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57" r:id="rId3"/>
    <p:sldId id="258" r:id="rId4"/>
    <p:sldId id="267" r:id="rId5"/>
    <p:sldId id="289" r:id="rId6"/>
    <p:sldId id="290" r:id="rId7"/>
    <p:sldId id="291" r:id="rId8"/>
    <p:sldId id="297" r:id="rId9"/>
    <p:sldId id="292" r:id="rId10"/>
    <p:sldId id="293" r:id="rId11"/>
    <p:sldId id="294" r:id="rId12"/>
    <p:sldId id="295" r:id="rId13"/>
    <p:sldId id="296" r:id="rId14"/>
    <p:sldId id="266" r:id="rId15"/>
    <p:sldId id="264" r:id="rId16"/>
    <p:sldId id="275" r:id="rId17"/>
    <p:sldId id="276" r:id="rId18"/>
    <p:sldId id="277" r:id="rId19"/>
    <p:sldId id="278" r:id="rId20"/>
    <p:sldId id="273" r:id="rId21"/>
    <p:sldId id="286" r:id="rId22"/>
    <p:sldId id="268" r:id="rId2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57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17" autoAdjust="0"/>
  </p:normalViewPr>
  <p:slideViewPr>
    <p:cSldViewPr snapToGrid="0">
      <p:cViewPr varScale="1">
        <p:scale>
          <a:sx n="103" d="100"/>
          <a:sy n="103" d="100"/>
        </p:scale>
        <p:origin x="1690" y="72"/>
      </p:cViewPr>
      <p:guideLst>
        <p:guide orient="horz" pos="15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605f88208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605f88208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931ccac4f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931ccac4f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9605f88208_0_3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9605f88208_0_3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9605f88208_0_2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Google Shape;2549;g9605f88208_0_2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931ccac4f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931ccac4f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931ccac4f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931ccac4f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931ccac4f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931ccac4f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5" name="Google Shape;3555;g931ccac4f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6" name="Google Shape;3556;g931ccac4f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931ccac4f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931ccac4f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05f88208_0_3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605f88208_0_3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31ccac4f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31ccac4f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931ccac4f9_0_7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931ccac4f9_0_7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3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2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18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7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931ccac4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931ccac4f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86125" y="1382625"/>
            <a:ext cx="3486600" cy="19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25" y="3281478"/>
            <a:ext cx="41148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83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3107920" y="1461001"/>
            <a:ext cx="5611103" cy="2321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Visualization of operations on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" b="1" dirty="0" smtClean="0"/>
              <a:t>Tree </a:t>
            </a:r>
            <a:r>
              <a:rPr lang="vi-VN" b="1" dirty="0"/>
              <a:t>Data structures</a:t>
            </a:r>
            <a:endParaRPr b="1" dirty="0"/>
          </a:p>
        </p:txBody>
      </p:sp>
      <p:grpSp>
        <p:nvGrpSpPr>
          <p:cNvPr id="61" name="Google Shape;61;p17"/>
          <p:cNvGrpSpPr/>
          <p:nvPr/>
        </p:nvGrpSpPr>
        <p:grpSpPr>
          <a:xfrm>
            <a:off x="-3456908" y="-252401"/>
            <a:ext cx="7282370" cy="5501030"/>
            <a:chOff x="-3205118" y="-190557"/>
            <a:chExt cx="7557031" cy="5501030"/>
          </a:xfrm>
        </p:grpSpPr>
        <p:grpSp>
          <p:nvGrpSpPr>
            <p:cNvPr id="62" name="Google Shape;62;p17"/>
            <p:cNvGrpSpPr/>
            <p:nvPr/>
          </p:nvGrpSpPr>
          <p:grpSpPr>
            <a:xfrm rot="5159177">
              <a:off x="2736765" y="1167229"/>
              <a:ext cx="938722" cy="2231341"/>
              <a:chOff x="3913500" y="1799949"/>
              <a:chExt cx="870279" cy="2068650"/>
            </a:xfrm>
          </p:grpSpPr>
          <p:sp>
            <p:nvSpPr>
              <p:cNvPr id="63" name="Google Shape;63;p17"/>
              <p:cNvSpPr/>
              <p:nvPr/>
            </p:nvSpPr>
            <p:spPr>
              <a:xfrm rot="-164573">
                <a:off x="4320868" y="2982100"/>
                <a:ext cx="130155" cy="883892"/>
              </a:xfrm>
              <a:custGeom>
                <a:avLst/>
                <a:gdLst/>
                <a:ahLst/>
                <a:cxnLst/>
                <a:rect l="l" t="t" r="r" b="b"/>
                <a:pathLst>
                  <a:path w="2617" h="15862" extrusionOk="0">
                    <a:moveTo>
                      <a:pt x="1256" y="1"/>
                    </a:moveTo>
                    <a:lnTo>
                      <a:pt x="796" y="106"/>
                    </a:lnTo>
                    <a:lnTo>
                      <a:pt x="315" y="22"/>
                    </a:lnTo>
                    <a:lnTo>
                      <a:pt x="1" y="15861"/>
                    </a:lnTo>
                    <a:lnTo>
                      <a:pt x="1" y="15861"/>
                    </a:lnTo>
                    <a:lnTo>
                      <a:pt x="1298" y="15819"/>
                    </a:lnTo>
                    <a:lnTo>
                      <a:pt x="2616" y="15777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7"/>
              <p:cNvSpPr/>
              <p:nvPr/>
            </p:nvSpPr>
            <p:spPr>
              <a:xfrm rot="-164573">
                <a:off x="3956831" y="1817651"/>
                <a:ext cx="783616" cy="1830412"/>
              </a:xfrm>
              <a:custGeom>
                <a:avLst/>
                <a:gdLst/>
                <a:ahLst/>
                <a:cxnLst/>
                <a:rect l="l" t="t" r="r" b="b"/>
                <a:pathLst>
                  <a:path w="15756" h="29211" extrusionOk="0">
                    <a:moveTo>
                      <a:pt x="6926" y="1"/>
                    </a:moveTo>
                    <a:lnTo>
                      <a:pt x="5001" y="4583"/>
                    </a:lnTo>
                    <a:lnTo>
                      <a:pt x="5880" y="4541"/>
                    </a:lnTo>
                    <a:lnTo>
                      <a:pt x="4101" y="7261"/>
                    </a:lnTo>
                    <a:lnTo>
                      <a:pt x="5189" y="7219"/>
                    </a:lnTo>
                    <a:lnTo>
                      <a:pt x="5189" y="7219"/>
                    </a:lnTo>
                    <a:lnTo>
                      <a:pt x="3703" y="9960"/>
                    </a:lnTo>
                    <a:lnTo>
                      <a:pt x="4687" y="9919"/>
                    </a:lnTo>
                    <a:lnTo>
                      <a:pt x="3411" y="13078"/>
                    </a:lnTo>
                    <a:lnTo>
                      <a:pt x="3411" y="13078"/>
                    </a:lnTo>
                    <a:lnTo>
                      <a:pt x="4101" y="13057"/>
                    </a:lnTo>
                    <a:lnTo>
                      <a:pt x="2448" y="16656"/>
                    </a:lnTo>
                    <a:lnTo>
                      <a:pt x="3515" y="16614"/>
                    </a:lnTo>
                    <a:lnTo>
                      <a:pt x="1841" y="19418"/>
                    </a:lnTo>
                    <a:lnTo>
                      <a:pt x="2636" y="19397"/>
                    </a:lnTo>
                    <a:lnTo>
                      <a:pt x="1444" y="22284"/>
                    </a:lnTo>
                    <a:lnTo>
                      <a:pt x="2323" y="22263"/>
                    </a:lnTo>
                    <a:lnTo>
                      <a:pt x="858" y="25904"/>
                    </a:lnTo>
                    <a:lnTo>
                      <a:pt x="1548" y="25883"/>
                    </a:lnTo>
                    <a:lnTo>
                      <a:pt x="1548" y="25883"/>
                    </a:lnTo>
                    <a:lnTo>
                      <a:pt x="0" y="29210"/>
                    </a:lnTo>
                    <a:lnTo>
                      <a:pt x="7867" y="28959"/>
                    </a:lnTo>
                    <a:lnTo>
                      <a:pt x="15755" y="28687"/>
                    </a:lnTo>
                    <a:lnTo>
                      <a:pt x="13977" y="25486"/>
                    </a:lnTo>
                    <a:lnTo>
                      <a:pt x="14667" y="25465"/>
                    </a:lnTo>
                    <a:lnTo>
                      <a:pt x="12973" y="21908"/>
                    </a:lnTo>
                    <a:lnTo>
                      <a:pt x="13851" y="21887"/>
                    </a:lnTo>
                    <a:lnTo>
                      <a:pt x="12470" y="19083"/>
                    </a:lnTo>
                    <a:lnTo>
                      <a:pt x="13266" y="19041"/>
                    </a:lnTo>
                    <a:lnTo>
                      <a:pt x="11403" y="16363"/>
                    </a:lnTo>
                    <a:lnTo>
                      <a:pt x="12491" y="16321"/>
                    </a:lnTo>
                    <a:lnTo>
                      <a:pt x="10587" y="12848"/>
                    </a:lnTo>
                    <a:lnTo>
                      <a:pt x="11278" y="12827"/>
                    </a:lnTo>
                    <a:lnTo>
                      <a:pt x="9813" y="9751"/>
                    </a:lnTo>
                    <a:lnTo>
                      <a:pt x="10797" y="9730"/>
                    </a:lnTo>
                    <a:lnTo>
                      <a:pt x="9123" y="7094"/>
                    </a:lnTo>
                    <a:lnTo>
                      <a:pt x="10211" y="7052"/>
                    </a:lnTo>
                    <a:lnTo>
                      <a:pt x="8244" y="4457"/>
                    </a:lnTo>
                    <a:lnTo>
                      <a:pt x="9144" y="4437"/>
                    </a:lnTo>
                    <a:lnTo>
                      <a:pt x="69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17"/>
            <p:cNvGrpSpPr/>
            <p:nvPr/>
          </p:nvGrpSpPr>
          <p:grpSpPr>
            <a:xfrm rot="5400000">
              <a:off x="1990036" y="717585"/>
              <a:ext cx="976516" cy="1215592"/>
              <a:chOff x="2956968" y="2772937"/>
              <a:chExt cx="905271" cy="1216809"/>
            </a:xfrm>
          </p:grpSpPr>
          <p:sp>
            <p:nvSpPr>
              <p:cNvPr id="66" name="Google Shape;66;p17"/>
              <p:cNvSpPr/>
              <p:nvPr/>
            </p:nvSpPr>
            <p:spPr>
              <a:xfrm>
                <a:off x="2956968" y="2772937"/>
                <a:ext cx="905271" cy="955253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14195" extrusionOk="0">
                    <a:moveTo>
                      <a:pt x="5263" y="1"/>
                    </a:moveTo>
                    <a:cubicBezTo>
                      <a:pt x="4095" y="1"/>
                      <a:pt x="2907" y="414"/>
                      <a:pt x="2031" y="1248"/>
                    </a:cubicBezTo>
                    <a:cubicBezTo>
                      <a:pt x="1" y="3173"/>
                      <a:pt x="482" y="6145"/>
                      <a:pt x="1884" y="7798"/>
                    </a:cubicBezTo>
                    <a:cubicBezTo>
                      <a:pt x="1298" y="8404"/>
                      <a:pt x="880" y="9241"/>
                      <a:pt x="754" y="10267"/>
                    </a:cubicBezTo>
                    <a:cubicBezTo>
                      <a:pt x="488" y="12394"/>
                      <a:pt x="2482" y="14194"/>
                      <a:pt x="4574" y="14194"/>
                    </a:cubicBezTo>
                    <a:cubicBezTo>
                      <a:pt x="4786" y="14194"/>
                      <a:pt x="4999" y="14176"/>
                      <a:pt x="5211" y="14137"/>
                    </a:cubicBezTo>
                    <a:cubicBezTo>
                      <a:pt x="7324" y="13761"/>
                      <a:pt x="8370" y="11815"/>
                      <a:pt x="8350" y="10120"/>
                    </a:cubicBezTo>
                    <a:lnTo>
                      <a:pt x="8350" y="10120"/>
                    </a:lnTo>
                    <a:cubicBezTo>
                      <a:pt x="9054" y="10449"/>
                      <a:pt x="9819" y="10631"/>
                      <a:pt x="10630" y="10631"/>
                    </a:cubicBezTo>
                    <a:cubicBezTo>
                      <a:pt x="11313" y="10631"/>
                      <a:pt x="12028" y="10502"/>
                      <a:pt x="12764" y="10225"/>
                    </a:cubicBezTo>
                    <a:cubicBezTo>
                      <a:pt x="15673" y="9116"/>
                      <a:pt x="16384" y="5057"/>
                      <a:pt x="14480" y="2650"/>
                    </a:cubicBezTo>
                    <a:cubicBezTo>
                      <a:pt x="13449" y="1348"/>
                      <a:pt x="12005" y="811"/>
                      <a:pt x="10592" y="811"/>
                    </a:cubicBezTo>
                    <a:cubicBezTo>
                      <a:pt x="9825" y="811"/>
                      <a:pt x="9068" y="969"/>
                      <a:pt x="8391" y="1248"/>
                    </a:cubicBezTo>
                    <a:cubicBezTo>
                      <a:pt x="7594" y="419"/>
                      <a:pt x="6438" y="1"/>
                      <a:pt x="5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>
                <a:off x="3295154" y="3194633"/>
                <a:ext cx="403798" cy="795113"/>
              </a:xfrm>
              <a:custGeom>
                <a:avLst/>
                <a:gdLst/>
                <a:ahLst/>
                <a:cxnLst/>
                <a:rect l="l" t="t" r="r" b="b"/>
                <a:pathLst>
                  <a:path w="8119" h="15987" extrusionOk="0">
                    <a:moveTo>
                      <a:pt x="691" y="1"/>
                    </a:moveTo>
                    <a:lnTo>
                      <a:pt x="586" y="42"/>
                    </a:lnTo>
                    <a:lnTo>
                      <a:pt x="2490" y="6173"/>
                    </a:lnTo>
                    <a:lnTo>
                      <a:pt x="21" y="5587"/>
                    </a:lnTo>
                    <a:lnTo>
                      <a:pt x="1" y="5734"/>
                    </a:lnTo>
                    <a:lnTo>
                      <a:pt x="2470" y="6843"/>
                    </a:lnTo>
                    <a:lnTo>
                      <a:pt x="4959" y="15986"/>
                    </a:lnTo>
                    <a:lnTo>
                      <a:pt x="8119" y="14668"/>
                    </a:lnTo>
                    <a:lnTo>
                      <a:pt x="3495" y="6424"/>
                    </a:lnTo>
                    <a:lnTo>
                      <a:pt x="4143" y="2198"/>
                    </a:lnTo>
                    <a:lnTo>
                      <a:pt x="4060" y="2135"/>
                    </a:lnTo>
                    <a:lnTo>
                      <a:pt x="2867" y="4960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17"/>
            <p:cNvGrpSpPr/>
            <p:nvPr/>
          </p:nvGrpSpPr>
          <p:grpSpPr>
            <a:xfrm rot="5400000">
              <a:off x="1184845" y="-165017"/>
              <a:ext cx="1212958" cy="1161878"/>
              <a:chOff x="1974510" y="3146274"/>
              <a:chExt cx="1124463" cy="1077109"/>
            </a:xfrm>
          </p:grpSpPr>
          <p:sp>
            <p:nvSpPr>
              <p:cNvPr id="69" name="Google Shape;69;p17"/>
              <p:cNvSpPr/>
              <p:nvPr/>
            </p:nvSpPr>
            <p:spPr>
              <a:xfrm rot="-250099">
                <a:off x="2002107" y="3176770"/>
                <a:ext cx="867909" cy="790921"/>
              </a:xfrm>
              <a:custGeom>
                <a:avLst/>
                <a:gdLst/>
                <a:ahLst/>
                <a:cxnLst/>
                <a:rect l="l" t="t" r="r" b="b"/>
                <a:pathLst>
                  <a:path w="17451" h="15903" extrusionOk="0">
                    <a:moveTo>
                      <a:pt x="10039" y="1"/>
                    </a:moveTo>
                    <a:cubicBezTo>
                      <a:pt x="9249" y="1"/>
                      <a:pt x="8642" y="640"/>
                      <a:pt x="8642" y="640"/>
                    </a:cubicBezTo>
                    <a:cubicBezTo>
                      <a:pt x="8182" y="305"/>
                      <a:pt x="7771" y="179"/>
                      <a:pt x="7414" y="179"/>
                    </a:cubicBezTo>
                    <a:cubicBezTo>
                      <a:pt x="6343" y="179"/>
                      <a:pt x="5755" y="1309"/>
                      <a:pt x="5755" y="1309"/>
                    </a:cubicBezTo>
                    <a:cubicBezTo>
                      <a:pt x="5508" y="1237"/>
                      <a:pt x="5284" y="1205"/>
                      <a:pt x="5081" y="1205"/>
                    </a:cubicBezTo>
                    <a:cubicBezTo>
                      <a:pt x="3509" y="1205"/>
                      <a:pt x="3181" y="3109"/>
                      <a:pt x="3181" y="3109"/>
                    </a:cubicBezTo>
                    <a:cubicBezTo>
                      <a:pt x="796" y="4134"/>
                      <a:pt x="2009" y="5912"/>
                      <a:pt x="2009" y="5912"/>
                    </a:cubicBezTo>
                    <a:cubicBezTo>
                      <a:pt x="1" y="7126"/>
                      <a:pt x="1444" y="8925"/>
                      <a:pt x="1444" y="8925"/>
                    </a:cubicBezTo>
                    <a:cubicBezTo>
                      <a:pt x="210" y="10913"/>
                      <a:pt x="2491" y="11415"/>
                      <a:pt x="2491" y="11415"/>
                    </a:cubicBezTo>
                    <a:cubicBezTo>
                      <a:pt x="2292" y="13556"/>
                      <a:pt x="4104" y="13612"/>
                      <a:pt x="4295" y="13612"/>
                    </a:cubicBezTo>
                    <a:cubicBezTo>
                      <a:pt x="4305" y="13612"/>
                      <a:pt x="4311" y="13612"/>
                      <a:pt x="4311" y="13612"/>
                    </a:cubicBezTo>
                    <a:cubicBezTo>
                      <a:pt x="4530" y="15223"/>
                      <a:pt x="5558" y="15532"/>
                      <a:pt x="6316" y="15532"/>
                    </a:cubicBezTo>
                    <a:cubicBezTo>
                      <a:pt x="6789" y="15532"/>
                      <a:pt x="7157" y="15412"/>
                      <a:pt x="7157" y="15412"/>
                    </a:cubicBezTo>
                    <a:cubicBezTo>
                      <a:pt x="7469" y="15778"/>
                      <a:pt x="7837" y="15902"/>
                      <a:pt x="8193" y="15902"/>
                    </a:cubicBezTo>
                    <a:cubicBezTo>
                      <a:pt x="8957" y="15902"/>
                      <a:pt x="9667" y="15328"/>
                      <a:pt x="9667" y="15328"/>
                    </a:cubicBezTo>
                    <a:cubicBezTo>
                      <a:pt x="9960" y="15512"/>
                      <a:pt x="10232" y="15583"/>
                      <a:pt x="10478" y="15583"/>
                    </a:cubicBezTo>
                    <a:cubicBezTo>
                      <a:pt x="11325" y="15583"/>
                      <a:pt x="11864" y="14742"/>
                      <a:pt x="11864" y="14742"/>
                    </a:cubicBezTo>
                    <a:cubicBezTo>
                      <a:pt x="12008" y="14771"/>
                      <a:pt x="12142" y="14784"/>
                      <a:pt x="12267" y="14784"/>
                    </a:cubicBezTo>
                    <a:cubicBezTo>
                      <a:pt x="13593" y="14784"/>
                      <a:pt x="13873" y="13298"/>
                      <a:pt x="13873" y="13298"/>
                    </a:cubicBezTo>
                    <a:cubicBezTo>
                      <a:pt x="15924" y="12922"/>
                      <a:pt x="15484" y="10767"/>
                      <a:pt x="15484" y="10767"/>
                    </a:cubicBezTo>
                    <a:cubicBezTo>
                      <a:pt x="17451" y="9909"/>
                      <a:pt x="16217" y="8214"/>
                      <a:pt x="16217" y="8214"/>
                    </a:cubicBezTo>
                    <a:cubicBezTo>
                      <a:pt x="17325" y="6645"/>
                      <a:pt x="15589" y="6059"/>
                      <a:pt x="15589" y="6059"/>
                    </a:cubicBezTo>
                    <a:cubicBezTo>
                      <a:pt x="16614" y="3736"/>
                      <a:pt x="14103" y="3130"/>
                      <a:pt x="14103" y="3130"/>
                    </a:cubicBezTo>
                    <a:cubicBezTo>
                      <a:pt x="13879" y="1261"/>
                      <a:pt x="12705" y="994"/>
                      <a:pt x="12052" y="994"/>
                    </a:cubicBezTo>
                    <a:cubicBezTo>
                      <a:pt x="11791" y="994"/>
                      <a:pt x="11613" y="1037"/>
                      <a:pt x="11613" y="1037"/>
                    </a:cubicBezTo>
                    <a:cubicBezTo>
                      <a:pt x="11085" y="245"/>
                      <a:pt x="10527" y="1"/>
                      <a:pt x="100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 rot="-250099">
                <a:off x="2447425" y="3546804"/>
                <a:ext cx="628589" cy="654600"/>
              </a:xfrm>
              <a:custGeom>
                <a:avLst/>
                <a:gdLst/>
                <a:ahLst/>
                <a:cxnLst/>
                <a:rect l="l" t="t" r="r" b="b"/>
                <a:pathLst>
                  <a:path w="12639" h="13162" extrusionOk="0">
                    <a:moveTo>
                      <a:pt x="4290" y="0"/>
                    </a:moveTo>
                    <a:lnTo>
                      <a:pt x="3495" y="3536"/>
                    </a:lnTo>
                    <a:lnTo>
                      <a:pt x="1" y="3913"/>
                    </a:lnTo>
                    <a:lnTo>
                      <a:pt x="210" y="4122"/>
                    </a:lnTo>
                    <a:lnTo>
                      <a:pt x="3537" y="4331"/>
                    </a:lnTo>
                    <a:lnTo>
                      <a:pt x="9751" y="13161"/>
                    </a:lnTo>
                    <a:lnTo>
                      <a:pt x="12639" y="10378"/>
                    </a:lnTo>
                    <a:lnTo>
                      <a:pt x="4269" y="3515"/>
                    </a:lnTo>
                    <a:lnTo>
                      <a:pt x="4416" y="147"/>
                    </a:lnTo>
                    <a:lnTo>
                      <a:pt x="4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 rot="-250099">
                <a:off x="2346202" y="3485084"/>
                <a:ext cx="306014" cy="302880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6090" extrusionOk="0">
                    <a:moveTo>
                      <a:pt x="2972" y="1"/>
                    </a:moveTo>
                    <a:lnTo>
                      <a:pt x="2721" y="2679"/>
                    </a:lnTo>
                    <a:lnTo>
                      <a:pt x="1" y="2826"/>
                    </a:lnTo>
                    <a:lnTo>
                      <a:pt x="22" y="2951"/>
                    </a:lnTo>
                    <a:lnTo>
                      <a:pt x="2784" y="3077"/>
                    </a:lnTo>
                    <a:lnTo>
                      <a:pt x="5336" y="6090"/>
                    </a:lnTo>
                    <a:lnTo>
                      <a:pt x="6152" y="5316"/>
                    </a:lnTo>
                    <a:lnTo>
                      <a:pt x="3097" y="2784"/>
                    </a:lnTo>
                    <a:lnTo>
                      <a:pt x="3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7"/>
              <p:cNvSpPr/>
              <p:nvPr/>
            </p:nvSpPr>
            <p:spPr>
              <a:xfrm rot="-250099">
                <a:off x="2352837" y="3502905"/>
                <a:ext cx="142637" cy="140499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2825" extrusionOk="0">
                    <a:moveTo>
                      <a:pt x="64" y="0"/>
                    </a:moveTo>
                    <a:lnTo>
                      <a:pt x="1" y="63"/>
                    </a:lnTo>
                    <a:lnTo>
                      <a:pt x="2554" y="2825"/>
                    </a:lnTo>
                    <a:lnTo>
                      <a:pt x="2867" y="253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17"/>
            <p:cNvGrpSpPr/>
            <p:nvPr/>
          </p:nvGrpSpPr>
          <p:grpSpPr>
            <a:xfrm rot="5400000">
              <a:off x="2588603" y="2414174"/>
              <a:ext cx="678833" cy="1831968"/>
              <a:chOff x="5067024" y="2169075"/>
              <a:chExt cx="629306" cy="1698311"/>
            </a:xfrm>
          </p:grpSpPr>
          <p:sp>
            <p:nvSpPr>
              <p:cNvPr id="74" name="Google Shape;74;p17"/>
              <p:cNvSpPr/>
              <p:nvPr/>
            </p:nvSpPr>
            <p:spPr>
              <a:xfrm rot="217909">
                <a:off x="5108564" y="2185041"/>
                <a:ext cx="546226" cy="1329062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14892" extrusionOk="0">
                    <a:moveTo>
                      <a:pt x="5613" y="0"/>
                    </a:moveTo>
                    <a:cubicBezTo>
                      <a:pt x="4872" y="0"/>
                      <a:pt x="4047" y="747"/>
                      <a:pt x="3243" y="2310"/>
                    </a:cubicBezTo>
                    <a:cubicBezTo>
                      <a:pt x="2155" y="4444"/>
                      <a:pt x="0" y="9340"/>
                      <a:pt x="272" y="11663"/>
                    </a:cubicBezTo>
                    <a:cubicBezTo>
                      <a:pt x="544" y="13985"/>
                      <a:pt x="2364" y="14885"/>
                      <a:pt x="2364" y="14885"/>
                    </a:cubicBezTo>
                    <a:cubicBezTo>
                      <a:pt x="2425" y="14889"/>
                      <a:pt x="2491" y="14891"/>
                      <a:pt x="2561" y="14891"/>
                    </a:cubicBezTo>
                    <a:cubicBezTo>
                      <a:pt x="3323" y="14891"/>
                      <a:pt x="4658" y="14602"/>
                      <a:pt x="6152" y="12228"/>
                    </a:cubicBezTo>
                    <a:cubicBezTo>
                      <a:pt x="7784" y="9633"/>
                      <a:pt x="8056" y="3754"/>
                      <a:pt x="7365" y="1870"/>
                    </a:cubicBezTo>
                    <a:cubicBezTo>
                      <a:pt x="6912" y="642"/>
                      <a:pt x="6299" y="0"/>
                      <a:pt x="56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5093905" y="3072322"/>
                <a:ext cx="374654" cy="795064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15986" extrusionOk="0">
                    <a:moveTo>
                      <a:pt x="7407" y="0"/>
                    </a:moveTo>
                    <a:lnTo>
                      <a:pt x="4017" y="6131"/>
                    </a:lnTo>
                    <a:lnTo>
                      <a:pt x="2657" y="3034"/>
                    </a:lnTo>
                    <a:lnTo>
                      <a:pt x="2490" y="3160"/>
                    </a:lnTo>
                    <a:lnTo>
                      <a:pt x="3411" y="6738"/>
                    </a:lnTo>
                    <a:lnTo>
                      <a:pt x="0" y="15149"/>
                    </a:lnTo>
                    <a:lnTo>
                      <a:pt x="3181" y="15986"/>
                    </a:lnTo>
                    <a:lnTo>
                      <a:pt x="4415" y="6989"/>
                    </a:lnTo>
                    <a:lnTo>
                      <a:pt x="7533" y="21"/>
                    </a:lnTo>
                    <a:lnTo>
                      <a:pt x="74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17"/>
            <p:cNvGrpSpPr/>
            <p:nvPr/>
          </p:nvGrpSpPr>
          <p:grpSpPr>
            <a:xfrm rot="5400000">
              <a:off x="1858645" y="3384437"/>
              <a:ext cx="956188" cy="1331960"/>
              <a:chOff x="5631899" y="2948981"/>
              <a:chExt cx="886427" cy="1234782"/>
            </a:xfrm>
          </p:grpSpPr>
          <p:sp>
            <p:nvSpPr>
              <p:cNvPr id="77" name="Google Shape;77;p17"/>
              <p:cNvSpPr/>
              <p:nvPr/>
            </p:nvSpPr>
            <p:spPr>
              <a:xfrm>
                <a:off x="5631899" y="3681092"/>
                <a:ext cx="385098" cy="502672"/>
              </a:xfrm>
              <a:custGeom>
                <a:avLst/>
                <a:gdLst/>
                <a:ahLst/>
                <a:cxnLst/>
                <a:rect l="l" t="t" r="r" b="b"/>
                <a:pathLst>
                  <a:path w="7743" h="10107" extrusionOk="0">
                    <a:moveTo>
                      <a:pt x="6696" y="1"/>
                    </a:moveTo>
                    <a:lnTo>
                      <a:pt x="1" y="8077"/>
                    </a:lnTo>
                    <a:lnTo>
                      <a:pt x="3202" y="10107"/>
                    </a:lnTo>
                    <a:lnTo>
                      <a:pt x="7742" y="649"/>
                    </a:lnTo>
                    <a:lnTo>
                      <a:pt x="6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5778624" y="2948981"/>
                <a:ext cx="739702" cy="865642"/>
              </a:xfrm>
              <a:custGeom>
                <a:avLst/>
                <a:gdLst/>
                <a:ahLst/>
                <a:cxnLst/>
                <a:rect l="l" t="t" r="r" b="b"/>
                <a:pathLst>
                  <a:path w="14271" h="16141" extrusionOk="0">
                    <a:moveTo>
                      <a:pt x="10257" y="1"/>
                    </a:moveTo>
                    <a:cubicBezTo>
                      <a:pt x="9237" y="1"/>
                      <a:pt x="8088" y="440"/>
                      <a:pt x="6927" y="1363"/>
                    </a:cubicBezTo>
                    <a:cubicBezTo>
                      <a:pt x="4688" y="3162"/>
                      <a:pt x="85" y="7493"/>
                      <a:pt x="43" y="10444"/>
                    </a:cubicBezTo>
                    <a:cubicBezTo>
                      <a:pt x="1" y="13394"/>
                      <a:pt x="3265" y="15026"/>
                      <a:pt x="3265" y="15026"/>
                    </a:cubicBezTo>
                    <a:cubicBezTo>
                      <a:pt x="4000" y="15374"/>
                      <a:pt x="5052" y="16140"/>
                      <a:pt x="6562" y="16140"/>
                    </a:cubicBezTo>
                    <a:cubicBezTo>
                      <a:pt x="7415" y="16140"/>
                      <a:pt x="8413" y="15896"/>
                      <a:pt x="9584" y="15193"/>
                    </a:cubicBezTo>
                    <a:cubicBezTo>
                      <a:pt x="12806" y="13227"/>
                      <a:pt x="14271" y="6887"/>
                      <a:pt x="13769" y="3685"/>
                    </a:cubicBezTo>
                    <a:cubicBezTo>
                      <a:pt x="13385" y="1303"/>
                      <a:pt x="12013" y="1"/>
                      <a:pt x="102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17"/>
            <p:cNvGrpSpPr/>
            <p:nvPr/>
          </p:nvGrpSpPr>
          <p:grpSpPr>
            <a:xfrm rot="5400000">
              <a:off x="1129091" y="4276238"/>
              <a:ext cx="1033930" cy="913705"/>
              <a:chOff x="6137664" y="3478350"/>
              <a:chExt cx="958496" cy="847043"/>
            </a:xfrm>
          </p:grpSpPr>
          <p:sp>
            <p:nvSpPr>
              <p:cNvPr id="80" name="Google Shape;80;p17"/>
              <p:cNvSpPr/>
              <p:nvPr/>
            </p:nvSpPr>
            <p:spPr>
              <a:xfrm>
                <a:off x="6303136" y="3478350"/>
                <a:ext cx="793025" cy="745030"/>
              </a:xfrm>
              <a:custGeom>
                <a:avLst/>
                <a:gdLst/>
                <a:ahLst/>
                <a:cxnLst/>
                <a:rect l="l" t="t" r="r" b="b"/>
                <a:pathLst>
                  <a:path w="15945" h="14980" extrusionOk="0">
                    <a:moveTo>
                      <a:pt x="9380" y="0"/>
                    </a:moveTo>
                    <a:cubicBezTo>
                      <a:pt x="8405" y="0"/>
                      <a:pt x="7425" y="336"/>
                      <a:pt x="6633" y="1024"/>
                    </a:cubicBezTo>
                    <a:cubicBezTo>
                      <a:pt x="6403" y="1213"/>
                      <a:pt x="6215" y="1401"/>
                      <a:pt x="6047" y="1631"/>
                    </a:cubicBezTo>
                    <a:cubicBezTo>
                      <a:pt x="5611" y="1484"/>
                      <a:pt x="5156" y="1409"/>
                      <a:pt x="4700" y="1409"/>
                    </a:cubicBezTo>
                    <a:cubicBezTo>
                      <a:pt x="3733" y="1409"/>
                      <a:pt x="2763" y="1744"/>
                      <a:pt x="1967" y="2426"/>
                    </a:cubicBezTo>
                    <a:cubicBezTo>
                      <a:pt x="189" y="3933"/>
                      <a:pt x="0" y="6611"/>
                      <a:pt x="1507" y="8369"/>
                    </a:cubicBezTo>
                    <a:cubicBezTo>
                      <a:pt x="2340" y="9357"/>
                      <a:pt x="3532" y="9843"/>
                      <a:pt x="4734" y="9843"/>
                    </a:cubicBezTo>
                    <a:cubicBezTo>
                      <a:pt x="4830" y="9843"/>
                      <a:pt x="4926" y="9839"/>
                      <a:pt x="5022" y="9833"/>
                    </a:cubicBezTo>
                    <a:lnTo>
                      <a:pt x="5022" y="9833"/>
                    </a:lnTo>
                    <a:cubicBezTo>
                      <a:pt x="4729" y="11089"/>
                      <a:pt x="5022" y="12470"/>
                      <a:pt x="5922" y="13516"/>
                    </a:cubicBezTo>
                    <a:cubicBezTo>
                      <a:pt x="6761" y="14481"/>
                      <a:pt x="7940" y="14979"/>
                      <a:pt x="9125" y="14979"/>
                    </a:cubicBezTo>
                    <a:cubicBezTo>
                      <a:pt x="10097" y="14979"/>
                      <a:pt x="11072" y="14644"/>
                      <a:pt x="11864" y="13955"/>
                    </a:cubicBezTo>
                    <a:cubicBezTo>
                      <a:pt x="13036" y="12972"/>
                      <a:pt x="13517" y="11465"/>
                      <a:pt x="13287" y="10043"/>
                    </a:cubicBezTo>
                    <a:cubicBezTo>
                      <a:pt x="13517" y="9917"/>
                      <a:pt x="13747" y="9750"/>
                      <a:pt x="13977" y="9561"/>
                    </a:cubicBezTo>
                    <a:cubicBezTo>
                      <a:pt x="15735" y="8034"/>
                      <a:pt x="15944" y="5377"/>
                      <a:pt x="14417" y="3598"/>
                    </a:cubicBezTo>
                    <a:cubicBezTo>
                      <a:pt x="14103" y="3221"/>
                      <a:pt x="13726" y="2928"/>
                      <a:pt x="13308" y="2698"/>
                    </a:cubicBezTo>
                    <a:cubicBezTo>
                      <a:pt x="13140" y="2259"/>
                      <a:pt x="12910" y="1840"/>
                      <a:pt x="12575" y="1464"/>
                    </a:cubicBezTo>
                    <a:cubicBezTo>
                      <a:pt x="11748" y="499"/>
                      <a:pt x="10567" y="0"/>
                      <a:pt x="93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6137664" y="3766571"/>
                <a:ext cx="611939" cy="558822"/>
              </a:xfrm>
              <a:custGeom>
                <a:avLst/>
                <a:gdLst/>
                <a:ahLst/>
                <a:cxnLst/>
                <a:rect l="l" t="t" r="r" b="b"/>
                <a:pathLst>
                  <a:path w="12304" h="11236" extrusionOk="0">
                    <a:moveTo>
                      <a:pt x="8935" y="0"/>
                    </a:moveTo>
                    <a:lnTo>
                      <a:pt x="8726" y="188"/>
                    </a:lnTo>
                    <a:lnTo>
                      <a:pt x="8391" y="3222"/>
                    </a:lnTo>
                    <a:lnTo>
                      <a:pt x="1" y="8453"/>
                    </a:lnTo>
                    <a:lnTo>
                      <a:pt x="2407" y="11236"/>
                    </a:lnTo>
                    <a:lnTo>
                      <a:pt x="9102" y="3934"/>
                    </a:lnTo>
                    <a:lnTo>
                      <a:pt x="12178" y="4227"/>
                    </a:lnTo>
                    <a:lnTo>
                      <a:pt x="12304" y="4122"/>
                    </a:lnTo>
                    <a:lnTo>
                      <a:pt x="9123" y="3222"/>
                    </a:lnTo>
                    <a:lnTo>
                      <a:pt x="89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6546643" y="3697885"/>
                <a:ext cx="284136" cy="273692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5503" extrusionOk="0">
                    <a:moveTo>
                      <a:pt x="3139" y="0"/>
                    </a:moveTo>
                    <a:lnTo>
                      <a:pt x="2909" y="2532"/>
                    </a:lnTo>
                    <a:lnTo>
                      <a:pt x="0" y="4708"/>
                    </a:lnTo>
                    <a:lnTo>
                      <a:pt x="691" y="5503"/>
                    </a:lnTo>
                    <a:lnTo>
                      <a:pt x="3160" y="2825"/>
                    </a:lnTo>
                    <a:lnTo>
                      <a:pt x="5692" y="2971"/>
                    </a:lnTo>
                    <a:lnTo>
                      <a:pt x="5713" y="2846"/>
                    </a:lnTo>
                    <a:lnTo>
                      <a:pt x="3265" y="2490"/>
                    </a:lnTo>
                    <a:lnTo>
                      <a:pt x="3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7"/>
              <p:cNvSpPr/>
              <p:nvPr/>
            </p:nvSpPr>
            <p:spPr>
              <a:xfrm>
                <a:off x="6691275" y="3714497"/>
                <a:ext cx="134285" cy="12389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2491" extrusionOk="0">
                    <a:moveTo>
                      <a:pt x="2658" y="1"/>
                    </a:moveTo>
                    <a:lnTo>
                      <a:pt x="1" y="2198"/>
                    </a:lnTo>
                    <a:lnTo>
                      <a:pt x="252" y="2491"/>
                    </a:lnTo>
                    <a:lnTo>
                      <a:pt x="2700" y="64"/>
                    </a:lnTo>
                    <a:lnTo>
                      <a:pt x="26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17"/>
            <p:cNvGrpSpPr/>
            <p:nvPr/>
          </p:nvGrpSpPr>
          <p:grpSpPr>
            <a:xfrm rot="5400000">
              <a:off x="-3205091" y="-46313"/>
              <a:ext cx="5356760" cy="5356813"/>
              <a:chOff x="2108255" y="3737916"/>
              <a:chExt cx="4965940" cy="4965990"/>
            </a:xfrm>
          </p:grpSpPr>
          <p:sp>
            <p:nvSpPr>
              <p:cNvPr id="85" name="Google Shape;85;p17"/>
              <p:cNvSpPr/>
              <p:nvPr/>
            </p:nvSpPr>
            <p:spPr>
              <a:xfrm>
                <a:off x="2108255" y="3737916"/>
                <a:ext cx="4965940" cy="4965990"/>
              </a:xfrm>
              <a:custGeom>
                <a:avLst/>
                <a:gdLst/>
                <a:ahLst/>
                <a:cxnLst/>
                <a:rect l="l" t="t" r="r" b="b"/>
                <a:pathLst>
                  <a:path w="99848" h="99849" extrusionOk="0">
                    <a:moveTo>
                      <a:pt x="49924" y="1"/>
                    </a:moveTo>
                    <a:cubicBezTo>
                      <a:pt x="22347" y="1"/>
                      <a:pt x="0" y="22347"/>
                      <a:pt x="0" y="49925"/>
                    </a:cubicBezTo>
                    <a:cubicBezTo>
                      <a:pt x="0" y="77502"/>
                      <a:pt x="22347" y="99848"/>
                      <a:pt x="49924" y="99848"/>
                    </a:cubicBezTo>
                    <a:cubicBezTo>
                      <a:pt x="77501" y="99848"/>
                      <a:pt x="99848" y="77502"/>
                      <a:pt x="99848" y="49925"/>
                    </a:cubicBezTo>
                    <a:cubicBezTo>
                      <a:pt x="99848" y="22347"/>
                      <a:pt x="77501" y="1"/>
                      <a:pt x="499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2431175" y="4068525"/>
                <a:ext cx="4320150" cy="4320196"/>
              </a:xfrm>
              <a:custGeom>
                <a:avLst/>
                <a:gdLst/>
                <a:ahLst/>
                <a:cxnLst/>
                <a:rect l="l" t="t" r="r" b="b"/>
                <a:pathLst>
                  <a:path w="93738" h="93739" extrusionOk="0">
                    <a:moveTo>
                      <a:pt x="46618" y="1"/>
                    </a:moveTo>
                    <a:lnTo>
                      <a:pt x="46618" y="838"/>
                    </a:lnTo>
                    <a:lnTo>
                      <a:pt x="46869" y="838"/>
                    </a:lnTo>
                    <a:cubicBezTo>
                      <a:pt x="47476" y="838"/>
                      <a:pt x="48062" y="838"/>
                      <a:pt x="48668" y="859"/>
                    </a:cubicBezTo>
                    <a:lnTo>
                      <a:pt x="48689" y="43"/>
                    </a:lnTo>
                    <a:cubicBezTo>
                      <a:pt x="48083" y="22"/>
                      <a:pt x="47476" y="1"/>
                      <a:pt x="46869" y="1"/>
                    </a:cubicBezTo>
                    <a:close/>
                    <a:moveTo>
                      <a:pt x="44546" y="64"/>
                    </a:moveTo>
                    <a:cubicBezTo>
                      <a:pt x="43856" y="84"/>
                      <a:pt x="43145" y="147"/>
                      <a:pt x="42454" y="210"/>
                    </a:cubicBezTo>
                    <a:lnTo>
                      <a:pt x="42538" y="1026"/>
                    </a:lnTo>
                    <a:cubicBezTo>
                      <a:pt x="43207" y="963"/>
                      <a:pt x="43898" y="921"/>
                      <a:pt x="44567" y="880"/>
                    </a:cubicBezTo>
                    <a:lnTo>
                      <a:pt x="44546" y="64"/>
                    </a:lnTo>
                    <a:close/>
                    <a:moveTo>
                      <a:pt x="50782" y="168"/>
                    </a:moveTo>
                    <a:lnTo>
                      <a:pt x="50719" y="984"/>
                    </a:lnTo>
                    <a:cubicBezTo>
                      <a:pt x="51389" y="1047"/>
                      <a:pt x="52058" y="1110"/>
                      <a:pt x="52749" y="1193"/>
                    </a:cubicBezTo>
                    <a:lnTo>
                      <a:pt x="52853" y="377"/>
                    </a:lnTo>
                    <a:cubicBezTo>
                      <a:pt x="52163" y="294"/>
                      <a:pt x="51472" y="210"/>
                      <a:pt x="50782" y="168"/>
                    </a:cubicBezTo>
                    <a:close/>
                    <a:moveTo>
                      <a:pt x="40404" y="461"/>
                    </a:moveTo>
                    <a:cubicBezTo>
                      <a:pt x="39713" y="545"/>
                      <a:pt x="39023" y="649"/>
                      <a:pt x="38332" y="775"/>
                    </a:cubicBezTo>
                    <a:lnTo>
                      <a:pt x="38500" y="1591"/>
                    </a:lnTo>
                    <a:cubicBezTo>
                      <a:pt x="39148" y="1465"/>
                      <a:pt x="39839" y="1361"/>
                      <a:pt x="40508" y="1277"/>
                    </a:cubicBezTo>
                    <a:lnTo>
                      <a:pt x="40404" y="461"/>
                    </a:lnTo>
                    <a:close/>
                    <a:moveTo>
                      <a:pt x="54904" y="691"/>
                    </a:moveTo>
                    <a:lnTo>
                      <a:pt x="54757" y="1507"/>
                    </a:lnTo>
                    <a:cubicBezTo>
                      <a:pt x="55427" y="1612"/>
                      <a:pt x="56117" y="1758"/>
                      <a:pt x="56766" y="1884"/>
                    </a:cubicBezTo>
                    <a:lnTo>
                      <a:pt x="56954" y="1089"/>
                    </a:lnTo>
                    <a:cubicBezTo>
                      <a:pt x="56285" y="942"/>
                      <a:pt x="55594" y="796"/>
                      <a:pt x="54904" y="691"/>
                    </a:cubicBezTo>
                    <a:close/>
                    <a:moveTo>
                      <a:pt x="36303" y="1193"/>
                    </a:moveTo>
                    <a:cubicBezTo>
                      <a:pt x="35633" y="1361"/>
                      <a:pt x="34943" y="1528"/>
                      <a:pt x="34294" y="1717"/>
                    </a:cubicBezTo>
                    <a:lnTo>
                      <a:pt x="34503" y="2512"/>
                    </a:lnTo>
                    <a:cubicBezTo>
                      <a:pt x="35152" y="2323"/>
                      <a:pt x="35821" y="2156"/>
                      <a:pt x="36491" y="2009"/>
                    </a:cubicBezTo>
                    <a:lnTo>
                      <a:pt x="36303" y="1193"/>
                    </a:lnTo>
                    <a:close/>
                    <a:moveTo>
                      <a:pt x="58963" y="1570"/>
                    </a:moveTo>
                    <a:lnTo>
                      <a:pt x="58754" y="2386"/>
                    </a:lnTo>
                    <a:cubicBezTo>
                      <a:pt x="59423" y="2553"/>
                      <a:pt x="60072" y="2742"/>
                      <a:pt x="60720" y="2951"/>
                    </a:cubicBezTo>
                    <a:lnTo>
                      <a:pt x="60972" y="2156"/>
                    </a:lnTo>
                    <a:cubicBezTo>
                      <a:pt x="60302" y="1947"/>
                      <a:pt x="59632" y="1758"/>
                      <a:pt x="58963" y="1570"/>
                    </a:cubicBezTo>
                    <a:close/>
                    <a:moveTo>
                      <a:pt x="32285" y="2323"/>
                    </a:moveTo>
                    <a:cubicBezTo>
                      <a:pt x="31637" y="2533"/>
                      <a:pt x="30967" y="2763"/>
                      <a:pt x="30339" y="3014"/>
                    </a:cubicBezTo>
                    <a:lnTo>
                      <a:pt x="30611" y="3788"/>
                    </a:lnTo>
                    <a:cubicBezTo>
                      <a:pt x="31260" y="3537"/>
                      <a:pt x="31909" y="3307"/>
                      <a:pt x="32557" y="3097"/>
                    </a:cubicBezTo>
                    <a:lnTo>
                      <a:pt x="32285" y="2323"/>
                    </a:lnTo>
                    <a:close/>
                    <a:moveTo>
                      <a:pt x="62938" y="2825"/>
                    </a:moveTo>
                    <a:lnTo>
                      <a:pt x="62666" y="3600"/>
                    </a:lnTo>
                    <a:cubicBezTo>
                      <a:pt x="63294" y="3830"/>
                      <a:pt x="63943" y="4081"/>
                      <a:pt x="64570" y="4353"/>
                    </a:cubicBezTo>
                    <a:lnTo>
                      <a:pt x="64884" y="3600"/>
                    </a:lnTo>
                    <a:cubicBezTo>
                      <a:pt x="64257" y="3328"/>
                      <a:pt x="63587" y="3077"/>
                      <a:pt x="62938" y="2825"/>
                    </a:cubicBezTo>
                    <a:close/>
                    <a:moveTo>
                      <a:pt x="28414" y="3788"/>
                    </a:moveTo>
                    <a:cubicBezTo>
                      <a:pt x="27766" y="4060"/>
                      <a:pt x="27138" y="4353"/>
                      <a:pt x="26510" y="4646"/>
                    </a:cubicBezTo>
                    <a:lnTo>
                      <a:pt x="26866" y="5399"/>
                    </a:lnTo>
                    <a:cubicBezTo>
                      <a:pt x="27494" y="5085"/>
                      <a:pt x="28101" y="4813"/>
                      <a:pt x="28728" y="4541"/>
                    </a:cubicBezTo>
                    <a:lnTo>
                      <a:pt x="28414" y="3788"/>
                    </a:lnTo>
                    <a:close/>
                    <a:moveTo>
                      <a:pt x="66788" y="4437"/>
                    </a:moveTo>
                    <a:lnTo>
                      <a:pt x="66454" y="5190"/>
                    </a:lnTo>
                    <a:cubicBezTo>
                      <a:pt x="67060" y="5462"/>
                      <a:pt x="67667" y="5776"/>
                      <a:pt x="68274" y="6090"/>
                    </a:cubicBezTo>
                    <a:lnTo>
                      <a:pt x="68650" y="5357"/>
                    </a:lnTo>
                    <a:cubicBezTo>
                      <a:pt x="68044" y="5043"/>
                      <a:pt x="67416" y="4730"/>
                      <a:pt x="66788" y="4437"/>
                    </a:cubicBezTo>
                    <a:close/>
                    <a:moveTo>
                      <a:pt x="24669" y="5587"/>
                    </a:moveTo>
                    <a:cubicBezTo>
                      <a:pt x="24062" y="5922"/>
                      <a:pt x="23455" y="6257"/>
                      <a:pt x="22870" y="6613"/>
                    </a:cubicBezTo>
                    <a:lnTo>
                      <a:pt x="23288" y="7324"/>
                    </a:lnTo>
                    <a:cubicBezTo>
                      <a:pt x="23874" y="6968"/>
                      <a:pt x="24460" y="6634"/>
                      <a:pt x="25067" y="6320"/>
                    </a:cubicBezTo>
                    <a:lnTo>
                      <a:pt x="24669" y="5587"/>
                    </a:lnTo>
                    <a:close/>
                    <a:moveTo>
                      <a:pt x="70492" y="6382"/>
                    </a:moveTo>
                    <a:lnTo>
                      <a:pt x="70073" y="7094"/>
                    </a:lnTo>
                    <a:cubicBezTo>
                      <a:pt x="70659" y="7429"/>
                      <a:pt x="71245" y="7784"/>
                      <a:pt x="71810" y="8161"/>
                    </a:cubicBezTo>
                    <a:lnTo>
                      <a:pt x="72270" y="7471"/>
                    </a:lnTo>
                    <a:cubicBezTo>
                      <a:pt x="71684" y="7094"/>
                      <a:pt x="71078" y="6717"/>
                      <a:pt x="70492" y="6382"/>
                    </a:cubicBezTo>
                    <a:close/>
                    <a:moveTo>
                      <a:pt x="21091" y="7722"/>
                    </a:moveTo>
                    <a:cubicBezTo>
                      <a:pt x="20526" y="8098"/>
                      <a:pt x="19940" y="8496"/>
                      <a:pt x="19396" y="8914"/>
                    </a:cubicBezTo>
                    <a:lnTo>
                      <a:pt x="19878" y="9584"/>
                    </a:lnTo>
                    <a:cubicBezTo>
                      <a:pt x="20422" y="9186"/>
                      <a:pt x="20987" y="8789"/>
                      <a:pt x="21551" y="8412"/>
                    </a:cubicBezTo>
                    <a:lnTo>
                      <a:pt x="21091" y="7722"/>
                    </a:lnTo>
                    <a:close/>
                    <a:moveTo>
                      <a:pt x="73986" y="8642"/>
                    </a:moveTo>
                    <a:lnTo>
                      <a:pt x="73505" y="9312"/>
                    </a:lnTo>
                    <a:cubicBezTo>
                      <a:pt x="74070" y="9709"/>
                      <a:pt x="74614" y="10107"/>
                      <a:pt x="75137" y="10525"/>
                    </a:cubicBezTo>
                    <a:lnTo>
                      <a:pt x="75660" y="9877"/>
                    </a:lnTo>
                    <a:cubicBezTo>
                      <a:pt x="75116" y="9458"/>
                      <a:pt x="74551" y="9040"/>
                      <a:pt x="73986" y="8642"/>
                    </a:cubicBezTo>
                    <a:close/>
                    <a:moveTo>
                      <a:pt x="17743" y="10170"/>
                    </a:moveTo>
                    <a:cubicBezTo>
                      <a:pt x="17199" y="10588"/>
                      <a:pt x="16655" y="11048"/>
                      <a:pt x="16132" y="11488"/>
                    </a:cubicBezTo>
                    <a:lnTo>
                      <a:pt x="16676" y="12116"/>
                    </a:lnTo>
                    <a:cubicBezTo>
                      <a:pt x="17178" y="11676"/>
                      <a:pt x="17701" y="11237"/>
                      <a:pt x="18246" y="10818"/>
                    </a:cubicBezTo>
                    <a:lnTo>
                      <a:pt x="17743" y="10170"/>
                    </a:lnTo>
                    <a:close/>
                    <a:moveTo>
                      <a:pt x="77271" y="11195"/>
                    </a:moveTo>
                    <a:lnTo>
                      <a:pt x="76727" y="11823"/>
                    </a:lnTo>
                    <a:cubicBezTo>
                      <a:pt x="77250" y="12262"/>
                      <a:pt x="77752" y="12722"/>
                      <a:pt x="78254" y="13183"/>
                    </a:cubicBezTo>
                    <a:lnTo>
                      <a:pt x="78819" y="12576"/>
                    </a:lnTo>
                    <a:cubicBezTo>
                      <a:pt x="78317" y="12116"/>
                      <a:pt x="77794" y="11634"/>
                      <a:pt x="77271" y="11195"/>
                    </a:cubicBezTo>
                    <a:close/>
                    <a:moveTo>
                      <a:pt x="14584" y="12890"/>
                    </a:moveTo>
                    <a:cubicBezTo>
                      <a:pt x="14082" y="13371"/>
                      <a:pt x="13600" y="13873"/>
                      <a:pt x="13119" y="14354"/>
                    </a:cubicBezTo>
                    <a:lnTo>
                      <a:pt x="13705" y="14940"/>
                    </a:lnTo>
                    <a:cubicBezTo>
                      <a:pt x="14186" y="14438"/>
                      <a:pt x="14668" y="13957"/>
                      <a:pt x="15170" y="13497"/>
                    </a:cubicBezTo>
                    <a:lnTo>
                      <a:pt x="14584" y="12890"/>
                    </a:lnTo>
                    <a:close/>
                    <a:moveTo>
                      <a:pt x="80305" y="14041"/>
                    </a:moveTo>
                    <a:lnTo>
                      <a:pt x="79719" y="14605"/>
                    </a:lnTo>
                    <a:cubicBezTo>
                      <a:pt x="80200" y="15087"/>
                      <a:pt x="80661" y="15589"/>
                      <a:pt x="81121" y="16091"/>
                    </a:cubicBezTo>
                    <a:lnTo>
                      <a:pt x="81728" y="15547"/>
                    </a:lnTo>
                    <a:cubicBezTo>
                      <a:pt x="81267" y="15045"/>
                      <a:pt x="80786" y="14522"/>
                      <a:pt x="80305" y="14041"/>
                    </a:cubicBezTo>
                    <a:close/>
                    <a:moveTo>
                      <a:pt x="11717" y="15882"/>
                    </a:moveTo>
                    <a:cubicBezTo>
                      <a:pt x="11236" y="16405"/>
                      <a:pt x="10797" y="16949"/>
                      <a:pt x="10357" y="17493"/>
                    </a:cubicBezTo>
                    <a:lnTo>
                      <a:pt x="11006" y="17995"/>
                    </a:lnTo>
                    <a:cubicBezTo>
                      <a:pt x="11424" y="17472"/>
                      <a:pt x="11864" y="16949"/>
                      <a:pt x="12324" y="16447"/>
                    </a:cubicBezTo>
                    <a:lnTo>
                      <a:pt x="11717" y="15882"/>
                    </a:lnTo>
                    <a:close/>
                    <a:moveTo>
                      <a:pt x="83088" y="17116"/>
                    </a:moveTo>
                    <a:lnTo>
                      <a:pt x="82460" y="17660"/>
                    </a:lnTo>
                    <a:cubicBezTo>
                      <a:pt x="82879" y="18183"/>
                      <a:pt x="83318" y="18706"/>
                      <a:pt x="83715" y="19250"/>
                    </a:cubicBezTo>
                    <a:lnTo>
                      <a:pt x="84385" y="18769"/>
                    </a:lnTo>
                    <a:cubicBezTo>
                      <a:pt x="83967" y="18204"/>
                      <a:pt x="83527" y="17660"/>
                      <a:pt x="83088" y="17116"/>
                    </a:cubicBezTo>
                    <a:close/>
                    <a:moveTo>
                      <a:pt x="9102" y="19125"/>
                    </a:moveTo>
                    <a:cubicBezTo>
                      <a:pt x="8683" y="19690"/>
                      <a:pt x="8286" y="20255"/>
                      <a:pt x="7909" y="20841"/>
                    </a:cubicBezTo>
                    <a:lnTo>
                      <a:pt x="8579" y="21301"/>
                    </a:lnTo>
                    <a:cubicBezTo>
                      <a:pt x="8955" y="20736"/>
                      <a:pt x="9353" y="20171"/>
                      <a:pt x="9751" y="19627"/>
                    </a:cubicBezTo>
                    <a:lnTo>
                      <a:pt x="9102" y="19125"/>
                    </a:lnTo>
                    <a:close/>
                    <a:moveTo>
                      <a:pt x="85599" y="20443"/>
                    </a:moveTo>
                    <a:lnTo>
                      <a:pt x="84908" y="20924"/>
                    </a:lnTo>
                    <a:cubicBezTo>
                      <a:pt x="85285" y="21468"/>
                      <a:pt x="85661" y="22054"/>
                      <a:pt x="86017" y="22619"/>
                    </a:cubicBezTo>
                    <a:lnTo>
                      <a:pt x="86729" y="22201"/>
                    </a:lnTo>
                    <a:cubicBezTo>
                      <a:pt x="86373" y="21615"/>
                      <a:pt x="85975" y="21029"/>
                      <a:pt x="85599" y="20443"/>
                    </a:cubicBezTo>
                    <a:close/>
                    <a:moveTo>
                      <a:pt x="6779" y="22598"/>
                    </a:moveTo>
                    <a:cubicBezTo>
                      <a:pt x="6424" y="23184"/>
                      <a:pt x="6068" y="23791"/>
                      <a:pt x="5733" y="24398"/>
                    </a:cubicBezTo>
                    <a:lnTo>
                      <a:pt x="6466" y="24795"/>
                    </a:lnTo>
                    <a:cubicBezTo>
                      <a:pt x="6779" y="24209"/>
                      <a:pt x="7135" y="23603"/>
                      <a:pt x="7470" y="23017"/>
                    </a:cubicBezTo>
                    <a:lnTo>
                      <a:pt x="6779" y="22598"/>
                    </a:lnTo>
                    <a:close/>
                    <a:moveTo>
                      <a:pt x="87775" y="23979"/>
                    </a:moveTo>
                    <a:lnTo>
                      <a:pt x="87063" y="24377"/>
                    </a:lnTo>
                    <a:cubicBezTo>
                      <a:pt x="87398" y="24984"/>
                      <a:pt x="87712" y="25590"/>
                      <a:pt x="88026" y="26197"/>
                    </a:cubicBezTo>
                    <a:lnTo>
                      <a:pt x="88758" y="25821"/>
                    </a:lnTo>
                    <a:cubicBezTo>
                      <a:pt x="88444" y="25193"/>
                      <a:pt x="88109" y="24586"/>
                      <a:pt x="87775" y="23979"/>
                    </a:cubicBezTo>
                    <a:close/>
                    <a:moveTo>
                      <a:pt x="4771" y="26260"/>
                    </a:moveTo>
                    <a:cubicBezTo>
                      <a:pt x="4478" y="26867"/>
                      <a:pt x="4185" y="27515"/>
                      <a:pt x="3892" y="28143"/>
                    </a:cubicBezTo>
                    <a:lnTo>
                      <a:pt x="4645" y="28478"/>
                    </a:lnTo>
                    <a:cubicBezTo>
                      <a:pt x="4917" y="27850"/>
                      <a:pt x="5210" y="27222"/>
                      <a:pt x="5524" y="26616"/>
                    </a:cubicBezTo>
                    <a:lnTo>
                      <a:pt x="4771" y="26260"/>
                    </a:lnTo>
                    <a:close/>
                    <a:moveTo>
                      <a:pt x="89658" y="27683"/>
                    </a:moveTo>
                    <a:lnTo>
                      <a:pt x="88905" y="28038"/>
                    </a:lnTo>
                    <a:cubicBezTo>
                      <a:pt x="89177" y="28645"/>
                      <a:pt x="89449" y="29273"/>
                      <a:pt x="89700" y="29901"/>
                    </a:cubicBezTo>
                    <a:lnTo>
                      <a:pt x="90453" y="29608"/>
                    </a:lnTo>
                    <a:cubicBezTo>
                      <a:pt x="90202" y="28959"/>
                      <a:pt x="89930" y="28331"/>
                      <a:pt x="89658" y="27683"/>
                    </a:cubicBezTo>
                    <a:close/>
                    <a:moveTo>
                      <a:pt x="3118" y="30068"/>
                    </a:moveTo>
                    <a:cubicBezTo>
                      <a:pt x="2867" y="30717"/>
                      <a:pt x="2616" y="31386"/>
                      <a:pt x="2406" y="32035"/>
                    </a:cubicBezTo>
                    <a:lnTo>
                      <a:pt x="3181" y="32286"/>
                    </a:lnTo>
                    <a:cubicBezTo>
                      <a:pt x="3411" y="31658"/>
                      <a:pt x="3641" y="31010"/>
                      <a:pt x="3871" y="30361"/>
                    </a:cubicBezTo>
                    <a:lnTo>
                      <a:pt x="3118" y="30068"/>
                    </a:lnTo>
                    <a:close/>
                    <a:moveTo>
                      <a:pt x="91185" y="31554"/>
                    </a:moveTo>
                    <a:lnTo>
                      <a:pt x="90411" y="31826"/>
                    </a:lnTo>
                    <a:cubicBezTo>
                      <a:pt x="90620" y="32474"/>
                      <a:pt x="90830" y="33123"/>
                      <a:pt x="91018" y="33771"/>
                    </a:cubicBezTo>
                    <a:lnTo>
                      <a:pt x="91813" y="33541"/>
                    </a:lnTo>
                    <a:cubicBezTo>
                      <a:pt x="91625" y="32872"/>
                      <a:pt x="91394" y="32202"/>
                      <a:pt x="91185" y="31554"/>
                    </a:cubicBezTo>
                    <a:close/>
                    <a:moveTo>
                      <a:pt x="1800" y="34023"/>
                    </a:moveTo>
                    <a:cubicBezTo>
                      <a:pt x="1611" y="34692"/>
                      <a:pt x="1423" y="35362"/>
                      <a:pt x="1256" y="36031"/>
                    </a:cubicBezTo>
                    <a:lnTo>
                      <a:pt x="2072" y="36220"/>
                    </a:lnTo>
                    <a:cubicBezTo>
                      <a:pt x="2218" y="35571"/>
                      <a:pt x="2406" y="34901"/>
                      <a:pt x="2574" y="34253"/>
                    </a:cubicBezTo>
                    <a:lnTo>
                      <a:pt x="1800" y="34023"/>
                    </a:lnTo>
                    <a:close/>
                    <a:moveTo>
                      <a:pt x="92357" y="35550"/>
                    </a:moveTo>
                    <a:lnTo>
                      <a:pt x="91562" y="35738"/>
                    </a:lnTo>
                    <a:cubicBezTo>
                      <a:pt x="91729" y="36408"/>
                      <a:pt x="91876" y="37077"/>
                      <a:pt x="92022" y="37747"/>
                    </a:cubicBezTo>
                    <a:lnTo>
                      <a:pt x="92817" y="37580"/>
                    </a:lnTo>
                    <a:cubicBezTo>
                      <a:pt x="92692" y="36889"/>
                      <a:pt x="92524" y="36220"/>
                      <a:pt x="92357" y="35550"/>
                    </a:cubicBezTo>
                    <a:close/>
                    <a:moveTo>
                      <a:pt x="837" y="38082"/>
                    </a:moveTo>
                    <a:cubicBezTo>
                      <a:pt x="712" y="38751"/>
                      <a:pt x="586" y="39442"/>
                      <a:pt x="481" y="40132"/>
                    </a:cubicBezTo>
                    <a:lnTo>
                      <a:pt x="1318" y="40237"/>
                    </a:lnTo>
                    <a:cubicBezTo>
                      <a:pt x="1402" y="39567"/>
                      <a:pt x="1507" y="38898"/>
                      <a:pt x="1632" y="38228"/>
                    </a:cubicBezTo>
                    <a:lnTo>
                      <a:pt x="837" y="38082"/>
                    </a:lnTo>
                    <a:close/>
                    <a:moveTo>
                      <a:pt x="93194" y="39630"/>
                    </a:moveTo>
                    <a:lnTo>
                      <a:pt x="92378" y="39756"/>
                    </a:lnTo>
                    <a:cubicBezTo>
                      <a:pt x="92482" y="40425"/>
                      <a:pt x="92566" y="41095"/>
                      <a:pt x="92629" y="41785"/>
                    </a:cubicBezTo>
                    <a:lnTo>
                      <a:pt x="93466" y="41681"/>
                    </a:lnTo>
                    <a:cubicBezTo>
                      <a:pt x="93382" y="40990"/>
                      <a:pt x="93299" y="40300"/>
                      <a:pt x="93194" y="39630"/>
                    </a:cubicBezTo>
                    <a:close/>
                    <a:moveTo>
                      <a:pt x="230" y="42183"/>
                    </a:moveTo>
                    <a:cubicBezTo>
                      <a:pt x="168" y="42873"/>
                      <a:pt x="105" y="43585"/>
                      <a:pt x="84" y="44275"/>
                    </a:cubicBezTo>
                    <a:lnTo>
                      <a:pt x="900" y="44317"/>
                    </a:lnTo>
                    <a:cubicBezTo>
                      <a:pt x="942" y="43627"/>
                      <a:pt x="984" y="42957"/>
                      <a:pt x="1067" y="42266"/>
                    </a:cubicBezTo>
                    <a:lnTo>
                      <a:pt x="230" y="42183"/>
                    </a:lnTo>
                    <a:close/>
                    <a:moveTo>
                      <a:pt x="93633" y="43752"/>
                    </a:moveTo>
                    <a:lnTo>
                      <a:pt x="92817" y="43815"/>
                    </a:lnTo>
                    <a:cubicBezTo>
                      <a:pt x="92859" y="44505"/>
                      <a:pt x="92901" y="45175"/>
                      <a:pt x="92901" y="45844"/>
                    </a:cubicBezTo>
                    <a:lnTo>
                      <a:pt x="93738" y="45844"/>
                    </a:lnTo>
                    <a:cubicBezTo>
                      <a:pt x="93717" y="45154"/>
                      <a:pt x="93675" y="44463"/>
                      <a:pt x="93633" y="43752"/>
                    </a:cubicBezTo>
                    <a:close/>
                    <a:moveTo>
                      <a:pt x="0" y="46347"/>
                    </a:moveTo>
                    <a:cubicBezTo>
                      <a:pt x="0" y="46514"/>
                      <a:pt x="0" y="46702"/>
                      <a:pt x="0" y="46870"/>
                    </a:cubicBezTo>
                    <a:cubicBezTo>
                      <a:pt x="0" y="47393"/>
                      <a:pt x="21" y="47916"/>
                      <a:pt x="21" y="48418"/>
                    </a:cubicBezTo>
                    <a:lnTo>
                      <a:pt x="858" y="48397"/>
                    </a:lnTo>
                    <a:cubicBezTo>
                      <a:pt x="837" y="47895"/>
                      <a:pt x="837" y="47393"/>
                      <a:pt x="837" y="46870"/>
                    </a:cubicBezTo>
                    <a:cubicBezTo>
                      <a:pt x="837" y="46702"/>
                      <a:pt x="837" y="46535"/>
                      <a:pt x="837" y="46347"/>
                    </a:cubicBezTo>
                    <a:close/>
                    <a:moveTo>
                      <a:pt x="92922" y="46870"/>
                    </a:moveTo>
                    <a:cubicBezTo>
                      <a:pt x="92922" y="47560"/>
                      <a:pt x="92901" y="48251"/>
                      <a:pt x="92880" y="48920"/>
                    </a:cubicBezTo>
                    <a:lnTo>
                      <a:pt x="93696" y="48962"/>
                    </a:lnTo>
                    <a:cubicBezTo>
                      <a:pt x="93738" y="48272"/>
                      <a:pt x="93738" y="47560"/>
                      <a:pt x="93738" y="46870"/>
                    </a:cubicBezTo>
                    <a:close/>
                    <a:moveTo>
                      <a:pt x="963" y="50448"/>
                    </a:moveTo>
                    <a:lnTo>
                      <a:pt x="147" y="50510"/>
                    </a:lnTo>
                    <a:cubicBezTo>
                      <a:pt x="188" y="51201"/>
                      <a:pt x="272" y="51891"/>
                      <a:pt x="356" y="52582"/>
                    </a:cubicBezTo>
                    <a:lnTo>
                      <a:pt x="1172" y="52477"/>
                    </a:lnTo>
                    <a:cubicBezTo>
                      <a:pt x="1088" y="51808"/>
                      <a:pt x="1025" y="51117"/>
                      <a:pt x="963" y="50448"/>
                    </a:cubicBezTo>
                    <a:close/>
                    <a:moveTo>
                      <a:pt x="92734" y="50950"/>
                    </a:moveTo>
                    <a:cubicBezTo>
                      <a:pt x="92671" y="51640"/>
                      <a:pt x="92608" y="52310"/>
                      <a:pt x="92524" y="52979"/>
                    </a:cubicBezTo>
                    <a:lnTo>
                      <a:pt x="93340" y="53105"/>
                    </a:lnTo>
                    <a:cubicBezTo>
                      <a:pt x="93424" y="52414"/>
                      <a:pt x="93508" y="51724"/>
                      <a:pt x="93571" y="51033"/>
                    </a:cubicBezTo>
                    <a:lnTo>
                      <a:pt x="92734" y="50950"/>
                    </a:lnTo>
                    <a:close/>
                    <a:moveTo>
                      <a:pt x="1465" y="54507"/>
                    </a:moveTo>
                    <a:lnTo>
                      <a:pt x="649" y="54632"/>
                    </a:lnTo>
                    <a:cubicBezTo>
                      <a:pt x="753" y="55323"/>
                      <a:pt x="879" y="56013"/>
                      <a:pt x="1025" y="56683"/>
                    </a:cubicBezTo>
                    <a:lnTo>
                      <a:pt x="1841" y="56515"/>
                    </a:lnTo>
                    <a:cubicBezTo>
                      <a:pt x="1695" y="55846"/>
                      <a:pt x="1569" y="55176"/>
                      <a:pt x="1465" y="54507"/>
                    </a:cubicBezTo>
                    <a:close/>
                    <a:moveTo>
                      <a:pt x="92190" y="55009"/>
                    </a:moveTo>
                    <a:cubicBezTo>
                      <a:pt x="92085" y="55679"/>
                      <a:pt x="91938" y="56348"/>
                      <a:pt x="91792" y="57018"/>
                    </a:cubicBezTo>
                    <a:lnTo>
                      <a:pt x="92608" y="57185"/>
                    </a:lnTo>
                    <a:cubicBezTo>
                      <a:pt x="92755" y="56515"/>
                      <a:pt x="92901" y="55846"/>
                      <a:pt x="93006" y="55155"/>
                    </a:cubicBezTo>
                    <a:lnTo>
                      <a:pt x="92190" y="55009"/>
                    </a:lnTo>
                    <a:close/>
                    <a:moveTo>
                      <a:pt x="2302" y="58503"/>
                    </a:moveTo>
                    <a:lnTo>
                      <a:pt x="1507" y="58712"/>
                    </a:lnTo>
                    <a:cubicBezTo>
                      <a:pt x="1674" y="59382"/>
                      <a:pt x="1883" y="60052"/>
                      <a:pt x="2072" y="60700"/>
                    </a:cubicBezTo>
                    <a:lnTo>
                      <a:pt x="2867" y="60470"/>
                    </a:lnTo>
                    <a:cubicBezTo>
                      <a:pt x="2678" y="59821"/>
                      <a:pt x="2490" y="59152"/>
                      <a:pt x="2302" y="58503"/>
                    </a:cubicBezTo>
                    <a:close/>
                    <a:moveTo>
                      <a:pt x="91311" y="59005"/>
                    </a:moveTo>
                    <a:cubicBezTo>
                      <a:pt x="91122" y="59654"/>
                      <a:pt x="90934" y="60303"/>
                      <a:pt x="90725" y="60951"/>
                    </a:cubicBezTo>
                    <a:lnTo>
                      <a:pt x="91499" y="61202"/>
                    </a:lnTo>
                    <a:cubicBezTo>
                      <a:pt x="91729" y="60554"/>
                      <a:pt x="91918" y="59884"/>
                      <a:pt x="92106" y="59215"/>
                    </a:cubicBezTo>
                    <a:lnTo>
                      <a:pt x="91311" y="59005"/>
                    </a:lnTo>
                    <a:close/>
                    <a:moveTo>
                      <a:pt x="3515" y="62395"/>
                    </a:moveTo>
                    <a:lnTo>
                      <a:pt x="2741" y="62688"/>
                    </a:lnTo>
                    <a:cubicBezTo>
                      <a:pt x="2971" y="63316"/>
                      <a:pt x="3222" y="63985"/>
                      <a:pt x="3494" y="64634"/>
                    </a:cubicBezTo>
                    <a:lnTo>
                      <a:pt x="4248" y="64320"/>
                    </a:lnTo>
                    <a:cubicBezTo>
                      <a:pt x="3997" y="63671"/>
                      <a:pt x="3745" y="63044"/>
                      <a:pt x="3515" y="62395"/>
                    </a:cubicBezTo>
                    <a:close/>
                    <a:moveTo>
                      <a:pt x="90055" y="62897"/>
                    </a:moveTo>
                    <a:cubicBezTo>
                      <a:pt x="89825" y="63525"/>
                      <a:pt x="89553" y="64174"/>
                      <a:pt x="89302" y="64801"/>
                    </a:cubicBezTo>
                    <a:lnTo>
                      <a:pt x="90055" y="65115"/>
                    </a:lnTo>
                    <a:cubicBezTo>
                      <a:pt x="90327" y="64487"/>
                      <a:pt x="90578" y="63839"/>
                      <a:pt x="90830" y="63190"/>
                    </a:cubicBezTo>
                    <a:lnTo>
                      <a:pt x="90055" y="62897"/>
                    </a:lnTo>
                    <a:close/>
                    <a:moveTo>
                      <a:pt x="5064" y="66182"/>
                    </a:moveTo>
                    <a:lnTo>
                      <a:pt x="4310" y="66538"/>
                    </a:lnTo>
                    <a:cubicBezTo>
                      <a:pt x="4603" y="67166"/>
                      <a:pt x="4917" y="67793"/>
                      <a:pt x="5231" y="68400"/>
                    </a:cubicBezTo>
                    <a:lnTo>
                      <a:pt x="5963" y="68023"/>
                    </a:lnTo>
                    <a:cubicBezTo>
                      <a:pt x="5649" y="67417"/>
                      <a:pt x="5357" y="66810"/>
                      <a:pt x="5064" y="66182"/>
                    </a:cubicBezTo>
                    <a:close/>
                    <a:moveTo>
                      <a:pt x="88465" y="66663"/>
                    </a:moveTo>
                    <a:cubicBezTo>
                      <a:pt x="88172" y="67270"/>
                      <a:pt x="87858" y="67898"/>
                      <a:pt x="87524" y="68505"/>
                    </a:cubicBezTo>
                    <a:lnTo>
                      <a:pt x="88256" y="68881"/>
                    </a:lnTo>
                    <a:cubicBezTo>
                      <a:pt x="88591" y="68275"/>
                      <a:pt x="88905" y="67647"/>
                      <a:pt x="89197" y="67019"/>
                    </a:cubicBezTo>
                    <a:lnTo>
                      <a:pt x="88465" y="66663"/>
                    </a:lnTo>
                    <a:close/>
                    <a:moveTo>
                      <a:pt x="6947" y="69802"/>
                    </a:moveTo>
                    <a:lnTo>
                      <a:pt x="6214" y="70220"/>
                    </a:lnTo>
                    <a:cubicBezTo>
                      <a:pt x="6570" y="70806"/>
                      <a:pt x="6926" y="71413"/>
                      <a:pt x="7302" y="71999"/>
                    </a:cubicBezTo>
                    <a:lnTo>
                      <a:pt x="7993" y="71560"/>
                    </a:lnTo>
                    <a:cubicBezTo>
                      <a:pt x="7637" y="70974"/>
                      <a:pt x="7282" y="70388"/>
                      <a:pt x="6947" y="69802"/>
                    </a:cubicBezTo>
                    <a:close/>
                    <a:moveTo>
                      <a:pt x="86540" y="70283"/>
                    </a:moveTo>
                    <a:cubicBezTo>
                      <a:pt x="86184" y="70869"/>
                      <a:pt x="85829" y="71455"/>
                      <a:pt x="85452" y="72020"/>
                    </a:cubicBezTo>
                    <a:lnTo>
                      <a:pt x="86143" y="72480"/>
                    </a:lnTo>
                    <a:cubicBezTo>
                      <a:pt x="86519" y="71894"/>
                      <a:pt x="86896" y="71308"/>
                      <a:pt x="87252" y="70702"/>
                    </a:cubicBezTo>
                    <a:lnTo>
                      <a:pt x="86540" y="70283"/>
                    </a:lnTo>
                    <a:close/>
                    <a:moveTo>
                      <a:pt x="9123" y="73254"/>
                    </a:moveTo>
                    <a:lnTo>
                      <a:pt x="8453" y="73715"/>
                    </a:lnTo>
                    <a:cubicBezTo>
                      <a:pt x="8851" y="74280"/>
                      <a:pt x="9269" y="74845"/>
                      <a:pt x="9688" y="75409"/>
                    </a:cubicBezTo>
                    <a:lnTo>
                      <a:pt x="10336" y="74907"/>
                    </a:lnTo>
                    <a:cubicBezTo>
                      <a:pt x="9918" y="74363"/>
                      <a:pt x="9520" y="73798"/>
                      <a:pt x="9123" y="73254"/>
                    </a:cubicBezTo>
                    <a:close/>
                    <a:moveTo>
                      <a:pt x="84301" y="73715"/>
                    </a:moveTo>
                    <a:cubicBezTo>
                      <a:pt x="83904" y="74259"/>
                      <a:pt x="83485" y="74803"/>
                      <a:pt x="83067" y="75347"/>
                    </a:cubicBezTo>
                    <a:lnTo>
                      <a:pt x="83715" y="75849"/>
                    </a:lnTo>
                    <a:cubicBezTo>
                      <a:pt x="84134" y="75305"/>
                      <a:pt x="84573" y="74740"/>
                      <a:pt x="84971" y="74196"/>
                    </a:cubicBezTo>
                    <a:lnTo>
                      <a:pt x="84301" y="73715"/>
                    </a:lnTo>
                    <a:close/>
                    <a:moveTo>
                      <a:pt x="11613" y="76498"/>
                    </a:moveTo>
                    <a:lnTo>
                      <a:pt x="10985" y="77021"/>
                    </a:lnTo>
                    <a:cubicBezTo>
                      <a:pt x="11424" y="77544"/>
                      <a:pt x="11906" y="78067"/>
                      <a:pt x="12366" y="78590"/>
                    </a:cubicBezTo>
                    <a:lnTo>
                      <a:pt x="12973" y="78025"/>
                    </a:lnTo>
                    <a:cubicBezTo>
                      <a:pt x="12512" y="77523"/>
                      <a:pt x="12052" y="77021"/>
                      <a:pt x="11613" y="76498"/>
                    </a:cubicBezTo>
                    <a:close/>
                    <a:moveTo>
                      <a:pt x="81770" y="76916"/>
                    </a:moveTo>
                    <a:cubicBezTo>
                      <a:pt x="81309" y="77439"/>
                      <a:pt x="80849" y="77941"/>
                      <a:pt x="80389" y="78443"/>
                    </a:cubicBezTo>
                    <a:lnTo>
                      <a:pt x="80995" y="79008"/>
                    </a:lnTo>
                    <a:cubicBezTo>
                      <a:pt x="81477" y="78506"/>
                      <a:pt x="81937" y="77983"/>
                      <a:pt x="82397" y="77460"/>
                    </a:cubicBezTo>
                    <a:lnTo>
                      <a:pt x="81770" y="76916"/>
                    </a:lnTo>
                    <a:close/>
                    <a:moveTo>
                      <a:pt x="14396" y="79490"/>
                    </a:moveTo>
                    <a:lnTo>
                      <a:pt x="13810" y="80075"/>
                    </a:lnTo>
                    <a:cubicBezTo>
                      <a:pt x="14291" y="80578"/>
                      <a:pt x="14793" y="81059"/>
                      <a:pt x="15316" y="81519"/>
                    </a:cubicBezTo>
                    <a:lnTo>
                      <a:pt x="15881" y="80912"/>
                    </a:lnTo>
                    <a:cubicBezTo>
                      <a:pt x="15358" y="80452"/>
                      <a:pt x="14877" y="79971"/>
                      <a:pt x="14396" y="79490"/>
                    </a:cubicBezTo>
                    <a:close/>
                    <a:moveTo>
                      <a:pt x="78966" y="79887"/>
                    </a:moveTo>
                    <a:cubicBezTo>
                      <a:pt x="78464" y="80368"/>
                      <a:pt x="77962" y="80829"/>
                      <a:pt x="77459" y="81289"/>
                    </a:cubicBezTo>
                    <a:lnTo>
                      <a:pt x="78003" y="81896"/>
                    </a:lnTo>
                    <a:cubicBezTo>
                      <a:pt x="78526" y="81456"/>
                      <a:pt x="79029" y="80975"/>
                      <a:pt x="79531" y="80494"/>
                    </a:cubicBezTo>
                    <a:lnTo>
                      <a:pt x="78966" y="79887"/>
                    </a:lnTo>
                    <a:close/>
                    <a:moveTo>
                      <a:pt x="17409" y="82252"/>
                    </a:moveTo>
                    <a:lnTo>
                      <a:pt x="16885" y="82900"/>
                    </a:lnTo>
                    <a:cubicBezTo>
                      <a:pt x="17409" y="83340"/>
                      <a:pt x="17974" y="83758"/>
                      <a:pt x="18518" y="84197"/>
                    </a:cubicBezTo>
                    <a:lnTo>
                      <a:pt x="19020" y="83528"/>
                    </a:lnTo>
                    <a:cubicBezTo>
                      <a:pt x="18476" y="83109"/>
                      <a:pt x="17932" y="82691"/>
                      <a:pt x="17409" y="82252"/>
                    </a:cubicBezTo>
                    <a:close/>
                    <a:moveTo>
                      <a:pt x="75911" y="82607"/>
                    </a:moveTo>
                    <a:cubicBezTo>
                      <a:pt x="75367" y="83047"/>
                      <a:pt x="74823" y="83465"/>
                      <a:pt x="74300" y="83863"/>
                    </a:cubicBezTo>
                    <a:lnTo>
                      <a:pt x="74781" y="84532"/>
                    </a:lnTo>
                    <a:cubicBezTo>
                      <a:pt x="75346" y="84114"/>
                      <a:pt x="75890" y="83695"/>
                      <a:pt x="76434" y="83256"/>
                    </a:cubicBezTo>
                    <a:lnTo>
                      <a:pt x="75911" y="82607"/>
                    </a:lnTo>
                    <a:close/>
                    <a:moveTo>
                      <a:pt x="20673" y="84741"/>
                    </a:moveTo>
                    <a:lnTo>
                      <a:pt x="20191" y="85411"/>
                    </a:lnTo>
                    <a:cubicBezTo>
                      <a:pt x="20756" y="85809"/>
                      <a:pt x="21342" y="86185"/>
                      <a:pt x="21928" y="86562"/>
                    </a:cubicBezTo>
                    <a:lnTo>
                      <a:pt x="22367" y="85850"/>
                    </a:lnTo>
                    <a:cubicBezTo>
                      <a:pt x="21803" y="85495"/>
                      <a:pt x="21217" y="85118"/>
                      <a:pt x="20673" y="84741"/>
                    </a:cubicBezTo>
                    <a:close/>
                    <a:moveTo>
                      <a:pt x="72626" y="85055"/>
                    </a:moveTo>
                    <a:cubicBezTo>
                      <a:pt x="72061" y="85432"/>
                      <a:pt x="71475" y="85809"/>
                      <a:pt x="70910" y="86143"/>
                    </a:cubicBezTo>
                    <a:lnTo>
                      <a:pt x="71329" y="86855"/>
                    </a:lnTo>
                    <a:cubicBezTo>
                      <a:pt x="71936" y="86499"/>
                      <a:pt x="72521" y="86122"/>
                      <a:pt x="73086" y="85725"/>
                    </a:cubicBezTo>
                    <a:lnTo>
                      <a:pt x="72626" y="85055"/>
                    </a:lnTo>
                    <a:close/>
                    <a:moveTo>
                      <a:pt x="24125" y="86917"/>
                    </a:moveTo>
                    <a:lnTo>
                      <a:pt x="23727" y="87629"/>
                    </a:lnTo>
                    <a:cubicBezTo>
                      <a:pt x="24313" y="87964"/>
                      <a:pt x="24941" y="88298"/>
                      <a:pt x="25548" y="88633"/>
                    </a:cubicBezTo>
                    <a:lnTo>
                      <a:pt x="25924" y="87880"/>
                    </a:lnTo>
                    <a:cubicBezTo>
                      <a:pt x="25318" y="87566"/>
                      <a:pt x="24711" y="87252"/>
                      <a:pt x="24125" y="86917"/>
                    </a:cubicBezTo>
                    <a:close/>
                    <a:moveTo>
                      <a:pt x="69153" y="87189"/>
                    </a:moveTo>
                    <a:cubicBezTo>
                      <a:pt x="68546" y="87503"/>
                      <a:pt x="67939" y="87838"/>
                      <a:pt x="67332" y="88131"/>
                    </a:cubicBezTo>
                    <a:lnTo>
                      <a:pt x="67709" y="88863"/>
                    </a:lnTo>
                    <a:cubicBezTo>
                      <a:pt x="68316" y="88570"/>
                      <a:pt x="68943" y="88236"/>
                      <a:pt x="69550" y="87901"/>
                    </a:cubicBezTo>
                    <a:lnTo>
                      <a:pt x="69153" y="87189"/>
                    </a:lnTo>
                    <a:close/>
                    <a:moveTo>
                      <a:pt x="27766" y="88780"/>
                    </a:moveTo>
                    <a:lnTo>
                      <a:pt x="27431" y="89533"/>
                    </a:lnTo>
                    <a:cubicBezTo>
                      <a:pt x="28059" y="89826"/>
                      <a:pt x="28707" y="90098"/>
                      <a:pt x="29335" y="90349"/>
                    </a:cubicBezTo>
                    <a:lnTo>
                      <a:pt x="29649" y="89596"/>
                    </a:lnTo>
                    <a:cubicBezTo>
                      <a:pt x="29021" y="89324"/>
                      <a:pt x="28393" y="89052"/>
                      <a:pt x="27766" y="88780"/>
                    </a:cubicBezTo>
                    <a:close/>
                    <a:moveTo>
                      <a:pt x="65491" y="89010"/>
                    </a:moveTo>
                    <a:cubicBezTo>
                      <a:pt x="64863" y="89282"/>
                      <a:pt x="64236" y="89533"/>
                      <a:pt x="63608" y="89784"/>
                    </a:cubicBezTo>
                    <a:lnTo>
                      <a:pt x="63901" y="90558"/>
                    </a:lnTo>
                    <a:cubicBezTo>
                      <a:pt x="64549" y="90307"/>
                      <a:pt x="65198" y="90035"/>
                      <a:pt x="65826" y="89763"/>
                    </a:cubicBezTo>
                    <a:lnTo>
                      <a:pt x="65491" y="89010"/>
                    </a:lnTo>
                    <a:close/>
                    <a:moveTo>
                      <a:pt x="31574" y="90307"/>
                    </a:moveTo>
                    <a:lnTo>
                      <a:pt x="31302" y="91102"/>
                    </a:lnTo>
                    <a:cubicBezTo>
                      <a:pt x="31950" y="91311"/>
                      <a:pt x="32620" y="91542"/>
                      <a:pt x="33290" y="91751"/>
                    </a:cubicBezTo>
                    <a:lnTo>
                      <a:pt x="33520" y="90956"/>
                    </a:lnTo>
                    <a:cubicBezTo>
                      <a:pt x="32871" y="90746"/>
                      <a:pt x="32202" y="90537"/>
                      <a:pt x="31574" y="90307"/>
                    </a:cubicBezTo>
                    <a:close/>
                    <a:moveTo>
                      <a:pt x="61683" y="90474"/>
                    </a:moveTo>
                    <a:cubicBezTo>
                      <a:pt x="61034" y="90705"/>
                      <a:pt x="60386" y="90914"/>
                      <a:pt x="59737" y="91102"/>
                    </a:cubicBezTo>
                    <a:lnTo>
                      <a:pt x="59967" y="91897"/>
                    </a:lnTo>
                    <a:cubicBezTo>
                      <a:pt x="60637" y="91688"/>
                      <a:pt x="61285" y="91479"/>
                      <a:pt x="61955" y="91270"/>
                    </a:cubicBezTo>
                    <a:lnTo>
                      <a:pt x="61683" y="90474"/>
                    </a:lnTo>
                    <a:close/>
                    <a:moveTo>
                      <a:pt x="35487" y="91500"/>
                    </a:moveTo>
                    <a:lnTo>
                      <a:pt x="35277" y="92295"/>
                    </a:lnTo>
                    <a:cubicBezTo>
                      <a:pt x="35968" y="92462"/>
                      <a:pt x="36637" y="92630"/>
                      <a:pt x="37307" y="92776"/>
                    </a:cubicBezTo>
                    <a:lnTo>
                      <a:pt x="37474" y="91960"/>
                    </a:lnTo>
                    <a:cubicBezTo>
                      <a:pt x="36826" y="91814"/>
                      <a:pt x="36156" y="91667"/>
                      <a:pt x="35487" y="91500"/>
                    </a:cubicBezTo>
                    <a:close/>
                    <a:moveTo>
                      <a:pt x="57770" y="91625"/>
                    </a:moveTo>
                    <a:cubicBezTo>
                      <a:pt x="57101" y="91772"/>
                      <a:pt x="56431" y="91918"/>
                      <a:pt x="55762" y="92065"/>
                    </a:cubicBezTo>
                    <a:lnTo>
                      <a:pt x="55929" y="92860"/>
                    </a:lnTo>
                    <a:cubicBezTo>
                      <a:pt x="56598" y="92734"/>
                      <a:pt x="57289" y="92588"/>
                      <a:pt x="57959" y="92420"/>
                    </a:cubicBezTo>
                    <a:lnTo>
                      <a:pt x="57770" y="91625"/>
                    </a:lnTo>
                    <a:close/>
                    <a:moveTo>
                      <a:pt x="39504" y="92337"/>
                    </a:moveTo>
                    <a:lnTo>
                      <a:pt x="39357" y="93153"/>
                    </a:lnTo>
                    <a:cubicBezTo>
                      <a:pt x="40048" y="93257"/>
                      <a:pt x="40738" y="93341"/>
                      <a:pt x="41429" y="93425"/>
                    </a:cubicBezTo>
                    <a:lnTo>
                      <a:pt x="41513" y="92609"/>
                    </a:lnTo>
                    <a:cubicBezTo>
                      <a:pt x="40843" y="92525"/>
                      <a:pt x="40173" y="92441"/>
                      <a:pt x="39504" y="92337"/>
                    </a:cubicBezTo>
                    <a:close/>
                    <a:moveTo>
                      <a:pt x="53753" y="92399"/>
                    </a:moveTo>
                    <a:cubicBezTo>
                      <a:pt x="53083" y="92504"/>
                      <a:pt x="52393" y="92588"/>
                      <a:pt x="51723" y="92671"/>
                    </a:cubicBezTo>
                    <a:lnTo>
                      <a:pt x="51807" y="93487"/>
                    </a:lnTo>
                    <a:cubicBezTo>
                      <a:pt x="52497" y="93404"/>
                      <a:pt x="53188" y="93320"/>
                      <a:pt x="53878" y="93215"/>
                    </a:cubicBezTo>
                    <a:lnTo>
                      <a:pt x="53753" y="92399"/>
                    </a:lnTo>
                    <a:close/>
                    <a:moveTo>
                      <a:pt x="43563" y="92797"/>
                    </a:moveTo>
                    <a:lnTo>
                      <a:pt x="43500" y="93613"/>
                    </a:lnTo>
                    <a:cubicBezTo>
                      <a:pt x="44191" y="93676"/>
                      <a:pt x="44881" y="93697"/>
                      <a:pt x="45572" y="93718"/>
                    </a:cubicBezTo>
                    <a:lnTo>
                      <a:pt x="45593" y="92902"/>
                    </a:lnTo>
                    <a:cubicBezTo>
                      <a:pt x="44923" y="92881"/>
                      <a:pt x="44233" y="92839"/>
                      <a:pt x="43563" y="92797"/>
                    </a:cubicBezTo>
                    <a:close/>
                    <a:moveTo>
                      <a:pt x="49673" y="92818"/>
                    </a:moveTo>
                    <a:cubicBezTo>
                      <a:pt x="49003" y="92860"/>
                      <a:pt x="48334" y="92902"/>
                      <a:pt x="47643" y="92902"/>
                    </a:cubicBezTo>
                    <a:lnTo>
                      <a:pt x="47643" y="93739"/>
                    </a:lnTo>
                    <a:cubicBezTo>
                      <a:pt x="48355" y="93718"/>
                      <a:pt x="49045" y="93697"/>
                      <a:pt x="49736" y="93655"/>
                    </a:cubicBezTo>
                    <a:lnTo>
                      <a:pt x="49673" y="928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17"/>
            <p:cNvSpPr/>
            <p:nvPr/>
          </p:nvSpPr>
          <p:spPr>
            <a:xfrm rot="5400000">
              <a:off x="1056049" y="992452"/>
              <a:ext cx="435390" cy="383505"/>
            </a:xfrm>
            <a:custGeom>
              <a:avLst/>
              <a:gdLst/>
              <a:ahLst/>
              <a:cxnLst/>
              <a:rect l="l" t="t" r="r" b="b"/>
              <a:pathLst>
                <a:path w="16145" h="14221" extrusionOk="0">
                  <a:moveTo>
                    <a:pt x="8069" y="1"/>
                  </a:moveTo>
                  <a:cubicBezTo>
                    <a:pt x="7159" y="1"/>
                    <a:pt x="6233" y="176"/>
                    <a:pt x="5337" y="546"/>
                  </a:cubicBezTo>
                  <a:cubicBezTo>
                    <a:pt x="1735" y="2081"/>
                    <a:pt x="0" y="6250"/>
                    <a:pt x="1534" y="9853"/>
                  </a:cubicBezTo>
                  <a:cubicBezTo>
                    <a:pt x="2661" y="12581"/>
                    <a:pt x="5290" y="14220"/>
                    <a:pt x="8068" y="14220"/>
                  </a:cubicBezTo>
                  <a:cubicBezTo>
                    <a:pt x="8993" y="14220"/>
                    <a:pt x="9933" y="14039"/>
                    <a:pt x="10841" y="13656"/>
                  </a:cubicBezTo>
                  <a:cubicBezTo>
                    <a:pt x="14444" y="12155"/>
                    <a:pt x="16145" y="7985"/>
                    <a:pt x="14644" y="4382"/>
                  </a:cubicBezTo>
                  <a:cubicBezTo>
                    <a:pt x="13487" y="1642"/>
                    <a:pt x="10853" y="1"/>
                    <a:pt x="8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 rot="5400000">
              <a:off x="1402487" y="3313681"/>
              <a:ext cx="435390" cy="383505"/>
            </a:xfrm>
            <a:custGeom>
              <a:avLst/>
              <a:gdLst/>
              <a:ahLst/>
              <a:cxnLst/>
              <a:rect l="l" t="t" r="r" b="b"/>
              <a:pathLst>
                <a:path w="16145" h="14221" extrusionOk="0">
                  <a:moveTo>
                    <a:pt x="8041" y="1"/>
                  </a:moveTo>
                  <a:cubicBezTo>
                    <a:pt x="7128" y="1"/>
                    <a:pt x="6200" y="176"/>
                    <a:pt x="5304" y="546"/>
                  </a:cubicBezTo>
                  <a:cubicBezTo>
                    <a:pt x="1701" y="2081"/>
                    <a:pt x="0" y="6250"/>
                    <a:pt x="1501" y="9853"/>
                  </a:cubicBezTo>
                  <a:cubicBezTo>
                    <a:pt x="2652" y="12581"/>
                    <a:pt x="5269" y="14220"/>
                    <a:pt x="8039" y="14220"/>
                  </a:cubicBezTo>
                  <a:cubicBezTo>
                    <a:pt x="8961" y="14220"/>
                    <a:pt x="9900" y="14039"/>
                    <a:pt x="10808" y="13656"/>
                  </a:cubicBezTo>
                  <a:cubicBezTo>
                    <a:pt x="14410" y="12155"/>
                    <a:pt x="16145" y="7985"/>
                    <a:pt x="14610" y="4382"/>
                  </a:cubicBezTo>
                  <a:cubicBezTo>
                    <a:pt x="13479" y="1642"/>
                    <a:pt x="10832" y="1"/>
                    <a:pt x="8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 rot="5400000">
              <a:off x="1409216" y="1531071"/>
              <a:ext cx="421934" cy="382777"/>
            </a:xfrm>
            <a:custGeom>
              <a:avLst/>
              <a:gdLst/>
              <a:ahLst/>
              <a:cxnLst/>
              <a:rect l="l" t="t" r="r" b="b"/>
              <a:pathLst>
                <a:path w="15646" h="14194" extrusionOk="0">
                  <a:moveTo>
                    <a:pt x="7810" y="1"/>
                  </a:moveTo>
                  <a:cubicBezTo>
                    <a:pt x="4597" y="1"/>
                    <a:pt x="1673" y="2206"/>
                    <a:pt x="901" y="5462"/>
                  </a:cubicBezTo>
                  <a:cubicBezTo>
                    <a:pt x="1" y="9298"/>
                    <a:pt x="2369" y="13101"/>
                    <a:pt x="6205" y="14002"/>
                  </a:cubicBezTo>
                  <a:cubicBezTo>
                    <a:pt x="6751" y="14131"/>
                    <a:pt x="7298" y="14193"/>
                    <a:pt x="7836" y="14193"/>
                  </a:cubicBezTo>
                  <a:cubicBezTo>
                    <a:pt x="11049" y="14193"/>
                    <a:pt x="13973" y="11988"/>
                    <a:pt x="14745" y="8731"/>
                  </a:cubicBezTo>
                  <a:cubicBezTo>
                    <a:pt x="15645" y="4895"/>
                    <a:pt x="13277" y="1059"/>
                    <a:pt x="9441" y="192"/>
                  </a:cubicBezTo>
                  <a:cubicBezTo>
                    <a:pt x="8895" y="63"/>
                    <a:pt x="8348" y="1"/>
                    <a:pt x="7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 rot="5400000">
              <a:off x="1580891" y="2702860"/>
              <a:ext cx="421017" cy="382777"/>
            </a:xfrm>
            <a:custGeom>
              <a:avLst/>
              <a:gdLst/>
              <a:ahLst/>
              <a:cxnLst/>
              <a:rect l="l" t="t" r="r" b="b"/>
              <a:pathLst>
                <a:path w="15612" h="14194" extrusionOk="0">
                  <a:moveTo>
                    <a:pt x="7776" y="1"/>
                  </a:moveTo>
                  <a:cubicBezTo>
                    <a:pt x="4564" y="1"/>
                    <a:pt x="1639" y="2206"/>
                    <a:pt x="868" y="5462"/>
                  </a:cubicBezTo>
                  <a:cubicBezTo>
                    <a:pt x="1" y="9298"/>
                    <a:pt x="2369" y="13101"/>
                    <a:pt x="6172" y="14002"/>
                  </a:cubicBezTo>
                  <a:cubicBezTo>
                    <a:pt x="6722" y="14131"/>
                    <a:pt x="7272" y="14193"/>
                    <a:pt x="7813" y="14193"/>
                  </a:cubicBezTo>
                  <a:cubicBezTo>
                    <a:pt x="11040" y="14193"/>
                    <a:pt x="13940" y="11988"/>
                    <a:pt x="14711" y="8731"/>
                  </a:cubicBezTo>
                  <a:cubicBezTo>
                    <a:pt x="15612" y="4895"/>
                    <a:pt x="13243" y="1059"/>
                    <a:pt x="9407" y="192"/>
                  </a:cubicBezTo>
                  <a:cubicBezTo>
                    <a:pt x="8861" y="63"/>
                    <a:pt x="8315" y="1"/>
                    <a:pt x="7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 rot="5400000">
              <a:off x="1580891" y="2135111"/>
              <a:ext cx="421044" cy="383640"/>
            </a:xfrm>
            <a:custGeom>
              <a:avLst/>
              <a:gdLst/>
              <a:ahLst/>
              <a:cxnLst/>
              <a:rect l="l" t="t" r="r" b="b"/>
              <a:pathLst>
                <a:path w="15613" h="14226" extrusionOk="0">
                  <a:moveTo>
                    <a:pt x="7799" y="0"/>
                  </a:moveTo>
                  <a:cubicBezTo>
                    <a:pt x="4566" y="0"/>
                    <a:pt x="1645" y="2209"/>
                    <a:pt x="902" y="5495"/>
                  </a:cubicBezTo>
                  <a:cubicBezTo>
                    <a:pt x="1" y="9298"/>
                    <a:pt x="2369" y="13134"/>
                    <a:pt x="6172" y="14035"/>
                  </a:cubicBezTo>
                  <a:cubicBezTo>
                    <a:pt x="6722" y="14164"/>
                    <a:pt x="7272" y="14226"/>
                    <a:pt x="7812" y="14226"/>
                  </a:cubicBezTo>
                  <a:cubicBezTo>
                    <a:pt x="11039" y="14226"/>
                    <a:pt x="13940" y="12017"/>
                    <a:pt x="14712" y="8731"/>
                  </a:cubicBezTo>
                  <a:cubicBezTo>
                    <a:pt x="15612" y="4928"/>
                    <a:pt x="13244" y="1092"/>
                    <a:pt x="9441" y="192"/>
                  </a:cubicBezTo>
                  <a:cubicBezTo>
                    <a:pt x="8891" y="62"/>
                    <a:pt x="8341" y="0"/>
                    <a:pt x="7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 rot="5400000">
              <a:off x="1056049" y="3858665"/>
              <a:ext cx="435390" cy="383505"/>
            </a:xfrm>
            <a:custGeom>
              <a:avLst/>
              <a:gdLst/>
              <a:ahLst/>
              <a:cxnLst/>
              <a:rect l="l" t="t" r="r" b="b"/>
              <a:pathLst>
                <a:path w="16145" h="14221" extrusionOk="0">
                  <a:moveTo>
                    <a:pt x="8041" y="1"/>
                  </a:moveTo>
                  <a:cubicBezTo>
                    <a:pt x="7128" y="1"/>
                    <a:pt x="6200" y="176"/>
                    <a:pt x="5304" y="546"/>
                  </a:cubicBezTo>
                  <a:cubicBezTo>
                    <a:pt x="1701" y="2081"/>
                    <a:pt x="0" y="6250"/>
                    <a:pt x="1501" y="9853"/>
                  </a:cubicBezTo>
                  <a:cubicBezTo>
                    <a:pt x="2652" y="12581"/>
                    <a:pt x="5269" y="14220"/>
                    <a:pt x="8039" y="14220"/>
                  </a:cubicBezTo>
                  <a:cubicBezTo>
                    <a:pt x="8961" y="14220"/>
                    <a:pt x="9900" y="14039"/>
                    <a:pt x="10808" y="13656"/>
                  </a:cubicBezTo>
                  <a:cubicBezTo>
                    <a:pt x="14410" y="12155"/>
                    <a:pt x="16145" y="7985"/>
                    <a:pt x="14610" y="4382"/>
                  </a:cubicBezTo>
                  <a:cubicBezTo>
                    <a:pt x="13479" y="1642"/>
                    <a:pt x="10832" y="1"/>
                    <a:pt x="8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DE7B279-AA1B-D21C-3D33-663A1D8AEB8A}"/>
              </a:ext>
            </a:extLst>
          </p:cNvPr>
          <p:cNvSpPr txBox="1"/>
          <p:nvPr/>
        </p:nvSpPr>
        <p:spPr>
          <a:xfrm>
            <a:off x="5333441" y="3834684"/>
            <a:ext cx="116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Fira Sans Extra Condensed Medium" panose="020B0604020202020204" charset="0"/>
              </a:rPr>
              <a:t>Group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0D49-F256-0A67-A9B1-32365760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Data Structure 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B2170-A2CE-DA9D-92B5-83B0DE5A1CA2}"/>
              </a:ext>
            </a:extLst>
          </p:cNvPr>
          <p:cNvSpPr txBox="1"/>
          <p:nvPr/>
        </p:nvSpPr>
        <p:spPr>
          <a:xfrm>
            <a:off x="589899" y="107425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Binary Tree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EE4CC-E868-F046-E313-75F87DAA8A9E}"/>
              </a:ext>
            </a:extLst>
          </p:cNvPr>
          <p:cNvSpPr txBox="1"/>
          <p:nvPr/>
        </p:nvSpPr>
        <p:spPr>
          <a:xfrm>
            <a:off x="292161" y="1473483"/>
            <a:ext cx="50418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Binary Tree Class is a subclass of the Generic Tree Class with modifications to handle binary trees.</a:t>
            </a:r>
            <a:endParaRPr lang="vi-V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insert operation is enhanced to check if a node can accept more children or raise </a:t>
            </a:r>
            <a:r>
              <a:rPr lang="en-US" dirty="0" err="1"/>
              <a:t>NodeFullChildrenException</a:t>
            </a:r>
            <a:r>
              <a:rPr lang="en-US" dirty="0"/>
              <a:t>.</a:t>
            </a:r>
            <a:endParaRPr lang="vi-V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Other operations are inherited from the Generic Tree Class, ensuring a unified interface for tree manipulation. 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4F50B0A8-C704-B7DE-EFCE-DF2A571C0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56" t="84425" r="54097" b="2046"/>
          <a:stretch/>
        </p:blipFill>
        <p:spPr>
          <a:xfrm>
            <a:off x="5333999" y="1804987"/>
            <a:ext cx="3810001" cy="153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2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0D49-F256-0A67-A9B1-32365760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Data Structure 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B2170-A2CE-DA9D-92B5-83B0DE5A1CA2}"/>
              </a:ext>
            </a:extLst>
          </p:cNvPr>
          <p:cNvSpPr txBox="1"/>
          <p:nvPr/>
        </p:nvSpPr>
        <p:spPr>
          <a:xfrm>
            <a:off x="592198" y="95995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Balanced Tree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EE4CC-E868-F046-E313-75F87DAA8A9E}"/>
              </a:ext>
            </a:extLst>
          </p:cNvPr>
          <p:cNvSpPr txBox="1"/>
          <p:nvPr/>
        </p:nvSpPr>
        <p:spPr>
          <a:xfrm>
            <a:off x="292161" y="1473483"/>
            <a:ext cx="495663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Balanced Tree Class represents a balanced tree data structure that maintains depth difference among leaf nodes, ensuring efficiency.</a:t>
            </a:r>
            <a:endParaRPr lang="vi-V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inherits from the Generic Tree Class and adds two algorithms for insert and delete operations to maintain balance.</a:t>
            </a:r>
            <a:endParaRPr lang="vi-V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an invalid operation makes the tree unbalanced, the user can choose to undo or proceed with the operation.</a:t>
            </a:r>
            <a:endParaRPr lang="vi-V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proceeding, our algorithms re-balance the tree, which may involve changing some nodes' parent nodes.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4F50B0A8-C704-B7DE-EFCE-DF2A571C0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24" t="21833" r="66521" b="41021"/>
          <a:stretch/>
        </p:blipFill>
        <p:spPr>
          <a:xfrm>
            <a:off x="5401727" y="1654629"/>
            <a:ext cx="3742273" cy="30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5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0D49-F256-0A67-A9B1-32365760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Data Structure 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B2170-A2CE-DA9D-92B5-83B0DE5A1CA2}"/>
              </a:ext>
            </a:extLst>
          </p:cNvPr>
          <p:cNvSpPr txBox="1"/>
          <p:nvPr/>
        </p:nvSpPr>
        <p:spPr>
          <a:xfrm>
            <a:off x="592198" y="95995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Balanced Binary Tree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EE4CC-E868-F046-E313-75F87DAA8A9E}"/>
              </a:ext>
            </a:extLst>
          </p:cNvPr>
          <p:cNvSpPr txBox="1"/>
          <p:nvPr/>
        </p:nvSpPr>
        <p:spPr>
          <a:xfrm>
            <a:off x="292161" y="1473483"/>
            <a:ext cx="487203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Balanced Binary Tree Class is a subclass of the Balanced Tree Class, tailored for binary trees.</a:t>
            </a:r>
            <a:endParaRPr lang="vi-V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introduces additional methods and logic to maintain the binary property during insertions.</a:t>
            </a:r>
            <a:endParaRPr lang="vi-V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class ensures that the binary tree remains balanced and efficient while supporting all generic tree and balanced tree operations.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4F50B0A8-C704-B7DE-EFCE-DF2A571C0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1" t="68120" r="75142" b="18198"/>
          <a:stretch/>
        </p:blipFill>
        <p:spPr>
          <a:xfrm>
            <a:off x="5459637" y="1990725"/>
            <a:ext cx="3691849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2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0D49-F256-0A67-A9B1-32365760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Class Diagram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5BEEEF-613C-2E9E-7988-C7BFC689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926"/>
            <a:ext cx="9144000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4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27"/>
          <p:cNvSpPr txBox="1">
            <a:spLocks noGrp="1"/>
          </p:cNvSpPr>
          <p:nvPr>
            <p:ph type="title"/>
          </p:nvPr>
        </p:nvSpPr>
        <p:spPr>
          <a:xfrm>
            <a:off x="3989591" y="2441037"/>
            <a:ext cx="524014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Explaination</a:t>
            </a:r>
            <a:r>
              <a:rPr lang="en-US" dirty="0"/>
              <a:t> of OOP techniques</a:t>
            </a:r>
            <a:endParaRPr dirty="0"/>
          </a:p>
        </p:txBody>
      </p:sp>
      <p:grpSp>
        <p:nvGrpSpPr>
          <p:cNvPr id="1219" name="Google Shape;1219;p27"/>
          <p:cNvGrpSpPr/>
          <p:nvPr/>
        </p:nvGrpSpPr>
        <p:grpSpPr>
          <a:xfrm>
            <a:off x="-323100" y="410400"/>
            <a:ext cx="5090957" cy="4733172"/>
            <a:chOff x="-323100" y="410400"/>
            <a:chExt cx="5090957" cy="4733172"/>
          </a:xfrm>
        </p:grpSpPr>
        <p:sp>
          <p:nvSpPr>
            <p:cNvPr id="1220" name="Google Shape;1220;p27"/>
            <p:cNvSpPr/>
            <p:nvPr/>
          </p:nvSpPr>
          <p:spPr>
            <a:xfrm>
              <a:off x="2685600" y="3058959"/>
              <a:ext cx="9453" cy="953692"/>
            </a:xfrm>
            <a:custGeom>
              <a:avLst/>
              <a:gdLst/>
              <a:ahLst/>
              <a:cxnLst/>
              <a:rect l="l" t="t" r="r" b="b"/>
              <a:pathLst>
                <a:path w="336" h="33897" extrusionOk="0">
                  <a:moveTo>
                    <a:pt x="168" y="1"/>
                  </a:moveTo>
                  <a:cubicBezTo>
                    <a:pt x="64" y="1"/>
                    <a:pt x="1" y="105"/>
                    <a:pt x="1" y="252"/>
                  </a:cubicBezTo>
                  <a:lnTo>
                    <a:pt x="1" y="33625"/>
                  </a:lnTo>
                  <a:cubicBezTo>
                    <a:pt x="1" y="33771"/>
                    <a:pt x="64" y="33897"/>
                    <a:pt x="168" y="33897"/>
                  </a:cubicBezTo>
                  <a:cubicBezTo>
                    <a:pt x="252" y="33897"/>
                    <a:pt x="336" y="33771"/>
                    <a:pt x="336" y="33625"/>
                  </a:cubicBezTo>
                  <a:lnTo>
                    <a:pt x="336" y="252"/>
                  </a:lnTo>
                  <a:cubicBezTo>
                    <a:pt x="336" y="105"/>
                    <a:pt x="252" y="1"/>
                    <a:pt x="168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1771399" y="491512"/>
              <a:ext cx="2218192" cy="1175902"/>
            </a:xfrm>
            <a:custGeom>
              <a:avLst/>
              <a:gdLst/>
              <a:ahLst/>
              <a:cxnLst/>
              <a:rect l="l" t="t" r="r" b="b"/>
              <a:pathLst>
                <a:path w="78841" h="41795" extrusionOk="0">
                  <a:moveTo>
                    <a:pt x="50216" y="0"/>
                  </a:moveTo>
                  <a:cubicBezTo>
                    <a:pt x="45999" y="0"/>
                    <a:pt x="41468" y="433"/>
                    <a:pt x="36805" y="1348"/>
                  </a:cubicBezTo>
                  <a:cubicBezTo>
                    <a:pt x="20610" y="4549"/>
                    <a:pt x="7951" y="12521"/>
                    <a:pt x="5168" y="20556"/>
                  </a:cubicBezTo>
                  <a:cubicBezTo>
                    <a:pt x="4654" y="20228"/>
                    <a:pt x="4084" y="20060"/>
                    <a:pt x="3519" y="20060"/>
                  </a:cubicBezTo>
                  <a:cubicBezTo>
                    <a:pt x="2820" y="20060"/>
                    <a:pt x="2127" y="20317"/>
                    <a:pt x="1549" y="20849"/>
                  </a:cubicBezTo>
                  <a:cubicBezTo>
                    <a:pt x="189" y="22104"/>
                    <a:pt x="0" y="24427"/>
                    <a:pt x="1172" y="26038"/>
                  </a:cubicBezTo>
                  <a:cubicBezTo>
                    <a:pt x="1632" y="26665"/>
                    <a:pt x="2218" y="27105"/>
                    <a:pt x="2867" y="27293"/>
                  </a:cubicBezTo>
                  <a:cubicBezTo>
                    <a:pt x="2448" y="28297"/>
                    <a:pt x="2553" y="29532"/>
                    <a:pt x="3223" y="30453"/>
                  </a:cubicBezTo>
                  <a:cubicBezTo>
                    <a:pt x="3768" y="31193"/>
                    <a:pt x="4532" y="31589"/>
                    <a:pt x="5294" y="31589"/>
                  </a:cubicBezTo>
                  <a:cubicBezTo>
                    <a:pt x="5350" y="31589"/>
                    <a:pt x="5406" y="31587"/>
                    <a:pt x="5461" y="31582"/>
                  </a:cubicBezTo>
                  <a:lnTo>
                    <a:pt x="5461" y="31582"/>
                  </a:lnTo>
                  <a:cubicBezTo>
                    <a:pt x="5357" y="32336"/>
                    <a:pt x="5441" y="33131"/>
                    <a:pt x="5754" y="33863"/>
                  </a:cubicBezTo>
                  <a:cubicBezTo>
                    <a:pt x="6355" y="35223"/>
                    <a:pt x="7537" y="36017"/>
                    <a:pt x="8760" y="36017"/>
                  </a:cubicBezTo>
                  <a:cubicBezTo>
                    <a:pt x="8985" y="36017"/>
                    <a:pt x="9212" y="35990"/>
                    <a:pt x="9437" y="35935"/>
                  </a:cubicBezTo>
                  <a:lnTo>
                    <a:pt x="9437" y="35935"/>
                  </a:lnTo>
                  <a:cubicBezTo>
                    <a:pt x="9374" y="36855"/>
                    <a:pt x="9625" y="37797"/>
                    <a:pt x="10190" y="38571"/>
                  </a:cubicBezTo>
                  <a:cubicBezTo>
                    <a:pt x="10855" y="39502"/>
                    <a:pt x="11821" y="39986"/>
                    <a:pt x="12781" y="39986"/>
                  </a:cubicBezTo>
                  <a:cubicBezTo>
                    <a:pt x="13481" y="39986"/>
                    <a:pt x="14178" y="39728"/>
                    <a:pt x="14752" y="39199"/>
                  </a:cubicBezTo>
                  <a:cubicBezTo>
                    <a:pt x="14919" y="39031"/>
                    <a:pt x="15086" y="38864"/>
                    <a:pt x="15212" y="38676"/>
                  </a:cubicBezTo>
                  <a:cubicBezTo>
                    <a:pt x="15672" y="39492"/>
                    <a:pt x="16467" y="40057"/>
                    <a:pt x="17367" y="40119"/>
                  </a:cubicBezTo>
                  <a:cubicBezTo>
                    <a:pt x="17392" y="40120"/>
                    <a:pt x="17416" y="40120"/>
                    <a:pt x="17441" y="40120"/>
                  </a:cubicBezTo>
                  <a:cubicBezTo>
                    <a:pt x="18104" y="40120"/>
                    <a:pt x="18723" y="39850"/>
                    <a:pt x="19166" y="39366"/>
                  </a:cubicBezTo>
                  <a:cubicBezTo>
                    <a:pt x="19752" y="40057"/>
                    <a:pt x="20547" y="40496"/>
                    <a:pt x="21447" y="40559"/>
                  </a:cubicBezTo>
                  <a:cubicBezTo>
                    <a:pt x="21491" y="40561"/>
                    <a:pt x="21535" y="40562"/>
                    <a:pt x="21579" y="40562"/>
                  </a:cubicBezTo>
                  <a:cubicBezTo>
                    <a:pt x="22447" y="40562"/>
                    <a:pt x="23233" y="40170"/>
                    <a:pt x="23791" y="39513"/>
                  </a:cubicBezTo>
                  <a:cubicBezTo>
                    <a:pt x="24376" y="40349"/>
                    <a:pt x="25276" y="40893"/>
                    <a:pt x="26259" y="40935"/>
                  </a:cubicBezTo>
                  <a:cubicBezTo>
                    <a:pt x="26310" y="40938"/>
                    <a:pt x="26361" y="40939"/>
                    <a:pt x="26411" y="40939"/>
                  </a:cubicBezTo>
                  <a:cubicBezTo>
                    <a:pt x="27521" y="40939"/>
                    <a:pt x="28502" y="40283"/>
                    <a:pt x="29042" y="39282"/>
                  </a:cubicBezTo>
                  <a:cubicBezTo>
                    <a:pt x="29524" y="39952"/>
                    <a:pt x="30214" y="40391"/>
                    <a:pt x="31009" y="40433"/>
                  </a:cubicBezTo>
                  <a:cubicBezTo>
                    <a:pt x="31059" y="40437"/>
                    <a:pt x="31110" y="40439"/>
                    <a:pt x="31160" y="40439"/>
                  </a:cubicBezTo>
                  <a:cubicBezTo>
                    <a:pt x="31401" y="40439"/>
                    <a:pt x="31638" y="40398"/>
                    <a:pt x="31846" y="40329"/>
                  </a:cubicBezTo>
                  <a:cubicBezTo>
                    <a:pt x="32348" y="41019"/>
                    <a:pt x="33039" y="41542"/>
                    <a:pt x="33876" y="41730"/>
                  </a:cubicBezTo>
                  <a:cubicBezTo>
                    <a:pt x="34079" y="41774"/>
                    <a:pt x="34281" y="41795"/>
                    <a:pt x="34479" y="41795"/>
                  </a:cubicBezTo>
                  <a:cubicBezTo>
                    <a:pt x="35813" y="41795"/>
                    <a:pt x="36996" y="40850"/>
                    <a:pt x="37433" y="39429"/>
                  </a:cubicBezTo>
                  <a:cubicBezTo>
                    <a:pt x="37851" y="39785"/>
                    <a:pt x="38332" y="40057"/>
                    <a:pt x="38897" y="40182"/>
                  </a:cubicBezTo>
                  <a:cubicBezTo>
                    <a:pt x="39105" y="40228"/>
                    <a:pt x="39311" y="40250"/>
                    <a:pt x="39513" y="40250"/>
                  </a:cubicBezTo>
                  <a:cubicBezTo>
                    <a:pt x="40796" y="40250"/>
                    <a:pt x="41922" y="39365"/>
                    <a:pt x="42392" y="38027"/>
                  </a:cubicBezTo>
                  <a:cubicBezTo>
                    <a:pt x="42872" y="38542"/>
                    <a:pt x="43522" y="38846"/>
                    <a:pt x="44191" y="38846"/>
                  </a:cubicBezTo>
                  <a:cubicBezTo>
                    <a:pt x="44337" y="38846"/>
                    <a:pt x="44484" y="38831"/>
                    <a:pt x="44630" y="38801"/>
                  </a:cubicBezTo>
                  <a:cubicBezTo>
                    <a:pt x="45446" y="38655"/>
                    <a:pt x="46074" y="38069"/>
                    <a:pt x="46430" y="37316"/>
                  </a:cubicBezTo>
                  <a:cubicBezTo>
                    <a:pt x="47026" y="38417"/>
                    <a:pt x="48104" y="39128"/>
                    <a:pt x="49262" y="39128"/>
                  </a:cubicBezTo>
                  <a:cubicBezTo>
                    <a:pt x="49447" y="39128"/>
                    <a:pt x="49633" y="39110"/>
                    <a:pt x="49819" y="39073"/>
                  </a:cubicBezTo>
                  <a:cubicBezTo>
                    <a:pt x="51535" y="38738"/>
                    <a:pt x="52665" y="36876"/>
                    <a:pt x="52330" y="34909"/>
                  </a:cubicBezTo>
                  <a:lnTo>
                    <a:pt x="52330" y="34909"/>
                  </a:lnTo>
                  <a:cubicBezTo>
                    <a:pt x="52438" y="34917"/>
                    <a:pt x="52548" y="34922"/>
                    <a:pt x="52658" y="34922"/>
                  </a:cubicBezTo>
                  <a:cubicBezTo>
                    <a:pt x="52850" y="34922"/>
                    <a:pt x="53044" y="34907"/>
                    <a:pt x="53230" y="34867"/>
                  </a:cubicBezTo>
                  <a:cubicBezTo>
                    <a:pt x="54381" y="34637"/>
                    <a:pt x="55260" y="33738"/>
                    <a:pt x="55636" y="32566"/>
                  </a:cubicBezTo>
                  <a:cubicBezTo>
                    <a:pt x="56089" y="33002"/>
                    <a:pt x="56677" y="33264"/>
                    <a:pt x="57291" y="33264"/>
                  </a:cubicBezTo>
                  <a:cubicBezTo>
                    <a:pt x="57443" y="33264"/>
                    <a:pt x="57596" y="33248"/>
                    <a:pt x="57750" y="33215"/>
                  </a:cubicBezTo>
                  <a:cubicBezTo>
                    <a:pt x="59110" y="32963"/>
                    <a:pt x="59967" y="31541"/>
                    <a:pt x="59779" y="29992"/>
                  </a:cubicBezTo>
                  <a:lnTo>
                    <a:pt x="59842" y="29971"/>
                  </a:lnTo>
                  <a:cubicBezTo>
                    <a:pt x="60030" y="30181"/>
                    <a:pt x="60239" y="30390"/>
                    <a:pt x="60470" y="30536"/>
                  </a:cubicBezTo>
                  <a:cubicBezTo>
                    <a:pt x="60899" y="30823"/>
                    <a:pt x="61366" y="30960"/>
                    <a:pt x="61821" y="30960"/>
                  </a:cubicBezTo>
                  <a:cubicBezTo>
                    <a:pt x="62696" y="30960"/>
                    <a:pt x="63531" y="30454"/>
                    <a:pt x="63985" y="29532"/>
                  </a:cubicBezTo>
                  <a:cubicBezTo>
                    <a:pt x="64173" y="29134"/>
                    <a:pt x="64278" y="28716"/>
                    <a:pt x="64299" y="28297"/>
                  </a:cubicBezTo>
                  <a:cubicBezTo>
                    <a:pt x="64900" y="28864"/>
                    <a:pt x="65670" y="29205"/>
                    <a:pt x="66470" y="29205"/>
                  </a:cubicBezTo>
                  <a:cubicBezTo>
                    <a:pt x="66645" y="29205"/>
                    <a:pt x="66821" y="29189"/>
                    <a:pt x="66998" y="29155"/>
                  </a:cubicBezTo>
                  <a:cubicBezTo>
                    <a:pt x="68651" y="28821"/>
                    <a:pt x="69739" y="27126"/>
                    <a:pt x="69571" y="25264"/>
                  </a:cubicBezTo>
                  <a:lnTo>
                    <a:pt x="69571" y="25264"/>
                  </a:lnTo>
                  <a:cubicBezTo>
                    <a:pt x="69613" y="25284"/>
                    <a:pt x="69655" y="25326"/>
                    <a:pt x="69718" y="25368"/>
                  </a:cubicBezTo>
                  <a:cubicBezTo>
                    <a:pt x="70143" y="25651"/>
                    <a:pt x="70603" y="25786"/>
                    <a:pt x="71053" y="25786"/>
                  </a:cubicBezTo>
                  <a:cubicBezTo>
                    <a:pt x="71934" y="25786"/>
                    <a:pt x="72776" y="25271"/>
                    <a:pt x="73233" y="24343"/>
                  </a:cubicBezTo>
                  <a:cubicBezTo>
                    <a:pt x="73631" y="23548"/>
                    <a:pt x="73651" y="22606"/>
                    <a:pt x="73338" y="21790"/>
                  </a:cubicBezTo>
                  <a:lnTo>
                    <a:pt x="73338" y="21790"/>
                  </a:lnTo>
                  <a:cubicBezTo>
                    <a:pt x="73525" y="21827"/>
                    <a:pt x="73714" y="21844"/>
                    <a:pt x="73901" y="21844"/>
                  </a:cubicBezTo>
                  <a:cubicBezTo>
                    <a:pt x="75008" y="21844"/>
                    <a:pt x="76071" y="21217"/>
                    <a:pt x="76644" y="20054"/>
                  </a:cubicBezTo>
                  <a:cubicBezTo>
                    <a:pt x="77355" y="18610"/>
                    <a:pt x="77083" y="16789"/>
                    <a:pt x="76079" y="15618"/>
                  </a:cubicBezTo>
                  <a:cubicBezTo>
                    <a:pt x="76853" y="15388"/>
                    <a:pt x="77543" y="14823"/>
                    <a:pt x="77983" y="13965"/>
                  </a:cubicBezTo>
                  <a:cubicBezTo>
                    <a:pt x="78841" y="12207"/>
                    <a:pt x="78276" y="9947"/>
                    <a:pt x="76706" y="8880"/>
                  </a:cubicBezTo>
                  <a:cubicBezTo>
                    <a:pt x="76169" y="8535"/>
                    <a:pt x="75593" y="8369"/>
                    <a:pt x="75030" y="8369"/>
                  </a:cubicBezTo>
                  <a:cubicBezTo>
                    <a:pt x="74672" y="8369"/>
                    <a:pt x="74320" y="8436"/>
                    <a:pt x="73986" y="8567"/>
                  </a:cubicBezTo>
                  <a:cubicBezTo>
                    <a:pt x="70747" y="3173"/>
                    <a:pt x="61629" y="0"/>
                    <a:pt x="50216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451583" y="841421"/>
              <a:ext cx="4316275" cy="4302151"/>
            </a:xfrm>
            <a:custGeom>
              <a:avLst/>
              <a:gdLst/>
              <a:ahLst/>
              <a:cxnLst/>
              <a:rect l="l" t="t" r="r" b="b"/>
              <a:pathLst>
                <a:path w="153413" h="152911" extrusionOk="0">
                  <a:moveTo>
                    <a:pt x="1" y="0"/>
                  </a:moveTo>
                  <a:lnTo>
                    <a:pt x="1" y="152910"/>
                  </a:lnTo>
                  <a:lnTo>
                    <a:pt x="25193" y="152910"/>
                  </a:lnTo>
                  <a:cubicBezTo>
                    <a:pt x="19899" y="86540"/>
                    <a:pt x="21238" y="45195"/>
                    <a:pt x="23205" y="22472"/>
                  </a:cubicBezTo>
                  <a:cubicBezTo>
                    <a:pt x="32090" y="19128"/>
                    <a:pt x="41797" y="18789"/>
                    <a:pt x="51450" y="18789"/>
                  </a:cubicBezTo>
                  <a:cubicBezTo>
                    <a:pt x="53904" y="18789"/>
                    <a:pt x="56353" y="18811"/>
                    <a:pt x="58786" y="18811"/>
                  </a:cubicBezTo>
                  <a:cubicBezTo>
                    <a:pt x="58998" y="18811"/>
                    <a:pt x="59211" y="18811"/>
                    <a:pt x="59424" y="18811"/>
                  </a:cubicBezTo>
                  <a:cubicBezTo>
                    <a:pt x="64445" y="18811"/>
                    <a:pt x="69467" y="18685"/>
                    <a:pt x="74489" y="18434"/>
                  </a:cubicBezTo>
                  <a:cubicBezTo>
                    <a:pt x="78694" y="18936"/>
                    <a:pt x="83088" y="20652"/>
                    <a:pt x="87147" y="21698"/>
                  </a:cubicBezTo>
                  <a:cubicBezTo>
                    <a:pt x="100601" y="25213"/>
                    <a:pt x="114641" y="25548"/>
                    <a:pt x="128534" y="25548"/>
                  </a:cubicBezTo>
                  <a:cubicBezTo>
                    <a:pt x="132907" y="25548"/>
                    <a:pt x="137176" y="24209"/>
                    <a:pt x="140335" y="21196"/>
                  </a:cubicBezTo>
                  <a:lnTo>
                    <a:pt x="140356" y="20882"/>
                  </a:lnTo>
                  <a:lnTo>
                    <a:pt x="140356" y="20882"/>
                  </a:lnTo>
                  <a:cubicBezTo>
                    <a:pt x="137172" y="21339"/>
                    <a:pt x="133958" y="21564"/>
                    <a:pt x="130745" y="21564"/>
                  </a:cubicBezTo>
                  <a:cubicBezTo>
                    <a:pt x="122026" y="21564"/>
                    <a:pt x="113313" y="19902"/>
                    <a:pt x="105225" y="16676"/>
                  </a:cubicBezTo>
                  <a:cubicBezTo>
                    <a:pt x="121253" y="14982"/>
                    <a:pt x="131233" y="8956"/>
                    <a:pt x="135272" y="6005"/>
                  </a:cubicBezTo>
                  <a:cubicBezTo>
                    <a:pt x="135762" y="6178"/>
                    <a:pt x="139000" y="7213"/>
                    <a:pt x="143708" y="7213"/>
                  </a:cubicBezTo>
                  <a:cubicBezTo>
                    <a:pt x="146440" y="7213"/>
                    <a:pt x="149668" y="6864"/>
                    <a:pt x="153141" y="5796"/>
                  </a:cubicBezTo>
                  <a:lnTo>
                    <a:pt x="153413" y="4143"/>
                  </a:lnTo>
                  <a:lnTo>
                    <a:pt x="153161" y="4122"/>
                  </a:lnTo>
                  <a:lnTo>
                    <a:pt x="153161" y="3453"/>
                  </a:lnTo>
                  <a:cubicBezTo>
                    <a:pt x="152145" y="3510"/>
                    <a:pt x="151234" y="3537"/>
                    <a:pt x="150392" y="3537"/>
                  </a:cubicBezTo>
                  <a:cubicBezTo>
                    <a:pt x="146587" y="3537"/>
                    <a:pt x="144175" y="2980"/>
                    <a:pt x="139687" y="2072"/>
                  </a:cubicBezTo>
                  <a:cubicBezTo>
                    <a:pt x="139582" y="2051"/>
                    <a:pt x="139477" y="2009"/>
                    <a:pt x="139436" y="1925"/>
                  </a:cubicBezTo>
                  <a:cubicBezTo>
                    <a:pt x="139394" y="1884"/>
                    <a:pt x="139394" y="1800"/>
                    <a:pt x="139394" y="1716"/>
                  </a:cubicBezTo>
                  <a:cubicBezTo>
                    <a:pt x="139415" y="1109"/>
                    <a:pt x="139540" y="565"/>
                    <a:pt x="139812" y="0"/>
                  </a:cubicBezTo>
                  <a:lnTo>
                    <a:pt x="139812" y="0"/>
                  </a:lnTo>
                  <a:lnTo>
                    <a:pt x="135063" y="21"/>
                  </a:lnTo>
                  <a:cubicBezTo>
                    <a:pt x="131003" y="3202"/>
                    <a:pt x="126212" y="5692"/>
                    <a:pt x="121169" y="6759"/>
                  </a:cubicBezTo>
                  <a:cubicBezTo>
                    <a:pt x="118345" y="7365"/>
                    <a:pt x="115478" y="7617"/>
                    <a:pt x="112612" y="7805"/>
                  </a:cubicBezTo>
                  <a:cubicBezTo>
                    <a:pt x="105146" y="8332"/>
                    <a:pt x="97663" y="8595"/>
                    <a:pt x="90180" y="8595"/>
                  </a:cubicBezTo>
                  <a:cubicBezTo>
                    <a:pt x="68573" y="8595"/>
                    <a:pt x="46967" y="6402"/>
                    <a:pt x="25799" y="2051"/>
                  </a:cubicBezTo>
                  <a:cubicBezTo>
                    <a:pt x="26051" y="670"/>
                    <a:pt x="26218" y="0"/>
                    <a:pt x="26218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2547263" y="1310002"/>
              <a:ext cx="1853224" cy="249642"/>
            </a:xfrm>
            <a:custGeom>
              <a:avLst/>
              <a:gdLst/>
              <a:ahLst/>
              <a:cxnLst/>
              <a:rect l="l" t="t" r="r" b="b"/>
              <a:pathLst>
                <a:path w="65869" h="8873" extrusionOk="0">
                  <a:moveTo>
                    <a:pt x="30737" y="1"/>
                  </a:moveTo>
                  <a:lnTo>
                    <a:pt x="1" y="1758"/>
                  </a:lnTo>
                  <a:cubicBezTo>
                    <a:pt x="4227" y="2260"/>
                    <a:pt x="8621" y="3976"/>
                    <a:pt x="12680" y="5043"/>
                  </a:cubicBezTo>
                  <a:cubicBezTo>
                    <a:pt x="26113" y="8537"/>
                    <a:pt x="40153" y="8872"/>
                    <a:pt x="54046" y="8872"/>
                  </a:cubicBezTo>
                  <a:cubicBezTo>
                    <a:pt x="54080" y="8872"/>
                    <a:pt x="54114" y="8872"/>
                    <a:pt x="54147" y="8872"/>
                  </a:cubicBezTo>
                  <a:cubicBezTo>
                    <a:pt x="58485" y="8872"/>
                    <a:pt x="62712" y="7531"/>
                    <a:pt x="65868" y="4541"/>
                  </a:cubicBezTo>
                  <a:lnTo>
                    <a:pt x="65868" y="4206"/>
                  </a:lnTo>
                  <a:cubicBezTo>
                    <a:pt x="62677" y="4664"/>
                    <a:pt x="59454" y="4892"/>
                    <a:pt x="56231" y="4892"/>
                  </a:cubicBezTo>
                  <a:cubicBezTo>
                    <a:pt x="47532" y="4892"/>
                    <a:pt x="38828" y="3237"/>
                    <a:pt x="30737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1104415" y="147366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3101203" y="953087"/>
              <a:ext cx="236559" cy="189517"/>
            </a:xfrm>
            <a:custGeom>
              <a:avLst/>
              <a:gdLst/>
              <a:ahLst/>
              <a:cxnLst/>
              <a:rect l="l" t="t" r="r" b="b"/>
              <a:pathLst>
                <a:path w="8408" h="6736" extrusionOk="0">
                  <a:moveTo>
                    <a:pt x="317" y="1"/>
                  </a:moveTo>
                  <a:cubicBezTo>
                    <a:pt x="116" y="1"/>
                    <a:pt x="1" y="7"/>
                    <a:pt x="1" y="7"/>
                  </a:cubicBezTo>
                  <a:cubicBezTo>
                    <a:pt x="1433" y="5836"/>
                    <a:pt x="4504" y="6735"/>
                    <a:pt x="6264" y="6735"/>
                  </a:cubicBezTo>
                  <a:cubicBezTo>
                    <a:pt x="7051" y="6735"/>
                    <a:pt x="7575" y="6556"/>
                    <a:pt x="7575" y="6556"/>
                  </a:cubicBezTo>
                  <a:cubicBezTo>
                    <a:pt x="8407" y="360"/>
                    <a:pt x="1851" y="1"/>
                    <a:pt x="317" y="1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3101203" y="953087"/>
              <a:ext cx="236559" cy="184453"/>
            </a:xfrm>
            <a:custGeom>
              <a:avLst/>
              <a:gdLst/>
              <a:ahLst/>
              <a:cxnLst/>
              <a:rect l="l" t="t" r="r" b="b"/>
              <a:pathLst>
                <a:path w="8408" h="6556" extrusionOk="0">
                  <a:moveTo>
                    <a:pt x="317" y="1"/>
                  </a:moveTo>
                  <a:cubicBezTo>
                    <a:pt x="116" y="1"/>
                    <a:pt x="1" y="7"/>
                    <a:pt x="1" y="7"/>
                  </a:cubicBezTo>
                  <a:lnTo>
                    <a:pt x="7575" y="6556"/>
                  </a:lnTo>
                  <a:cubicBezTo>
                    <a:pt x="8407" y="360"/>
                    <a:pt x="1851" y="1"/>
                    <a:pt x="317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3270150" y="914993"/>
              <a:ext cx="233183" cy="201025"/>
            </a:xfrm>
            <a:custGeom>
              <a:avLst/>
              <a:gdLst/>
              <a:ahLst/>
              <a:cxnLst/>
              <a:rect l="l" t="t" r="r" b="b"/>
              <a:pathLst>
                <a:path w="8288" h="7145" extrusionOk="0">
                  <a:moveTo>
                    <a:pt x="7240" y="1"/>
                  </a:moveTo>
                  <a:lnTo>
                    <a:pt x="7240" y="1"/>
                  </a:lnTo>
                  <a:cubicBezTo>
                    <a:pt x="1" y="2470"/>
                    <a:pt x="2093" y="7136"/>
                    <a:pt x="2093" y="7136"/>
                  </a:cubicBezTo>
                  <a:cubicBezTo>
                    <a:pt x="2214" y="7141"/>
                    <a:pt x="2332" y="7144"/>
                    <a:pt x="2447" y="7144"/>
                  </a:cubicBezTo>
                  <a:cubicBezTo>
                    <a:pt x="8288" y="7144"/>
                    <a:pt x="7261" y="1"/>
                    <a:pt x="7240" y="1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3270150" y="914993"/>
              <a:ext cx="203726" cy="200771"/>
            </a:xfrm>
            <a:custGeom>
              <a:avLst/>
              <a:gdLst/>
              <a:ahLst/>
              <a:cxnLst/>
              <a:rect l="l" t="t" r="r" b="b"/>
              <a:pathLst>
                <a:path w="7241" h="7136" extrusionOk="0">
                  <a:moveTo>
                    <a:pt x="7240" y="1"/>
                  </a:moveTo>
                  <a:lnTo>
                    <a:pt x="7240" y="1"/>
                  </a:lnTo>
                  <a:cubicBezTo>
                    <a:pt x="1" y="2470"/>
                    <a:pt x="2093" y="7136"/>
                    <a:pt x="2093" y="7136"/>
                  </a:cubicBezTo>
                  <a:lnTo>
                    <a:pt x="7240" y="1"/>
                  </a:ln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3441461" y="1458947"/>
              <a:ext cx="452720" cy="459782"/>
            </a:xfrm>
            <a:custGeom>
              <a:avLst/>
              <a:gdLst/>
              <a:ahLst/>
              <a:cxnLst/>
              <a:rect l="l" t="t" r="r" b="b"/>
              <a:pathLst>
                <a:path w="16091" h="16342" extrusionOk="0">
                  <a:moveTo>
                    <a:pt x="11341" y="0"/>
                  </a:moveTo>
                  <a:cubicBezTo>
                    <a:pt x="1" y="2176"/>
                    <a:pt x="3474" y="16342"/>
                    <a:pt x="3474" y="16342"/>
                  </a:cubicBezTo>
                  <a:cubicBezTo>
                    <a:pt x="16091" y="8307"/>
                    <a:pt x="11342" y="1"/>
                    <a:pt x="11341" y="0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3539172" y="1458947"/>
              <a:ext cx="354979" cy="459782"/>
            </a:xfrm>
            <a:custGeom>
              <a:avLst/>
              <a:gdLst/>
              <a:ahLst/>
              <a:cxnLst/>
              <a:rect l="l" t="t" r="r" b="b"/>
              <a:pathLst>
                <a:path w="12617" h="16342" extrusionOk="0">
                  <a:moveTo>
                    <a:pt x="7868" y="0"/>
                  </a:moveTo>
                  <a:lnTo>
                    <a:pt x="1" y="16342"/>
                  </a:lnTo>
                  <a:cubicBezTo>
                    <a:pt x="12617" y="8307"/>
                    <a:pt x="7869" y="1"/>
                    <a:pt x="7868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3886492" y="1501683"/>
              <a:ext cx="430353" cy="285627"/>
            </a:xfrm>
            <a:custGeom>
              <a:avLst/>
              <a:gdLst/>
              <a:ahLst/>
              <a:cxnLst/>
              <a:rect l="l" t="t" r="r" b="b"/>
              <a:pathLst>
                <a:path w="15296" h="10152" extrusionOk="0">
                  <a:moveTo>
                    <a:pt x="3945" y="0"/>
                  </a:moveTo>
                  <a:cubicBezTo>
                    <a:pt x="1605" y="0"/>
                    <a:pt x="1" y="929"/>
                    <a:pt x="1" y="929"/>
                  </a:cubicBezTo>
                  <a:cubicBezTo>
                    <a:pt x="486" y="8699"/>
                    <a:pt x="6361" y="10151"/>
                    <a:pt x="10685" y="10151"/>
                  </a:cubicBezTo>
                  <a:cubicBezTo>
                    <a:pt x="13267" y="10151"/>
                    <a:pt x="15296" y="9634"/>
                    <a:pt x="15296" y="9634"/>
                  </a:cubicBezTo>
                  <a:cubicBezTo>
                    <a:pt x="11595" y="1691"/>
                    <a:pt x="7101" y="0"/>
                    <a:pt x="3945" y="0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3886492" y="1501683"/>
              <a:ext cx="430353" cy="271053"/>
            </a:xfrm>
            <a:custGeom>
              <a:avLst/>
              <a:gdLst/>
              <a:ahLst/>
              <a:cxnLst/>
              <a:rect l="l" t="t" r="r" b="b"/>
              <a:pathLst>
                <a:path w="15296" h="9634" extrusionOk="0">
                  <a:moveTo>
                    <a:pt x="3945" y="0"/>
                  </a:moveTo>
                  <a:cubicBezTo>
                    <a:pt x="1605" y="0"/>
                    <a:pt x="1" y="929"/>
                    <a:pt x="1" y="929"/>
                  </a:cubicBezTo>
                  <a:lnTo>
                    <a:pt x="15296" y="9634"/>
                  </a:lnTo>
                  <a:cubicBezTo>
                    <a:pt x="11595" y="1691"/>
                    <a:pt x="7101" y="0"/>
                    <a:pt x="3945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4329779" y="1026856"/>
              <a:ext cx="289059" cy="274935"/>
            </a:xfrm>
            <a:custGeom>
              <a:avLst/>
              <a:gdLst/>
              <a:ahLst/>
              <a:cxnLst/>
              <a:rect l="l" t="t" r="r" b="b"/>
              <a:pathLst>
                <a:path w="10274" h="9772" extrusionOk="0">
                  <a:moveTo>
                    <a:pt x="4018" y="0"/>
                  </a:moveTo>
                  <a:lnTo>
                    <a:pt x="4018" y="0"/>
                  </a:lnTo>
                  <a:cubicBezTo>
                    <a:pt x="0" y="6466"/>
                    <a:pt x="8579" y="9772"/>
                    <a:pt x="8579" y="9772"/>
                  </a:cubicBezTo>
                  <a:cubicBezTo>
                    <a:pt x="10274" y="566"/>
                    <a:pt x="4019" y="0"/>
                    <a:pt x="4018" y="0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4442795" y="1026856"/>
              <a:ext cx="176041" cy="274935"/>
            </a:xfrm>
            <a:custGeom>
              <a:avLst/>
              <a:gdLst/>
              <a:ahLst/>
              <a:cxnLst/>
              <a:rect l="l" t="t" r="r" b="b"/>
              <a:pathLst>
                <a:path w="6257" h="9772" extrusionOk="0">
                  <a:moveTo>
                    <a:pt x="1" y="0"/>
                  </a:moveTo>
                  <a:lnTo>
                    <a:pt x="4562" y="9772"/>
                  </a:lnTo>
                  <a:cubicBezTo>
                    <a:pt x="6257" y="566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4465162" y="918426"/>
              <a:ext cx="229610" cy="136427"/>
            </a:xfrm>
            <a:custGeom>
              <a:avLst/>
              <a:gdLst/>
              <a:ahLst/>
              <a:cxnLst/>
              <a:rect l="l" t="t" r="r" b="b"/>
              <a:pathLst>
                <a:path w="8161" h="4849" extrusionOk="0">
                  <a:moveTo>
                    <a:pt x="5582" y="0"/>
                  </a:moveTo>
                  <a:cubicBezTo>
                    <a:pt x="431" y="0"/>
                    <a:pt x="1" y="3917"/>
                    <a:pt x="1" y="3917"/>
                  </a:cubicBezTo>
                  <a:cubicBezTo>
                    <a:pt x="1040" y="4581"/>
                    <a:pt x="1984" y="4849"/>
                    <a:pt x="2830" y="4849"/>
                  </a:cubicBezTo>
                  <a:cubicBezTo>
                    <a:pt x="6329" y="4849"/>
                    <a:pt x="8161" y="276"/>
                    <a:pt x="8161" y="276"/>
                  </a:cubicBezTo>
                  <a:cubicBezTo>
                    <a:pt x="7191" y="84"/>
                    <a:pt x="6336" y="0"/>
                    <a:pt x="5582" y="0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4465162" y="918426"/>
              <a:ext cx="229610" cy="110233"/>
            </a:xfrm>
            <a:custGeom>
              <a:avLst/>
              <a:gdLst/>
              <a:ahLst/>
              <a:cxnLst/>
              <a:rect l="l" t="t" r="r" b="b"/>
              <a:pathLst>
                <a:path w="8161" h="3918" extrusionOk="0">
                  <a:moveTo>
                    <a:pt x="5582" y="0"/>
                  </a:moveTo>
                  <a:cubicBezTo>
                    <a:pt x="431" y="0"/>
                    <a:pt x="1" y="3917"/>
                    <a:pt x="1" y="3917"/>
                  </a:cubicBezTo>
                  <a:lnTo>
                    <a:pt x="8161" y="276"/>
                  </a:lnTo>
                  <a:cubicBezTo>
                    <a:pt x="7191" y="84"/>
                    <a:pt x="6336" y="0"/>
                    <a:pt x="5582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-323100" y="503300"/>
              <a:ext cx="2407737" cy="1111192"/>
            </a:xfrm>
            <a:custGeom>
              <a:avLst/>
              <a:gdLst/>
              <a:ahLst/>
              <a:cxnLst/>
              <a:rect l="l" t="t" r="r" b="b"/>
              <a:pathLst>
                <a:path w="85578" h="39495" extrusionOk="0">
                  <a:moveTo>
                    <a:pt x="49938" y="0"/>
                  </a:moveTo>
                  <a:cubicBezTo>
                    <a:pt x="48279" y="0"/>
                    <a:pt x="46591" y="44"/>
                    <a:pt x="44881" y="134"/>
                  </a:cubicBezTo>
                  <a:cubicBezTo>
                    <a:pt x="26197" y="1096"/>
                    <a:pt x="10734" y="7248"/>
                    <a:pt x="6382" y="14759"/>
                  </a:cubicBezTo>
                  <a:cubicBezTo>
                    <a:pt x="5742" y="14279"/>
                    <a:pt x="4965" y="14024"/>
                    <a:pt x="4177" y="14024"/>
                  </a:cubicBezTo>
                  <a:cubicBezTo>
                    <a:pt x="3521" y="14024"/>
                    <a:pt x="2858" y="14201"/>
                    <a:pt x="2260" y="14571"/>
                  </a:cubicBezTo>
                  <a:cubicBezTo>
                    <a:pt x="544" y="15617"/>
                    <a:pt x="0" y="17877"/>
                    <a:pt x="1046" y="19593"/>
                  </a:cubicBezTo>
                  <a:cubicBezTo>
                    <a:pt x="1465" y="20283"/>
                    <a:pt x="2072" y="20764"/>
                    <a:pt x="2762" y="21057"/>
                  </a:cubicBezTo>
                  <a:cubicBezTo>
                    <a:pt x="2134" y="21978"/>
                    <a:pt x="2072" y="23213"/>
                    <a:pt x="2678" y="24217"/>
                  </a:cubicBezTo>
                  <a:cubicBezTo>
                    <a:pt x="3201" y="25054"/>
                    <a:pt x="4101" y="25556"/>
                    <a:pt x="5022" y="25598"/>
                  </a:cubicBezTo>
                  <a:cubicBezTo>
                    <a:pt x="4792" y="26309"/>
                    <a:pt x="4771" y="27104"/>
                    <a:pt x="5022" y="27878"/>
                  </a:cubicBezTo>
                  <a:cubicBezTo>
                    <a:pt x="5527" y="29413"/>
                    <a:pt x="6934" y="30407"/>
                    <a:pt x="8473" y="30407"/>
                  </a:cubicBezTo>
                  <a:cubicBezTo>
                    <a:pt x="8591" y="30407"/>
                    <a:pt x="8710" y="30401"/>
                    <a:pt x="8830" y="30389"/>
                  </a:cubicBezTo>
                  <a:lnTo>
                    <a:pt x="8830" y="30389"/>
                  </a:lnTo>
                  <a:cubicBezTo>
                    <a:pt x="8642" y="31289"/>
                    <a:pt x="8767" y="32252"/>
                    <a:pt x="9290" y="33088"/>
                  </a:cubicBezTo>
                  <a:cubicBezTo>
                    <a:pt x="9976" y="34213"/>
                    <a:pt x="11183" y="34834"/>
                    <a:pt x="12422" y="34834"/>
                  </a:cubicBezTo>
                  <a:cubicBezTo>
                    <a:pt x="13074" y="34834"/>
                    <a:pt x="13734" y="34663"/>
                    <a:pt x="14333" y="34302"/>
                  </a:cubicBezTo>
                  <a:cubicBezTo>
                    <a:pt x="14542" y="34156"/>
                    <a:pt x="14730" y="34009"/>
                    <a:pt x="14919" y="33842"/>
                  </a:cubicBezTo>
                  <a:cubicBezTo>
                    <a:pt x="15295" y="34720"/>
                    <a:pt x="16111" y="35369"/>
                    <a:pt x="17116" y="35537"/>
                  </a:cubicBezTo>
                  <a:cubicBezTo>
                    <a:pt x="17275" y="35562"/>
                    <a:pt x="17434" y="35575"/>
                    <a:pt x="17592" y="35575"/>
                  </a:cubicBezTo>
                  <a:cubicBezTo>
                    <a:pt x="18201" y="35575"/>
                    <a:pt x="18789" y="35388"/>
                    <a:pt x="19271" y="35055"/>
                  </a:cubicBezTo>
                  <a:cubicBezTo>
                    <a:pt x="19815" y="35809"/>
                    <a:pt x="20652" y="36353"/>
                    <a:pt x="21635" y="36520"/>
                  </a:cubicBezTo>
                  <a:cubicBezTo>
                    <a:pt x="21828" y="36551"/>
                    <a:pt x="22020" y="36567"/>
                    <a:pt x="22211" y="36567"/>
                  </a:cubicBezTo>
                  <a:cubicBezTo>
                    <a:pt x="23030" y="36567"/>
                    <a:pt x="23810" y="36284"/>
                    <a:pt x="24439" y="35809"/>
                  </a:cubicBezTo>
                  <a:cubicBezTo>
                    <a:pt x="24983" y="36708"/>
                    <a:pt x="25883" y="37357"/>
                    <a:pt x="26992" y="37545"/>
                  </a:cubicBezTo>
                  <a:cubicBezTo>
                    <a:pt x="27186" y="37576"/>
                    <a:pt x="27379" y="37591"/>
                    <a:pt x="27570" y="37591"/>
                  </a:cubicBezTo>
                  <a:cubicBezTo>
                    <a:pt x="28671" y="37591"/>
                    <a:pt x="29686" y="37092"/>
                    <a:pt x="30381" y="36290"/>
                  </a:cubicBezTo>
                  <a:cubicBezTo>
                    <a:pt x="30800" y="37001"/>
                    <a:pt x="31532" y="37524"/>
                    <a:pt x="32411" y="37671"/>
                  </a:cubicBezTo>
                  <a:cubicBezTo>
                    <a:pt x="32562" y="37699"/>
                    <a:pt x="32709" y="37710"/>
                    <a:pt x="32853" y="37710"/>
                  </a:cubicBezTo>
                  <a:cubicBezTo>
                    <a:pt x="33029" y="37710"/>
                    <a:pt x="33201" y="37694"/>
                    <a:pt x="33373" y="37671"/>
                  </a:cubicBezTo>
                  <a:cubicBezTo>
                    <a:pt x="33813" y="38424"/>
                    <a:pt x="34524" y="39031"/>
                    <a:pt x="35424" y="39324"/>
                  </a:cubicBezTo>
                  <a:cubicBezTo>
                    <a:pt x="35789" y="39440"/>
                    <a:pt x="36160" y="39495"/>
                    <a:pt x="36524" y="39495"/>
                  </a:cubicBezTo>
                  <a:cubicBezTo>
                    <a:pt x="37870" y="39495"/>
                    <a:pt x="39134" y="38743"/>
                    <a:pt x="39776" y="37524"/>
                  </a:cubicBezTo>
                  <a:cubicBezTo>
                    <a:pt x="40194" y="37943"/>
                    <a:pt x="40697" y="38278"/>
                    <a:pt x="41303" y="38466"/>
                  </a:cubicBezTo>
                  <a:cubicBezTo>
                    <a:pt x="41670" y="38582"/>
                    <a:pt x="42042" y="38637"/>
                    <a:pt x="42408" y="38637"/>
                  </a:cubicBezTo>
                  <a:cubicBezTo>
                    <a:pt x="43692" y="38637"/>
                    <a:pt x="44904" y="37957"/>
                    <a:pt x="45572" y="36834"/>
                  </a:cubicBezTo>
                  <a:cubicBezTo>
                    <a:pt x="46099" y="37479"/>
                    <a:pt x="46901" y="37886"/>
                    <a:pt x="47788" y="37886"/>
                  </a:cubicBezTo>
                  <a:cubicBezTo>
                    <a:pt x="47851" y="37886"/>
                    <a:pt x="47914" y="37884"/>
                    <a:pt x="47978" y="37880"/>
                  </a:cubicBezTo>
                  <a:cubicBezTo>
                    <a:pt x="48899" y="37838"/>
                    <a:pt x="50049" y="37336"/>
                    <a:pt x="50552" y="36645"/>
                  </a:cubicBezTo>
                  <a:cubicBezTo>
                    <a:pt x="50573" y="36583"/>
                    <a:pt x="50782" y="32565"/>
                    <a:pt x="50803" y="32503"/>
                  </a:cubicBezTo>
                  <a:cubicBezTo>
                    <a:pt x="51140" y="31999"/>
                    <a:pt x="51740" y="31865"/>
                    <a:pt x="52410" y="31865"/>
                  </a:cubicBezTo>
                  <a:cubicBezTo>
                    <a:pt x="53180" y="31865"/>
                    <a:pt x="54044" y="32043"/>
                    <a:pt x="54707" y="32043"/>
                  </a:cubicBezTo>
                  <a:cubicBezTo>
                    <a:pt x="55359" y="32043"/>
                    <a:pt x="55818" y="31870"/>
                    <a:pt x="55803" y="31184"/>
                  </a:cubicBezTo>
                  <a:lnTo>
                    <a:pt x="85578" y="12123"/>
                  </a:lnTo>
                  <a:cubicBezTo>
                    <a:pt x="82058" y="4969"/>
                    <a:pt x="67625" y="0"/>
                    <a:pt x="49938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701783" y="410400"/>
              <a:ext cx="1889687" cy="1194415"/>
            </a:xfrm>
            <a:custGeom>
              <a:avLst/>
              <a:gdLst/>
              <a:ahLst/>
              <a:cxnLst/>
              <a:rect l="l" t="t" r="r" b="b"/>
              <a:pathLst>
                <a:path w="67165" h="42453" extrusionOk="0">
                  <a:moveTo>
                    <a:pt x="43972" y="1"/>
                  </a:moveTo>
                  <a:cubicBezTo>
                    <a:pt x="39513" y="1"/>
                    <a:pt x="34622" y="701"/>
                    <a:pt x="29628" y="2180"/>
                  </a:cubicBezTo>
                  <a:cubicBezTo>
                    <a:pt x="15923" y="6240"/>
                    <a:pt x="5754" y="14881"/>
                    <a:pt x="4164" y="22999"/>
                  </a:cubicBezTo>
                  <a:cubicBezTo>
                    <a:pt x="3735" y="22739"/>
                    <a:pt x="3280" y="22607"/>
                    <a:pt x="2837" y="22607"/>
                  </a:cubicBezTo>
                  <a:cubicBezTo>
                    <a:pt x="2176" y="22607"/>
                    <a:pt x="1543" y="22900"/>
                    <a:pt x="1067" y="23502"/>
                  </a:cubicBezTo>
                  <a:cubicBezTo>
                    <a:pt x="0" y="24820"/>
                    <a:pt x="105" y="27142"/>
                    <a:pt x="1256" y="28670"/>
                  </a:cubicBezTo>
                  <a:cubicBezTo>
                    <a:pt x="1716" y="29276"/>
                    <a:pt x="2281" y="29653"/>
                    <a:pt x="2867" y="29820"/>
                  </a:cubicBezTo>
                  <a:cubicBezTo>
                    <a:pt x="2595" y="30825"/>
                    <a:pt x="2825" y="32059"/>
                    <a:pt x="3494" y="32938"/>
                  </a:cubicBezTo>
                  <a:cubicBezTo>
                    <a:pt x="4010" y="33601"/>
                    <a:pt x="4672" y="33940"/>
                    <a:pt x="5294" y="33940"/>
                  </a:cubicBezTo>
                  <a:cubicBezTo>
                    <a:pt x="5379" y="33940"/>
                    <a:pt x="5462" y="33934"/>
                    <a:pt x="5545" y="33921"/>
                  </a:cubicBezTo>
                  <a:lnTo>
                    <a:pt x="5545" y="33921"/>
                  </a:lnTo>
                  <a:cubicBezTo>
                    <a:pt x="5524" y="34675"/>
                    <a:pt x="5691" y="35470"/>
                    <a:pt x="6047" y="36181"/>
                  </a:cubicBezTo>
                  <a:cubicBezTo>
                    <a:pt x="6674" y="37436"/>
                    <a:pt x="7727" y="38141"/>
                    <a:pt x="8739" y="38141"/>
                  </a:cubicBezTo>
                  <a:cubicBezTo>
                    <a:pt x="8976" y="38141"/>
                    <a:pt x="9210" y="38102"/>
                    <a:pt x="9437" y="38022"/>
                  </a:cubicBezTo>
                  <a:cubicBezTo>
                    <a:pt x="9499" y="38943"/>
                    <a:pt x="9813" y="39864"/>
                    <a:pt x="10378" y="40596"/>
                  </a:cubicBezTo>
                  <a:cubicBezTo>
                    <a:pt x="11006" y="41429"/>
                    <a:pt x="11833" y="41858"/>
                    <a:pt x="12625" y="41858"/>
                  </a:cubicBezTo>
                  <a:cubicBezTo>
                    <a:pt x="13285" y="41858"/>
                    <a:pt x="13920" y="41560"/>
                    <a:pt x="14396" y="40952"/>
                  </a:cubicBezTo>
                  <a:cubicBezTo>
                    <a:pt x="14521" y="40805"/>
                    <a:pt x="14647" y="40617"/>
                    <a:pt x="14730" y="40429"/>
                  </a:cubicBezTo>
                  <a:cubicBezTo>
                    <a:pt x="15212" y="41224"/>
                    <a:pt x="15965" y="41726"/>
                    <a:pt x="16760" y="41726"/>
                  </a:cubicBezTo>
                  <a:cubicBezTo>
                    <a:pt x="17367" y="41726"/>
                    <a:pt x="17890" y="41412"/>
                    <a:pt x="18246" y="40889"/>
                  </a:cubicBezTo>
                  <a:cubicBezTo>
                    <a:pt x="18810" y="41538"/>
                    <a:pt x="19564" y="41935"/>
                    <a:pt x="20338" y="41935"/>
                  </a:cubicBezTo>
                  <a:cubicBezTo>
                    <a:pt x="21133" y="41935"/>
                    <a:pt x="21823" y="41496"/>
                    <a:pt x="22263" y="40784"/>
                  </a:cubicBezTo>
                  <a:cubicBezTo>
                    <a:pt x="22870" y="41559"/>
                    <a:pt x="23686" y="42061"/>
                    <a:pt x="24544" y="42061"/>
                  </a:cubicBezTo>
                  <a:cubicBezTo>
                    <a:pt x="25569" y="42040"/>
                    <a:pt x="26406" y="41328"/>
                    <a:pt x="26782" y="40261"/>
                  </a:cubicBezTo>
                  <a:cubicBezTo>
                    <a:pt x="27264" y="40889"/>
                    <a:pt x="27933" y="41287"/>
                    <a:pt x="28624" y="41287"/>
                  </a:cubicBezTo>
                  <a:cubicBezTo>
                    <a:pt x="28875" y="41287"/>
                    <a:pt x="29105" y="41224"/>
                    <a:pt x="29335" y="41119"/>
                  </a:cubicBezTo>
                  <a:cubicBezTo>
                    <a:pt x="29816" y="41810"/>
                    <a:pt x="30486" y="42270"/>
                    <a:pt x="31218" y="42416"/>
                  </a:cubicBezTo>
                  <a:cubicBezTo>
                    <a:pt x="31353" y="42441"/>
                    <a:pt x="31487" y="42452"/>
                    <a:pt x="31617" y="42452"/>
                  </a:cubicBezTo>
                  <a:cubicBezTo>
                    <a:pt x="32841" y="42452"/>
                    <a:pt x="33837" y="41420"/>
                    <a:pt x="34064" y="39927"/>
                  </a:cubicBezTo>
                  <a:cubicBezTo>
                    <a:pt x="34461" y="40261"/>
                    <a:pt x="34922" y="40512"/>
                    <a:pt x="35424" y="40596"/>
                  </a:cubicBezTo>
                  <a:cubicBezTo>
                    <a:pt x="35562" y="40622"/>
                    <a:pt x="35697" y="40634"/>
                    <a:pt x="35831" y="40634"/>
                  </a:cubicBezTo>
                  <a:cubicBezTo>
                    <a:pt x="36991" y="40634"/>
                    <a:pt x="37946" y="39681"/>
                    <a:pt x="38228" y="38274"/>
                  </a:cubicBezTo>
                  <a:cubicBezTo>
                    <a:pt x="38681" y="38727"/>
                    <a:pt x="39222" y="38992"/>
                    <a:pt x="39773" y="38992"/>
                  </a:cubicBezTo>
                  <a:cubicBezTo>
                    <a:pt x="39934" y="38992"/>
                    <a:pt x="40096" y="38970"/>
                    <a:pt x="40257" y="38922"/>
                  </a:cubicBezTo>
                  <a:cubicBezTo>
                    <a:pt x="40948" y="38713"/>
                    <a:pt x="41429" y="38106"/>
                    <a:pt x="41659" y="37332"/>
                  </a:cubicBezTo>
                  <a:cubicBezTo>
                    <a:pt x="42265" y="38353"/>
                    <a:pt x="43213" y="38987"/>
                    <a:pt x="44174" y="38987"/>
                  </a:cubicBezTo>
                  <a:cubicBezTo>
                    <a:pt x="44375" y="38987"/>
                    <a:pt x="44577" y="38959"/>
                    <a:pt x="44777" y="38901"/>
                  </a:cubicBezTo>
                  <a:cubicBezTo>
                    <a:pt x="46241" y="38462"/>
                    <a:pt x="47016" y="36558"/>
                    <a:pt x="46534" y="34612"/>
                  </a:cubicBezTo>
                  <a:lnTo>
                    <a:pt x="46534" y="34612"/>
                  </a:lnTo>
                  <a:cubicBezTo>
                    <a:pt x="46594" y="34617"/>
                    <a:pt x="46653" y="34619"/>
                    <a:pt x="46712" y="34619"/>
                  </a:cubicBezTo>
                  <a:cubicBezTo>
                    <a:pt x="46905" y="34619"/>
                    <a:pt x="47101" y="34592"/>
                    <a:pt x="47308" y="34528"/>
                  </a:cubicBezTo>
                  <a:cubicBezTo>
                    <a:pt x="48271" y="34235"/>
                    <a:pt x="48940" y="33294"/>
                    <a:pt x="49150" y="32101"/>
                  </a:cubicBezTo>
                  <a:cubicBezTo>
                    <a:pt x="49562" y="32497"/>
                    <a:pt x="50057" y="32713"/>
                    <a:pt x="50564" y="32713"/>
                  </a:cubicBezTo>
                  <a:cubicBezTo>
                    <a:pt x="50727" y="32713"/>
                    <a:pt x="50891" y="32691"/>
                    <a:pt x="51054" y="32645"/>
                  </a:cubicBezTo>
                  <a:cubicBezTo>
                    <a:pt x="52184" y="32310"/>
                    <a:pt x="52811" y="30846"/>
                    <a:pt x="52477" y="29339"/>
                  </a:cubicBezTo>
                  <a:cubicBezTo>
                    <a:pt x="52498" y="29318"/>
                    <a:pt x="52518" y="29297"/>
                    <a:pt x="52518" y="29297"/>
                  </a:cubicBezTo>
                  <a:cubicBezTo>
                    <a:pt x="52707" y="29507"/>
                    <a:pt x="52895" y="29695"/>
                    <a:pt x="53125" y="29841"/>
                  </a:cubicBezTo>
                  <a:cubicBezTo>
                    <a:pt x="53483" y="30071"/>
                    <a:pt x="53854" y="30180"/>
                    <a:pt x="54211" y="30180"/>
                  </a:cubicBezTo>
                  <a:cubicBezTo>
                    <a:pt x="55022" y="30180"/>
                    <a:pt x="55756" y="29616"/>
                    <a:pt x="56075" y="28628"/>
                  </a:cubicBezTo>
                  <a:cubicBezTo>
                    <a:pt x="56201" y="28230"/>
                    <a:pt x="56243" y="27812"/>
                    <a:pt x="56222" y="27393"/>
                  </a:cubicBezTo>
                  <a:lnTo>
                    <a:pt x="56222" y="27393"/>
                  </a:lnTo>
                  <a:cubicBezTo>
                    <a:pt x="56762" y="27886"/>
                    <a:pt x="57399" y="28173"/>
                    <a:pt x="58040" y="28173"/>
                  </a:cubicBezTo>
                  <a:cubicBezTo>
                    <a:pt x="58244" y="28173"/>
                    <a:pt x="58448" y="28144"/>
                    <a:pt x="58649" y="28084"/>
                  </a:cubicBezTo>
                  <a:cubicBezTo>
                    <a:pt x="60051" y="27686"/>
                    <a:pt x="60825" y="25929"/>
                    <a:pt x="60469" y="24087"/>
                  </a:cubicBezTo>
                  <a:lnTo>
                    <a:pt x="60469" y="24087"/>
                  </a:lnTo>
                  <a:cubicBezTo>
                    <a:pt x="60532" y="24108"/>
                    <a:pt x="60574" y="24150"/>
                    <a:pt x="60616" y="24192"/>
                  </a:cubicBezTo>
                  <a:cubicBezTo>
                    <a:pt x="60974" y="24422"/>
                    <a:pt x="61345" y="24531"/>
                    <a:pt x="61702" y="24531"/>
                  </a:cubicBezTo>
                  <a:cubicBezTo>
                    <a:pt x="62513" y="24531"/>
                    <a:pt x="63246" y="23967"/>
                    <a:pt x="63566" y="22978"/>
                  </a:cubicBezTo>
                  <a:cubicBezTo>
                    <a:pt x="63817" y="22162"/>
                    <a:pt x="63733" y="21221"/>
                    <a:pt x="63399" y="20426"/>
                  </a:cubicBezTo>
                  <a:lnTo>
                    <a:pt x="63399" y="20426"/>
                  </a:lnTo>
                  <a:cubicBezTo>
                    <a:pt x="63521" y="20446"/>
                    <a:pt x="63642" y="20456"/>
                    <a:pt x="63763" y="20456"/>
                  </a:cubicBezTo>
                  <a:cubicBezTo>
                    <a:pt x="64773" y="20456"/>
                    <a:pt x="65684" y="19758"/>
                    <a:pt x="66077" y="18543"/>
                  </a:cubicBezTo>
                  <a:cubicBezTo>
                    <a:pt x="66558" y="17057"/>
                    <a:pt x="66119" y="15279"/>
                    <a:pt x="65135" y="14170"/>
                  </a:cubicBezTo>
                  <a:cubicBezTo>
                    <a:pt x="65784" y="13898"/>
                    <a:pt x="66328" y="13270"/>
                    <a:pt x="66600" y="12412"/>
                  </a:cubicBezTo>
                  <a:cubicBezTo>
                    <a:pt x="67165" y="10613"/>
                    <a:pt x="66454" y="8395"/>
                    <a:pt x="64989" y="7432"/>
                  </a:cubicBezTo>
                  <a:cubicBezTo>
                    <a:pt x="64538" y="7143"/>
                    <a:pt x="64068" y="7007"/>
                    <a:pt x="63617" y="7007"/>
                  </a:cubicBezTo>
                  <a:cubicBezTo>
                    <a:pt x="63253" y="7007"/>
                    <a:pt x="62901" y="7096"/>
                    <a:pt x="62583" y="7265"/>
                  </a:cubicBezTo>
                  <a:cubicBezTo>
                    <a:pt x="59565" y="2607"/>
                    <a:pt x="52573" y="1"/>
                    <a:pt x="43972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-323100" y="443965"/>
              <a:ext cx="2545486" cy="1111079"/>
            </a:xfrm>
            <a:custGeom>
              <a:avLst/>
              <a:gdLst/>
              <a:ahLst/>
              <a:cxnLst/>
              <a:rect l="l" t="t" r="r" b="b"/>
              <a:pathLst>
                <a:path w="90474" h="39491" extrusionOk="0">
                  <a:moveTo>
                    <a:pt x="49867" y="1"/>
                  </a:moveTo>
                  <a:cubicBezTo>
                    <a:pt x="48231" y="1"/>
                    <a:pt x="46567" y="43"/>
                    <a:pt x="44881" y="129"/>
                  </a:cubicBezTo>
                  <a:cubicBezTo>
                    <a:pt x="26197" y="1113"/>
                    <a:pt x="10734" y="7264"/>
                    <a:pt x="6382" y="14755"/>
                  </a:cubicBezTo>
                  <a:cubicBezTo>
                    <a:pt x="5741" y="14286"/>
                    <a:pt x="4962" y="14035"/>
                    <a:pt x="4172" y="14035"/>
                  </a:cubicBezTo>
                  <a:cubicBezTo>
                    <a:pt x="3518" y="14035"/>
                    <a:pt x="2857" y="14207"/>
                    <a:pt x="2260" y="14567"/>
                  </a:cubicBezTo>
                  <a:cubicBezTo>
                    <a:pt x="544" y="15634"/>
                    <a:pt x="0" y="17873"/>
                    <a:pt x="1046" y="19609"/>
                  </a:cubicBezTo>
                  <a:cubicBezTo>
                    <a:pt x="1465" y="20279"/>
                    <a:pt x="2072" y="20781"/>
                    <a:pt x="2762" y="21074"/>
                  </a:cubicBezTo>
                  <a:cubicBezTo>
                    <a:pt x="2134" y="21995"/>
                    <a:pt x="2072" y="23208"/>
                    <a:pt x="2699" y="24213"/>
                  </a:cubicBezTo>
                  <a:cubicBezTo>
                    <a:pt x="3222" y="25070"/>
                    <a:pt x="4101" y="25552"/>
                    <a:pt x="5043" y="25614"/>
                  </a:cubicBezTo>
                  <a:cubicBezTo>
                    <a:pt x="4792" y="26326"/>
                    <a:pt x="4771" y="27121"/>
                    <a:pt x="5022" y="27895"/>
                  </a:cubicBezTo>
                  <a:cubicBezTo>
                    <a:pt x="5531" y="29441"/>
                    <a:pt x="6955" y="30420"/>
                    <a:pt x="8507" y="30420"/>
                  </a:cubicBezTo>
                  <a:cubicBezTo>
                    <a:pt x="8614" y="30420"/>
                    <a:pt x="8722" y="30415"/>
                    <a:pt x="8830" y="30406"/>
                  </a:cubicBezTo>
                  <a:lnTo>
                    <a:pt x="8830" y="30406"/>
                  </a:lnTo>
                  <a:cubicBezTo>
                    <a:pt x="8642" y="31285"/>
                    <a:pt x="8767" y="32247"/>
                    <a:pt x="9290" y="33084"/>
                  </a:cubicBezTo>
                  <a:cubicBezTo>
                    <a:pt x="9974" y="34219"/>
                    <a:pt x="11175" y="34844"/>
                    <a:pt x="12410" y="34844"/>
                  </a:cubicBezTo>
                  <a:cubicBezTo>
                    <a:pt x="13065" y="34844"/>
                    <a:pt x="13731" y="34668"/>
                    <a:pt x="14333" y="34298"/>
                  </a:cubicBezTo>
                  <a:cubicBezTo>
                    <a:pt x="14542" y="34172"/>
                    <a:pt x="14730" y="34026"/>
                    <a:pt x="14919" y="33858"/>
                  </a:cubicBezTo>
                  <a:cubicBezTo>
                    <a:pt x="15295" y="34716"/>
                    <a:pt x="16111" y="35386"/>
                    <a:pt x="17116" y="35553"/>
                  </a:cubicBezTo>
                  <a:cubicBezTo>
                    <a:pt x="17274" y="35579"/>
                    <a:pt x="17432" y="35591"/>
                    <a:pt x="17588" y="35591"/>
                  </a:cubicBezTo>
                  <a:cubicBezTo>
                    <a:pt x="18199" y="35591"/>
                    <a:pt x="18788" y="35401"/>
                    <a:pt x="19271" y="35051"/>
                  </a:cubicBezTo>
                  <a:cubicBezTo>
                    <a:pt x="19815" y="35804"/>
                    <a:pt x="20652" y="36348"/>
                    <a:pt x="21635" y="36516"/>
                  </a:cubicBezTo>
                  <a:cubicBezTo>
                    <a:pt x="21836" y="36548"/>
                    <a:pt x="22036" y="36564"/>
                    <a:pt x="22234" y="36564"/>
                  </a:cubicBezTo>
                  <a:cubicBezTo>
                    <a:pt x="23045" y="36564"/>
                    <a:pt x="23816" y="36296"/>
                    <a:pt x="24439" y="35825"/>
                  </a:cubicBezTo>
                  <a:cubicBezTo>
                    <a:pt x="24983" y="36704"/>
                    <a:pt x="25883" y="37374"/>
                    <a:pt x="26992" y="37541"/>
                  </a:cubicBezTo>
                  <a:cubicBezTo>
                    <a:pt x="27191" y="37573"/>
                    <a:pt x="27388" y="37588"/>
                    <a:pt x="27583" y="37588"/>
                  </a:cubicBezTo>
                  <a:cubicBezTo>
                    <a:pt x="28679" y="37588"/>
                    <a:pt x="29688" y="37103"/>
                    <a:pt x="30381" y="36285"/>
                  </a:cubicBezTo>
                  <a:cubicBezTo>
                    <a:pt x="30800" y="36997"/>
                    <a:pt x="31532" y="37541"/>
                    <a:pt x="32411" y="37687"/>
                  </a:cubicBezTo>
                  <a:cubicBezTo>
                    <a:pt x="32561" y="37706"/>
                    <a:pt x="32708" y="37717"/>
                    <a:pt x="32851" y="37717"/>
                  </a:cubicBezTo>
                  <a:cubicBezTo>
                    <a:pt x="33028" y="37717"/>
                    <a:pt x="33201" y="37701"/>
                    <a:pt x="33373" y="37666"/>
                  </a:cubicBezTo>
                  <a:cubicBezTo>
                    <a:pt x="33813" y="38441"/>
                    <a:pt x="34524" y="39047"/>
                    <a:pt x="35424" y="39319"/>
                  </a:cubicBezTo>
                  <a:cubicBezTo>
                    <a:pt x="35790" y="39436"/>
                    <a:pt x="36162" y="39491"/>
                    <a:pt x="36528" y="39491"/>
                  </a:cubicBezTo>
                  <a:cubicBezTo>
                    <a:pt x="37878" y="39491"/>
                    <a:pt x="39151" y="38742"/>
                    <a:pt x="39776" y="37541"/>
                  </a:cubicBezTo>
                  <a:cubicBezTo>
                    <a:pt x="40194" y="37959"/>
                    <a:pt x="40697" y="38273"/>
                    <a:pt x="41303" y="38482"/>
                  </a:cubicBezTo>
                  <a:cubicBezTo>
                    <a:pt x="41665" y="38597"/>
                    <a:pt x="42031" y="38651"/>
                    <a:pt x="42392" y="38651"/>
                  </a:cubicBezTo>
                  <a:cubicBezTo>
                    <a:pt x="43682" y="38651"/>
                    <a:pt x="44902" y="37957"/>
                    <a:pt x="45572" y="36829"/>
                  </a:cubicBezTo>
                  <a:cubicBezTo>
                    <a:pt x="46111" y="37488"/>
                    <a:pt x="46936" y="37899"/>
                    <a:pt x="47846" y="37899"/>
                  </a:cubicBezTo>
                  <a:cubicBezTo>
                    <a:pt x="47890" y="37899"/>
                    <a:pt x="47934" y="37899"/>
                    <a:pt x="47978" y="37897"/>
                  </a:cubicBezTo>
                  <a:cubicBezTo>
                    <a:pt x="48899" y="37834"/>
                    <a:pt x="49715" y="37353"/>
                    <a:pt x="50217" y="36662"/>
                  </a:cubicBezTo>
                  <a:cubicBezTo>
                    <a:pt x="50778" y="37945"/>
                    <a:pt x="52069" y="38843"/>
                    <a:pt x="53555" y="38843"/>
                  </a:cubicBezTo>
                  <a:cubicBezTo>
                    <a:pt x="53621" y="38843"/>
                    <a:pt x="53687" y="38842"/>
                    <a:pt x="53753" y="38838"/>
                  </a:cubicBezTo>
                  <a:cubicBezTo>
                    <a:pt x="55741" y="38734"/>
                    <a:pt x="57289" y="37060"/>
                    <a:pt x="57226" y="35093"/>
                  </a:cubicBezTo>
                  <a:lnTo>
                    <a:pt x="57226" y="35093"/>
                  </a:lnTo>
                  <a:cubicBezTo>
                    <a:pt x="57484" y="35144"/>
                    <a:pt x="57771" y="35182"/>
                    <a:pt x="58051" y="35182"/>
                  </a:cubicBezTo>
                  <a:cubicBezTo>
                    <a:pt x="58111" y="35182"/>
                    <a:pt x="58171" y="35180"/>
                    <a:pt x="58231" y="35177"/>
                  </a:cubicBezTo>
                  <a:cubicBezTo>
                    <a:pt x="59570" y="35093"/>
                    <a:pt x="60700" y="34319"/>
                    <a:pt x="61285" y="33231"/>
                  </a:cubicBezTo>
                  <a:cubicBezTo>
                    <a:pt x="61820" y="33805"/>
                    <a:pt x="62580" y="34155"/>
                    <a:pt x="63423" y="34155"/>
                  </a:cubicBezTo>
                  <a:cubicBezTo>
                    <a:pt x="63471" y="34155"/>
                    <a:pt x="63518" y="34154"/>
                    <a:pt x="63566" y="34151"/>
                  </a:cubicBezTo>
                  <a:cubicBezTo>
                    <a:pt x="65114" y="34068"/>
                    <a:pt x="66328" y="32791"/>
                    <a:pt x="66349" y="31264"/>
                  </a:cubicBezTo>
                  <a:cubicBezTo>
                    <a:pt x="66370" y="31243"/>
                    <a:pt x="66391" y="31243"/>
                    <a:pt x="66412" y="31243"/>
                  </a:cubicBezTo>
                  <a:cubicBezTo>
                    <a:pt x="66579" y="31473"/>
                    <a:pt x="66788" y="31703"/>
                    <a:pt x="67039" y="31892"/>
                  </a:cubicBezTo>
                  <a:cubicBezTo>
                    <a:pt x="67572" y="32302"/>
                    <a:pt x="68203" y="32501"/>
                    <a:pt x="68828" y="32501"/>
                  </a:cubicBezTo>
                  <a:cubicBezTo>
                    <a:pt x="69703" y="32501"/>
                    <a:pt x="70567" y="32112"/>
                    <a:pt x="71140" y="31368"/>
                  </a:cubicBezTo>
                  <a:cubicBezTo>
                    <a:pt x="71412" y="31013"/>
                    <a:pt x="71601" y="30594"/>
                    <a:pt x="71684" y="30197"/>
                  </a:cubicBezTo>
                  <a:cubicBezTo>
                    <a:pt x="72354" y="30926"/>
                    <a:pt x="73321" y="31395"/>
                    <a:pt x="74392" y="31395"/>
                  </a:cubicBezTo>
                  <a:cubicBezTo>
                    <a:pt x="74459" y="31395"/>
                    <a:pt x="74526" y="31393"/>
                    <a:pt x="74593" y="31389"/>
                  </a:cubicBezTo>
                  <a:cubicBezTo>
                    <a:pt x="76497" y="31306"/>
                    <a:pt x="77982" y="29778"/>
                    <a:pt x="78066" y="27916"/>
                  </a:cubicBezTo>
                  <a:cubicBezTo>
                    <a:pt x="78129" y="27958"/>
                    <a:pt x="78171" y="28000"/>
                    <a:pt x="78213" y="28042"/>
                  </a:cubicBezTo>
                  <a:cubicBezTo>
                    <a:pt x="78745" y="28452"/>
                    <a:pt x="79376" y="28651"/>
                    <a:pt x="80002" y="28651"/>
                  </a:cubicBezTo>
                  <a:cubicBezTo>
                    <a:pt x="80876" y="28651"/>
                    <a:pt x="81740" y="28262"/>
                    <a:pt x="82314" y="27518"/>
                  </a:cubicBezTo>
                  <a:cubicBezTo>
                    <a:pt x="82900" y="26786"/>
                    <a:pt x="83046" y="25866"/>
                    <a:pt x="82837" y="25008"/>
                  </a:cubicBezTo>
                  <a:lnTo>
                    <a:pt x="82837" y="25008"/>
                  </a:lnTo>
                  <a:cubicBezTo>
                    <a:pt x="83190" y="25117"/>
                    <a:pt x="83554" y="25170"/>
                    <a:pt x="83916" y="25170"/>
                  </a:cubicBezTo>
                  <a:cubicBezTo>
                    <a:pt x="85011" y="25170"/>
                    <a:pt x="86089" y="24680"/>
                    <a:pt x="86812" y="23752"/>
                  </a:cubicBezTo>
                  <a:cubicBezTo>
                    <a:pt x="87837" y="22434"/>
                    <a:pt x="87817" y="20614"/>
                    <a:pt x="86854" y="19337"/>
                  </a:cubicBezTo>
                  <a:cubicBezTo>
                    <a:pt x="87775" y="19212"/>
                    <a:pt x="88633" y="18731"/>
                    <a:pt x="89239" y="17956"/>
                  </a:cubicBezTo>
                  <a:cubicBezTo>
                    <a:pt x="90474" y="16345"/>
                    <a:pt x="90181" y="14044"/>
                    <a:pt x="88591" y="12809"/>
                  </a:cubicBezTo>
                  <a:cubicBezTo>
                    <a:pt x="87924" y="12297"/>
                    <a:pt x="87153" y="12050"/>
                    <a:pt x="86382" y="12050"/>
                  </a:cubicBezTo>
                  <a:cubicBezTo>
                    <a:pt x="86112" y="12050"/>
                    <a:pt x="85843" y="12080"/>
                    <a:pt x="85578" y="12140"/>
                  </a:cubicBezTo>
                  <a:cubicBezTo>
                    <a:pt x="82053" y="4957"/>
                    <a:pt x="67587" y="1"/>
                    <a:pt x="49867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451583" y="3461621"/>
              <a:ext cx="581663" cy="51825"/>
            </a:xfrm>
            <a:custGeom>
              <a:avLst/>
              <a:gdLst/>
              <a:ahLst/>
              <a:cxnLst/>
              <a:rect l="l" t="t" r="r" b="b"/>
              <a:pathLst>
                <a:path w="20674" h="1842" extrusionOk="0">
                  <a:moveTo>
                    <a:pt x="6131" y="0"/>
                  </a:moveTo>
                  <a:cubicBezTo>
                    <a:pt x="3955" y="0"/>
                    <a:pt x="1884" y="21"/>
                    <a:pt x="42" y="84"/>
                  </a:cubicBezTo>
                  <a:lnTo>
                    <a:pt x="1" y="1737"/>
                  </a:lnTo>
                  <a:cubicBezTo>
                    <a:pt x="1863" y="1800"/>
                    <a:pt x="3934" y="1842"/>
                    <a:pt x="6131" y="1842"/>
                  </a:cubicBezTo>
                  <a:cubicBezTo>
                    <a:pt x="14166" y="1842"/>
                    <a:pt x="20673" y="1423"/>
                    <a:pt x="20673" y="921"/>
                  </a:cubicBezTo>
                  <a:cubicBezTo>
                    <a:pt x="20673" y="398"/>
                    <a:pt x="14166" y="0"/>
                    <a:pt x="6131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453946" y="3358001"/>
              <a:ext cx="489802" cy="51853"/>
            </a:xfrm>
            <a:custGeom>
              <a:avLst/>
              <a:gdLst/>
              <a:ahLst/>
              <a:cxnLst/>
              <a:rect l="l" t="t" r="r" b="b"/>
              <a:pathLst>
                <a:path w="17409" h="1843" extrusionOk="0">
                  <a:moveTo>
                    <a:pt x="2846" y="1"/>
                  </a:moveTo>
                  <a:cubicBezTo>
                    <a:pt x="1883" y="1"/>
                    <a:pt x="942" y="1"/>
                    <a:pt x="42" y="22"/>
                  </a:cubicBezTo>
                  <a:cubicBezTo>
                    <a:pt x="21" y="608"/>
                    <a:pt x="21" y="1214"/>
                    <a:pt x="0" y="1821"/>
                  </a:cubicBezTo>
                  <a:cubicBezTo>
                    <a:pt x="921" y="1821"/>
                    <a:pt x="1883" y="1842"/>
                    <a:pt x="2846" y="1842"/>
                  </a:cubicBezTo>
                  <a:cubicBezTo>
                    <a:pt x="10881" y="1842"/>
                    <a:pt x="17409" y="1424"/>
                    <a:pt x="17409" y="921"/>
                  </a:cubicBezTo>
                  <a:cubicBezTo>
                    <a:pt x="17409" y="398"/>
                    <a:pt x="10881" y="1"/>
                    <a:pt x="2846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453946" y="3255591"/>
              <a:ext cx="271390" cy="48870"/>
            </a:xfrm>
            <a:custGeom>
              <a:avLst/>
              <a:gdLst/>
              <a:ahLst/>
              <a:cxnLst/>
              <a:rect l="l" t="t" r="r" b="b"/>
              <a:pathLst>
                <a:path w="9646" h="1737" extrusionOk="0">
                  <a:moveTo>
                    <a:pt x="21" y="0"/>
                  </a:moveTo>
                  <a:cubicBezTo>
                    <a:pt x="21" y="586"/>
                    <a:pt x="0" y="1151"/>
                    <a:pt x="0" y="1737"/>
                  </a:cubicBezTo>
                  <a:cubicBezTo>
                    <a:pt x="5629" y="1611"/>
                    <a:pt x="9646" y="1276"/>
                    <a:pt x="9646" y="879"/>
                  </a:cubicBezTo>
                  <a:cubicBezTo>
                    <a:pt x="9646" y="481"/>
                    <a:pt x="5629" y="126"/>
                    <a:pt x="21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455128" y="3150790"/>
              <a:ext cx="417383" cy="51825"/>
            </a:xfrm>
            <a:custGeom>
              <a:avLst/>
              <a:gdLst/>
              <a:ahLst/>
              <a:cxnLst/>
              <a:rect l="l" t="t" r="r" b="b"/>
              <a:pathLst>
                <a:path w="14835" h="1842" extrusionOk="0">
                  <a:moveTo>
                    <a:pt x="42" y="1"/>
                  </a:moveTo>
                  <a:cubicBezTo>
                    <a:pt x="21" y="608"/>
                    <a:pt x="21" y="1214"/>
                    <a:pt x="0" y="1842"/>
                  </a:cubicBezTo>
                  <a:lnTo>
                    <a:pt x="293" y="1842"/>
                  </a:lnTo>
                  <a:cubicBezTo>
                    <a:pt x="8328" y="1842"/>
                    <a:pt x="14835" y="1424"/>
                    <a:pt x="14835" y="921"/>
                  </a:cubicBezTo>
                  <a:cubicBezTo>
                    <a:pt x="14835" y="398"/>
                    <a:pt x="8328" y="1"/>
                    <a:pt x="293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456872" y="3047199"/>
              <a:ext cx="574010" cy="51825"/>
            </a:xfrm>
            <a:custGeom>
              <a:avLst/>
              <a:gdLst/>
              <a:ahLst/>
              <a:cxnLst/>
              <a:rect l="l" t="t" r="r" b="b"/>
              <a:pathLst>
                <a:path w="20402" h="1842" extrusionOk="0">
                  <a:moveTo>
                    <a:pt x="5860" y="0"/>
                  </a:moveTo>
                  <a:cubicBezTo>
                    <a:pt x="3788" y="0"/>
                    <a:pt x="1800" y="21"/>
                    <a:pt x="1" y="84"/>
                  </a:cubicBezTo>
                  <a:cubicBezTo>
                    <a:pt x="1" y="628"/>
                    <a:pt x="1" y="1193"/>
                    <a:pt x="1" y="1758"/>
                  </a:cubicBezTo>
                  <a:cubicBezTo>
                    <a:pt x="1800" y="1800"/>
                    <a:pt x="3767" y="1841"/>
                    <a:pt x="5860" y="1841"/>
                  </a:cubicBezTo>
                  <a:cubicBezTo>
                    <a:pt x="13894" y="1841"/>
                    <a:pt x="20401" y="1423"/>
                    <a:pt x="20401" y="921"/>
                  </a:cubicBezTo>
                  <a:cubicBezTo>
                    <a:pt x="20401" y="419"/>
                    <a:pt x="13894" y="0"/>
                    <a:pt x="5860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7"/>
            <p:cNvSpPr/>
            <p:nvPr/>
          </p:nvSpPr>
          <p:spPr>
            <a:xfrm>
              <a:off x="453355" y="2253073"/>
              <a:ext cx="579890" cy="51825"/>
            </a:xfrm>
            <a:custGeom>
              <a:avLst/>
              <a:gdLst/>
              <a:ahLst/>
              <a:cxnLst/>
              <a:rect l="l" t="t" r="r" b="b"/>
              <a:pathLst>
                <a:path w="20611" h="1842" extrusionOk="0">
                  <a:moveTo>
                    <a:pt x="5964" y="0"/>
                  </a:moveTo>
                  <a:cubicBezTo>
                    <a:pt x="3829" y="0"/>
                    <a:pt x="1821" y="21"/>
                    <a:pt x="0" y="84"/>
                  </a:cubicBezTo>
                  <a:cubicBezTo>
                    <a:pt x="0" y="628"/>
                    <a:pt x="0" y="1193"/>
                    <a:pt x="21" y="1758"/>
                  </a:cubicBezTo>
                  <a:cubicBezTo>
                    <a:pt x="1842" y="1800"/>
                    <a:pt x="3850" y="1841"/>
                    <a:pt x="5964" y="1841"/>
                  </a:cubicBezTo>
                  <a:cubicBezTo>
                    <a:pt x="14061" y="1841"/>
                    <a:pt x="20610" y="1423"/>
                    <a:pt x="20610" y="921"/>
                  </a:cubicBezTo>
                  <a:cubicBezTo>
                    <a:pt x="20610" y="419"/>
                    <a:pt x="14061" y="0"/>
                    <a:pt x="5964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451583" y="2149453"/>
              <a:ext cx="491575" cy="51825"/>
            </a:xfrm>
            <a:custGeom>
              <a:avLst/>
              <a:gdLst/>
              <a:ahLst/>
              <a:cxnLst/>
              <a:rect l="l" t="t" r="r" b="b"/>
              <a:pathLst>
                <a:path w="17472" h="1842" extrusionOk="0">
                  <a:moveTo>
                    <a:pt x="2825" y="1"/>
                  </a:moveTo>
                  <a:cubicBezTo>
                    <a:pt x="1863" y="1"/>
                    <a:pt x="921" y="1"/>
                    <a:pt x="1" y="22"/>
                  </a:cubicBezTo>
                  <a:cubicBezTo>
                    <a:pt x="22" y="607"/>
                    <a:pt x="22" y="1214"/>
                    <a:pt x="22" y="1821"/>
                  </a:cubicBezTo>
                  <a:cubicBezTo>
                    <a:pt x="921" y="1842"/>
                    <a:pt x="1863" y="1842"/>
                    <a:pt x="2825" y="1842"/>
                  </a:cubicBezTo>
                  <a:cubicBezTo>
                    <a:pt x="10902" y="1842"/>
                    <a:pt x="17472" y="1423"/>
                    <a:pt x="17472" y="921"/>
                  </a:cubicBezTo>
                  <a:cubicBezTo>
                    <a:pt x="17472" y="419"/>
                    <a:pt x="10902" y="1"/>
                    <a:pt x="2825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453946" y="2333116"/>
              <a:ext cx="274935" cy="50080"/>
            </a:xfrm>
            <a:custGeom>
              <a:avLst/>
              <a:gdLst/>
              <a:ahLst/>
              <a:cxnLst/>
              <a:rect l="l" t="t" r="r" b="b"/>
              <a:pathLst>
                <a:path w="9772" h="1780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587"/>
                    <a:pt x="21" y="1173"/>
                    <a:pt x="21" y="1779"/>
                  </a:cubicBezTo>
                  <a:cubicBezTo>
                    <a:pt x="5671" y="1654"/>
                    <a:pt x="9772" y="1298"/>
                    <a:pt x="9772" y="880"/>
                  </a:cubicBezTo>
                  <a:cubicBezTo>
                    <a:pt x="9772" y="461"/>
                    <a:pt x="5671" y="105"/>
                    <a:pt x="0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455128" y="2414368"/>
              <a:ext cx="422700" cy="51825"/>
            </a:xfrm>
            <a:custGeom>
              <a:avLst/>
              <a:gdLst/>
              <a:ahLst/>
              <a:cxnLst/>
              <a:rect l="l" t="t" r="r" b="b"/>
              <a:pathLst>
                <a:path w="15024" h="1842" extrusionOk="0">
                  <a:moveTo>
                    <a:pt x="0" y="0"/>
                  </a:moveTo>
                  <a:cubicBezTo>
                    <a:pt x="0" y="607"/>
                    <a:pt x="0" y="1214"/>
                    <a:pt x="0" y="1842"/>
                  </a:cubicBezTo>
                  <a:lnTo>
                    <a:pt x="1235" y="1842"/>
                  </a:lnTo>
                  <a:cubicBezTo>
                    <a:pt x="8851" y="1842"/>
                    <a:pt x="15023" y="1423"/>
                    <a:pt x="15023" y="921"/>
                  </a:cubicBezTo>
                  <a:cubicBezTo>
                    <a:pt x="15023" y="419"/>
                    <a:pt x="8851" y="0"/>
                    <a:pt x="1235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1991551" y="2140619"/>
              <a:ext cx="579300" cy="592833"/>
            </a:xfrm>
            <a:custGeom>
              <a:avLst/>
              <a:gdLst/>
              <a:ahLst/>
              <a:cxnLst/>
              <a:rect l="l" t="t" r="r" b="b"/>
              <a:pathLst>
                <a:path w="20590" h="21071" extrusionOk="0">
                  <a:moveTo>
                    <a:pt x="19899" y="1"/>
                  </a:moveTo>
                  <a:lnTo>
                    <a:pt x="1" y="20673"/>
                  </a:lnTo>
                  <a:lnTo>
                    <a:pt x="1" y="21071"/>
                  </a:lnTo>
                  <a:lnTo>
                    <a:pt x="20590" y="21071"/>
                  </a:lnTo>
                  <a:lnTo>
                    <a:pt x="20590" y="315"/>
                  </a:lnTo>
                  <a:lnTo>
                    <a:pt x="19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1991551" y="2138875"/>
              <a:ext cx="562813" cy="583407"/>
            </a:xfrm>
            <a:custGeom>
              <a:avLst/>
              <a:gdLst/>
              <a:ahLst/>
              <a:cxnLst/>
              <a:rect l="l" t="t" r="r" b="b"/>
              <a:pathLst>
                <a:path w="20004" h="20736" extrusionOk="0">
                  <a:moveTo>
                    <a:pt x="1" y="0"/>
                  </a:moveTo>
                  <a:lnTo>
                    <a:pt x="1" y="20735"/>
                  </a:lnTo>
                  <a:lnTo>
                    <a:pt x="20004" y="20735"/>
                  </a:lnTo>
                  <a:lnTo>
                    <a:pt x="20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2062188" y="2194778"/>
              <a:ext cx="435052" cy="461555"/>
            </a:xfrm>
            <a:custGeom>
              <a:avLst/>
              <a:gdLst/>
              <a:ahLst/>
              <a:cxnLst/>
              <a:rect l="l" t="t" r="r" b="b"/>
              <a:pathLst>
                <a:path w="15463" h="16405" extrusionOk="0">
                  <a:moveTo>
                    <a:pt x="0" y="1"/>
                  </a:moveTo>
                  <a:lnTo>
                    <a:pt x="0" y="16405"/>
                  </a:lnTo>
                  <a:lnTo>
                    <a:pt x="15463" y="16405"/>
                  </a:lnTo>
                  <a:lnTo>
                    <a:pt x="154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2187259" y="2265701"/>
              <a:ext cx="183103" cy="182540"/>
            </a:xfrm>
            <a:custGeom>
              <a:avLst/>
              <a:gdLst/>
              <a:ahLst/>
              <a:cxnLst/>
              <a:rect l="l" t="t" r="r" b="b"/>
              <a:pathLst>
                <a:path w="6508" h="6488" extrusionOk="0">
                  <a:moveTo>
                    <a:pt x="3244" y="1"/>
                  </a:moveTo>
                  <a:cubicBezTo>
                    <a:pt x="1465" y="1"/>
                    <a:pt x="0" y="1445"/>
                    <a:pt x="0" y="3244"/>
                  </a:cubicBezTo>
                  <a:cubicBezTo>
                    <a:pt x="0" y="5044"/>
                    <a:pt x="1465" y="6487"/>
                    <a:pt x="3244" y="6487"/>
                  </a:cubicBezTo>
                  <a:cubicBezTo>
                    <a:pt x="5043" y="6487"/>
                    <a:pt x="6508" y="5044"/>
                    <a:pt x="6508" y="3244"/>
                  </a:cubicBezTo>
                  <a:cubicBezTo>
                    <a:pt x="6508" y="1445"/>
                    <a:pt x="5043" y="1"/>
                    <a:pt x="3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2145193" y="2467031"/>
              <a:ext cx="256113" cy="191374"/>
            </a:xfrm>
            <a:custGeom>
              <a:avLst/>
              <a:gdLst/>
              <a:ahLst/>
              <a:cxnLst/>
              <a:rect l="l" t="t" r="r" b="b"/>
              <a:pathLst>
                <a:path w="9103" h="6802" extrusionOk="0">
                  <a:moveTo>
                    <a:pt x="4478" y="1"/>
                  </a:moveTo>
                  <a:cubicBezTo>
                    <a:pt x="2030" y="1"/>
                    <a:pt x="1" y="2135"/>
                    <a:pt x="1" y="4730"/>
                  </a:cubicBezTo>
                  <a:lnTo>
                    <a:pt x="1" y="6801"/>
                  </a:lnTo>
                  <a:lnTo>
                    <a:pt x="9103" y="6801"/>
                  </a:lnTo>
                  <a:lnTo>
                    <a:pt x="9103" y="4730"/>
                  </a:lnTo>
                  <a:cubicBezTo>
                    <a:pt x="9103" y="2135"/>
                    <a:pt x="7094" y="1"/>
                    <a:pt x="4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2811587" y="2143573"/>
              <a:ext cx="579300" cy="586952"/>
            </a:xfrm>
            <a:custGeom>
              <a:avLst/>
              <a:gdLst/>
              <a:ahLst/>
              <a:cxnLst/>
              <a:rect l="l" t="t" r="r" b="b"/>
              <a:pathLst>
                <a:path w="20590" h="20862" extrusionOk="0">
                  <a:moveTo>
                    <a:pt x="19899" y="0"/>
                  </a:moveTo>
                  <a:lnTo>
                    <a:pt x="0" y="20485"/>
                  </a:lnTo>
                  <a:lnTo>
                    <a:pt x="0" y="20861"/>
                  </a:lnTo>
                  <a:lnTo>
                    <a:pt x="20589" y="20861"/>
                  </a:lnTo>
                  <a:lnTo>
                    <a:pt x="20589" y="314"/>
                  </a:lnTo>
                  <a:lnTo>
                    <a:pt x="19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2811587" y="2142391"/>
              <a:ext cx="562813" cy="578118"/>
            </a:xfrm>
            <a:custGeom>
              <a:avLst/>
              <a:gdLst/>
              <a:ahLst/>
              <a:cxnLst/>
              <a:rect l="l" t="t" r="r" b="b"/>
              <a:pathLst>
                <a:path w="20004" h="20548" extrusionOk="0">
                  <a:moveTo>
                    <a:pt x="0" y="1"/>
                  </a:moveTo>
                  <a:lnTo>
                    <a:pt x="0" y="20548"/>
                  </a:lnTo>
                  <a:lnTo>
                    <a:pt x="20003" y="20548"/>
                  </a:lnTo>
                  <a:lnTo>
                    <a:pt x="20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2883367" y="2205385"/>
              <a:ext cx="435080" cy="461555"/>
            </a:xfrm>
            <a:custGeom>
              <a:avLst/>
              <a:gdLst/>
              <a:ahLst/>
              <a:cxnLst/>
              <a:rect l="l" t="t" r="r" b="b"/>
              <a:pathLst>
                <a:path w="15464" h="16405" extrusionOk="0">
                  <a:moveTo>
                    <a:pt x="1" y="0"/>
                  </a:moveTo>
                  <a:lnTo>
                    <a:pt x="1" y="16405"/>
                  </a:lnTo>
                  <a:lnTo>
                    <a:pt x="15463" y="16405"/>
                  </a:lnTo>
                  <a:lnTo>
                    <a:pt x="15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3006995" y="2276307"/>
              <a:ext cx="183103" cy="182512"/>
            </a:xfrm>
            <a:custGeom>
              <a:avLst/>
              <a:gdLst/>
              <a:ahLst/>
              <a:cxnLst/>
              <a:rect l="l" t="t" r="r" b="b"/>
              <a:pathLst>
                <a:path w="6508" h="6487" extrusionOk="0">
                  <a:moveTo>
                    <a:pt x="3244" y="1"/>
                  </a:moveTo>
                  <a:cubicBezTo>
                    <a:pt x="1465" y="1"/>
                    <a:pt x="0" y="1444"/>
                    <a:pt x="0" y="3244"/>
                  </a:cubicBezTo>
                  <a:cubicBezTo>
                    <a:pt x="0" y="5043"/>
                    <a:pt x="1465" y="6487"/>
                    <a:pt x="3244" y="6487"/>
                  </a:cubicBezTo>
                  <a:cubicBezTo>
                    <a:pt x="5043" y="6487"/>
                    <a:pt x="6508" y="5043"/>
                    <a:pt x="6508" y="3244"/>
                  </a:cubicBezTo>
                  <a:cubicBezTo>
                    <a:pt x="6508" y="1444"/>
                    <a:pt x="5043" y="1"/>
                    <a:pt x="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2969661" y="2477638"/>
              <a:ext cx="256113" cy="191937"/>
            </a:xfrm>
            <a:custGeom>
              <a:avLst/>
              <a:gdLst/>
              <a:ahLst/>
              <a:cxnLst/>
              <a:rect l="l" t="t" r="r" b="b"/>
              <a:pathLst>
                <a:path w="9103" h="6822" extrusionOk="0">
                  <a:moveTo>
                    <a:pt x="4478" y="0"/>
                  </a:moveTo>
                  <a:cubicBezTo>
                    <a:pt x="2030" y="0"/>
                    <a:pt x="1" y="2135"/>
                    <a:pt x="1" y="4750"/>
                  </a:cubicBezTo>
                  <a:lnTo>
                    <a:pt x="1" y="6822"/>
                  </a:lnTo>
                  <a:lnTo>
                    <a:pt x="9103" y="6822"/>
                  </a:lnTo>
                  <a:lnTo>
                    <a:pt x="9103" y="4750"/>
                  </a:lnTo>
                  <a:cubicBezTo>
                    <a:pt x="9103" y="2135"/>
                    <a:pt x="7094" y="0"/>
                    <a:pt x="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1520608" y="1969898"/>
              <a:ext cx="2257637" cy="61250"/>
            </a:xfrm>
            <a:custGeom>
              <a:avLst/>
              <a:gdLst/>
              <a:ahLst/>
              <a:cxnLst/>
              <a:rect l="l" t="t" r="r" b="b"/>
              <a:pathLst>
                <a:path w="80243" h="2177" extrusionOk="0">
                  <a:moveTo>
                    <a:pt x="231" y="1"/>
                  </a:moveTo>
                  <a:cubicBezTo>
                    <a:pt x="106" y="1"/>
                    <a:pt x="1" y="106"/>
                    <a:pt x="1" y="210"/>
                  </a:cubicBezTo>
                  <a:lnTo>
                    <a:pt x="1" y="1947"/>
                  </a:lnTo>
                  <a:cubicBezTo>
                    <a:pt x="1" y="2072"/>
                    <a:pt x="106" y="2177"/>
                    <a:pt x="231" y="2177"/>
                  </a:cubicBezTo>
                  <a:lnTo>
                    <a:pt x="80034" y="2177"/>
                  </a:lnTo>
                  <a:cubicBezTo>
                    <a:pt x="80138" y="2177"/>
                    <a:pt x="80243" y="2072"/>
                    <a:pt x="80243" y="1947"/>
                  </a:cubicBezTo>
                  <a:lnTo>
                    <a:pt x="80243" y="210"/>
                  </a:lnTo>
                  <a:cubicBezTo>
                    <a:pt x="80243" y="106"/>
                    <a:pt x="80138" y="1"/>
                    <a:pt x="80034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1520608" y="2003463"/>
              <a:ext cx="2257637" cy="27685"/>
            </a:xfrm>
            <a:custGeom>
              <a:avLst/>
              <a:gdLst/>
              <a:ahLst/>
              <a:cxnLst/>
              <a:rect l="l" t="t" r="r" b="b"/>
              <a:pathLst>
                <a:path w="80243" h="984" extrusionOk="0">
                  <a:moveTo>
                    <a:pt x="231" y="1"/>
                  </a:moveTo>
                  <a:cubicBezTo>
                    <a:pt x="106" y="1"/>
                    <a:pt x="1" y="105"/>
                    <a:pt x="1" y="231"/>
                  </a:cubicBezTo>
                  <a:lnTo>
                    <a:pt x="1" y="754"/>
                  </a:lnTo>
                  <a:cubicBezTo>
                    <a:pt x="1" y="879"/>
                    <a:pt x="106" y="984"/>
                    <a:pt x="231" y="984"/>
                  </a:cubicBezTo>
                  <a:lnTo>
                    <a:pt x="80034" y="984"/>
                  </a:lnTo>
                  <a:cubicBezTo>
                    <a:pt x="80138" y="984"/>
                    <a:pt x="80243" y="879"/>
                    <a:pt x="80243" y="754"/>
                  </a:cubicBezTo>
                  <a:lnTo>
                    <a:pt x="80243" y="231"/>
                  </a:lnTo>
                  <a:cubicBezTo>
                    <a:pt x="80243" y="105"/>
                    <a:pt x="80138" y="1"/>
                    <a:pt x="80034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2684419" y="1061434"/>
              <a:ext cx="72448" cy="308641"/>
            </a:xfrm>
            <a:custGeom>
              <a:avLst/>
              <a:gdLst/>
              <a:ahLst/>
              <a:cxnLst/>
              <a:rect l="l" t="t" r="r" b="b"/>
              <a:pathLst>
                <a:path w="2575" h="10970" extrusionOk="0">
                  <a:moveTo>
                    <a:pt x="1256" y="2956"/>
                  </a:moveTo>
                  <a:cubicBezTo>
                    <a:pt x="1298" y="3584"/>
                    <a:pt x="1256" y="4232"/>
                    <a:pt x="1214" y="4881"/>
                  </a:cubicBezTo>
                  <a:cubicBezTo>
                    <a:pt x="1152" y="5843"/>
                    <a:pt x="1026" y="6806"/>
                    <a:pt x="838" y="7748"/>
                  </a:cubicBezTo>
                  <a:cubicBezTo>
                    <a:pt x="838" y="7789"/>
                    <a:pt x="817" y="7873"/>
                    <a:pt x="796" y="7978"/>
                  </a:cubicBezTo>
                  <a:cubicBezTo>
                    <a:pt x="712" y="8501"/>
                    <a:pt x="650" y="8898"/>
                    <a:pt x="587" y="9233"/>
                  </a:cubicBezTo>
                  <a:cubicBezTo>
                    <a:pt x="575" y="9244"/>
                    <a:pt x="570" y="9250"/>
                    <a:pt x="568" y="9255"/>
                  </a:cubicBezTo>
                  <a:lnTo>
                    <a:pt x="568" y="9255"/>
                  </a:lnTo>
                  <a:cubicBezTo>
                    <a:pt x="589" y="9049"/>
                    <a:pt x="630" y="8783"/>
                    <a:pt x="670" y="8459"/>
                  </a:cubicBezTo>
                  <a:cubicBezTo>
                    <a:pt x="817" y="7496"/>
                    <a:pt x="963" y="6388"/>
                    <a:pt x="984" y="6116"/>
                  </a:cubicBezTo>
                  <a:cubicBezTo>
                    <a:pt x="1131" y="5069"/>
                    <a:pt x="1214" y="4023"/>
                    <a:pt x="1256" y="2956"/>
                  </a:cubicBezTo>
                  <a:close/>
                  <a:moveTo>
                    <a:pt x="1746" y="0"/>
                  </a:moveTo>
                  <a:cubicBezTo>
                    <a:pt x="1730" y="0"/>
                    <a:pt x="1714" y="2"/>
                    <a:pt x="1696" y="6"/>
                  </a:cubicBezTo>
                  <a:cubicBezTo>
                    <a:pt x="1612" y="27"/>
                    <a:pt x="1549" y="110"/>
                    <a:pt x="1570" y="194"/>
                  </a:cubicBezTo>
                  <a:cubicBezTo>
                    <a:pt x="1738" y="1345"/>
                    <a:pt x="1779" y="2475"/>
                    <a:pt x="1696" y="3605"/>
                  </a:cubicBezTo>
                  <a:cubicBezTo>
                    <a:pt x="1612" y="2642"/>
                    <a:pt x="1466" y="1659"/>
                    <a:pt x="1319" y="675"/>
                  </a:cubicBezTo>
                  <a:lnTo>
                    <a:pt x="1256" y="215"/>
                  </a:lnTo>
                  <a:cubicBezTo>
                    <a:pt x="1238" y="142"/>
                    <a:pt x="1188" y="85"/>
                    <a:pt x="1121" y="85"/>
                  </a:cubicBezTo>
                  <a:cubicBezTo>
                    <a:pt x="1111" y="85"/>
                    <a:pt x="1100" y="87"/>
                    <a:pt x="1089" y="90"/>
                  </a:cubicBezTo>
                  <a:cubicBezTo>
                    <a:pt x="984" y="90"/>
                    <a:pt x="922" y="173"/>
                    <a:pt x="922" y="257"/>
                  </a:cubicBezTo>
                  <a:cubicBezTo>
                    <a:pt x="922" y="299"/>
                    <a:pt x="922" y="341"/>
                    <a:pt x="922" y="403"/>
                  </a:cubicBezTo>
                  <a:cubicBezTo>
                    <a:pt x="880" y="320"/>
                    <a:pt x="838" y="236"/>
                    <a:pt x="796" y="152"/>
                  </a:cubicBezTo>
                  <a:cubicBezTo>
                    <a:pt x="754" y="90"/>
                    <a:pt x="712" y="69"/>
                    <a:pt x="650" y="69"/>
                  </a:cubicBezTo>
                  <a:cubicBezTo>
                    <a:pt x="587" y="69"/>
                    <a:pt x="524" y="110"/>
                    <a:pt x="503" y="152"/>
                  </a:cubicBezTo>
                  <a:cubicBezTo>
                    <a:pt x="461" y="215"/>
                    <a:pt x="461" y="278"/>
                    <a:pt x="503" y="320"/>
                  </a:cubicBezTo>
                  <a:cubicBezTo>
                    <a:pt x="691" y="634"/>
                    <a:pt x="838" y="968"/>
                    <a:pt x="942" y="1303"/>
                  </a:cubicBezTo>
                  <a:cubicBezTo>
                    <a:pt x="942" y="2768"/>
                    <a:pt x="880" y="4191"/>
                    <a:pt x="712" y="5571"/>
                  </a:cubicBezTo>
                  <a:cubicBezTo>
                    <a:pt x="650" y="6157"/>
                    <a:pt x="545" y="6785"/>
                    <a:pt x="440" y="7371"/>
                  </a:cubicBezTo>
                  <a:cubicBezTo>
                    <a:pt x="210" y="8501"/>
                    <a:pt x="1" y="9673"/>
                    <a:pt x="106" y="10802"/>
                  </a:cubicBezTo>
                  <a:cubicBezTo>
                    <a:pt x="106" y="10886"/>
                    <a:pt x="168" y="10949"/>
                    <a:pt x="273" y="10970"/>
                  </a:cubicBezTo>
                  <a:cubicBezTo>
                    <a:pt x="357" y="10970"/>
                    <a:pt x="419" y="10928"/>
                    <a:pt x="440" y="10844"/>
                  </a:cubicBezTo>
                  <a:cubicBezTo>
                    <a:pt x="461" y="10781"/>
                    <a:pt x="482" y="10719"/>
                    <a:pt x="503" y="10635"/>
                  </a:cubicBezTo>
                  <a:cubicBezTo>
                    <a:pt x="1403" y="9045"/>
                    <a:pt x="1738" y="7434"/>
                    <a:pt x="1779" y="5781"/>
                  </a:cubicBezTo>
                  <a:cubicBezTo>
                    <a:pt x="1947" y="4902"/>
                    <a:pt x="2030" y="4044"/>
                    <a:pt x="2072" y="3249"/>
                  </a:cubicBezTo>
                  <a:cubicBezTo>
                    <a:pt x="2114" y="3772"/>
                    <a:pt x="2135" y="4295"/>
                    <a:pt x="2114" y="4797"/>
                  </a:cubicBezTo>
                  <a:cubicBezTo>
                    <a:pt x="2093" y="6764"/>
                    <a:pt x="1884" y="8982"/>
                    <a:pt x="608" y="10468"/>
                  </a:cubicBezTo>
                  <a:cubicBezTo>
                    <a:pt x="545" y="10551"/>
                    <a:pt x="566" y="10656"/>
                    <a:pt x="629" y="10719"/>
                  </a:cubicBezTo>
                  <a:cubicBezTo>
                    <a:pt x="658" y="10748"/>
                    <a:pt x="696" y="10763"/>
                    <a:pt x="735" y="10763"/>
                  </a:cubicBezTo>
                  <a:cubicBezTo>
                    <a:pt x="779" y="10763"/>
                    <a:pt x="825" y="10743"/>
                    <a:pt x="859" y="10698"/>
                  </a:cubicBezTo>
                  <a:cubicBezTo>
                    <a:pt x="1926" y="9442"/>
                    <a:pt x="2219" y="7789"/>
                    <a:pt x="2365" y="6199"/>
                  </a:cubicBezTo>
                  <a:cubicBezTo>
                    <a:pt x="2574" y="4211"/>
                    <a:pt x="2407" y="2161"/>
                    <a:pt x="1884" y="110"/>
                  </a:cubicBezTo>
                  <a:cubicBezTo>
                    <a:pt x="1867" y="41"/>
                    <a:pt x="1821" y="0"/>
                    <a:pt x="1746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2690918" y="1352964"/>
              <a:ext cx="9425" cy="620517"/>
            </a:xfrm>
            <a:custGeom>
              <a:avLst/>
              <a:gdLst/>
              <a:ahLst/>
              <a:cxnLst/>
              <a:rect l="l" t="t" r="r" b="b"/>
              <a:pathLst>
                <a:path w="335" h="22055" extrusionOk="0">
                  <a:moveTo>
                    <a:pt x="167" y="1"/>
                  </a:moveTo>
                  <a:cubicBezTo>
                    <a:pt x="63" y="1"/>
                    <a:pt x="0" y="64"/>
                    <a:pt x="0" y="168"/>
                  </a:cubicBezTo>
                  <a:lnTo>
                    <a:pt x="0" y="21887"/>
                  </a:lnTo>
                  <a:cubicBezTo>
                    <a:pt x="0" y="21971"/>
                    <a:pt x="63" y="22054"/>
                    <a:pt x="167" y="22054"/>
                  </a:cubicBezTo>
                  <a:cubicBezTo>
                    <a:pt x="251" y="22054"/>
                    <a:pt x="335" y="21971"/>
                    <a:pt x="335" y="21887"/>
                  </a:cubicBezTo>
                  <a:lnTo>
                    <a:pt x="335" y="168"/>
                  </a:lnTo>
                  <a:cubicBezTo>
                    <a:pt x="335" y="6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2581418" y="1350966"/>
              <a:ext cx="259039" cy="96222"/>
            </a:xfrm>
            <a:custGeom>
              <a:avLst/>
              <a:gdLst/>
              <a:ahLst/>
              <a:cxnLst/>
              <a:rect l="l" t="t" r="r" b="b"/>
              <a:pathLst>
                <a:path w="9207" h="3420" extrusionOk="0">
                  <a:moveTo>
                    <a:pt x="5380" y="681"/>
                  </a:moveTo>
                  <a:cubicBezTo>
                    <a:pt x="5710" y="681"/>
                    <a:pt x="6040" y="692"/>
                    <a:pt x="6361" y="721"/>
                  </a:cubicBezTo>
                  <a:cubicBezTo>
                    <a:pt x="6821" y="762"/>
                    <a:pt x="7240" y="846"/>
                    <a:pt x="7616" y="972"/>
                  </a:cubicBezTo>
                  <a:cubicBezTo>
                    <a:pt x="8265" y="1076"/>
                    <a:pt x="8600" y="1516"/>
                    <a:pt x="8621" y="2269"/>
                  </a:cubicBezTo>
                  <a:cubicBezTo>
                    <a:pt x="8495" y="2562"/>
                    <a:pt x="8265" y="2729"/>
                    <a:pt x="7951" y="2792"/>
                  </a:cubicBezTo>
                  <a:lnTo>
                    <a:pt x="7930" y="2792"/>
                  </a:lnTo>
                  <a:cubicBezTo>
                    <a:pt x="7713" y="2884"/>
                    <a:pt x="7496" y="2926"/>
                    <a:pt x="7280" y="2926"/>
                  </a:cubicBezTo>
                  <a:cubicBezTo>
                    <a:pt x="6125" y="2926"/>
                    <a:pt x="5014" y="1736"/>
                    <a:pt x="4185" y="783"/>
                  </a:cubicBezTo>
                  <a:cubicBezTo>
                    <a:pt x="4185" y="762"/>
                    <a:pt x="4185" y="742"/>
                    <a:pt x="4185" y="721"/>
                  </a:cubicBezTo>
                  <a:cubicBezTo>
                    <a:pt x="4575" y="698"/>
                    <a:pt x="4978" y="681"/>
                    <a:pt x="5380" y="681"/>
                  </a:cubicBezTo>
                  <a:close/>
                  <a:moveTo>
                    <a:pt x="3641" y="658"/>
                  </a:moveTo>
                  <a:cubicBezTo>
                    <a:pt x="3683" y="721"/>
                    <a:pt x="3746" y="783"/>
                    <a:pt x="3787" y="825"/>
                  </a:cubicBezTo>
                  <a:lnTo>
                    <a:pt x="3746" y="909"/>
                  </a:lnTo>
                  <a:lnTo>
                    <a:pt x="3808" y="909"/>
                  </a:lnTo>
                  <a:cubicBezTo>
                    <a:pt x="3662" y="1432"/>
                    <a:pt x="3432" y="1892"/>
                    <a:pt x="3097" y="2248"/>
                  </a:cubicBezTo>
                  <a:cubicBezTo>
                    <a:pt x="2706" y="2671"/>
                    <a:pt x="1924" y="3094"/>
                    <a:pt x="1270" y="3094"/>
                  </a:cubicBezTo>
                  <a:cubicBezTo>
                    <a:pt x="1083" y="3094"/>
                    <a:pt x="907" y="3059"/>
                    <a:pt x="754" y="2980"/>
                  </a:cubicBezTo>
                  <a:cubicBezTo>
                    <a:pt x="481" y="2834"/>
                    <a:pt x="335" y="2667"/>
                    <a:pt x="356" y="2457"/>
                  </a:cubicBezTo>
                  <a:cubicBezTo>
                    <a:pt x="377" y="1892"/>
                    <a:pt x="1528" y="1202"/>
                    <a:pt x="2009" y="1014"/>
                  </a:cubicBezTo>
                  <a:cubicBezTo>
                    <a:pt x="2532" y="825"/>
                    <a:pt x="3097" y="742"/>
                    <a:pt x="3641" y="658"/>
                  </a:cubicBezTo>
                  <a:close/>
                  <a:moveTo>
                    <a:pt x="4503" y="1"/>
                  </a:moveTo>
                  <a:cubicBezTo>
                    <a:pt x="4459" y="1"/>
                    <a:pt x="4417" y="17"/>
                    <a:pt x="4394" y="51"/>
                  </a:cubicBezTo>
                  <a:cubicBezTo>
                    <a:pt x="4373" y="51"/>
                    <a:pt x="4352" y="72"/>
                    <a:pt x="4331" y="72"/>
                  </a:cubicBezTo>
                  <a:lnTo>
                    <a:pt x="4311" y="51"/>
                  </a:lnTo>
                  <a:lnTo>
                    <a:pt x="4248" y="135"/>
                  </a:lnTo>
                  <a:cubicBezTo>
                    <a:pt x="4206" y="177"/>
                    <a:pt x="4185" y="218"/>
                    <a:pt x="4143" y="239"/>
                  </a:cubicBezTo>
                  <a:cubicBezTo>
                    <a:pt x="4143" y="218"/>
                    <a:pt x="4122" y="218"/>
                    <a:pt x="4101" y="218"/>
                  </a:cubicBezTo>
                  <a:lnTo>
                    <a:pt x="4101" y="156"/>
                  </a:lnTo>
                  <a:lnTo>
                    <a:pt x="4039" y="198"/>
                  </a:lnTo>
                  <a:cubicBezTo>
                    <a:pt x="3913" y="177"/>
                    <a:pt x="3808" y="177"/>
                    <a:pt x="3683" y="177"/>
                  </a:cubicBezTo>
                  <a:lnTo>
                    <a:pt x="3620" y="93"/>
                  </a:lnTo>
                  <a:lnTo>
                    <a:pt x="3599" y="198"/>
                  </a:lnTo>
                  <a:lnTo>
                    <a:pt x="3578" y="198"/>
                  </a:lnTo>
                  <a:cubicBezTo>
                    <a:pt x="3515" y="198"/>
                    <a:pt x="3474" y="239"/>
                    <a:pt x="3453" y="302"/>
                  </a:cubicBezTo>
                  <a:cubicBezTo>
                    <a:pt x="3453" y="323"/>
                    <a:pt x="3453" y="344"/>
                    <a:pt x="3453" y="365"/>
                  </a:cubicBezTo>
                  <a:cubicBezTo>
                    <a:pt x="2511" y="490"/>
                    <a:pt x="1507" y="700"/>
                    <a:pt x="754" y="1348"/>
                  </a:cubicBezTo>
                  <a:cubicBezTo>
                    <a:pt x="398" y="1641"/>
                    <a:pt x="0" y="2143"/>
                    <a:pt x="0" y="2604"/>
                  </a:cubicBezTo>
                  <a:cubicBezTo>
                    <a:pt x="0" y="2834"/>
                    <a:pt x="105" y="3022"/>
                    <a:pt x="293" y="3169"/>
                  </a:cubicBezTo>
                  <a:cubicBezTo>
                    <a:pt x="523" y="3357"/>
                    <a:pt x="837" y="3420"/>
                    <a:pt x="1151" y="3420"/>
                  </a:cubicBezTo>
                  <a:cubicBezTo>
                    <a:pt x="1758" y="3420"/>
                    <a:pt x="2427" y="3169"/>
                    <a:pt x="2783" y="2939"/>
                  </a:cubicBezTo>
                  <a:cubicBezTo>
                    <a:pt x="3411" y="2562"/>
                    <a:pt x="3850" y="1934"/>
                    <a:pt x="4080" y="1139"/>
                  </a:cubicBezTo>
                  <a:cubicBezTo>
                    <a:pt x="4938" y="2102"/>
                    <a:pt x="6277" y="3357"/>
                    <a:pt x="7470" y="3357"/>
                  </a:cubicBezTo>
                  <a:lnTo>
                    <a:pt x="7512" y="3357"/>
                  </a:lnTo>
                  <a:cubicBezTo>
                    <a:pt x="8014" y="3336"/>
                    <a:pt x="8432" y="3106"/>
                    <a:pt x="8788" y="2646"/>
                  </a:cubicBezTo>
                  <a:cubicBezTo>
                    <a:pt x="9123" y="2185"/>
                    <a:pt x="9207" y="1788"/>
                    <a:pt x="9039" y="1453"/>
                  </a:cubicBezTo>
                  <a:cubicBezTo>
                    <a:pt x="8495" y="449"/>
                    <a:pt x="5712" y="386"/>
                    <a:pt x="4541" y="386"/>
                  </a:cubicBezTo>
                  <a:cubicBezTo>
                    <a:pt x="4603" y="344"/>
                    <a:pt x="4624" y="281"/>
                    <a:pt x="4645" y="260"/>
                  </a:cubicBezTo>
                  <a:cubicBezTo>
                    <a:pt x="4708" y="177"/>
                    <a:pt x="4687" y="93"/>
                    <a:pt x="4603" y="30"/>
                  </a:cubicBezTo>
                  <a:cubicBezTo>
                    <a:pt x="4575" y="11"/>
                    <a:pt x="4539" y="1"/>
                    <a:pt x="4503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2634396" y="1922267"/>
              <a:ext cx="125398" cy="50024"/>
            </a:xfrm>
            <a:custGeom>
              <a:avLst/>
              <a:gdLst/>
              <a:ahLst/>
              <a:cxnLst/>
              <a:rect l="l" t="t" r="r" b="b"/>
              <a:pathLst>
                <a:path w="4457" h="1778" extrusionOk="0">
                  <a:moveTo>
                    <a:pt x="4060" y="355"/>
                  </a:moveTo>
                  <a:cubicBezTo>
                    <a:pt x="4039" y="376"/>
                    <a:pt x="4018" y="418"/>
                    <a:pt x="3955" y="480"/>
                  </a:cubicBezTo>
                  <a:cubicBezTo>
                    <a:pt x="3578" y="941"/>
                    <a:pt x="2825" y="1213"/>
                    <a:pt x="2302" y="1359"/>
                  </a:cubicBezTo>
                  <a:cubicBezTo>
                    <a:pt x="2448" y="899"/>
                    <a:pt x="2846" y="669"/>
                    <a:pt x="3160" y="564"/>
                  </a:cubicBezTo>
                  <a:cubicBezTo>
                    <a:pt x="3327" y="480"/>
                    <a:pt x="3516" y="459"/>
                    <a:pt x="3683" y="418"/>
                  </a:cubicBezTo>
                  <a:cubicBezTo>
                    <a:pt x="3725" y="418"/>
                    <a:pt x="3788" y="397"/>
                    <a:pt x="3850" y="397"/>
                  </a:cubicBezTo>
                  <a:cubicBezTo>
                    <a:pt x="3913" y="376"/>
                    <a:pt x="3997" y="355"/>
                    <a:pt x="4060" y="355"/>
                  </a:cubicBezTo>
                  <a:close/>
                  <a:moveTo>
                    <a:pt x="670" y="543"/>
                  </a:moveTo>
                  <a:cubicBezTo>
                    <a:pt x="795" y="543"/>
                    <a:pt x="1130" y="648"/>
                    <a:pt x="1339" y="773"/>
                  </a:cubicBezTo>
                  <a:cubicBezTo>
                    <a:pt x="1591" y="920"/>
                    <a:pt x="1800" y="1129"/>
                    <a:pt x="1946" y="1380"/>
                  </a:cubicBezTo>
                  <a:cubicBezTo>
                    <a:pt x="1946" y="1401"/>
                    <a:pt x="1967" y="1422"/>
                    <a:pt x="1967" y="1422"/>
                  </a:cubicBezTo>
                  <a:cubicBezTo>
                    <a:pt x="1653" y="1380"/>
                    <a:pt x="1339" y="1338"/>
                    <a:pt x="1067" y="1192"/>
                  </a:cubicBezTo>
                  <a:cubicBezTo>
                    <a:pt x="879" y="1087"/>
                    <a:pt x="544" y="794"/>
                    <a:pt x="544" y="627"/>
                  </a:cubicBezTo>
                  <a:cubicBezTo>
                    <a:pt x="544" y="606"/>
                    <a:pt x="544" y="564"/>
                    <a:pt x="607" y="543"/>
                  </a:cubicBezTo>
                  <a:close/>
                  <a:moveTo>
                    <a:pt x="4059" y="1"/>
                  </a:moveTo>
                  <a:cubicBezTo>
                    <a:pt x="3612" y="1"/>
                    <a:pt x="2904" y="292"/>
                    <a:pt x="2888" y="292"/>
                  </a:cubicBezTo>
                  <a:cubicBezTo>
                    <a:pt x="2532" y="459"/>
                    <a:pt x="2260" y="690"/>
                    <a:pt x="2093" y="983"/>
                  </a:cubicBezTo>
                  <a:cubicBezTo>
                    <a:pt x="1884" y="731"/>
                    <a:pt x="1611" y="522"/>
                    <a:pt x="1298" y="376"/>
                  </a:cubicBezTo>
                  <a:cubicBezTo>
                    <a:pt x="1120" y="300"/>
                    <a:pt x="851" y="209"/>
                    <a:pt x="625" y="209"/>
                  </a:cubicBezTo>
                  <a:cubicBezTo>
                    <a:pt x="477" y="209"/>
                    <a:pt x="347" y="247"/>
                    <a:pt x="272" y="355"/>
                  </a:cubicBezTo>
                  <a:cubicBezTo>
                    <a:pt x="0" y="711"/>
                    <a:pt x="503" y="1213"/>
                    <a:pt x="691" y="1338"/>
                  </a:cubicBezTo>
                  <a:cubicBezTo>
                    <a:pt x="1109" y="1652"/>
                    <a:pt x="1591" y="1715"/>
                    <a:pt x="2072" y="1778"/>
                  </a:cubicBezTo>
                  <a:lnTo>
                    <a:pt x="2093" y="1778"/>
                  </a:lnTo>
                  <a:cubicBezTo>
                    <a:pt x="2156" y="1778"/>
                    <a:pt x="2197" y="1757"/>
                    <a:pt x="2239" y="1715"/>
                  </a:cubicBezTo>
                  <a:cubicBezTo>
                    <a:pt x="2846" y="1568"/>
                    <a:pt x="3390" y="1317"/>
                    <a:pt x="3871" y="983"/>
                  </a:cubicBezTo>
                  <a:cubicBezTo>
                    <a:pt x="4101" y="815"/>
                    <a:pt x="4415" y="564"/>
                    <a:pt x="4457" y="334"/>
                  </a:cubicBezTo>
                  <a:cubicBezTo>
                    <a:pt x="4457" y="229"/>
                    <a:pt x="4436" y="167"/>
                    <a:pt x="4373" y="104"/>
                  </a:cubicBezTo>
                  <a:cubicBezTo>
                    <a:pt x="4314" y="29"/>
                    <a:pt x="4199" y="1"/>
                    <a:pt x="4059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3091947" y="2129393"/>
              <a:ext cx="72279" cy="43694"/>
            </a:xfrm>
            <a:custGeom>
              <a:avLst/>
              <a:gdLst/>
              <a:ahLst/>
              <a:cxnLst/>
              <a:rect l="l" t="t" r="r" b="b"/>
              <a:pathLst>
                <a:path w="2569" h="1553" extrusionOk="0">
                  <a:moveTo>
                    <a:pt x="2140" y="0"/>
                  </a:moveTo>
                  <a:cubicBezTo>
                    <a:pt x="1779" y="0"/>
                    <a:pt x="1125" y="230"/>
                    <a:pt x="978" y="295"/>
                  </a:cubicBezTo>
                  <a:cubicBezTo>
                    <a:pt x="560" y="463"/>
                    <a:pt x="246" y="797"/>
                    <a:pt x="100" y="1237"/>
                  </a:cubicBezTo>
                  <a:cubicBezTo>
                    <a:pt x="87" y="1288"/>
                    <a:pt x="130" y="1324"/>
                    <a:pt x="174" y="1324"/>
                  </a:cubicBezTo>
                  <a:cubicBezTo>
                    <a:pt x="202" y="1324"/>
                    <a:pt x="230" y="1311"/>
                    <a:pt x="246" y="1279"/>
                  </a:cubicBezTo>
                  <a:cubicBezTo>
                    <a:pt x="372" y="818"/>
                    <a:pt x="727" y="525"/>
                    <a:pt x="1167" y="358"/>
                  </a:cubicBezTo>
                  <a:cubicBezTo>
                    <a:pt x="1355" y="295"/>
                    <a:pt x="1522" y="253"/>
                    <a:pt x="1711" y="232"/>
                  </a:cubicBezTo>
                  <a:cubicBezTo>
                    <a:pt x="1844" y="212"/>
                    <a:pt x="2027" y="156"/>
                    <a:pt x="2135" y="156"/>
                  </a:cubicBezTo>
                  <a:lnTo>
                    <a:pt x="2135" y="156"/>
                  </a:lnTo>
                  <a:cubicBezTo>
                    <a:pt x="2248" y="156"/>
                    <a:pt x="2280" y="217"/>
                    <a:pt x="2087" y="442"/>
                  </a:cubicBezTo>
                  <a:cubicBezTo>
                    <a:pt x="1648" y="986"/>
                    <a:pt x="727" y="1279"/>
                    <a:pt x="79" y="1425"/>
                  </a:cubicBezTo>
                  <a:cubicBezTo>
                    <a:pt x="1" y="1425"/>
                    <a:pt x="32" y="1553"/>
                    <a:pt x="104" y="1553"/>
                  </a:cubicBezTo>
                  <a:cubicBezTo>
                    <a:pt x="110" y="1553"/>
                    <a:pt x="115" y="1552"/>
                    <a:pt x="121" y="1551"/>
                  </a:cubicBezTo>
                  <a:cubicBezTo>
                    <a:pt x="748" y="1425"/>
                    <a:pt x="1355" y="1174"/>
                    <a:pt x="1878" y="797"/>
                  </a:cubicBezTo>
                  <a:cubicBezTo>
                    <a:pt x="2025" y="714"/>
                    <a:pt x="2569" y="316"/>
                    <a:pt x="2359" y="65"/>
                  </a:cubicBezTo>
                  <a:cubicBezTo>
                    <a:pt x="2322" y="19"/>
                    <a:pt x="2243" y="0"/>
                    <a:pt x="2140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3041164" y="2135189"/>
              <a:ext cx="58493" cy="39023"/>
            </a:xfrm>
            <a:custGeom>
              <a:avLst/>
              <a:gdLst/>
              <a:ahLst/>
              <a:cxnLst/>
              <a:rect l="l" t="t" r="r" b="b"/>
              <a:pathLst>
                <a:path w="2079" h="1387" extrusionOk="0">
                  <a:moveTo>
                    <a:pt x="491" y="1"/>
                  </a:moveTo>
                  <a:cubicBezTo>
                    <a:pt x="372" y="1"/>
                    <a:pt x="268" y="30"/>
                    <a:pt x="210" y="110"/>
                  </a:cubicBezTo>
                  <a:cubicBezTo>
                    <a:pt x="1" y="382"/>
                    <a:pt x="419" y="822"/>
                    <a:pt x="607" y="968"/>
                  </a:cubicBezTo>
                  <a:cubicBezTo>
                    <a:pt x="1005" y="1261"/>
                    <a:pt x="1486" y="1324"/>
                    <a:pt x="1946" y="1386"/>
                  </a:cubicBezTo>
                  <a:cubicBezTo>
                    <a:pt x="2051" y="1386"/>
                    <a:pt x="2051" y="1240"/>
                    <a:pt x="1946" y="1240"/>
                  </a:cubicBezTo>
                  <a:cubicBezTo>
                    <a:pt x="1591" y="1198"/>
                    <a:pt x="1214" y="1135"/>
                    <a:pt x="879" y="968"/>
                  </a:cubicBezTo>
                  <a:cubicBezTo>
                    <a:pt x="691" y="863"/>
                    <a:pt x="63" y="361"/>
                    <a:pt x="419" y="152"/>
                  </a:cubicBezTo>
                  <a:cubicBezTo>
                    <a:pt x="447" y="134"/>
                    <a:pt x="485" y="127"/>
                    <a:pt x="530" y="127"/>
                  </a:cubicBezTo>
                  <a:cubicBezTo>
                    <a:pt x="751" y="127"/>
                    <a:pt x="1134" y="312"/>
                    <a:pt x="1256" y="382"/>
                  </a:cubicBezTo>
                  <a:cubicBezTo>
                    <a:pt x="1528" y="549"/>
                    <a:pt x="1758" y="780"/>
                    <a:pt x="1926" y="1073"/>
                  </a:cubicBezTo>
                  <a:cubicBezTo>
                    <a:pt x="1940" y="1100"/>
                    <a:pt x="1963" y="1112"/>
                    <a:pt x="1986" y="1112"/>
                  </a:cubicBezTo>
                  <a:cubicBezTo>
                    <a:pt x="2033" y="1112"/>
                    <a:pt x="2079" y="1066"/>
                    <a:pt x="2051" y="1010"/>
                  </a:cubicBezTo>
                  <a:cubicBezTo>
                    <a:pt x="1842" y="633"/>
                    <a:pt x="1528" y="340"/>
                    <a:pt x="1130" y="173"/>
                  </a:cubicBezTo>
                  <a:cubicBezTo>
                    <a:pt x="994" y="105"/>
                    <a:pt x="715" y="1"/>
                    <a:pt x="491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3093606" y="2162676"/>
              <a:ext cx="8187" cy="11620"/>
            </a:xfrm>
            <a:custGeom>
              <a:avLst/>
              <a:gdLst/>
              <a:ahLst/>
              <a:cxnLst/>
              <a:rect l="l" t="t" r="r" b="b"/>
              <a:pathLst>
                <a:path w="291" h="413" extrusionOk="0">
                  <a:moveTo>
                    <a:pt x="134" y="1"/>
                  </a:moveTo>
                  <a:cubicBezTo>
                    <a:pt x="119" y="1"/>
                    <a:pt x="101" y="4"/>
                    <a:pt x="82" y="12"/>
                  </a:cubicBezTo>
                  <a:cubicBezTo>
                    <a:pt x="50" y="28"/>
                    <a:pt x="43" y="57"/>
                    <a:pt x="51" y="84"/>
                  </a:cubicBezTo>
                  <a:lnTo>
                    <a:pt x="51" y="84"/>
                  </a:lnTo>
                  <a:cubicBezTo>
                    <a:pt x="26" y="138"/>
                    <a:pt x="20" y="207"/>
                    <a:pt x="20" y="242"/>
                  </a:cubicBezTo>
                  <a:cubicBezTo>
                    <a:pt x="1" y="318"/>
                    <a:pt x="16" y="412"/>
                    <a:pt x="115" y="412"/>
                  </a:cubicBezTo>
                  <a:cubicBezTo>
                    <a:pt x="124" y="412"/>
                    <a:pt x="134" y="411"/>
                    <a:pt x="145" y="409"/>
                  </a:cubicBezTo>
                  <a:cubicBezTo>
                    <a:pt x="279" y="352"/>
                    <a:pt x="291" y="1"/>
                    <a:pt x="134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2256662" y="2124076"/>
              <a:ext cx="72223" cy="43722"/>
            </a:xfrm>
            <a:custGeom>
              <a:avLst/>
              <a:gdLst/>
              <a:ahLst/>
              <a:cxnLst/>
              <a:rect l="l" t="t" r="r" b="b"/>
              <a:pathLst>
                <a:path w="2567" h="1554" extrusionOk="0">
                  <a:moveTo>
                    <a:pt x="2147" y="0"/>
                  </a:moveTo>
                  <a:cubicBezTo>
                    <a:pt x="1776" y="0"/>
                    <a:pt x="1128" y="226"/>
                    <a:pt x="998" y="275"/>
                  </a:cubicBezTo>
                  <a:cubicBezTo>
                    <a:pt x="558" y="463"/>
                    <a:pt x="245" y="777"/>
                    <a:pt x="98" y="1237"/>
                  </a:cubicBezTo>
                  <a:cubicBezTo>
                    <a:pt x="85" y="1289"/>
                    <a:pt x="136" y="1325"/>
                    <a:pt x="182" y="1325"/>
                  </a:cubicBezTo>
                  <a:cubicBezTo>
                    <a:pt x="210" y="1325"/>
                    <a:pt x="237" y="1311"/>
                    <a:pt x="245" y="1279"/>
                  </a:cubicBezTo>
                  <a:cubicBezTo>
                    <a:pt x="391" y="819"/>
                    <a:pt x="747" y="526"/>
                    <a:pt x="1186" y="359"/>
                  </a:cubicBezTo>
                  <a:cubicBezTo>
                    <a:pt x="1353" y="296"/>
                    <a:pt x="1542" y="254"/>
                    <a:pt x="1709" y="233"/>
                  </a:cubicBezTo>
                  <a:cubicBezTo>
                    <a:pt x="1856" y="212"/>
                    <a:pt x="2044" y="149"/>
                    <a:pt x="2149" y="149"/>
                  </a:cubicBezTo>
                  <a:lnTo>
                    <a:pt x="2149" y="149"/>
                  </a:lnTo>
                  <a:cubicBezTo>
                    <a:pt x="2253" y="149"/>
                    <a:pt x="2274" y="212"/>
                    <a:pt x="2086" y="442"/>
                  </a:cubicBezTo>
                  <a:cubicBezTo>
                    <a:pt x="1646" y="986"/>
                    <a:pt x="747" y="1279"/>
                    <a:pt x="98" y="1405"/>
                  </a:cubicBezTo>
                  <a:cubicBezTo>
                    <a:pt x="0" y="1424"/>
                    <a:pt x="30" y="1553"/>
                    <a:pt x="103" y="1553"/>
                  </a:cubicBezTo>
                  <a:cubicBezTo>
                    <a:pt x="108" y="1553"/>
                    <a:pt x="113" y="1553"/>
                    <a:pt x="119" y="1551"/>
                  </a:cubicBezTo>
                  <a:cubicBezTo>
                    <a:pt x="747" y="1426"/>
                    <a:pt x="1353" y="1175"/>
                    <a:pt x="1877" y="798"/>
                  </a:cubicBezTo>
                  <a:cubicBezTo>
                    <a:pt x="2023" y="693"/>
                    <a:pt x="2567" y="296"/>
                    <a:pt x="2379" y="66"/>
                  </a:cubicBezTo>
                  <a:cubicBezTo>
                    <a:pt x="2337" y="19"/>
                    <a:pt x="2253" y="0"/>
                    <a:pt x="2147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2205823" y="2129618"/>
              <a:ext cx="58549" cy="39305"/>
            </a:xfrm>
            <a:custGeom>
              <a:avLst/>
              <a:gdLst/>
              <a:ahLst/>
              <a:cxnLst/>
              <a:rect l="l" t="t" r="r" b="b"/>
              <a:pathLst>
                <a:path w="2081" h="1397" extrusionOk="0">
                  <a:moveTo>
                    <a:pt x="500" y="0"/>
                  </a:moveTo>
                  <a:cubicBezTo>
                    <a:pt x="377" y="0"/>
                    <a:pt x="269" y="32"/>
                    <a:pt x="210" y="120"/>
                  </a:cubicBezTo>
                  <a:cubicBezTo>
                    <a:pt x="1" y="392"/>
                    <a:pt x="419" y="831"/>
                    <a:pt x="629" y="978"/>
                  </a:cubicBezTo>
                  <a:cubicBezTo>
                    <a:pt x="1005" y="1271"/>
                    <a:pt x="1487" y="1333"/>
                    <a:pt x="1968" y="1396"/>
                  </a:cubicBezTo>
                  <a:cubicBezTo>
                    <a:pt x="2052" y="1396"/>
                    <a:pt x="2052" y="1250"/>
                    <a:pt x="1968" y="1250"/>
                  </a:cubicBezTo>
                  <a:cubicBezTo>
                    <a:pt x="1591" y="1187"/>
                    <a:pt x="1215" y="1145"/>
                    <a:pt x="880" y="978"/>
                  </a:cubicBezTo>
                  <a:cubicBezTo>
                    <a:pt x="712" y="873"/>
                    <a:pt x="64" y="371"/>
                    <a:pt x="419" y="162"/>
                  </a:cubicBezTo>
                  <a:cubicBezTo>
                    <a:pt x="448" y="144"/>
                    <a:pt x="486" y="137"/>
                    <a:pt x="530" y="137"/>
                  </a:cubicBezTo>
                  <a:cubicBezTo>
                    <a:pt x="752" y="137"/>
                    <a:pt x="1135" y="322"/>
                    <a:pt x="1256" y="392"/>
                  </a:cubicBezTo>
                  <a:cubicBezTo>
                    <a:pt x="1549" y="559"/>
                    <a:pt x="1759" y="789"/>
                    <a:pt x="1926" y="1082"/>
                  </a:cubicBezTo>
                  <a:cubicBezTo>
                    <a:pt x="1939" y="1107"/>
                    <a:pt x="1959" y="1117"/>
                    <a:pt x="1980" y="1117"/>
                  </a:cubicBezTo>
                  <a:cubicBezTo>
                    <a:pt x="2028" y="1117"/>
                    <a:pt x="2081" y="1063"/>
                    <a:pt x="2052" y="1020"/>
                  </a:cubicBezTo>
                  <a:cubicBezTo>
                    <a:pt x="1842" y="643"/>
                    <a:pt x="1528" y="329"/>
                    <a:pt x="1131" y="162"/>
                  </a:cubicBezTo>
                  <a:cubicBezTo>
                    <a:pt x="1009" y="107"/>
                    <a:pt x="728" y="0"/>
                    <a:pt x="500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2258829" y="2157246"/>
              <a:ext cx="7259" cy="11338"/>
            </a:xfrm>
            <a:custGeom>
              <a:avLst/>
              <a:gdLst/>
              <a:ahLst/>
              <a:cxnLst/>
              <a:rect l="l" t="t" r="r" b="b"/>
              <a:pathLst>
                <a:path w="258" h="403" extrusionOk="0">
                  <a:moveTo>
                    <a:pt x="122" y="1"/>
                  </a:moveTo>
                  <a:cubicBezTo>
                    <a:pt x="105" y="1"/>
                    <a:pt x="85" y="6"/>
                    <a:pt x="63" y="17"/>
                  </a:cubicBezTo>
                  <a:cubicBezTo>
                    <a:pt x="23" y="37"/>
                    <a:pt x="21" y="76"/>
                    <a:pt x="39" y="106"/>
                  </a:cubicBezTo>
                  <a:lnTo>
                    <a:pt x="39" y="106"/>
                  </a:lnTo>
                  <a:cubicBezTo>
                    <a:pt x="20" y="152"/>
                    <a:pt x="10" y="207"/>
                    <a:pt x="0" y="247"/>
                  </a:cubicBezTo>
                  <a:cubicBezTo>
                    <a:pt x="0" y="317"/>
                    <a:pt x="15" y="403"/>
                    <a:pt x="82" y="403"/>
                  </a:cubicBezTo>
                  <a:cubicBezTo>
                    <a:pt x="95" y="403"/>
                    <a:pt x="109" y="400"/>
                    <a:pt x="126" y="393"/>
                  </a:cubicBezTo>
                  <a:cubicBezTo>
                    <a:pt x="226" y="365"/>
                    <a:pt x="257" y="151"/>
                    <a:pt x="201" y="51"/>
                  </a:cubicBezTo>
                  <a:lnTo>
                    <a:pt x="201" y="51"/>
                  </a:lnTo>
                  <a:cubicBezTo>
                    <a:pt x="198" y="46"/>
                    <a:pt x="195" y="41"/>
                    <a:pt x="191" y="36"/>
                  </a:cubicBezTo>
                  <a:lnTo>
                    <a:pt x="191" y="36"/>
                  </a:lnTo>
                  <a:cubicBezTo>
                    <a:pt x="174" y="14"/>
                    <a:pt x="151" y="1"/>
                    <a:pt x="122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2260573" y="2027743"/>
              <a:ext cx="4164" cy="134542"/>
            </a:xfrm>
            <a:custGeom>
              <a:avLst/>
              <a:gdLst/>
              <a:ahLst/>
              <a:cxnLst/>
              <a:rect l="l" t="t" r="r" b="b"/>
              <a:pathLst>
                <a:path w="148" h="4782" extrusionOk="0">
                  <a:moveTo>
                    <a:pt x="74" y="1"/>
                  </a:moveTo>
                  <a:cubicBezTo>
                    <a:pt x="38" y="1"/>
                    <a:pt x="1" y="6"/>
                    <a:pt x="1" y="16"/>
                  </a:cubicBezTo>
                  <a:lnTo>
                    <a:pt x="1" y="4766"/>
                  </a:lnTo>
                  <a:cubicBezTo>
                    <a:pt x="1" y="4777"/>
                    <a:pt x="38" y="4782"/>
                    <a:pt x="74" y="4782"/>
                  </a:cubicBezTo>
                  <a:cubicBezTo>
                    <a:pt x="111" y="4782"/>
                    <a:pt x="147" y="4777"/>
                    <a:pt x="147" y="4766"/>
                  </a:cubicBezTo>
                  <a:lnTo>
                    <a:pt x="147" y="16"/>
                  </a:lnTo>
                  <a:cubicBezTo>
                    <a:pt x="147" y="6"/>
                    <a:pt x="111" y="1"/>
                    <a:pt x="74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3094732" y="2027743"/>
              <a:ext cx="4136" cy="134542"/>
            </a:xfrm>
            <a:custGeom>
              <a:avLst/>
              <a:gdLst/>
              <a:ahLst/>
              <a:cxnLst/>
              <a:rect l="l" t="t" r="r" b="b"/>
              <a:pathLst>
                <a:path w="147" h="4782" extrusionOk="0">
                  <a:moveTo>
                    <a:pt x="74" y="1"/>
                  </a:moveTo>
                  <a:cubicBezTo>
                    <a:pt x="37" y="1"/>
                    <a:pt x="1" y="6"/>
                    <a:pt x="1" y="16"/>
                  </a:cubicBezTo>
                  <a:lnTo>
                    <a:pt x="1" y="4766"/>
                  </a:lnTo>
                  <a:cubicBezTo>
                    <a:pt x="1" y="4777"/>
                    <a:pt x="37" y="4782"/>
                    <a:pt x="74" y="4782"/>
                  </a:cubicBezTo>
                  <a:cubicBezTo>
                    <a:pt x="110" y="4782"/>
                    <a:pt x="147" y="4777"/>
                    <a:pt x="147" y="4766"/>
                  </a:cubicBezTo>
                  <a:lnTo>
                    <a:pt x="147" y="16"/>
                  </a:lnTo>
                  <a:cubicBezTo>
                    <a:pt x="147" y="6"/>
                    <a:pt x="110" y="1"/>
                    <a:pt x="74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2259419" y="1966719"/>
              <a:ext cx="14602" cy="65470"/>
            </a:xfrm>
            <a:custGeom>
              <a:avLst/>
              <a:gdLst/>
              <a:ahLst/>
              <a:cxnLst/>
              <a:rect l="l" t="t" r="r" b="b"/>
              <a:pathLst>
                <a:path w="519" h="2327" extrusionOk="0">
                  <a:moveTo>
                    <a:pt x="320" y="840"/>
                  </a:moveTo>
                  <a:cubicBezTo>
                    <a:pt x="325" y="884"/>
                    <a:pt x="330" y="929"/>
                    <a:pt x="335" y="972"/>
                  </a:cubicBezTo>
                  <a:cubicBezTo>
                    <a:pt x="338" y="1034"/>
                    <a:pt x="340" y="1095"/>
                    <a:pt x="340" y="1157"/>
                  </a:cubicBezTo>
                  <a:lnTo>
                    <a:pt x="340" y="1157"/>
                  </a:lnTo>
                  <a:cubicBezTo>
                    <a:pt x="317" y="1295"/>
                    <a:pt x="287" y="1432"/>
                    <a:pt x="253" y="1569"/>
                  </a:cubicBezTo>
                  <a:lnTo>
                    <a:pt x="253" y="1569"/>
                  </a:lnTo>
                  <a:cubicBezTo>
                    <a:pt x="285" y="1381"/>
                    <a:pt x="305" y="1189"/>
                    <a:pt x="314" y="993"/>
                  </a:cubicBezTo>
                  <a:cubicBezTo>
                    <a:pt x="317" y="942"/>
                    <a:pt x="319" y="891"/>
                    <a:pt x="320" y="840"/>
                  </a:cubicBezTo>
                  <a:close/>
                  <a:moveTo>
                    <a:pt x="336" y="1301"/>
                  </a:moveTo>
                  <a:lnTo>
                    <a:pt x="336" y="1301"/>
                  </a:lnTo>
                  <a:cubicBezTo>
                    <a:pt x="323" y="1557"/>
                    <a:pt x="273" y="1809"/>
                    <a:pt x="165" y="2044"/>
                  </a:cubicBezTo>
                  <a:lnTo>
                    <a:pt x="165" y="2044"/>
                  </a:lnTo>
                  <a:cubicBezTo>
                    <a:pt x="183" y="1985"/>
                    <a:pt x="196" y="1924"/>
                    <a:pt x="209" y="1872"/>
                  </a:cubicBezTo>
                  <a:cubicBezTo>
                    <a:pt x="251" y="1683"/>
                    <a:pt x="314" y="1495"/>
                    <a:pt x="335" y="1307"/>
                  </a:cubicBezTo>
                  <a:cubicBezTo>
                    <a:pt x="335" y="1305"/>
                    <a:pt x="336" y="1303"/>
                    <a:pt x="336" y="1301"/>
                  </a:cubicBezTo>
                  <a:close/>
                  <a:moveTo>
                    <a:pt x="250" y="373"/>
                  </a:moveTo>
                  <a:lnTo>
                    <a:pt x="250" y="373"/>
                  </a:lnTo>
                  <a:cubicBezTo>
                    <a:pt x="250" y="374"/>
                    <a:pt x="251" y="376"/>
                    <a:pt x="251" y="378"/>
                  </a:cubicBezTo>
                  <a:lnTo>
                    <a:pt x="251" y="378"/>
                  </a:lnTo>
                  <a:cubicBezTo>
                    <a:pt x="251" y="381"/>
                    <a:pt x="251" y="383"/>
                    <a:pt x="251" y="386"/>
                  </a:cubicBezTo>
                  <a:cubicBezTo>
                    <a:pt x="259" y="423"/>
                    <a:pt x="267" y="460"/>
                    <a:pt x="273" y="498"/>
                  </a:cubicBezTo>
                  <a:lnTo>
                    <a:pt x="273" y="498"/>
                  </a:lnTo>
                  <a:cubicBezTo>
                    <a:pt x="299" y="675"/>
                    <a:pt x="294" y="858"/>
                    <a:pt x="272" y="1035"/>
                  </a:cubicBezTo>
                  <a:cubicBezTo>
                    <a:pt x="272" y="1244"/>
                    <a:pt x="230" y="1453"/>
                    <a:pt x="188" y="1662"/>
                  </a:cubicBezTo>
                  <a:cubicBezTo>
                    <a:pt x="188" y="1693"/>
                    <a:pt x="168" y="1830"/>
                    <a:pt x="143" y="1961"/>
                  </a:cubicBezTo>
                  <a:lnTo>
                    <a:pt x="143" y="1961"/>
                  </a:lnTo>
                  <a:cubicBezTo>
                    <a:pt x="118" y="2040"/>
                    <a:pt x="93" y="2118"/>
                    <a:pt x="67" y="2195"/>
                  </a:cubicBezTo>
                  <a:lnTo>
                    <a:pt x="67" y="2195"/>
                  </a:lnTo>
                  <a:cubicBezTo>
                    <a:pt x="86" y="2044"/>
                    <a:pt x="170" y="1399"/>
                    <a:pt x="188" y="1307"/>
                  </a:cubicBezTo>
                  <a:cubicBezTo>
                    <a:pt x="224" y="1002"/>
                    <a:pt x="245" y="682"/>
                    <a:pt x="250" y="373"/>
                  </a:cubicBezTo>
                  <a:close/>
                  <a:moveTo>
                    <a:pt x="371" y="0"/>
                  </a:moveTo>
                  <a:cubicBezTo>
                    <a:pt x="365" y="0"/>
                    <a:pt x="356" y="9"/>
                    <a:pt x="356" y="9"/>
                  </a:cubicBezTo>
                  <a:cubicBezTo>
                    <a:pt x="411" y="349"/>
                    <a:pt x="405" y="684"/>
                    <a:pt x="361" y="1015"/>
                  </a:cubicBezTo>
                  <a:lnTo>
                    <a:pt x="361" y="1015"/>
                  </a:lnTo>
                  <a:cubicBezTo>
                    <a:pt x="349" y="692"/>
                    <a:pt x="296" y="363"/>
                    <a:pt x="251" y="30"/>
                  </a:cubicBezTo>
                  <a:cubicBezTo>
                    <a:pt x="251" y="20"/>
                    <a:pt x="241" y="15"/>
                    <a:pt x="230" y="15"/>
                  </a:cubicBezTo>
                  <a:cubicBezTo>
                    <a:pt x="220" y="15"/>
                    <a:pt x="209" y="20"/>
                    <a:pt x="209" y="30"/>
                  </a:cubicBezTo>
                  <a:cubicBezTo>
                    <a:pt x="212" y="78"/>
                    <a:pt x="214" y="125"/>
                    <a:pt x="215" y="171"/>
                  </a:cubicBezTo>
                  <a:lnTo>
                    <a:pt x="215" y="171"/>
                  </a:lnTo>
                  <a:cubicBezTo>
                    <a:pt x="196" y="123"/>
                    <a:pt x="173" y="76"/>
                    <a:pt x="147" y="30"/>
                  </a:cubicBezTo>
                  <a:cubicBezTo>
                    <a:pt x="147" y="24"/>
                    <a:pt x="143" y="22"/>
                    <a:pt x="138" y="22"/>
                  </a:cubicBezTo>
                  <a:cubicBezTo>
                    <a:pt x="127" y="22"/>
                    <a:pt x="111" y="36"/>
                    <a:pt x="126" y="51"/>
                  </a:cubicBezTo>
                  <a:cubicBezTo>
                    <a:pt x="163" y="117"/>
                    <a:pt x="193" y="185"/>
                    <a:pt x="217" y="256"/>
                  </a:cubicBezTo>
                  <a:lnTo>
                    <a:pt x="217" y="256"/>
                  </a:lnTo>
                  <a:cubicBezTo>
                    <a:pt x="221" y="572"/>
                    <a:pt x="201" y="876"/>
                    <a:pt x="167" y="1181"/>
                  </a:cubicBezTo>
                  <a:cubicBezTo>
                    <a:pt x="126" y="1558"/>
                    <a:pt x="0" y="1934"/>
                    <a:pt x="42" y="2311"/>
                  </a:cubicBezTo>
                  <a:cubicBezTo>
                    <a:pt x="42" y="2321"/>
                    <a:pt x="47" y="2327"/>
                    <a:pt x="52" y="2327"/>
                  </a:cubicBezTo>
                  <a:cubicBezTo>
                    <a:pt x="58" y="2327"/>
                    <a:pt x="63" y="2321"/>
                    <a:pt x="63" y="2311"/>
                  </a:cubicBezTo>
                  <a:cubicBezTo>
                    <a:pt x="67" y="2300"/>
                    <a:pt x="71" y="2288"/>
                    <a:pt x="75" y="2277"/>
                  </a:cubicBezTo>
                  <a:lnTo>
                    <a:pt x="75" y="2277"/>
                  </a:lnTo>
                  <a:cubicBezTo>
                    <a:pt x="78" y="2275"/>
                    <a:pt x="81" y="2272"/>
                    <a:pt x="84" y="2269"/>
                  </a:cubicBezTo>
                  <a:cubicBezTo>
                    <a:pt x="297" y="1907"/>
                    <a:pt x="364" y="1533"/>
                    <a:pt x="364" y="1152"/>
                  </a:cubicBezTo>
                  <a:lnTo>
                    <a:pt x="364" y="1152"/>
                  </a:lnTo>
                  <a:cubicBezTo>
                    <a:pt x="408" y="893"/>
                    <a:pt x="434" y="624"/>
                    <a:pt x="420" y="354"/>
                  </a:cubicBezTo>
                  <a:lnTo>
                    <a:pt x="420" y="354"/>
                  </a:lnTo>
                  <a:cubicBezTo>
                    <a:pt x="461" y="581"/>
                    <a:pt x="481" y="807"/>
                    <a:pt x="481" y="1014"/>
                  </a:cubicBezTo>
                  <a:cubicBezTo>
                    <a:pt x="460" y="1432"/>
                    <a:pt x="419" y="1934"/>
                    <a:pt x="147" y="2248"/>
                  </a:cubicBezTo>
                  <a:cubicBezTo>
                    <a:pt x="132" y="2263"/>
                    <a:pt x="138" y="2278"/>
                    <a:pt x="150" y="2278"/>
                  </a:cubicBezTo>
                  <a:cubicBezTo>
                    <a:pt x="155" y="2278"/>
                    <a:pt x="161" y="2275"/>
                    <a:pt x="167" y="2269"/>
                  </a:cubicBezTo>
                  <a:cubicBezTo>
                    <a:pt x="398" y="2018"/>
                    <a:pt x="460" y="1662"/>
                    <a:pt x="481" y="1307"/>
                  </a:cubicBezTo>
                  <a:cubicBezTo>
                    <a:pt x="519" y="910"/>
                    <a:pt x="506" y="514"/>
                    <a:pt x="411" y="133"/>
                  </a:cubicBezTo>
                  <a:lnTo>
                    <a:pt x="411" y="133"/>
                  </a:lnTo>
                  <a:cubicBezTo>
                    <a:pt x="408" y="114"/>
                    <a:pt x="405" y="100"/>
                    <a:pt x="401" y="95"/>
                  </a:cubicBezTo>
                  <a:lnTo>
                    <a:pt x="401" y="95"/>
                  </a:lnTo>
                  <a:cubicBezTo>
                    <a:pt x="393" y="66"/>
                    <a:pt x="385" y="38"/>
                    <a:pt x="377" y="9"/>
                  </a:cubicBezTo>
                  <a:cubicBezTo>
                    <a:pt x="377" y="2"/>
                    <a:pt x="374" y="0"/>
                    <a:pt x="371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2259419" y="1966382"/>
              <a:ext cx="15305" cy="66539"/>
            </a:xfrm>
            <a:custGeom>
              <a:avLst/>
              <a:gdLst/>
              <a:ahLst/>
              <a:cxnLst/>
              <a:rect l="l" t="t" r="r" b="b"/>
              <a:pathLst>
                <a:path w="544" h="2365" extrusionOk="0">
                  <a:moveTo>
                    <a:pt x="272" y="712"/>
                  </a:moveTo>
                  <a:cubicBezTo>
                    <a:pt x="272" y="816"/>
                    <a:pt x="272" y="942"/>
                    <a:pt x="251" y="1047"/>
                  </a:cubicBezTo>
                  <a:cubicBezTo>
                    <a:pt x="251" y="1251"/>
                    <a:pt x="211" y="1455"/>
                    <a:pt x="170" y="1660"/>
                  </a:cubicBezTo>
                  <a:lnTo>
                    <a:pt x="170" y="1660"/>
                  </a:lnTo>
                  <a:cubicBezTo>
                    <a:pt x="183" y="1562"/>
                    <a:pt x="196" y="1448"/>
                    <a:pt x="209" y="1319"/>
                  </a:cubicBezTo>
                  <a:cubicBezTo>
                    <a:pt x="230" y="1109"/>
                    <a:pt x="251" y="921"/>
                    <a:pt x="272" y="712"/>
                  </a:cubicBezTo>
                  <a:close/>
                  <a:moveTo>
                    <a:pt x="167" y="1681"/>
                  </a:moveTo>
                  <a:cubicBezTo>
                    <a:pt x="167" y="1689"/>
                    <a:pt x="167" y="1703"/>
                    <a:pt x="167" y="1716"/>
                  </a:cubicBezTo>
                  <a:cubicBezTo>
                    <a:pt x="167" y="1758"/>
                    <a:pt x="167" y="1779"/>
                    <a:pt x="147" y="1821"/>
                  </a:cubicBezTo>
                  <a:cubicBezTo>
                    <a:pt x="153" y="1779"/>
                    <a:pt x="160" y="1732"/>
                    <a:pt x="167" y="1681"/>
                  </a:cubicBezTo>
                  <a:close/>
                  <a:moveTo>
                    <a:pt x="126" y="1674"/>
                  </a:moveTo>
                  <a:lnTo>
                    <a:pt x="126" y="1674"/>
                  </a:lnTo>
                  <a:cubicBezTo>
                    <a:pt x="105" y="1821"/>
                    <a:pt x="84" y="1988"/>
                    <a:pt x="63" y="2093"/>
                  </a:cubicBezTo>
                  <a:cubicBezTo>
                    <a:pt x="63" y="1946"/>
                    <a:pt x="84" y="1821"/>
                    <a:pt x="126" y="1674"/>
                  </a:cubicBezTo>
                  <a:close/>
                  <a:moveTo>
                    <a:pt x="439" y="754"/>
                  </a:moveTo>
                  <a:cubicBezTo>
                    <a:pt x="439" y="858"/>
                    <a:pt x="460" y="942"/>
                    <a:pt x="439" y="1026"/>
                  </a:cubicBezTo>
                  <a:cubicBezTo>
                    <a:pt x="439" y="1465"/>
                    <a:pt x="398" y="1925"/>
                    <a:pt x="126" y="2260"/>
                  </a:cubicBezTo>
                  <a:cubicBezTo>
                    <a:pt x="314" y="1925"/>
                    <a:pt x="377" y="1591"/>
                    <a:pt x="377" y="1256"/>
                  </a:cubicBezTo>
                  <a:cubicBezTo>
                    <a:pt x="419" y="1068"/>
                    <a:pt x="439" y="921"/>
                    <a:pt x="439" y="754"/>
                  </a:cubicBezTo>
                  <a:close/>
                  <a:moveTo>
                    <a:pt x="356" y="0"/>
                  </a:moveTo>
                  <a:cubicBezTo>
                    <a:pt x="335" y="0"/>
                    <a:pt x="335" y="21"/>
                    <a:pt x="335" y="42"/>
                  </a:cubicBezTo>
                  <a:cubicBezTo>
                    <a:pt x="377" y="272"/>
                    <a:pt x="377" y="503"/>
                    <a:pt x="356" y="733"/>
                  </a:cubicBezTo>
                  <a:cubicBezTo>
                    <a:pt x="335" y="544"/>
                    <a:pt x="314" y="335"/>
                    <a:pt x="293" y="147"/>
                  </a:cubicBezTo>
                  <a:lnTo>
                    <a:pt x="272" y="42"/>
                  </a:lnTo>
                  <a:cubicBezTo>
                    <a:pt x="272" y="21"/>
                    <a:pt x="251" y="21"/>
                    <a:pt x="230" y="21"/>
                  </a:cubicBezTo>
                  <a:cubicBezTo>
                    <a:pt x="209" y="21"/>
                    <a:pt x="188" y="42"/>
                    <a:pt x="188" y="63"/>
                  </a:cubicBezTo>
                  <a:cubicBezTo>
                    <a:pt x="188" y="63"/>
                    <a:pt x="188" y="42"/>
                    <a:pt x="167" y="21"/>
                  </a:cubicBezTo>
                  <a:lnTo>
                    <a:pt x="126" y="21"/>
                  </a:lnTo>
                  <a:cubicBezTo>
                    <a:pt x="105" y="21"/>
                    <a:pt x="84" y="42"/>
                    <a:pt x="105" y="63"/>
                  </a:cubicBezTo>
                  <a:cubicBezTo>
                    <a:pt x="147" y="147"/>
                    <a:pt x="167" y="210"/>
                    <a:pt x="188" y="272"/>
                  </a:cubicBezTo>
                  <a:cubicBezTo>
                    <a:pt x="188" y="586"/>
                    <a:pt x="188" y="900"/>
                    <a:pt x="147" y="1193"/>
                  </a:cubicBezTo>
                  <a:cubicBezTo>
                    <a:pt x="126" y="1319"/>
                    <a:pt x="105" y="1465"/>
                    <a:pt x="84" y="1591"/>
                  </a:cubicBezTo>
                  <a:cubicBezTo>
                    <a:pt x="42" y="1842"/>
                    <a:pt x="0" y="2093"/>
                    <a:pt x="21" y="2323"/>
                  </a:cubicBezTo>
                  <a:cubicBezTo>
                    <a:pt x="21" y="2344"/>
                    <a:pt x="42" y="2365"/>
                    <a:pt x="42" y="2365"/>
                  </a:cubicBezTo>
                  <a:lnTo>
                    <a:pt x="63" y="2365"/>
                  </a:lnTo>
                  <a:cubicBezTo>
                    <a:pt x="84" y="2365"/>
                    <a:pt x="84" y="2365"/>
                    <a:pt x="84" y="2344"/>
                  </a:cubicBezTo>
                  <a:cubicBezTo>
                    <a:pt x="105" y="2323"/>
                    <a:pt x="105" y="2302"/>
                    <a:pt x="105" y="2302"/>
                  </a:cubicBezTo>
                  <a:cubicBezTo>
                    <a:pt x="105" y="2281"/>
                    <a:pt x="105" y="2281"/>
                    <a:pt x="126" y="2281"/>
                  </a:cubicBezTo>
                  <a:cubicBezTo>
                    <a:pt x="105" y="2302"/>
                    <a:pt x="126" y="2302"/>
                    <a:pt x="126" y="2323"/>
                  </a:cubicBezTo>
                  <a:lnTo>
                    <a:pt x="188" y="2323"/>
                  </a:lnTo>
                  <a:cubicBezTo>
                    <a:pt x="419" y="2030"/>
                    <a:pt x="481" y="1674"/>
                    <a:pt x="502" y="1340"/>
                  </a:cubicBezTo>
                  <a:cubicBezTo>
                    <a:pt x="544" y="900"/>
                    <a:pt x="523" y="461"/>
                    <a:pt x="398" y="21"/>
                  </a:cubicBezTo>
                  <a:cubicBezTo>
                    <a:pt x="398" y="0"/>
                    <a:pt x="377" y="0"/>
                    <a:pt x="356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3092959" y="1966719"/>
              <a:ext cx="14658" cy="65470"/>
            </a:xfrm>
            <a:custGeom>
              <a:avLst/>
              <a:gdLst/>
              <a:ahLst/>
              <a:cxnLst/>
              <a:rect l="l" t="t" r="r" b="b"/>
              <a:pathLst>
                <a:path w="521" h="2327" extrusionOk="0">
                  <a:moveTo>
                    <a:pt x="321" y="855"/>
                  </a:moveTo>
                  <a:lnTo>
                    <a:pt x="321" y="855"/>
                  </a:lnTo>
                  <a:cubicBezTo>
                    <a:pt x="326" y="895"/>
                    <a:pt x="331" y="934"/>
                    <a:pt x="336" y="972"/>
                  </a:cubicBezTo>
                  <a:cubicBezTo>
                    <a:pt x="338" y="1019"/>
                    <a:pt x="339" y="1066"/>
                    <a:pt x="340" y="1113"/>
                  </a:cubicBezTo>
                  <a:lnTo>
                    <a:pt x="340" y="1113"/>
                  </a:lnTo>
                  <a:cubicBezTo>
                    <a:pt x="308" y="1322"/>
                    <a:pt x="263" y="1529"/>
                    <a:pt x="208" y="1734"/>
                  </a:cubicBezTo>
                  <a:lnTo>
                    <a:pt x="208" y="1734"/>
                  </a:lnTo>
                  <a:cubicBezTo>
                    <a:pt x="256" y="1493"/>
                    <a:pt x="292" y="1246"/>
                    <a:pt x="315" y="993"/>
                  </a:cubicBezTo>
                  <a:cubicBezTo>
                    <a:pt x="318" y="947"/>
                    <a:pt x="320" y="901"/>
                    <a:pt x="321" y="855"/>
                  </a:cubicBezTo>
                  <a:close/>
                  <a:moveTo>
                    <a:pt x="332" y="1325"/>
                  </a:moveTo>
                  <a:cubicBezTo>
                    <a:pt x="311" y="1593"/>
                    <a:pt x="248" y="1856"/>
                    <a:pt x="137" y="2100"/>
                  </a:cubicBezTo>
                  <a:lnTo>
                    <a:pt x="137" y="2100"/>
                  </a:lnTo>
                  <a:cubicBezTo>
                    <a:pt x="154" y="2025"/>
                    <a:pt x="172" y="1941"/>
                    <a:pt x="189" y="1872"/>
                  </a:cubicBezTo>
                  <a:cubicBezTo>
                    <a:pt x="250" y="1689"/>
                    <a:pt x="291" y="1507"/>
                    <a:pt x="332" y="1325"/>
                  </a:cubicBezTo>
                  <a:close/>
                  <a:moveTo>
                    <a:pt x="250" y="418"/>
                  </a:moveTo>
                  <a:cubicBezTo>
                    <a:pt x="291" y="618"/>
                    <a:pt x="286" y="830"/>
                    <a:pt x="273" y="1035"/>
                  </a:cubicBezTo>
                  <a:cubicBezTo>
                    <a:pt x="252" y="1244"/>
                    <a:pt x="231" y="1453"/>
                    <a:pt x="189" y="1662"/>
                  </a:cubicBezTo>
                  <a:cubicBezTo>
                    <a:pt x="189" y="1692"/>
                    <a:pt x="170" y="1823"/>
                    <a:pt x="145" y="1952"/>
                  </a:cubicBezTo>
                  <a:lnTo>
                    <a:pt x="145" y="1952"/>
                  </a:lnTo>
                  <a:cubicBezTo>
                    <a:pt x="121" y="2033"/>
                    <a:pt x="95" y="2114"/>
                    <a:pt x="68" y="2195"/>
                  </a:cubicBezTo>
                  <a:lnTo>
                    <a:pt x="68" y="2195"/>
                  </a:lnTo>
                  <a:cubicBezTo>
                    <a:pt x="87" y="2043"/>
                    <a:pt x="171" y="1399"/>
                    <a:pt x="189" y="1307"/>
                  </a:cubicBezTo>
                  <a:cubicBezTo>
                    <a:pt x="223" y="1017"/>
                    <a:pt x="244" y="713"/>
                    <a:pt x="250" y="418"/>
                  </a:cubicBezTo>
                  <a:close/>
                  <a:moveTo>
                    <a:pt x="367" y="0"/>
                  </a:moveTo>
                  <a:cubicBezTo>
                    <a:pt x="357" y="0"/>
                    <a:pt x="343" y="9"/>
                    <a:pt x="357" y="9"/>
                  </a:cubicBezTo>
                  <a:cubicBezTo>
                    <a:pt x="402" y="348"/>
                    <a:pt x="396" y="682"/>
                    <a:pt x="354" y="1013"/>
                  </a:cubicBezTo>
                  <a:lnTo>
                    <a:pt x="354" y="1013"/>
                  </a:lnTo>
                  <a:cubicBezTo>
                    <a:pt x="346" y="690"/>
                    <a:pt x="297" y="362"/>
                    <a:pt x="252" y="30"/>
                  </a:cubicBezTo>
                  <a:cubicBezTo>
                    <a:pt x="241" y="20"/>
                    <a:pt x="231" y="15"/>
                    <a:pt x="223" y="15"/>
                  </a:cubicBezTo>
                  <a:cubicBezTo>
                    <a:pt x="215" y="15"/>
                    <a:pt x="210" y="20"/>
                    <a:pt x="210" y="30"/>
                  </a:cubicBezTo>
                  <a:cubicBezTo>
                    <a:pt x="213" y="78"/>
                    <a:pt x="215" y="125"/>
                    <a:pt x="216" y="171"/>
                  </a:cubicBezTo>
                  <a:lnTo>
                    <a:pt x="216" y="171"/>
                  </a:lnTo>
                  <a:cubicBezTo>
                    <a:pt x="196" y="123"/>
                    <a:pt x="174" y="76"/>
                    <a:pt x="147" y="30"/>
                  </a:cubicBezTo>
                  <a:cubicBezTo>
                    <a:pt x="141" y="24"/>
                    <a:pt x="135" y="22"/>
                    <a:pt x="129" y="22"/>
                  </a:cubicBezTo>
                  <a:cubicBezTo>
                    <a:pt x="116" y="22"/>
                    <a:pt x="105" y="36"/>
                    <a:pt x="105" y="51"/>
                  </a:cubicBezTo>
                  <a:cubicBezTo>
                    <a:pt x="155" y="128"/>
                    <a:pt x="192" y="210"/>
                    <a:pt x="218" y="294"/>
                  </a:cubicBezTo>
                  <a:lnTo>
                    <a:pt x="218" y="294"/>
                  </a:lnTo>
                  <a:cubicBezTo>
                    <a:pt x="221" y="596"/>
                    <a:pt x="201" y="889"/>
                    <a:pt x="168" y="1181"/>
                  </a:cubicBezTo>
                  <a:cubicBezTo>
                    <a:pt x="126" y="1558"/>
                    <a:pt x="1" y="1934"/>
                    <a:pt x="43" y="2311"/>
                  </a:cubicBezTo>
                  <a:cubicBezTo>
                    <a:pt x="43" y="2321"/>
                    <a:pt x="48" y="2327"/>
                    <a:pt x="53" y="2327"/>
                  </a:cubicBezTo>
                  <a:cubicBezTo>
                    <a:pt x="58" y="2327"/>
                    <a:pt x="64" y="2321"/>
                    <a:pt x="64" y="2311"/>
                  </a:cubicBezTo>
                  <a:cubicBezTo>
                    <a:pt x="72" y="2283"/>
                    <a:pt x="81" y="2254"/>
                    <a:pt x="89" y="2225"/>
                  </a:cubicBezTo>
                  <a:lnTo>
                    <a:pt x="89" y="2225"/>
                  </a:lnTo>
                  <a:cubicBezTo>
                    <a:pt x="271" y="1898"/>
                    <a:pt x="341" y="1561"/>
                    <a:pt x="353" y="1218"/>
                  </a:cubicBezTo>
                  <a:lnTo>
                    <a:pt x="353" y="1218"/>
                  </a:lnTo>
                  <a:cubicBezTo>
                    <a:pt x="404" y="940"/>
                    <a:pt x="436" y="647"/>
                    <a:pt x="421" y="354"/>
                  </a:cubicBezTo>
                  <a:lnTo>
                    <a:pt x="421" y="354"/>
                  </a:lnTo>
                  <a:cubicBezTo>
                    <a:pt x="461" y="581"/>
                    <a:pt x="461" y="807"/>
                    <a:pt x="461" y="1014"/>
                  </a:cubicBezTo>
                  <a:cubicBezTo>
                    <a:pt x="461" y="1432"/>
                    <a:pt x="419" y="1934"/>
                    <a:pt x="147" y="2248"/>
                  </a:cubicBezTo>
                  <a:cubicBezTo>
                    <a:pt x="133" y="2263"/>
                    <a:pt x="139" y="2278"/>
                    <a:pt x="151" y="2278"/>
                  </a:cubicBezTo>
                  <a:cubicBezTo>
                    <a:pt x="156" y="2278"/>
                    <a:pt x="162" y="2275"/>
                    <a:pt x="168" y="2269"/>
                  </a:cubicBezTo>
                  <a:cubicBezTo>
                    <a:pt x="398" y="2018"/>
                    <a:pt x="440" y="1662"/>
                    <a:pt x="482" y="1307"/>
                  </a:cubicBezTo>
                  <a:cubicBezTo>
                    <a:pt x="521" y="899"/>
                    <a:pt x="488" y="491"/>
                    <a:pt x="399" y="100"/>
                  </a:cubicBezTo>
                  <a:lnTo>
                    <a:pt x="399" y="100"/>
                  </a:lnTo>
                  <a:cubicBezTo>
                    <a:pt x="399" y="96"/>
                    <a:pt x="398" y="93"/>
                    <a:pt x="398" y="93"/>
                  </a:cubicBezTo>
                  <a:cubicBezTo>
                    <a:pt x="398" y="93"/>
                    <a:pt x="398" y="93"/>
                    <a:pt x="397" y="93"/>
                  </a:cubicBezTo>
                  <a:lnTo>
                    <a:pt x="397" y="93"/>
                  </a:lnTo>
                  <a:cubicBezTo>
                    <a:pt x="391" y="65"/>
                    <a:pt x="384" y="37"/>
                    <a:pt x="378" y="9"/>
                  </a:cubicBezTo>
                  <a:cubicBezTo>
                    <a:pt x="378" y="2"/>
                    <a:pt x="373" y="0"/>
                    <a:pt x="367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3092369" y="1966382"/>
              <a:ext cx="15924" cy="66539"/>
            </a:xfrm>
            <a:custGeom>
              <a:avLst/>
              <a:gdLst/>
              <a:ahLst/>
              <a:cxnLst/>
              <a:rect l="l" t="t" r="r" b="b"/>
              <a:pathLst>
                <a:path w="566" h="2365" extrusionOk="0">
                  <a:moveTo>
                    <a:pt x="273" y="712"/>
                  </a:moveTo>
                  <a:cubicBezTo>
                    <a:pt x="294" y="816"/>
                    <a:pt x="273" y="942"/>
                    <a:pt x="273" y="1047"/>
                  </a:cubicBezTo>
                  <a:cubicBezTo>
                    <a:pt x="252" y="1256"/>
                    <a:pt x="231" y="1465"/>
                    <a:pt x="189" y="1674"/>
                  </a:cubicBezTo>
                  <a:cubicBezTo>
                    <a:pt x="189" y="1674"/>
                    <a:pt x="189" y="1695"/>
                    <a:pt x="189" y="1716"/>
                  </a:cubicBezTo>
                  <a:cubicBezTo>
                    <a:pt x="174" y="1747"/>
                    <a:pt x="170" y="1767"/>
                    <a:pt x="169" y="1792"/>
                  </a:cubicBezTo>
                  <a:lnTo>
                    <a:pt x="169" y="1792"/>
                  </a:lnTo>
                  <a:cubicBezTo>
                    <a:pt x="172" y="1670"/>
                    <a:pt x="192" y="1512"/>
                    <a:pt x="231" y="1319"/>
                  </a:cubicBezTo>
                  <a:cubicBezTo>
                    <a:pt x="252" y="1109"/>
                    <a:pt x="273" y="921"/>
                    <a:pt x="273" y="712"/>
                  </a:cubicBezTo>
                  <a:close/>
                  <a:moveTo>
                    <a:pt x="126" y="1675"/>
                  </a:moveTo>
                  <a:cubicBezTo>
                    <a:pt x="105" y="1822"/>
                    <a:pt x="85" y="1988"/>
                    <a:pt x="64" y="2093"/>
                  </a:cubicBezTo>
                  <a:cubicBezTo>
                    <a:pt x="85" y="1947"/>
                    <a:pt x="105" y="1821"/>
                    <a:pt x="126" y="1675"/>
                  </a:cubicBezTo>
                  <a:close/>
                  <a:moveTo>
                    <a:pt x="461" y="754"/>
                  </a:moveTo>
                  <a:cubicBezTo>
                    <a:pt x="461" y="858"/>
                    <a:pt x="461" y="942"/>
                    <a:pt x="461" y="1026"/>
                  </a:cubicBezTo>
                  <a:cubicBezTo>
                    <a:pt x="461" y="1465"/>
                    <a:pt x="419" y="1925"/>
                    <a:pt x="147" y="2260"/>
                  </a:cubicBezTo>
                  <a:cubicBezTo>
                    <a:pt x="315" y="1925"/>
                    <a:pt x="378" y="1591"/>
                    <a:pt x="399" y="1256"/>
                  </a:cubicBezTo>
                  <a:cubicBezTo>
                    <a:pt x="419" y="1068"/>
                    <a:pt x="440" y="921"/>
                    <a:pt x="461" y="754"/>
                  </a:cubicBezTo>
                  <a:close/>
                  <a:moveTo>
                    <a:pt x="378" y="0"/>
                  </a:moveTo>
                  <a:cubicBezTo>
                    <a:pt x="357" y="0"/>
                    <a:pt x="336" y="21"/>
                    <a:pt x="336" y="42"/>
                  </a:cubicBezTo>
                  <a:cubicBezTo>
                    <a:pt x="378" y="272"/>
                    <a:pt x="378" y="503"/>
                    <a:pt x="378" y="733"/>
                  </a:cubicBezTo>
                  <a:cubicBezTo>
                    <a:pt x="357" y="544"/>
                    <a:pt x="336" y="335"/>
                    <a:pt x="294" y="147"/>
                  </a:cubicBezTo>
                  <a:lnTo>
                    <a:pt x="294" y="42"/>
                  </a:lnTo>
                  <a:cubicBezTo>
                    <a:pt x="273" y="21"/>
                    <a:pt x="273" y="21"/>
                    <a:pt x="252" y="21"/>
                  </a:cubicBezTo>
                  <a:cubicBezTo>
                    <a:pt x="231" y="21"/>
                    <a:pt x="210" y="42"/>
                    <a:pt x="210" y="63"/>
                  </a:cubicBezTo>
                  <a:cubicBezTo>
                    <a:pt x="189" y="63"/>
                    <a:pt x="189" y="42"/>
                    <a:pt x="189" y="21"/>
                  </a:cubicBezTo>
                  <a:lnTo>
                    <a:pt x="126" y="21"/>
                  </a:lnTo>
                  <a:cubicBezTo>
                    <a:pt x="106" y="21"/>
                    <a:pt x="106" y="42"/>
                    <a:pt x="106" y="63"/>
                  </a:cubicBezTo>
                  <a:cubicBezTo>
                    <a:pt x="147" y="147"/>
                    <a:pt x="189" y="210"/>
                    <a:pt x="210" y="272"/>
                  </a:cubicBezTo>
                  <a:cubicBezTo>
                    <a:pt x="210" y="586"/>
                    <a:pt x="189" y="900"/>
                    <a:pt x="168" y="1193"/>
                  </a:cubicBezTo>
                  <a:cubicBezTo>
                    <a:pt x="147" y="1319"/>
                    <a:pt x="126" y="1465"/>
                    <a:pt x="106" y="1591"/>
                  </a:cubicBezTo>
                  <a:cubicBezTo>
                    <a:pt x="43" y="1842"/>
                    <a:pt x="1" y="2093"/>
                    <a:pt x="22" y="2323"/>
                  </a:cubicBezTo>
                  <a:cubicBezTo>
                    <a:pt x="22" y="2344"/>
                    <a:pt x="43" y="2365"/>
                    <a:pt x="64" y="2365"/>
                  </a:cubicBezTo>
                  <a:cubicBezTo>
                    <a:pt x="85" y="2365"/>
                    <a:pt x="106" y="2365"/>
                    <a:pt x="106" y="2344"/>
                  </a:cubicBezTo>
                  <a:cubicBezTo>
                    <a:pt x="106" y="2323"/>
                    <a:pt x="106" y="2302"/>
                    <a:pt x="126" y="2302"/>
                  </a:cubicBezTo>
                  <a:cubicBezTo>
                    <a:pt x="126" y="2281"/>
                    <a:pt x="126" y="2281"/>
                    <a:pt x="126" y="2281"/>
                  </a:cubicBezTo>
                  <a:cubicBezTo>
                    <a:pt x="126" y="2302"/>
                    <a:pt x="126" y="2302"/>
                    <a:pt x="147" y="2323"/>
                  </a:cubicBezTo>
                  <a:lnTo>
                    <a:pt x="189" y="2323"/>
                  </a:lnTo>
                  <a:cubicBezTo>
                    <a:pt x="419" y="2030"/>
                    <a:pt x="482" y="1674"/>
                    <a:pt x="524" y="1340"/>
                  </a:cubicBezTo>
                  <a:cubicBezTo>
                    <a:pt x="566" y="900"/>
                    <a:pt x="524" y="461"/>
                    <a:pt x="419" y="21"/>
                  </a:cubicBezTo>
                  <a:cubicBezTo>
                    <a:pt x="419" y="0"/>
                    <a:pt x="399" y="0"/>
                    <a:pt x="378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1502377" y="3148455"/>
              <a:ext cx="579272" cy="592833"/>
            </a:xfrm>
            <a:custGeom>
              <a:avLst/>
              <a:gdLst/>
              <a:ahLst/>
              <a:cxnLst/>
              <a:rect l="l" t="t" r="r" b="b"/>
              <a:pathLst>
                <a:path w="20589" h="21071" extrusionOk="0">
                  <a:moveTo>
                    <a:pt x="19899" y="0"/>
                  </a:moveTo>
                  <a:lnTo>
                    <a:pt x="0" y="20693"/>
                  </a:lnTo>
                  <a:lnTo>
                    <a:pt x="0" y="21070"/>
                  </a:lnTo>
                  <a:lnTo>
                    <a:pt x="20589" y="21070"/>
                  </a:lnTo>
                  <a:lnTo>
                    <a:pt x="20589" y="335"/>
                  </a:lnTo>
                  <a:lnTo>
                    <a:pt x="19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1502377" y="3147864"/>
              <a:ext cx="562813" cy="583407"/>
            </a:xfrm>
            <a:custGeom>
              <a:avLst/>
              <a:gdLst/>
              <a:ahLst/>
              <a:cxnLst/>
              <a:rect l="l" t="t" r="r" b="b"/>
              <a:pathLst>
                <a:path w="20004" h="20736" extrusionOk="0">
                  <a:moveTo>
                    <a:pt x="0" y="0"/>
                  </a:moveTo>
                  <a:lnTo>
                    <a:pt x="0" y="20735"/>
                  </a:lnTo>
                  <a:lnTo>
                    <a:pt x="20003" y="20735"/>
                  </a:lnTo>
                  <a:lnTo>
                    <a:pt x="20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1567696" y="3210829"/>
              <a:ext cx="435642" cy="461583"/>
            </a:xfrm>
            <a:custGeom>
              <a:avLst/>
              <a:gdLst/>
              <a:ahLst/>
              <a:cxnLst/>
              <a:rect l="l" t="t" r="r" b="b"/>
              <a:pathLst>
                <a:path w="15484" h="16406" extrusionOk="0">
                  <a:moveTo>
                    <a:pt x="1" y="1"/>
                  </a:moveTo>
                  <a:lnTo>
                    <a:pt x="1" y="16405"/>
                  </a:lnTo>
                  <a:lnTo>
                    <a:pt x="15484" y="16405"/>
                  </a:lnTo>
                  <a:lnTo>
                    <a:pt x="154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1694873" y="3281780"/>
              <a:ext cx="183103" cy="182512"/>
            </a:xfrm>
            <a:custGeom>
              <a:avLst/>
              <a:gdLst/>
              <a:ahLst/>
              <a:cxnLst/>
              <a:rect l="l" t="t" r="r" b="b"/>
              <a:pathLst>
                <a:path w="6508" h="6487" extrusionOk="0">
                  <a:moveTo>
                    <a:pt x="3264" y="0"/>
                  </a:moveTo>
                  <a:cubicBezTo>
                    <a:pt x="1465" y="0"/>
                    <a:pt x="0" y="1444"/>
                    <a:pt x="0" y="3243"/>
                  </a:cubicBezTo>
                  <a:cubicBezTo>
                    <a:pt x="0" y="5043"/>
                    <a:pt x="1465" y="6486"/>
                    <a:pt x="3264" y="6486"/>
                  </a:cubicBezTo>
                  <a:cubicBezTo>
                    <a:pt x="5064" y="6486"/>
                    <a:pt x="6508" y="5043"/>
                    <a:pt x="6508" y="3243"/>
                  </a:cubicBezTo>
                  <a:cubicBezTo>
                    <a:pt x="6508" y="1444"/>
                    <a:pt x="5064" y="0"/>
                    <a:pt x="3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1653398" y="3483111"/>
              <a:ext cx="255522" cy="191937"/>
            </a:xfrm>
            <a:custGeom>
              <a:avLst/>
              <a:gdLst/>
              <a:ahLst/>
              <a:cxnLst/>
              <a:rect l="l" t="t" r="r" b="b"/>
              <a:pathLst>
                <a:path w="9082" h="6822" extrusionOk="0">
                  <a:moveTo>
                    <a:pt x="4478" y="0"/>
                  </a:moveTo>
                  <a:cubicBezTo>
                    <a:pt x="2009" y="0"/>
                    <a:pt x="1" y="2134"/>
                    <a:pt x="1" y="4729"/>
                  </a:cubicBezTo>
                  <a:lnTo>
                    <a:pt x="1" y="6821"/>
                  </a:lnTo>
                  <a:lnTo>
                    <a:pt x="9081" y="6821"/>
                  </a:lnTo>
                  <a:lnTo>
                    <a:pt x="9081" y="4729"/>
                  </a:lnTo>
                  <a:cubicBezTo>
                    <a:pt x="9081" y="2134"/>
                    <a:pt x="7073" y="0"/>
                    <a:pt x="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2403637" y="3148455"/>
              <a:ext cx="579300" cy="592833"/>
            </a:xfrm>
            <a:custGeom>
              <a:avLst/>
              <a:gdLst/>
              <a:ahLst/>
              <a:cxnLst/>
              <a:rect l="l" t="t" r="r" b="b"/>
              <a:pathLst>
                <a:path w="20590" h="21071" extrusionOk="0">
                  <a:moveTo>
                    <a:pt x="19899" y="0"/>
                  </a:moveTo>
                  <a:lnTo>
                    <a:pt x="0" y="20693"/>
                  </a:lnTo>
                  <a:lnTo>
                    <a:pt x="0" y="21070"/>
                  </a:lnTo>
                  <a:lnTo>
                    <a:pt x="20589" y="21070"/>
                  </a:lnTo>
                  <a:lnTo>
                    <a:pt x="20589" y="335"/>
                  </a:lnTo>
                  <a:lnTo>
                    <a:pt x="19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2403637" y="3147864"/>
              <a:ext cx="562813" cy="583407"/>
            </a:xfrm>
            <a:custGeom>
              <a:avLst/>
              <a:gdLst/>
              <a:ahLst/>
              <a:cxnLst/>
              <a:rect l="l" t="t" r="r" b="b"/>
              <a:pathLst>
                <a:path w="20004" h="20736" extrusionOk="0">
                  <a:moveTo>
                    <a:pt x="0" y="0"/>
                  </a:moveTo>
                  <a:lnTo>
                    <a:pt x="0" y="20735"/>
                  </a:lnTo>
                  <a:lnTo>
                    <a:pt x="20003" y="20735"/>
                  </a:lnTo>
                  <a:lnTo>
                    <a:pt x="20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2468956" y="3210829"/>
              <a:ext cx="435670" cy="461583"/>
            </a:xfrm>
            <a:custGeom>
              <a:avLst/>
              <a:gdLst/>
              <a:ahLst/>
              <a:cxnLst/>
              <a:rect l="l" t="t" r="r" b="b"/>
              <a:pathLst>
                <a:path w="15485" h="16406" extrusionOk="0">
                  <a:moveTo>
                    <a:pt x="1" y="1"/>
                  </a:moveTo>
                  <a:lnTo>
                    <a:pt x="1" y="16405"/>
                  </a:lnTo>
                  <a:lnTo>
                    <a:pt x="15484" y="16405"/>
                  </a:lnTo>
                  <a:lnTo>
                    <a:pt x="154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2596133" y="3281780"/>
              <a:ext cx="183103" cy="182512"/>
            </a:xfrm>
            <a:custGeom>
              <a:avLst/>
              <a:gdLst/>
              <a:ahLst/>
              <a:cxnLst/>
              <a:rect l="l" t="t" r="r" b="b"/>
              <a:pathLst>
                <a:path w="6508" h="6487" extrusionOk="0">
                  <a:moveTo>
                    <a:pt x="3264" y="0"/>
                  </a:moveTo>
                  <a:cubicBezTo>
                    <a:pt x="1465" y="0"/>
                    <a:pt x="0" y="1444"/>
                    <a:pt x="0" y="3243"/>
                  </a:cubicBezTo>
                  <a:cubicBezTo>
                    <a:pt x="0" y="5043"/>
                    <a:pt x="1465" y="6486"/>
                    <a:pt x="3264" y="6486"/>
                  </a:cubicBezTo>
                  <a:cubicBezTo>
                    <a:pt x="5064" y="6486"/>
                    <a:pt x="6508" y="5043"/>
                    <a:pt x="6508" y="3243"/>
                  </a:cubicBezTo>
                  <a:cubicBezTo>
                    <a:pt x="6508" y="1444"/>
                    <a:pt x="5064" y="0"/>
                    <a:pt x="3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2561119" y="3483111"/>
              <a:ext cx="255522" cy="191937"/>
            </a:xfrm>
            <a:custGeom>
              <a:avLst/>
              <a:gdLst/>
              <a:ahLst/>
              <a:cxnLst/>
              <a:rect l="l" t="t" r="r" b="b"/>
              <a:pathLst>
                <a:path w="9082" h="6822" extrusionOk="0">
                  <a:moveTo>
                    <a:pt x="4478" y="0"/>
                  </a:moveTo>
                  <a:cubicBezTo>
                    <a:pt x="2009" y="0"/>
                    <a:pt x="1" y="2134"/>
                    <a:pt x="1" y="4729"/>
                  </a:cubicBezTo>
                  <a:lnTo>
                    <a:pt x="1" y="6821"/>
                  </a:lnTo>
                  <a:lnTo>
                    <a:pt x="9081" y="6821"/>
                  </a:lnTo>
                  <a:lnTo>
                    <a:pt x="9081" y="4729"/>
                  </a:lnTo>
                  <a:cubicBezTo>
                    <a:pt x="9081" y="2134"/>
                    <a:pt x="7073" y="0"/>
                    <a:pt x="4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3304896" y="3148455"/>
              <a:ext cx="579300" cy="592833"/>
            </a:xfrm>
            <a:custGeom>
              <a:avLst/>
              <a:gdLst/>
              <a:ahLst/>
              <a:cxnLst/>
              <a:rect l="l" t="t" r="r" b="b"/>
              <a:pathLst>
                <a:path w="20590" h="21071" extrusionOk="0">
                  <a:moveTo>
                    <a:pt x="19899" y="0"/>
                  </a:moveTo>
                  <a:lnTo>
                    <a:pt x="0" y="20693"/>
                  </a:lnTo>
                  <a:lnTo>
                    <a:pt x="21" y="21070"/>
                  </a:lnTo>
                  <a:lnTo>
                    <a:pt x="20589" y="21070"/>
                  </a:lnTo>
                  <a:lnTo>
                    <a:pt x="20589" y="335"/>
                  </a:lnTo>
                  <a:lnTo>
                    <a:pt x="19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3304896" y="3147864"/>
              <a:ext cx="563403" cy="583407"/>
            </a:xfrm>
            <a:custGeom>
              <a:avLst/>
              <a:gdLst/>
              <a:ahLst/>
              <a:cxnLst/>
              <a:rect l="l" t="t" r="r" b="b"/>
              <a:pathLst>
                <a:path w="20025" h="20736" extrusionOk="0">
                  <a:moveTo>
                    <a:pt x="0" y="0"/>
                  </a:moveTo>
                  <a:lnTo>
                    <a:pt x="0" y="20735"/>
                  </a:lnTo>
                  <a:lnTo>
                    <a:pt x="20024" y="20735"/>
                  </a:lnTo>
                  <a:lnTo>
                    <a:pt x="20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3373204" y="3210829"/>
              <a:ext cx="435670" cy="461583"/>
            </a:xfrm>
            <a:custGeom>
              <a:avLst/>
              <a:gdLst/>
              <a:ahLst/>
              <a:cxnLst/>
              <a:rect l="l" t="t" r="r" b="b"/>
              <a:pathLst>
                <a:path w="15485" h="16406" extrusionOk="0">
                  <a:moveTo>
                    <a:pt x="1" y="1"/>
                  </a:moveTo>
                  <a:lnTo>
                    <a:pt x="1" y="16405"/>
                  </a:lnTo>
                  <a:lnTo>
                    <a:pt x="15484" y="16405"/>
                  </a:lnTo>
                  <a:lnTo>
                    <a:pt x="154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3497392" y="3281780"/>
              <a:ext cx="183103" cy="182512"/>
            </a:xfrm>
            <a:custGeom>
              <a:avLst/>
              <a:gdLst/>
              <a:ahLst/>
              <a:cxnLst/>
              <a:rect l="l" t="t" r="r" b="b"/>
              <a:pathLst>
                <a:path w="6508" h="6487" extrusionOk="0">
                  <a:moveTo>
                    <a:pt x="3264" y="0"/>
                  </a:moveTo>
                  <a:cubicBezTo>
                    <a:pt x="1465" y="0"/>
                    <a:pt x="0" y="1444"/>
                    <a:pt x="0" y="3243"/>
                  </a:cubicBezTo>
                  <a:cubicBezTo>
                    <a:pt x="0" y="5043"/>
                    <a:pt x="1465" y="6486"/>
                    <a:pt x="3264" y="6486"/>
                  </a:cubicBezTo>
                  <a:cubicBezTo>
                    <a:pt x="5064" y="6486"/>
                    <a:pt x="6508" y="5043"/>
                    <a:pt x="6508" y="3243"/>
                  </a:cubicBezTo>
                  <a:cubicBezTo>
                    <a:pt x="6508" y="1444"/>
                    <a:pt x="5064" y="0"/>
                    <a:pt x="3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3461142" y="3483111"/>
              <a:ext cx="256113" cy="191937"/>
            </a:xfrm>
            <a:custGeom>
              <a:avLst/>
              <a:gdLst/>
              <a:ahLst/>
              <a:cxnLst/>
              <a:rect l="l" t="t" r="r" b="b"/>
              <a:pathLst>
                <a:path w="9103" h="6822" extrusionOk="0">
                  <a:moveTo>
                    <a:pt x="4478" y="0"/>
                  </a:moveTo>
                  <a:cubicBezTo>
                    <a:pt x="2009" y="0"/>
                    <a:pt x="1" y="2134"/>
                    <a:pt x="1" y="4729"/>
                  </a:cubicBezTo>
                  <a:lnTo>
                    <a:pt x="1" y="6821"/>
                  </a:lnTo>
                  <a:lnTo>
                    <a:pt x="9102" y="6821"/>
                  </a:lnTo>
                  <a:lnTo>
                    <a:pt x="9102" y="4729"/>
                  </a:lnTo>
                  <a:cubicBezTo>
                    <a:pt x="9102" y="2134"/>
                    <a:pt x="7073" y="0"/>
                    <a:pt x="4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1782737" y="3134838"/>
              <a:ext cx="72279" cy="43722"/>
            </a:xfrm>
            <a:custGeom>
              <a:avLst/>
              <a:gdLst/>
              <a:ahLst/>
              <a:cxnLst/>
              <a:rect l="l" t="t" r="r" b="b"/>
              <a:pathLst>
                <a:path w="2569" h="1554" extrusionOk="0">
                  <a:moveTo>
                    <a:pt x="2138" y="0"/>
                  </a:moveTo>
                  <a:cubicBezTo>
                    <a:pt x="1777" y="0"/>
                    <a:pt x="1129" y="226"/>
                    <a:pt x="999" y="275"/>
                  </a:cubicBezTo>
                  <a:cubicBezTo>
                    <a:pt x="560" y="463"/>
                    <a:pt x="246" y="777"/>
                    <a:pt x="100" y="1237"/>
                  </a:cubicBezTo>
                  <a:cubicBezTo>
                    <a:pt x="87" y="1289"/>
                    <a:pt x="138" y="1325"/>
                    <a:pt x="183" y="1325"/>
                  </a:cubicBezTo>
                  <a:cubicBezTo>
                    <a:pt x="212" y="1325"/>
                    <a:pt x="238" y="1311"/>
                    <a:pt x="246" y="1279"/>
                  </a:cubicBezTo>
                  <a:cubicBezTo>
                    <a:pt x="372" y="819"/>
                    <a:pt x="748" y="526"/>
                    <a:pt x="1167" y="358"/>
                  </a:cubicBezTo>
                  <a:cubicBezTo>
                    <a:pt x="1355" y="296"/>
                    <a:pt x="1543" y="254"/>
                    <a:pt x="1711" y="233"/>
                  </a:cubicBezTo>
                  <a:cubicBezTo>
                    <a:pt x="1857" y="212"/>
                    <a:pt x="2045" y="149"/>
                    <a:pt x="2150" y="149"/>
                  </a:cubicBezTo>
                  <a:cubicBezTo>
                    <a:pt x="2255" y="149"/>
                    <a:pt x="2276" y="212"/>
                    <a:pt x="2087" y="442"/>
                  </a:cubicBezTo>
                  <a:cubicBezTo>
                    <a:pt x="1648" y="986"/>
                    <a:pt x="727" y="1279"/>
                    <a:pt x="79" y="1405"/>
                  </a:cubicBezTo>
                  <a:cubicBezTo>
                    <a:pt x="0" y="1424"/>
                    <a:pt x="32" y="1553"/>
                    <a:pt x="104" y="1553"/>
                  </a:cubicBezTo>
                  <a:cubicBezTo>
                    <a:pt x="110" y="1553"/>
                    <a:pt x="115" y="1553"/>
                    <a:pt x="120" y="1551"/>
                  </a:cubicBezTo>
                  <a:cubicBezTo>
                    <a:pt x="748" y="1426"/>
                    <a:pt x="1355" y="1175"/>
                    <a:pt x="1878" y="798"/>
                  </a:cubicBezTo>
                  <a:cubicBezTo>
                    <a:pt x="2025" y="693"/>
                    <a:pt x="2569" y="296"/>
                    <a:pt x="2359" y="66"/>
                  </a:cubicBezTo>
                  <a:cubicBezTo>
                    <a:pt x="2322" y="19"/>
                    <a:pt x="2242" y="0"/>
                    <a:pt x="2138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1731954" y="3140212"/>
              <a:ext cx="58549" cy="38939"/>
            </a:xfrm>
            <a:custGeom>
              <a:avLst/>
              <a:gdLst/>
              <a:ahLst/>
              <a:cxnLst/>
              <a:rect l="l" t="t" r="r" b="b"/>
              <a:pathLst>
                <a:path w="2081" h="1384" extrusionOk="0">
                  <a:moveTo>
                    <a:pt x="476" y="0"/>
                  </a:moveTo>
                  <a:cubicBezTo>
                    <a:pt x="363" y="0"/>
                    <a:pt x="266" y="28"/>
                    <a:pt x="210" y="105"/>
                  </a:cubicBezTo>
                  <a:cubicBezTo>
                    <a:pt x="0" y="398"/>
                    <a:pt x="419" y="837"/>
                    <a:pt x="607" y="984"/>
                  </a:cubicBezTo>
                  <a:cubicBezTo>
                    <a:pt x="1005" y="1256"/>
                    <a:pt x="1486" y="1318"/>
                    <a:pt x="1946" y="1381"/>
                  </a:cubicBezTo>
                  <a:cubicBezTo>
                    <a:pt x="1953" y="1382"/>
                    <a:pt x="1960" y="1383"/>
                    <a:pt x="1966" y="1383"/>
                  </a:cubicBezTo>
                  <a:cubicBezTo>
                    <a:pt x="2051" y="1383"/>
                    <a:pt x="2044" y="1254"/>
                    <a:pt x="1946" y="1235"/>
                  </a:cubicBezTo>
                  <a:cubicBezTo>
                    <a:pt x="1591" y="1193"/>
                    <a:pt x="1214" y="1151"/>
                    <a:pt x="879" y="984"/>
                  </a:cubicBezTo>
                  <a:cubicBezTo>
                    <a:pt x="691" y="879"/>
                    <a:pt x="63" y="377"/>
                    <a:pt x="419" y="167"/>
                  </a:cubicBezTo>
                  <a:cubicBezTo>
                    <a:pt x="447" y="150"/>
                    <a:pt x="485" y="142"/>
                    <a:pt x="530" y="142"/>
                  </a:cubicBezTo>
                  <a:cubicBezTo>
                    <a:pt x="751" y="142"/>
                    <a:pt x="1134" y="328"/>
                    <a:pt x="1256" y="398"/>
                  </a:cubicBezTo>
                  <a:cubicBezTo>
                    <a:pt x="1549" y="565"/>
                    <a:pt x="1758" y="795"/>
                    <a:pt x="1925" y="1088"/>
                  </a:cubicBezTo>
                  <a:cubicBezTo>
                    <a:pt x="1938" y="1113"/>
                    <a:pt x="1957" y="1123"/>
                    <a:pt x="1977" y="1123"/>
                  </a:cubicBezTo>
                  <a:cubicBezTo>
                    <a:pt x="2026" y="1123"/>
                    <a:pt x="2081" y="1064"/>
                    <a:pt x="2051" y="1004"/>
                  </a:cubicBezTo>
                  <a:cubicBezTo>
                    <a:pt x="1842" y="628"/>
                    <a:pt x="1528" y="335"/>
                    <a:pt x="1130" y="167"/>
                  </a:cubicBezTo>
                  <a:cubicBezTo>
                    <a:pt x="991" y="112"/>
                    <a:pt x="703" y="0"/>
                    <a:pt x="476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1784425" y="3168008"/>
              <a:ext cx="8131" cy="11338"/>
            </a:xfrm>
            <a:custGeom>
              <a:avLst/>
              <a:gdLst/>
              <a:ahLst/>
              <a:cxnLst/>
              <a:rect l="l" t="t" r="r" b="b"/>
              <a:pathLst>
                <a:path w="289" h="403" extrusionOk="0">
                  <a:moveTo>
                    <a:pt x="72" y="279"/>
                  </a:moveTo>
                  <a:cubicBezTo>
                    <a:pt x="69" y="283"/>
                    <a:pt x="65" y="286"/>
                    <a:pt x="60" y="288"/>
                  </a:cubicBezTo>
                  <a:cubicBezTo>
                    <a:pt x="64" y="285"/>
                    <a:pt x="68" y="281"/>
                    <a:pt x="72" y="279"/>
                  </a:cubicBezTo>
                  <a:close/>
                  <a:moveTo>
                    <a:pt x="141" y="0"/>
                  </a:moveTo>
                  <a:cubicBezTo>
                    <a:pt x="123" y="0"/>
                    <a:pt x="104" y="5"/>
                    <a:pt x="81" y="16"/>
                  </a:cubicBezTo>
                  <a:cubicBezTo>
                    <a:pt x="46" y="34"/>
                    <a:pt x="41" y="66"/>
                    <a:pt x="52" y="94"/>
                  </a:cubicBezTo>
                  <a:lnTo>
                    <a:pt x="52" y="94"/>
                  </a:lnTo>
                  <a:cubicBezTo>
                    <a:pt x="35" y="143"/>
                    <a:pt x="29" y="203"/>
                    <a:pt x="19" y="247"/>
                  </a:cubicBezTo>
                  <a:cubicBezTo>
                    <a:pt x="1" y="317"/>
                    <a:pt x="13" y="403"/>
                    <a:pt x="93" y="403"/>
                  </a:cubicBezTo>
                  <a:cubicBezTo>
                    <a:pt x="107" y="403"/>
                    <a:pt x="124" y="400"/>
                    <a:pt x="144" y="393"/>
                  </a:cubicBezTo>
                  <a:cubicBezTo>
                    <a:pt x="275" y="356"/>
                    <a:pt x="289" y="0"/>
                    <a:pt x="141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1786113" y="3033216"/>
              <a:ext cx="4136" cy="134542"/>
            </a:xfrm>
            <a:custGeom>
              <a:avLst/>
              <a:gdLst/>
              <a:ahLst/>
              <a:cxnLst/>
              <a:rect l="l" t="t" r="r" b="b"/>
              <a:pathLst>
                <a:path w="147" h="4782" extrusionOk="0">
                  <a:moveTo>
                    <a:pt x="66" y="0"/>
                  </a:moveTo>
                  <a:cubicBezTo>
                    <a:pt x="32" y="0"/>
                    <a:pt x="0" y="5"/>
                    <a:pt x="0" y="16"/>
                  </a:cubicBezTo>
                  <a:lnTo>
                    <a:pt x="0" y="4766"/>
                  </a:lnTo>
                  <a:cubicBezTo>
                    <a:pt x="0" y="4776"/>
                    <a:pt x="37" y="4781"/>
                    <a:pt x="74" y="4781"/>
                  </a:cubicBezTo>
                  <a:cubicBezTo>
                    <a:pt x="110" y="4781"/>
                    <a:pt x="147" y="4776"/>
                    <a:pt x="147" y="4766"/>
                  </a:cubicBezTo>
                  <a:lnTo>
                    <a:pt x="147" y="16"/>
                  </a:lnTo>
                  <a:cubicBezTo>
                    <a:pt x="136" y="5"/>
                    <a:pt x="100" y="0"/>
                    <a:pt x="66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2684025" y="3134838"/>
              <a:ext cx="72842" cy="43722"/>
            </a:xfrm>
            <a:custGeom>
              <a:avLst/>
              <a:gdLst/>
              <a:ahLst/>
              <a:cxnLst/>
              <a:rect l="l" t="t" r="r" b="b"/>
              <a:pathLst>
                <a:path w="2589" h="1554" extrusionOk="0">
                  <a:moveTo>
                    <a:pt x="2147" y="0"/>
                  </a:moveTo>
                  <a:cubicBezTo>
                    <a:pt x="1776" y="0"/>
                    <a:pt x="1128" y="226"/>
                    <a:pt x="998" y="275"/>
                  </a:cubicBezTo>
                  <a:cubicBezTo>
                    <a:pt x="559" y="463"/>
                    <a:pt x="245" y="777"/>
                    <a:pt x="120" y="1237"/>
                  </a:cubicBezTo>
                  <a:cubicBezTo>
                    <a:pt x="94" y="1289"/>
                    <a:pt x="140" y="1325"/>
                    <a:pt x="184" y="1325"/>
                  </a:cubicBezTo>
                  <a:cubicBezTo>
                    <a:pt x="211" y="1325"/>
                    <a:pt x="237" y="1311"/>
                    <a:pt x="245" y="1279"/>
                  </a:cubicBezTo>
                  <a:cubicBezTo>
                    <a:pt x="392" y="819"/>
                    <a:pt x="747" y="526"/>
                    <a:pt x="1187" y="358"/>
                  </a:cubicBezTo>
                  <a:cubicBezTo>
                    <a:pt x="1354" y="296"/>
                    <a:pt x="1542" y="254"/>
                    <a:pt x="1710" y="233"/>
                  </a:cubicBezTo>
                  <a:cubicBezTo>
                    <a:pt x="1856" y="212"/>
                    <a:pt x="2044" y="149"/>
                    <a:pt x="2149" y="149"/>
                  </a:cubicBezTo>
                  <a:cubicBezTo>
                    <a:pt x="2254" y="149"/>
                    <a:pt x="2275" y="212"/>
                    <a:pt x="2086" y="442"/>
                  </a:cubicBezTo>
                  <a:cubicBezTo>
                    <a:pt x="1647" y="986"/>
                    <a:pt x="747" y="1279"/>
                    <a:pt x="99" y="1405"/>
                  </a:cubicBezTo>
                  <a:cubicBezTo>
                    <a:pt x="1" y="1424"/>
                    <a:pt x="31" y="1553"/>
                    <a:pt x="120" y="1553"/>
                  </a:cubicBezTo>
                  <a:cubicBezTo>
                    <a:pt x="127" y="1553"/>
                    <a:pt x="133" y="1553"/>
                    <a:pt x="140" y="1551"/>
                  </a:cubicBezTo>
                  <a:cubicBezTo>
                    <a:pt x="747" y="1426"/>
                    <a:pt x="1354" y="1175"/>
                    <a:pt x="1877" y="798"/>
                  </a:cubicBezTo>
                  <a:cubicBezTo>
                    <a:pt x="2024" y="693"/>
                    <a:pt x="2588" y="296"/>
                    <a:pt x="2379" y="66"/>
                  </a:cubicBezTo>
                  <a:cubicBezTo>
                    <a:pt x="2337" y="19"/>
                    <a:pt x="2254" y="0"/>
                    <a:pt x="2147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2633214" y="3140212"/>
              <a:ext cx="58549" cy="38939"/>
            </a:xfrm>
            <a:custGeom>
              <a:avLst/>
              <a:gdLst/>
              <a:ahLst/>
              <a:cxnLst/>
              <a:rect l="l" t="t" r="r" b="b"/>
              <a:pathLst>
                <a:path w="2081" h="1384" extrusionOk="0">
                  <a:moveTo>
                    <a:pt x="476" y="0"/>
                  </a:moveTo>
                  <a:cubicBezTo>
                    <a:pt x="363" y="0"/>
                    <a:pt x="266" y="28"/>
                    <a:pt x="210" y="105"/>
                  </a:cubicBezTo>
                  <a:cubicBezTo>
                    <a:pt x="1" y="398"/>
                    <a:pt x="419" y="837"/>
                    <a:pt x="628" y="984"/>
                  </a:cubicBezTo>
                  <a:cubicBezTo>
                    <a:pt x="1005" y="1256"/>
                    <a:pt x="1486" y="1318"/>
                    <a:pt x="1946" y="1381"/>
                  </a:cubicBezTo>
                  <a:cubicBezTo>
                    <a:pt x="1953" y="1382"/>
                    <a:pt x="1960" y="1383"/>
                    <a:pt x="1966" y="1383"/>
                  </a:cubicBezTo>
                  <a:cubicBezTo>
                    <a:pt x="2051" y="1383"/>
                    <a:pt x="2044" y="1254"/>
                    <a:pt x="1946" y="1235"/>
                  </a:cubicBezTo>
                  <a:cubicBezTo>
                    <a:pt x="1591" y="1193"/>
                    <a:pt x="1214" y="1151"/>
                    <a:pt x="879" y="984"/>
                  </a:cubicBezTo>
                  <a:cubicBezTo>
                    <a:pt x="691" y="879"/>
                    <a:pt x="63" y="377"/>
                    <a:pt x="419" y="167"/>
                  </a:cubicBezTo>
                  <a:cubicBezTo>
                    <a:pt x="447" y="150"/>
                    <a:pt x="485" y="142"/>
                    <a:pt x="530" y="142"/>
                  </a:cubicBezTo>
                  <a:cubicBezTo>
                    <a:pt x="751" y="142"/>
                    <a:pt x="1134" y="328"/>
                    <a:pt x="1256" y="398"/>
                  </a:cubicBezTo>
                  <a:cubicBezTo>
                    <a:pt x="1549" y="565"/>
                    <a:pt x="1758" y="795"/>
                    <a:pt x="1926" y="1088"/>
                  </a:cubicBezTo>
                  <a:cubicBezTo>
                    <a:pt x="1938" y="1113"/>
                    <a:pt x="1957" y="1123"/>
                    <a:pt x="1978" y="1123"/>
                  </a:cubicBezTo>
                  <a:cubicBezTo>
                    <a:pt x="2027" y="1123"/>
                    <a:pt x="2081" y="1064"/>
                    <a:pt x="2051" y="1004"/>
                  </a:cubicBezTo>
                  <a:cubicBezTo>
                    <a:pt x="1842" y="628"/>
                    <a:pt x="1528" y="335"/>
                    <a:pt x="1130" y="167"/>
                  </a:cubicBezTo>
                  <a:cubicBezTo>
                    <a:pt x="991" y="112"/>
                    <a:pt x="703" y="0"/>
                    <a:pt x="476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2685713" y="3168008"/>
              <a:ext cx="7737" cy="11338"/>
            </a:xfrm>
            <a:custGeom>
              <a:avLst/>
              <a:gdLst/>
              <a:ahLst/>
              <a:cxnLst/>
              <a:rect l="l" t="t" r="r" b="b"/>
              <a:pathLst>
                <a:path w="275" h="403" extrusionOk="0">
                  <a:moveTo>
                    <a:pt x="72" y="278"/>
                  </a:moveTo>
                  <a:cubicBezTo>
                    <a:pt x="68" y="283"/>
                    <a:pt x="64" y="286"/>
                    <a:pt x="60" y="288"/>
                  </a:cubicBezTo>
                  <a:cubicBezTo>
                    <a:pt x="64" y="284"/>
                    <a:pt x="68" y="281"/>
                    <a:pt x="72" y="278"/>
                  </a:cubicBezTo>
                  <a:close/>
                  <a:moveTo>
                    <a:pt x="140" y="0"/>
                  </a:moveTo>
                  <a:cubicBezTo>
                    <a:pt x="122" y="0"/>
                    <a:pt x="103" y="5"/>
                    <a:pt x="80" y="16"/>
                  </a:cubicBezTo>
                  <a:cubicBezTo>
                    <a:pt x="40" y="36"/>
                    <a:pt x="39" y="76"/>
                    <a:pt x="57" y="106"/>
                  </a:cubicBezTo>
                  <a:lnTo>
                    <a:pt x="57" y="106"/>
                  </a:lnTo>
                  <a:cubicBezTo>
                    <a:pt x="38" y="152"/>
                    <a:pt x="28" y="207"/>
                    <a:pt x="18" y="247"/>
                  </a:cubicBezTo>
                  <a:cubicBezTo>
                    <a:pt x="0" y="317"/>
                    <a:pt x="12" y="403"/>
                    <a:pt x="92" y="403"/>
                  </a:cubicBezTo>
                  <a:cubicBezTo>
                    <a:pt x="106" y="403"/>
                    <a:pt x="123" y="400"/>
                    <a:pt x="143" y="393"/>
                  </a:cubicBezTo>
                  <a:cubicBezTo>
                    <a:pt x="243" y="364"/>
                    <a:pt x="275" y="150"/>
                    <a:pt x="218" y="51"/>
                  </a:cubicBezTo>
                  <a:lnTo>
                    <a:pt x="218" y="51"/>
                  </a:lnTo>
                  <a:cubicBezTo>
                    <a:pt x="216" y="45"/>
                    <a:pt x="212" y="40"/>
                    <a:pt x="208" y="36"/>
                  </a:cubicBezTo>
                  <a:lnTo>
                    <a:pt x="208" y="36"/>
                  </a:lnTo>
                  <a:cubicBezTo>
                    <a:pt x="191" y="14"/>
                    <a:pt x="169" y="0"/>
                    <a:pt x="140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687373" y="3033216"/>
              <a:ext cx="4136" cy="134542"/>
            </a:xfrm>
            <a:custGeom>
              <a:avLst/>
              <a:gdLst/>
              <a:ahLst/>
              <a:cxnLst/>
              <a:rect l="l" t="t" r="r" b="b"/>
              <a:pathLst>
                <a:path w="147" h="4782" extrusionOk="0">
                  <a:moveTo>
                    <a:pt x="74" y="0"/>
                  </a:moveTo>
                  <a:cubicBezTo>
                    <a:pt x="37" y="0"/>
                    <a:pt x="1" y="5"/>
                    <a:pt x="1" y="16"/>
                  </a:cubicBezTo>
                  <a:lnTo>
                    <a:pt x="1" y="4766"/>
                  </a:lnTo>
                  <a:cubicBezTo>
                    <a:pt x="1" y="4776"/>
                    <a:pt x="37" y="4781"/>
                    <a:pt x="74" y="4781"/>
                  </a:cubicBezTo>
                  <a:cubicBezTo>
                    <a:pt x="110" y="4781"/>
                    <a:pt x="147" y="4776"/>
                    <a:pt x="147" y="4766"/>
                  </a:cubicBezTo>
                  <a:lnTo>
                    <a:pt x="147" y="16"/>
                  </a:lnTo>
                  <a:cubicBezTo>
                    <a:pt x="147" y="5"/>
                    <a:pt x="110" y="0"/>
                    <a:pt x="74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3585284" y="3134838"/>
              <a:ext cx="72842" cy="43722"/>
            </a:xfrm>
            <a:custGeom>
              <a:avLst/>
              <a:gdLst/>
              <a:ahLst/>
              <a:cxnLst/>
              <a:rect l="l" t="t" r="r" b="b"/>
              <a:pathLst>
                <a:path w="2589" h="1554" extrusionOk="0">
                  <a:moveTo>
                    <a:pt x="2147" y="0"/>
                  </a:moveTo>
                  <a:cubicBezTo>
                    <a:pt x="1777" y="0"/>
                    <a:pt x="1128" y="226"/>
                    <a:pt x="998" y="275"/>
                  </a:cubicBezTo>
                  <a:cubicBezTo>
                    <a:pt x="559" y="463"/>
                    <a:pt x="245" y="777"/>
                    <a:pt x="120" y="1237"/>
                  </a:cubicBezTo>
                  <a:cubicBezTo>
                    <a:pt x="94" y="1289"/>
                    <a:pt x="140" y="1325"/>
                    <a:pt x="184" y="1325"/>
                  </a:cubicBezTo>
                  <a:cubicBezTo>
                    <a:pt x="211" y="1325"/>
                    <a:pt x="237" y="1311"/>
                    <a:pt x="245" y="1279"/>
                  </a:cubicBezTo>
                  <a:cubicBezTo>
                    <a:pt x="392" y="819"/>
                    <a:pt x="747" y="526"/>
                    <a:pt x="1187" y="358"/>
                  </a:cubicBezTo>
                  <a:cubicBezTo>
                    <a:pt x="1354" y="296"/>
                    <a:pt x="1542" y="254"/>
                    <a:pt x="1710" y="233"/>
                  </a:cubicBezTo>
                  <a:cubicBezTo>
                    <a:pt x="1856" y="212"/>
                    <a:pt x="2045" y="149"/>
                    <a:pt x="2149" y="149"/>
                  </a:cubicBezTo>
                  <a:cubicBezTo>
                    <a:pt x="2254" y="149"/>
                    <a:pt x="2275" y="212"/>
                    <a:pt x="2086" y="442"/>
                  </a:cubicBezTo>
                  <a:cubicBezTo>
                    <a:pt x="1647" y="986"/>
                    <a:pt x="747" y="1279"/>
                    <a:pt x="99" y="1405"/>
                  </a:cubicBezTo>
                  <a:cubicBezTo>
                    <a:pt x="1" y="1424"/>
                    <a:pt x="31" y="1553"/>
                    <a:pt x="121" y="1553"/>
                  </a:cubicBezTo>
                  <a:cubicBezTo>
                    <a:pt x="127" y="1553"/>
                    <a:pt x="134" y="1553"/>
                    <a:pt x="140" y="1551"/>
                  </a:cubicBezTo>
                  <a:cubicBezTo>
                    <a:pt x="768" y="1426"/>
                    <a:pt x="1354" y="1175"/>
                    <a:pt x="1877" y="798"/>
                  </a:cubicBezTo>
                  <a:cubicBezTo>
                    <a:pt x="2024" y="693"/>
                    <a:pt x="2589" y="296"/>
                    <a:pt x="2379" y="66"/>
                  </a:cubicBezTo>
                  <a:cubicBezTo>
                    <a:pt x="2337" y="19"/>
                    <a:pt x="2254" y="0"/>
                    <a:pt x="2147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3534474" y="3140212"/>
              <a:ext cx="58549" cy="38939"/>
            </a:xfrm>
            <a:custGeom>
              <a:avLst/>
              <a:gdLst/>
              <a:ahLst/>
              <a:cxnLst/>
              <a:rect l="l" t="t" r="r" b="b"/>
              <a:pathLst>
                <a:path w="2081" h="1384" extrusionOk="0">
                  <a:moveTo>
                    <a:pt x="476" y="0"/>
                  </a:moveTo>
                  <a:cubicBezTo>
                    <a:pt x="363" y="0"/>
                    <a:pt x="266" y="28"/>
                    <a:pt x="210" y="105"/>
                  </a:cubicBezTo>
                  <a:cubicBezTo>
                    <a:pt x="1" y="398"/>
                    <a:pt x="419" y="837"/>
                    <a:pt x="628" y="984"/>
                  </a:cubicBezTo>
                  <a:cubicBezTo>
                    <a:pt x="1005" y="1256"/>
                    <a:pt x="1486" y="1318"/>
                    <a:pt x="1967" y="1381"/>
                  </a:cubicBezTo>
                  <a:cubicBezTo>
                    <a:pt x="1973" y="1382"/>
                    <a:pt x="1978" y="1383"/>
                    <a:pt x="1983" y="1383"/>
                  </a:cubicBezTo>
                  <a:cubicBezTo>
                    <a:pt x="2051" y="1383"/>
                    <a:pt x="2046" y="1254"/>
                    <a:pt x="1967" y="1235"/>
                  </a:cubicBezTo>
                  <a:cubicBezTo>
                    <a:pt x="1591" y="1193"/>
                    <a:pt x="1214" y="1151"/>
                    <a:pt x="879" y="984"/>
                  </a:cubicBezTo>
                  <a:cubicBezTo>
                    <a:pt x="712" y="879"/>
                    <a:pt x="63" y="377"/>
                    <a:pt x="419" y="167"/>
                  </a:cubicBezTo>
                  <a:cubicBezTo>
                    <a:pt x="447" y="150"/>
                    <a:pt x="485" y="142"/>
                    <a:pt x="530" y="142"/>
                  </a:cubicBezTo>
                  <a:cubicBezTo>
                    <a:pt x="751" y="142"/>
                    <a:pt x="1134" y="328"/>
                    <a:pt x="1256" y="398"/>
                  </a:cubicBezTo>
                  <a:cubicBezTo>
                    <a:pt x="1549" y="565"/>
                    <a:pt x="1758" y="795"/>
                    <a:pt x="1926" y="1088"/>
                  </a:cubicBezTo>
                  <a:cubicBezTo>
                    <a:pt x="1938" y="1113"/>
                    <a:pt x="1957" y="1123"/>
                    <a:pt x="1978" y="1123"/>
                  </a:cubicBezTo>
                  <a:cubicBezTo>
                    <a:pt x="2027" y="1123"/>
                    <a:pt x="2081" y="1064"/>
                    <a:pt x="2051" y="1004"/>
                  </a:cubicBezTo>
                  <a:cubicBezTo>
                    <a:pt x="1842" y="628"/>
                    <a:pt x="1528" y="335"/>
                    <a:pt x="1130" y="167"/>
                  </a:cubicBezTo>
                  <a:cubicBezTo>
                    <a:pt x="991" y="112"/>
                    <a:pt x="703" y="0"/>
                    <a:pt x="476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3587451" y="3168008"/>
              <a:ext cx="7259" cy="11338"/>
            </a:xfrm>
            <a:custGeom>
              <a:avLst/>
              <a:gdLst/>
              <a:ahLst/>
              <a:cxnLst/>
              <a:rect l="l" t="t" r="r" b="b"/>
              <a:pathLst>
                <a:path w="258" h="403" extrusionOk="0">
                  <a:moveTo>
                    <a:pt x="54" y="280"/>
                  </a:moveTo>
                  <a:lnTo>
                    <a:pt x="54" y="280"/>
                  </a:lnTo>
                  <a:cubicBezTo>
                    <a:pt x="50" y="284"/>
                    <a:pt x="46" y="287"/>
                    <a:pt x="43" y="288"/>
                  </a:cubicBezTo>
                  <a:cubicBezTo>
                    <a:pt x="46" y="285"/>
                    <a:pt x="49" y="282"/>
                    <a:pt x="54" y="280"/>
                  </a:cubicBezTo>
                  <a:close/>
                  <a:moveTo>
                    <a:pt x="123" y="0"/>
                  </a:moveTo>
                  <a:cubicBezTo>
                    <a:pt x="105" y="0"/>
                    <a:pt x="86" y="5"/>
                    <a:pt x="63" y="16"/>
                  </a:cubicBezTo>
                  <a:cubicBezTo>
                    <a:pt x="24" y="36"/>
                    <a:pt x="22" y="76"/>
                    <a:pt x="40" y="106"/>
                  </a:cubicBezTo>
                  <a:lnTo>
                    <a:pt x="40" y="106"/>
                  </a:lnTo>
                  <a:cubicBezTo>
                    <a:pt x="21" y="152"/>
                    <a:pt x="11" y="207"/>
                    <a:pt x="1" y="247"/>
                  </a:cubicBezTo>
                  <a:cubicBezTo>
                    <a:pt x="1" y="317"/>
                    <a:pt x="16" y="403"/>
                    <a:pt x="83" y="403"/>
                  </a:cubicBezTo>
                  <a:cubicBezTo>
                    <a:pt x="95" y="403"/>
                    <a:pt x="110" y="400"/>
                    <a:pt x="126" y="393"/>
                  </a:cubicBezTo>
                  <a:cubicBezTo>
                    <a:pt x="226" y="364"/>
                    <a:pt x="258" y="150"/>
                    <a:pt x="201" y="51"/>
                  </a:cubicBezTo>
                  <a:lnTo>
                    <a:pt x="201" y="51"/>
                  </a:lnTo>
                  <a:cubicBezTo>
                    <a:pt x="199" y="45"/>
                    <a:pt x="195" y="40"/>
                    <a:pt x="191" y="36"/>
                  </a:cubicBezTo>
                  <a:lnTo>
                    <a:pt x="191" y="36"/>
                  </a:lnTo>
                  <a:cubicBezTo>
                    <a:pt x="175" y="14"/>
                    <a:pt x="152" y="0"/>
                    <a:pt x="123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3588632" y="3033216"/>
              <a:ext cx="4136" cy="134542"/>
            </a:xfrm>
            <a:custGeom>
              <a:avLst/>
              <a:gdLst/>
              <a:ahLst/>
              <a:cxnLst/>
              <a:rect l="l" t="t" r="r" b="b"/>
              <a:pathLst>
                <a:path w="147" h="4782" extrusionOk="0">
                  <a:moveTo>
                    <a:pt x="74" y="0"/>
                  </a:moveTo>
                  <a:cubicBezTo>
                    <a:pt x="37" y="0"/>
                    <a:pt x="1" y="5"/>
                    <a:pt x="1" y="16"/>
                  </a:cubicBezTo>
                  <a:lnTo>
                    <a:pt x="1" y="4766"/>
                  </a:lnTo>
                  <a:cubicBezTo>
                    <a:pt x="1" y="4776"/>
                    <a:pt x="37" y="4781"/>
                    <a:pt x="74" y="4781"/>
                  </a:cubicBezTo>
                  <a:cubicBezTo>
                    <a:pt x="110" y="4781"/>
                    <a:pt x="147" y="4776"/>
                    <a:pt x="147" y="4766"/>
                  </a:cubicBezTo>
                  <a:lnTo>
                    <a:pt x="147" y="16"/>
                  </a:lnTo>
                  <a:cubicBezTo>
                    <a:pt x="147" y="5"/>
                    <a:pt x="110" y="0"/>
                    <a:pt x="74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1346371" y="2975962"/>
              <a:ext cx="2705040" cy="60068"/>
            </a:xfrm>
            <a:custGeom>
              <a:avLst/>
              <a:gdLst/>
              <a:ahLst/>
              <a:cxnLst/>
              <a:rect l="l" t="t" r="r" b="b"/>
              <a:pathLst>
                <a:path w="96145" h="2135" extrusionOk="0">
                  <a:moveTo>
                    <a:pt x="231" y="0"/>
                  </a:moveTo>
                  <a:cubicBezTo>
                    <a:pt x="105" y="0"/>
                    <a:pt x="1" y="105"/>
                    <a:pt x="1" y="231"/>
                  </a:cubicBezTo>
                  <a:lnTo>
                    <a:pt x="1" y="1904"/>
                  </a:lnTo>
                  <a:cubicBezTo>
                    <a:pt x="1" y="2030"/>
                    <a:pt x="105" y="2135"/>
                    <a:pt x="231" y="2135"/>
                  </a:cubicBezTo>
                  <a:lnTo>
                    <a:pt x="95914" y="2135"/>
                  </a:lnTo>
                  <a:cubicBezTo>
                    <a:pt x="96040" y="2135"/>
                    <a:pt x="96144" y="2030"/>
                    <a:pt x="96144" y="1904"/>
                  </a:cubicBezTo>
                  <a:lnTo>
                    <a:pt x="96144" y="231"/>
                  </a:lnTo>
                  <a:cubicBezTo>
                    <a:pt x="96144" y="105"/>
                    <a:pt x="96040" y="0"/>
                    <a:pt x="95914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1346371" y="3009527"/>
              <a:ext cx="2705040" cy="26503"/>
            </a:xfrm>
            <a:custGeom>
              <a:avLst/>
              <a:gdLst/>
              <a:ahLst/>
              <a:cxnLst/>
              <a:rect l="l" t="t" r="r" b="b"/>
              <a:pathLst>
                <a:path w="96145" h="942" extrusionOk="0">
                  <a:moveTo>
                    <a:pt x="231" y="0"/>
                  </a:moveTo>
                  <a:cubicBezTo>
                    <a:pt x="105" y="0"/>
                    <a:pt x="1" y="105"/>
                    <a:pt x="1" y="209"/>
                  </a:cubicBezTo>
                  <a:lnTo>
                    <a:pt x="1" y="711"/>
                  </a:lnTo>
                  <a:cubicBezTo>
                    <a:pt x="1" y="837"/>
                    <a:pt x="105" y="942"/>
                    <a:pt x="231" y="942"/>
                  </a:cubicBezTo>
                  <a:lnTo>
                    <a:pt x="95914" y="942"/>
                  </a:lnTo>
                  <a:cubicBezTo>
                    <a:pt x="96040" y="942"/>
                    <a:pt x="96144" y="837"/>
                    <a:pt x="96144" y="711"/>
                  </a:cubicBezTo>
                  <a:lnTo>
                    <a:pt x="96144" y="209"/>
                  </a:lnTo>
                  <a:cubicBezTo>
                    <a:pt x="96144" y="105"/>
                    <a:pt x="96040" y="0"/>
                    <a:pt x="95914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1786113" y="2974921"/>
              <a:ext cx="14630" cy="65498"/>
            </a:xfrm>
            <a:custGeom>
              <a:avLst/>
              <a:gdLst/>
              <a:ahLst/>
              <a:cxnLst/>
              <a:rect l="l" t="t" r="r" b="b"/>
              <a:pathLst>
                <a:path w="520" h="2328" extrusionOk="0">
                  <a:moveTo>
                    <a:pt x="321" y="839"/>
                  </a:moveTo>
                  <a:lnTo>
                    <a:pt x="321" y="839"/>
                  </a:lnTo>
                  <a:cubicBezTo>
                    <a:pt x="326" y="885"/>
                    <a:pt x="330" y="931"/>
                    <a:pt x="335" y="979"/>
                  </a:cubicBezTo>
                  <a:cubicBezTo>
                    <a:pt x="338" y="1040"/>
                    <a:pt x="340" y="1101"/>
                    <a:pt x="340" y="1161"/>
                  </a:cubicBezTo>
                  <a:lnTo>
                    <a:pt x="340" y="1161"/>
                  </a:lnTo>
                  <a:cubicBezTo>
                    <a:pt x="316" y="1305"/>
                    <a:pt x="285" y="1447"/>
                    <a:pt x="249" y="1587"/>
                  </a:cubicBezTo>
                  <a:lnTo>
                    <a:pt x="249" y="1587"/>
                  </a:lnTo>
                  <a:cubicBezTo>
                    <a:pt x="283" y="1391"/>
                    <a:pt x="305" y="1196"/>
                    <a:pt x="314" y="1000"/>
                  </a:cubicBezTo>
                  <a:cubicBezTo>
                    <a:pt x="318" y="946"/>
                    <a:pt x="320" y="893"/>
                    <a:pt x="321" y="839"/>
                  </a:cubicBezTo>
                  <a:close/>
                  <a:moveTo>
                    <a:pt x="336" y="1309"/>
                  </a:moveTo>
                  <a:cubicBezTo>
                    <a:pt x="323" y="1552"/>
                    <a:pt x="275" y="1787"/>
                    <a:pt x="173" y="2014"/>
                  </a:cubicBezTo>
                  <a:lnTo>
                    <a:pt x="173" y="2014"/>
                  </a:lnTo>
                  <a:cubicBezTo>
                    <a:pt x="187" y="1969"/>
                    <a:pt x="198" y="1924"/>
                    <a:pt x="210" y="1879"/>
                  </a:cubicBezTo>
                  <a:cubicBezTo>
                    <a:pt x="252" y="1690"/>
                    <a:pt x="314" y="1502"/>
                    <a:pt x="335" y="1314"/>
                  </a:cubicBezTo>
                  <a:cubicBezTo>
                    <a:pt x="336" y="1312"/>
                    <a:pt x="336" y="1310"/>
                    <a:pt x="336" y="1309"/>
                  </a:cubicBezTo>
                  <a:close/>
                  <a:moveTo>
                    <a:pt x="250" y="374"/>
                  </a:moveTo>
                  <a:cubicBezTo>
                    <a:pt x="300" y="594"/>
                    <a:pt x="300" y="822"/>
                    <a:pt x="272" y="1042"/>
                  </a:cubicBezTo>
                  <a:cubicBezTo>
                    <a:pt x="272" y="1251"/>
                    <a:pt x="231" y="1460"/>
                    <a:pt x="189" y="1669"/>
                  </a:cubicBezTo>
                  <a:cubicBezTo>
                    <a:pt x="189" y="1698"/>
                    <a:pt x="172" y="1815"/>
                    <a:pt x="149" y="1935"/>
                  </a:cubicBezTo>
                  <a:lnTo>
                    <a:pt x="149" y="1935"/>
                  </a:lnTo>
                  <a:cubicBezTo>
                    <a:pt x="124" y="2014"/>
                    <a:pt x="98" y="2094"/>
                    <a:pt x="71" y="2172"/>
                  </a:cubicBezTo>
                  <a:lnTo>
                    <a:pt x="71" y="2172"/>
                  </a:lnTo>
                  <a:cubicBezTo>
                    <a:pt x="96" y="1980"/>
                    <a:pt x="171" y="1397"/>
                    <a:pt x="189" y="1293"/>
                  </a:cubicBezTo>
                  <a:cubicBezTo>
                    <a:pt x="225" y="987"/>
                    <a:pt x="245" y="680"/>
                    <a:pt x="250" y="374"/>
                  </a:cubicBezTo>
                  <a:close/>
                  <a:moveTo>
                    <a:pt x="367" y="1"/>
                  </a:moveTo>
                  <a:cubicBezTo>
                    <a:pt x="361" y="1"/>
                    <a:pt x="356" y="6"/>
                    <a:pt x="356" y="16"/>
                  </a:cubicBezTo>
                  <a:cubicBezTo>
                    <a:pt x="411" y="356"/>
                    <a:pt x="406" y="692"/>
                    <a:pt x="361" y="1021"/>
                  </a:cubicBezTo>
                  <a:lnTo>
                    <a:pt x="361" y="1021"/>
                  </a:lnTo>
                  <a:cubicBezTo>
                    <a:pt x="349" y="698"/>
                    <a:pt x="296" y="370"/>
                    <a:pt x="252" y="37"/>
                  </a:cubicBezTo>
                  <a:cubicBezTo>
                    <a:pt x="252" y="27"/>
                    <a:pt x="241" y="22"/>
                    <a:pt x="231" y="22"/>
                  </a:cubicBezTo>
                  <a:cubicBezTo>
                    <a:pt x="220" y="22"/>
                    <a:pt x="210" y="27"/>
                    <a:pt x="210" y="37"/>
                  </a:cubicBezTo>
                  <a:cubicBezTo>
                    <a:pt x="212" y="80"/>
                    <a:pt x="214" y="123"/>
                    <a:pt x="215" y="165"/>
                  </a:cubicBezTo>
                  <a:lnTo>
                    <a:pt x="215" y="165"/>
                  </a:lnTo>
                  <a:cubicBezTo>
                    <a:pt x="196" y="115"/>
                    <a:pt x="173" y="66"/>
                    <a:pt x="147" y="16"/>
                  </a:cubicBezTo>
                  <a:cubicBezTo>
                    <a:pt x="147" y="16"/>
                    <a:pt x="105" y="16"/>
                    <a:pt x="126" y="37"/>
                  </a:cubicBezTo>
                  <a:cubicBezTo>
                    <a:pt x="163" y="108"/>
                    <a:pt x="194" y="180"/>
                    <a:pt x="217" y="253"/>
                  </a:cubicBezTo>
                  <a:lnTo>
                    <a:pt x="217" y="253"/>
                  </a:lnTo>
                  <a:cubicBezTo>
                    <a:pt x="222" y="564"/>
                    <a:pt x="202" y="883"/>
                    <a:pt x="168" y="1188"/>
                  </a:cubicBezTo>
                  <a:cubicBezTo>
                    <a:pt x="126" y="1565"/>
                    <a:pt x="0" y="1941"/>
                    <a:pt x="42" y="2318"/>
                  </a:cubicBezTo>
                  <a:cubicBezTo>
                    <a:pt x="42" y="2318"/>
                    <a:pt x="52" y="2327"/>
                    <a:pt x="58" y="2327"/>
                  </a:cubicBezTo>
                  <a:cubicBezTo>
                    <a:pt x="61" y="2327"/>
                    <a:pt x="63" y="2325"/>
                    <a:pt x="63" y="2318"/>
                  </a:cubicBezTo>
                  <a:cubicBezTo>
                    <a:pt x="67" y="2306"/>
                    <a:pt x="71" y="2295"/>
                    <a:pt x="75" y="2283"/>
                  </a:cubicBezTo>
                  <a:lnTo>
                    <a:pt x="75" y="2283"/>
                  </a:lnTo>
                  <a:cubicBezTo>
                    <a:pt x="78" y="2282"/>
                    <a:pt x="81" y="2279"/>
                    <a:pt x="84" y="2276"/>
                  </a:cubicBezTo>
                  <a:cubicBezTo>
                    <a:pt x="299" y="1911"/>
                    <a:pt x="365" y="1535"/>
                    <a:pt x="364" y="1150"/>
                  </a:cubicBezTo>
                  <a:lnTo>
                    <a:pt x="364" y="1150"/>
                  </a:lnTo>
                  <a:cubicBezTo>
                    <a:pt x="408" y="881"/>
                    <a:pt x="434" y="615"/>
                    <a:pt x="421" y="362"/>
                  </a:cubicBezTo>
                  <a:lnTo>
                    <a:pt x="421" y="362"/>
                  </a:lnTo>
                  <a:cubicBezTo>
                    <a:pt x="461" y="588"/>
                    <a:pt x="482" y="794"/>
                    <a:pt x="482" y="1021"/>
                  </a:cubicBezTo>
                  <a:cubicBezTo>
                    <a:pt x="461" y="1439"/>
                    <a:pt x="419" y="1921"/>
                    <a:pt x="147" y="2255"/>
                  </a:cubicBezTo>
                  <a:cubicBezTo>
                    <a:pt x="132" y="2270"/>
                    <a:pt x="138" y="2285"/>
                    <a:pt x="151" y="2285"/>
                  </a:cubicBezTo>
                  <a:cubicBezTo>
                    <a:pt x="156" y="2285"/>
                    <a:pt x="162" y="2282"/>
                    <a:pt x="168" y="2276"/>
                  </a:cubicBezTo>
                  <a:cubicBezTo>
                    <a:pt x="398" y="2004"/>
                    <a:pt x="461" y="1649"/>
                    <a:pt x="482" y="1314"/>
                  </a:cubicBezTo>
                  <a:cubicBezTo>
                    <a:pt x="519" y="919"/>
                    <a:pt x="506" y="525"/>
                    <a:pt x="412" y="146"/>
                  </a:cubicBezTo>
                  <a:lnTo>
                    <a:pt x="412" y="146"/>
                  </a:lnTo>
                  <a:cubicBezTo>
                    <a:pt x="409" y="112"/>
                    <a:pt x="405" y="86"/>
                    <a:pt x="398" y="79"/>
                  </a:cubicBezTo>
                  <a:lnTo>
                    <a:pt x="398" y="79"/>
                  </a:lnTo>
                  <a:cubicBezTo>
                    <a:pt x="397" y="79"/>
                    <a:pt x="396" y="80"/>
                    <a:pt x="396" y="81"/>
                  </a:cubicBezTo>
                  <a:lnTo>
                    <a:pt x="396" y="81"/>
                  </a:lnTo>
                  <a:cubicBezTo>
                    <a:pt x="390" y="59"/>
                    <a:pt x="383" y="38"/>
                    <a:pt x="377" y="16"/>
                  </a:cubicBezTo>
                  <a:cubicBezTo>
                    <a:pt x="377" y="6"/>
                    <a:pt x="372" y="1"/>
                    <a:pt x="367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1785522" y="2974190"/>
              <a:ext cx="15924" cy="67130"/>
            </a:xfrm>
            <a:custGeom>
              <a:avLst/>
              <a:gdLst/>
              <a:ahLst/>
              <a:cxnLst/>
              <a:rect l="l" t="t" r="r" b="b"/>
              <a:pathLst>
                <a:path w="566" h="2386" extrusionOk="0">
                  <a:moveTo>
                    <a:pt x="293" y="712"/>
                  </a:moveTo>
                  <a:cubicBezTo>
                    <a:pt x="293" y="838"/>
                    <a:pt x="293" y="942"/>
                    <a:pt x="273" y="1068"/>
                  </a:cubicBezTo>
                  <a:cubicBezTo>
                    <a:pt x="252" y="1271"/>
                    <a:pt x="232" y="1455"/>
                    <a:pt x="192" y="1657"/>
                  </a:cubicBezTo>
                  <a:lnTo>
                    <a:pt x="192" y="1657"/>
                  </a:lnTo>
                  <a:cubicBezTo>
                    <a:pt x="205" y="1562"/>
                    <a:pt x="218" y="1455"/>
                    <a:pt x="231" y="1340"/>
                  </a:cubicBezTo>
                  <a:cubicBezTo>
                    <a:pt x="252" y="1131"/>
                    <a:pt x="273" y="921"/>
                    <a:pt x="293" y="712"/>
                  </a:cubicBezTo>
                  <a:close/>
                  <a:moveTo>
                    <a:pt x="189" y="1682"/>
                  </a:moveTo>
                  <a:cubicBezTo>
                    <a:pt x="189" y="1696"/>
                    <a:pt x="189" y="1701"/>
                    <a:pt x="189" y="1737"/>
                  </a:cubicBezTo>
                  <a:cubicBezTo>
                    <a:pt x="189" y="1753"/>
                    <a:pt x="177" y="1782"/>
                    <a:pt x="171" y="1804"/>
                  </a:cubicBezTo>
                  <a:lnTo>
                    <a:pt x="171" y="1804"/>
                  </a:lnTo>
                  <a:cubicBezTo>
                    <a:pt x="177" y="1766"/>
                    <a:pt x="183" y="1726"/>
                    <a:pt x="189" y="1682"/>
                  </a:cubicBezTo>
                  <a:close/>
                  <a:moveTo>
                    <a:pt x="147" y="1675"/>
                  </a:moveTo>
                  <a:lnTo>
                    <a:pt x="147" y="1675"/>
                  </a:lnTo>
                  <a:cubicBezTo>
                    <a:pt x="126" y="1842"/>
                    <a:pt x="105" y="1988"/>
                    <a:pt x="84" y="2114"/>
                  </a:cubicBezTo>
                  <a:cubicBezTo>
                    <a:pt x="84" y="1967"/>
                    <a:pt x="105" y="1821"/>
                    <a:pt x="147" y="1675"/>
                  </a:cubicBezTo>
                  <a:close/>
                  <a:moveTo>
                    <a:pt x="461" y="754"/>
                  </a:moveTo>
                  <a:cubicBezTo>
                    <a:pt x="461" y="859"/>
                    <a:pt x="482" y="942"/>
                    <a:pt x="461" y="1047"/>
                  </a:cubicBezTo>
                  <a:cubicBezTo>
                    <a:pt x="461" y="1465"/>
                    <a:pt x="419" y="1947"/>
                    <a:pt x="147" y="2260"/>
                  </a:cubicBezTo>
                  <a:cubicBezTo>
                    <a:pt x="335" y="1926"/>
                    <a:pt x="398" y="1591"/>
                    <a:pt x="398" y="1256"/>
                  </a:cubicBezTo>
                  <a:cubicBezTo>
                    <a:pt x="440" y="1089"/>
                    <a:pt x="461" y="921"/>
                    <a:pt x="461" y="754"/>
                  </a:cubicBezTo>
                  <a:close/>
                  <a:moveTo>
                    <a:pt x="377" y="1"/>
                  </a:moveTo>
                  <a:cubicBezTo>
                    <a:pt x="356" y="22"/>
                    <a:pt x="356" y="42"/>
                    <a:pt x="356" y="63"/>
                  </a:cubicBezTo>
                  <a:cubicBezTo>
                    <a:pt x="377" y="294"/>
                    <a:pt x="398" y="524"/>
                    <a:pt x="377" y="754"/>
                  </a:cubicBezTo>
                  <a:cubicBezTo>
                    <a:pt x="356" y="545"/>
                    <a:pt x="335" y="356"/>
                    <a:pt x="314" y="147"/>
                  </a:cubicBezTo>
                  <a:lnTo>
                    <a:pt x="293" y="63"/>
                  </a:lnTo>
                  <a:cubicBezTo>
                    <a:pt x="293" y="42"/>
                    <a:pt x="273" y="22"/>
                    <a:pt x="252" y="22"/>
                  </a:cubicBezTo>
                  <a:cubicBezTo>
                    <a:pt x="231" y="22"/>
                    <a:pt x="210" y="42"/>
                    <a:pt x="210" y="63"/>
                  </a:cubicBezTo>
                  <a:lnTo>
                    <a:pt x="210" y="84"/>
                  </a:lnTo>
                  <a:cubicBezTo>
                    <a:pt x="210" y="63"/>
                    <a:pt x="189" y="63"/>
                    <a:pt x="189" y="42"/>
                  </a:cubicBezTo>
                  <a:cubicBezTo>
                    <a:pt x="189" y="22"/>
                    <a:pt x="168" y="22"/>
                    <a:pt x="168" y="22"/>
                  </a:cubicBezTo>
                  <a:lnTo>
                    <a:pt x="147" y="22"/>
                  </a:lnTo>
                  <a:cubicBezTo>
                    <a:pt x="105" y="42"/>
                    <a:pt x="105" y="63"/>
                    <a:pt x="126" y="84"/>
                  </a:cubicBezTo>
                  <a:cubicBezTo>
                    <a:pt x="168" y="147"/>
                    <a:pt x="189" y="210"/>
                    <a:pt x="210" y="294"/>
                  </a:cubicBezTo>
                  <a:cubicBezTo>
                    <a:pt x="210" y="607"/>
                    <a:pt x="189" y="921"/>
                    <a:pt x="168" y="1214"/>
                  </a:cubicBezTo>
                  <a:cubicBezTo>
                    <a:pt x="147" y="1340"/>
                    <a:pt x="126" y="1465"/>
                    <a:pt x="105" y="1591"/>
                  </a:cubicBezTo>
                  <a:cubicBezTo>
                    <a:pt x="63" y="1842"/>
                    <a:pt x="1" y="2093"/>
                    <a:pt x="42" y="2344"/>
                  </a:cubicBezTo>
                  <a:cubicBezTo>
                    <a:pt x="42" y="2365"/>
                    <a:pt x="42" y="2386"/>
                    <a:pt x="63" y="2386"/>
                  </a:cubicBezTo>
                  <a:lnTo>
                    <a:pt x="84" y="2386"/>
                  </a:lnTo>
                  <a:cubicBezTo>
                    <a:pt x="84" y="2386"/>
                    <a:pt x="105" y="2365"/>
                    <a:pt x="105" y="2344"/>
                  </a:cubicBezTo>
                  <a:cubicBezTo>
                    <a:pt x="126" y="2323"/>
                    <a:pt x="126" y="2323"/>
                    <a:pt x="126" y="2302"/>
                  </a:cubicBezTo>
                  <a:cubicBezTo>
                    <a:pt x="126" y="2302"/>
                    <a:pt x="126" y="2302"/>
                    <a:pt x="126" y="2281"/>
                  </a:cubicBezTo>
                  <a:cubicBezTo>
                    <a:pt x="126" y="2302"/>
                    <a:pt x="147" y="2323"/>
                    <a:pt x="147" y="2323"/>
                  </a:cubicBezTo>
                  <a:cubicBezTo>
                    <a:pt x="157" y="2334"/>
                    <a:pt x="168" y="2339"/>
                    <a:pt x="178" y="2339"/>
                  </a:cubicBezTo>
                  <a:cubicBezTo>
                    <a:pt x="189" y="2339"/>
                    <a:pt x="199" y="2334"/>
                    <a:pt x="210" y="2323"/>
                  </a:cubicBezTo>
                  <a:cubicBezTo>
                    <a:pt x="440" y="2051"/>
                    <a:pt x="503" y="1695"/>
                    <a:pt x="524" y="1340"/>
                  </a:cubicBezTo>
                  <a:cubicBezTo>
                    <a:pt x="565" y="921"/>
                    <a:pt x="545" y="482"/>
                    <a:pt x="419" y="42"/>
                  </a:cubicBezTo>
                  <a:cubicBezTo>
                    <a:pt x="419" y="22"/>
                    <a:pt x="398" y="1"/>
                    <a:pt x="377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2686782" y="2975512"/>
              <a:ext cx="14630" cy="65498"/>
            </a:xfrm>
            <a:custGeom>
              <a:avLst/>
              <a:gdLst/>
              <a:ahLst/>
              <a:cxnLst/>
              <a:rect l="l" t="t" r="r" b="b"/>
              <a:pathLst>
                <a:path w="520" h="2328" extrusionOk="0">
                  <a:moveTo>
                    <a:pt x="321" y="839"/>
                  </a:moveTo>
                  <a:lnTo>
                    <a:pt x="321" y="839"/>
                  </a:lnTo>
                  <a:cubicBezTo>
                    <a:pt x="326" y="885"/>
                    <a:pt x="331" y="931"/>
                    <a:pt x="335" y="979"/>
                  </a:cubicBezTo>
                  <a:cubicBezTo>
                    <a:pt x="339" y="1040"/>
                    <a:pt x="340" y="1101"/>
                    <a:pt x="340" y="1161"/>
                  </a:cubicBezTo>
                  <a:lnTo>
                    <a:pt x="340" y="1161"/>
                  </a:lnTo>
                  <a:cubicBezTo>
                    <a:pt x="316" y="1305"/>
                    <a:pt x="285" y="1447"/>
                    <a:pt x="249" y="1587"/>
                  </a:cubicBezTo>
                  <a:lnTo>
                    <a:pt x="249" y="1587"/>
                  </a:lnTo>
                  <a:cubicBezTo>
                    <a:pt x="283" y="1391"/>
                    <a:pt x="305" y="1196"/>
                    <a:pt x="314" y="1000"/>
                  </a:cubicBezTo>
                  <a:cubicBezTo>
                    <a:pt x="318" y="946"/>
                    <a:pt x="320" y="892"/>
                    <a:pt x="321" y="839"/>
                  </a:cubicBezTo>
                  <a:close/>
                  <a:moveTo>
                    <a:pt x="336" y="1309"/>
                  </a:moveTo>
                  <a:lnTo>
                    <a:pt x="336" y="1309"/>
                  </a:lnTo>
                  <a:cubicBezTo>
                    <a:pt x="323" y="1552"/>
                    <a:pt x="276" y="1787"/>
                    <a:pt x="173" y="2014"/>
                  </a:cubicBezTo>
                  <a:lnTo>
                    <a:pt x="173" y="2014"/>
                  </a:lnTo>
                  <a:cubicBezTo>
                    <a:pt x="187" y="1969"/>
                    <a:pt x="199" y="1924"/>
                    <a:pt x="210" y="1879"/>
                  </a:cubicBezTo>
                  <a:cubicBezTo>
                    <a:pt x="252" y="1690"/>
                    <a:pt x="314" y="1502"/>
                    <a:pt x="335" y="1314"/>
                  </a:cubicBezTo>
                  <a:cubicBezTo>
                    <a:pt x="336" y="1312"/>
                    <a:pt x="336" y="1310"/>
                    <a:pt x="336" y="1309"/>
                  </a:cubicBezTo>
                  <a:close/>
                  <a:moveTo>
                    <a:pt x="251" y="370"/>
                  </a:moveTo>
                  <a:cubicBezTo>
                    <a:pt x="253" y="378"/>
                    <a:pt x="254" y="387"/>
                    <a:pt x="256" y="396"/>
                  </a:cubicBezTo>
                  <a:lnTo>
                    <a:pt x="256" y="396"/>
                  </a:lnTo>
                  <a:cubicBezTo>
                    <a:pt x="262" y="423"/>
                    <a:pt x="267" y="450"/>
                    <a:pt x="271" y="477"/>
                  </a:cubicBezTo>
                  <a:lnTo>
                    <a:pt x="271" y="477"/>
                  </a:lnTo>
                  <a:cubicBezTo>
                    <a:pt x="300" y="659"/>
                    <a:pt x="295" y="847"/>
                    <a:pt x="273" y="1042"/>
                  </a:cubicBezTo>
                  <a:cubicBezTo>
                    <a:pt x="273" y="1251"/>
                    <a:pt x="231" y="1460"/>
                    <a:pt x="189" y="1648"/>
                  </a:cubicBezTo>
                  <a:cubicBezTo>
                    <a:pt x="189" y="1679"/>
                    <a:pt x="169" y="1817"/>
                    <a:pt x="144" y="1951"/>
                  </a:cubicBezTo>
                  <a:lnTo>
                    <a:pt x="144" y="1951"/>
                  </a:lnTo>
                  <a:cubicBezTo>
                    <a:pt x="121" y="2025"/>
                    <a:pt x="97" y="2099"/>
                    <a:pt x="71" y="2172"/>
                  </a:cubicBezTo>
                  <a:lnTo>
                    <a:pt x="71" y="2172"/>
                  </a:lnTo>
                  <a:cubicBezTo>
                    <a:pt x="96" y="1980"/>
                    <a:pt x="171" y="1397"/>
                    <a:pt x="189" y="1293"/>
                  </a:cubicBezTo>
                  <a:cubicBezTo>
                    <a:pt x="225" y="985"/>
                    <a:pt x="246" y="677"/>
                    <a:pt x="251" y="370"/>
                  </a:cubicBezTo>
                  <a:close/>
                  <a:moveTo>
                    <a:pt x="367" y="1"/>
                  </a:moveTo>
                  <a:cubicBezTo>
                    <a:pt x="362" y="1"/>
                    <a:pt x="356" y="6"/>
                    <a:pt x="356" y="16"/>
                  </a:cubicBezTo>
                  <a:cubicBezTo>
                    <a:pt x="411" y="356"/>
                    <a:pt x="406" y="691"/>
                    <a:pt x="362" y="1020"/>
                  </a:cubicBezTo>
                  <a:lnTo>
                    <a:pt x="362" y="1020"/>
                  </a:lnTo>
                  <a:cubicBezTo>
                    <a:pt x="350" y="693"/>
                    <a:pt x="297" y="359"/>
                    <a:pt x="252" y="16"/>
                  </a:cubicBezTo>
                  <a:lnTo>
                    <a:pt x="252" y="16"/>
                  </a:lnTo>
                  <a:cubicBezTo>
                    <a:pt x="252" y="16"/>
                    <a:pt x="210" y="16"/>
                    <a:pt x="210" y="37"/>
                  </a:cubicBezTo>
                  <a:cubicBezTo>
                    <a:pt x="212" y="80"/>
                    <a:pt x="214" y="123"/>
                    <a:pt x="215" y="165"/>
                  </a:cubicBezTo>
                  <a:lnTo>
                    <a:pt x="215" y="165"/>
                  </a:lnTo>
                  <a:cubicBezTo>
                    <a:pt x="196" y="115"/>
                    <a:pt x="173" y="66"/>
                    <a:pt x="147" y="16"/>
                  </a:cubicBezTo>
                  <a:cubicBezTo>
                    <a:pt x="147" y="16"/>
                    <a:pt x="105" y="16"/>
                    <a:pt x="126" y="37"/>
                  </a:cubicBezTo>
                  <a:cubicBezTo>
                    <a:pt x="164" y="107"/>
                    <a:pt x="194" y="179"/>
                    <a:pt x="217" y="251"/>
                  </a:cubicBezTo>
                  <a:lnTo>
                    <a:pt x="217" y="251"/>
                  </a:lnTo>
                  <a:cubicBezTo>
                    <a:pt x="222" y="557"/>
                    <a:pt x="202" y="866"/>
                    <a:pt x="168" y="1188"/>
                  </a:cubicBezTo>
                  <a:cubicBezTo>
                    <a:pt x="126" y="1544"/>
                    <a:pt x="1" y="1941"/>
                    <a:pt x="42" y="2318"/>
                  </a:cubicBezTo>
                  <a:cubicBezTo>
                    <a:pt x="42" y="2318"/>
                    <a:pt x="52" y="2327"/>
                    <a:pt x="58" y="2327"/>
                  </a:cubicBezTo>
                  <a:cubicBezTo>
                    <a:pt x="61" y="2327"/>
                    <a:pt x="63" y="2325"/>
                    <a:pt x="63" y="2318"/>
                  </a:cubicBezTo>
                  <a:cubicBezTo>
                    <a:pt x="67" y="2306"/>
                    <a:pt x="71" y="2295"/>
                    <a:pt x="75" y="2283"/>
                  </a:cubicBezTo>
                  <a:lnTo>
                    <a:pt x="75" y="2283"/>
                  </a:lnTo>
                  <a:cubicBezTo>
                    <a:pt x="78" y="2281"/>
                    <a:pt x="81" y="2279"/>
                    <a:pt x="84" y="2276"/>
                  </a:cubicBezTo>
                  <a:cubicBezTo>
                    <a:pt x="299" y="1912"/>
                    <a:pt x="365" y="1536"/>
                    <a:pt x="364" y="1150"/>
                  </a:cubicBezTo>
                  <a:lnTo>
                    <a:pt x="364" y="1150"/>
                  </a:lnTo>
                  <a:cubicBezTo>
                    <a:pt x="407" y="889"/>
                    <a:pt x="433" y="627"/>
                    <a:pt x="422" y="366"/>
                  </a:cubicBezTo>
                  <a:lnTo>
                    <a:pt x="422" y="366"/>
                  </a:lnTo>
                  <a:cubicBezTo>
                    <a:pt x="462" y="571"/>
                    <a:pt x="482" y="796"/>
                    <a:pt x="482" y="1021"/>
                  </a:cubicBezTo>
                  <a:cubicBezTo>
                    <a:pt x="461" y="1439"/>
                    <a:pt x="419" y="1920"/>
                    <a:pt x="147" y="2255"/>
                  </a:cubicBezTo>
                  <a:cubicBezTo>
                    <a:pt x="132" y="2270"/>
                    <a:pt x="138" y="2285"/>
                    <a:pt x="151" y="2285"/>
                  </a:cubicBezTo>
                  <a:cubicBezTo>
                    <a:pt x="156" y="2285"/>
                    <a:pt x="162" y="2282"/>
                    <a:pt x="168" y="2276"/>
                  </a:cubicBezTo>
                  <a:cubicBezTo>
                    <a:pt x="398" y="2004"/>
                    <a:pt x="461" y="1648"/>
                    <a:pt x="482" y="1314"/>
                  </a:cubicBezTo>
                  <a:cubicBezTo>
                    <a:pt x="519" y="919"/>
                    <a:pt x="506" y="525"/>
                    <a:pt x="413" y="146"/>
                  </a:cubicBezTo>
                  <a:lnTo>
                    <a:pt x="413" y="146"/>
                  </a:lnTo>
                  <a:cubicBezTo>
                    <a:pt x="410" y="113"/>
                    <a:pt x="405" y="86"/>
                    <a:pt x="398" y="79"/>
                  </a:cubicBezTo>
                  <a:lnTo>
                    <a:pt x="398" y="79"/>
                  </a:lnTo>
                  <a:cubicBezTo>
                    <a:pt x="397" y="79"/>
                    <a:pt x="396" y="80"/>
                    <a:pt x="396" y="81"/>
                  </a:cubicBezTo>
                  <a:lnTo>
                    <a:pt x="396" y="81"/>
                  </a:lnTo>
                  <a:cubicBezTo>
                    <a:pt x="390" y="59"/>
                    <a:pt x="384" y="38"/>
                    <a:pt x="377" y="16"/>
                  </a:cubicBezTo>
                  <a:cubicBezTo>
                    <a:pt x="377" y="6"/>
                    <a:pt x="372" y="1"/>
                    <a:pt x="367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2686782" y="2974780"/>
              <a:ext cx="15334" cy="67130"/>
            </a:xfrm>
            <a:custGeom>
              <a:avLst/>
              <a:gdLst/>
              <a:ahLst/>
              <a:cxnLst/>
              <a:rect l="l" t="t" r="r" b="b"/>
              <a:pathLst>
                <a:path w="545" h="2386" extrusionOk="0">
                  <a:moveTo>
                    <a:pt x="273" y="712"/>
                  </a:moveTo>
                  <a:cubicBezTo>
                    <a:pt x="273" y="838"/>
                    <a:pt x="273" y="942"/>
                    <a:pt x="252" y="1068"/>
                  </a:cubicBezTo>
                  <a:cubicBezTo>
                    <a:pt x="252" y="1271"/>
                    <a:pt x="212" y="1455"/>
                    <a:pt x="171" y="1658"/>
                  </a:cubicBezTo>
                  <a:lnTo>
                    <a:pt x="171" y="1658"/>
                  </a:lnTo>
                  <a:cubicBezTo>
                    <a:pt x="184" y="1563"/>
                    <a:pt x="197" y="1455"/>
                    <a:pt x="210" y="1340"/>
                  </a:cubicBezTo>
                  <a:cubicBezTo>
                    <a:pt x="231" y="1130"/>
                    <a:pt x="252" y="921"/>
                    <a:pt x="273" y="712"/>
                  </a:cubicBezTo>
                  <a:close/>
                  <a:moveTo>
                    <a:pt x="168" y="1682"/>
                  </a:moveTo>
                  <a:cubicBezTo>
                    <a:pt x="168" y="1696"/>
                    <a:pt x="168" y="1701"/>
                    <a:pt x="168" y="1737"/>
                  </a:cubicBezTo>
                  <a:cubicBezTo>
                    <a:pt x="168" y="1758"/>
                    <a:pt x="168" y="1800"/>
                    <a:pt x="147" y="1821"/>
                  </a:cubicBezTo>
                  <a:cubicBezTo>
                    <a:pt x="154" y="1779"/>
                    <a:pt x="161" y="1733"/>
                    <a:pt x="168" y="1682"/>
                  </a:cubicBezTo>
                  <a:close/>
                  <a:moveTo>
                    <a:pt x="126" y="1674"/>
                  </a:moveTo>
                  <a:lnTo>
                    <a:pt x="126" y="1674"/>
                  </a:lnTo>
                  <a:cubicBezTo>
                    <a:pt x="105" y="1821"/>
                    <a:pt x="84" y="1988"/>
                    <a:pt x="63" y="2114"/>
                  </a:cubicBezTo>
                  <a:cubicBezTo>
                    <a:pt x="63" y="1967"/>
                    <a:pt x="84" y="1821"/>
                    <a:pt x="126" y="1674"/>
                  </a:cubicBezTo>
                  <a:close/>
                  <a:moveTo>
                    <a:pt x="440" y="754"/>
                  </a:moveTo>
                  <a:cubicBezTo>
                    <a:pt x="440" y="858"/>
                    <a:pt x="461" y="942"/>
                    <a:pt x="440" y="1047"/>
                  </a:cubicBezTo>
                  <a:cubicBezTo>
                    <a:pt x="440" y="1465"/>
                    <a:pt x="398" y="1946"/>
                    <a:pt x="126" y="2260"/>
                  </a:cubicBezTo>
                  <a:cubicBezTo>
                    <a:pt x="314" y="1926"/>
                    <a:pt x="377" y="1591"/>
                    <a:pt x="377" y="1256"/>
                  </a:cubicBezTo>
                  <a:cubicBezTo>
                    <a:pt x="419" y="1089"/>
                    <a:pt x="440" y="921"/>
                    <a:pt x="440" y="754"/>
                  </a:cubicBezTo>
                  <a:close/>
                  <a:moveTo>
                    <a:pt x="356" y="1"/>
                  </a:moveTo>
                  <a:cubicBezTo>
                    <a:pt x="335" y="1"/>
                    <a:pt x="335" y="21"/>
                    <a:pt x="335" y="42"/>
                  </a:cubicBezTo>
                  <a:cubicBezTo>
                    <a:pt x="377" y="293"/>
                    <a:pt x="377" y="524"/>
                    <a:pt x="356" y="733"/>
                  </a:cubicBezTo>
                  <a:cubicBezTo>
                    <a:pt x="335" y="545"/>
                    <a:pt x="314" y="356"/>
                    <a:pt x="294" y="147"/>
                  </a:cubicBezTo>
                  <a:lnTo>
                    <a:pt x="273" y="63"/>
                  </a:lnTo>
                  <a:cubicBezTo>
                    <a:pt x="273" y="42"/>
                    <a:pt x="252" y="21"/>
                    <a:pt x="231" y="21"/>
                  </a:cubicBezTo>
                  <a:cubicBezTo>
                    <a:pt x="210" y="21"/>
                    <a:pt x="189" y="42"/>
                    <a:pt x="189" y="63"/>
                  </a:cubicBezTo>
                  <a:lnTo>
                    <a:pt x="189" y="84"/>
                  </a:lnTo>
                  <a:cubicBezTo>
                    <a:pt x="189" y="63"/>
                    <a:pt x="189" y="42"/>
                    <a:pt x="168" y="42"/>
                  </a:cubicBezTo>
                  <a:cubicBezTo>
                    <a:pt x="168" y="21"/>
                    <a:pt x="147" y="21"/>
                    <a:pt x="147" y="21"/>
                  </a:cubicBezTo>
                  <a:lnTo>
                    <a:pt x="126" y="21"/>
                  </a:lnTo>
                  <a:cubicBezTo>
                    <a:pt x="105" y="42"/>
                    <a:pt x="84" y="63"/>
                    <a:pt x="105" y="84"/>
                  </a:cubicBezTo>
                  <a:cubicBezTo>
                    <a:pt x="147" y="147"/>
                    <a:pt x="168" y="210"/>
                    <a:pt x="189" y="293"/>
                  </a:cubicBezTo>
                  <a:cubicBezTo>
                    <a:pt x="189" y="607"/>
                    <a:pt x="189" y="921"/>
                    <a:pt x="147" y="1214"/>
                  </a:cubicBezTo>
                  <a:cubicBezTo>
                    <a:pt x="126" y="1340"/>
                    <a:pt x="105" y="1465"/>
                    <a:pt x="84" y="1591"/>
                  </a:cubicBezTo>
                  <a:cubicBezTo>
                    <a:pt x="42" y="1842"/>
                    <a:pt x="1" y="2093"/>
                    <a:pt x="22" y="2344"/>
                  </a:cubicBezTo>
                  <a:cubicBezTo>
                    <a:pt x="22" y="2365"/>
                    <a:pt x="42" y="2365"/>
                    <a:pt x="42" y="2386"/>
                  </a:cubicBezTo>
                  <a:lnTo>
                    <a:pt x="63" y="2386"/>
                  </a:lnTo>
                  <a:cubicBezTo>
                    <a:pt x="84" y="2386"/>
                    <a:pt x="84" y="2365"/>
                    <a:pt x="84" y="2344"/>
                  </a:cubicBezTo>
                  <a:cubicBezTo>
                    <a:pt x="105" y="2323"/>
                    <a:pt x="105" y="2323"/>
                    <a:pt x="105" y="2302"/>
                  </a:cubicBezTo>
                  <a:cubicBezTo>
                    <a:pt x="105" y="2302"/>
                    <a:pt x="105" y="2281"/>
                    <a:pt x="126" y="2281"/>
                  </a:cubicBezTo>
                  <a:lnTo>
                    <a:pt x="126" y="2281"/>
                  </a:lnTo>
                  <a:cubicBezTo>
                    <a:pt x="105" y="2302"/>
                    <a:pt x="126" y="2302"/>
                    <a:pt x="126" y="2323"/>
                  </a:cubicBezTo>
                  <a:cubicBezTo>
                    <a:pt x="137" y="2334"/>
                    <a:pt x="147" y="2339"/>
                    <a:pt x="158" y="2339"/>
                  </a:cubicBezTo>
                  <a:cubicBezTo>
                    <a:pt x="168" y="2339"/>
                    <a:pt x="178" y="2334"/>
                    <a:pt x="189" y="2323"/>
                  </a:cubicBezTo>
                  <a:cubicBezTo>
                    <a:pt x="419" y="2051"/>
                    <a:pt x="482" y="1695"/>
                    <a:pt x="503" y="1340"/>
                  </a:cubicBezTo>
                  <a:cubicBezTo>
                    <a:pt x="545" y="921"/>
                    <a:pt x="524" y="482"/>
                    <a:pt x="398" y="42"/>
                  </a:cubicBezTo>
                  <a:cubicBezTo>
                    <a:pt x="398" y="21"/>
                    <a:pt x="377" y="1"/>
                    <a:pt x="356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7"/>
            <p:cNvSpPr/>
            <p:nvPr/>
          </p:nvSpPr>
          <p:spPr>
            <a:xfrm>
              <a:off x="3586269" y="2975512"/>
              <a:ext cx="15334" cy="65498"/>
            </a:xfrm>
            <a:custGeom>
              <a:avLst/>
              <a:gdLst/>
              <a:ahLst/>
              <a:cxnLst/>
              <a:rect l="l" t="t" r="r" b="b"/>
              <a:pathLst>
                <a:path w="545" h="2328" extrusionOk="0">
                  <a:moveTo>
                    <a:pt x="324" y="773"/>
                  </a:moveTo>
                  <a:lnTo>
                    <a:pt x="324" y="773"/>
                  </a:lnTo>
                  <a:cubicBezTo>
                    <a:pt x="331" y="840"/>
                    <a:pt x="336" y="908"/>
                    <a:pt x="336" y="979"/>
                  </a:cubicBezTo>
                  <a:cubicBezTo>
                    <a:pt x="341" y="1032"/>
                    <a:pt x="345" y="1086"/>
                    <a:pt x="347" y="1138"/>
                  </a:cubicBezTo>
                  <a:lnTo>
                    <a:pt x="347" y="1138"/>
                  </a:lnTo>
                  <a:cubicBezTo>
                    <a:pt x="320" y="1312"/>
                    <a:pt x="283" y="1484"/>
                    <a:pt x="240" y="1653"/>
                  </a:cubicBezTo>
                  <a:lnTo>
                    <a:pt x="240" y="1653"/>
                  </a:lnTo>
                  <a:cubicBezTo>
                    <a:pt x="279" y="1436"/>
                    <a:pt x="304" y="1218"/>
                    <a:pt x="315" y="1000"/>
                  </a:cubicBezTo>
                  <a:cubicBezTo>
                    <a:pt x="319" y="924"/>
                    <a:pt x="323" y="848"/>
                    <a:pt x="324" y="773"/>
                  </a:cubicBezTo>
                  <a:close/>
                  <a:moveTo>
                    <a:pt x="340" y="1386"/>
                  </a:moveTo>
                  <a:lnTo>
                    <a:pt x="340" y="1386"/>
                  </a:lnTo>
                  <a:cubicBezTo>
                    <a:pt x="322" y="1603"/>
                    <a:pt x="267" y="1813"/>
                    <a:pt x="172" y="2017"/>
                  </a:cubicBezTo>
                  <a:lnTo>
                    <a:pt x="172" y="2017"/>
                  </a:lnTo>
                  <a:cubicBezTo>
                    <a:pt x="187" y="1971"/>
                    <a:pt x="199" y="1925"/>
                    <a:pt x="210" y="1879"/>
                  </a:cubicBezTo>
                  <a:cubicBezTo>
                    <a:pt x="265" y="1714"/>
                    <a:pt x="304" y="1550"/>
                    <a:pt x="340" y="1386"/>
                  </a:cubicBezTo>
                  <a:close/>
                  <a:moveTo>
                    <a:pt x="251" y="366"/>
                  </a:moveTo>
                  <a:lnTo>
                    <a:pt x="251" y="366"/>
                  </a:lnTo>
                  <a:cubicBezTo>
                    <a:pt x="303" y="582"/>
                    <a:pt x="308" y="807"/>
                    <a:pt x="294" y="1042"/>
                  </a:cubicBezTo>
                  <a:cubicBezTo>
                    <a:pt x="273" y="1251"/>
                    <a:pt x="252" y="1460"/>
                    <a:pt x="210" y="1648"/>
                  </a:cubicBezTo>
                  <a:cubicBezTo>
                    <a:pt x="197" y="1688"/>
                    <a:pt x="158" y="1915"/>
                    <a:pt x="121" y="2075"/>
                  </a:cubicBezTo>
                  <a:lnTo>
                    <a:pt x="121" y="2075"/>
                  </a:lnTo>
                  <a:cubicBezTo>
                    <a:pt x="105" y="2126"/>
                    <a:pt x="89" y="2177"/>
                    <a:pt x="73" y="2228"/>
                  </a:cubicBezTo>
                  <a:lnTo>
                    <a:pt x="73" y="2228"/>
                  </a:lnTo>
                  <a:cubicBezTo>
                    <a:pt x="69" y="2232"/>
                    <a:pt x="66" y="2234"/>
                    <a:pt x="64" y="2234"/>
                  </a:cubicBezTo>
                  <a:cubicBezTo>
                    <a:pt x="64" y="2234"/>
                    <a:pt x="189" y="1418"/>
                    <a:pt x="189" y="1293"/>
                  </a:cubicBezTo>
                  <a:cubicBezTo>
                    <a:pt x="226" y="984"/>
                    <a:pt x="246" y="675"/>
                    <a:pt x="251" y="366"/>
                  </a:cubicBezTo>
                  <a:close/>
                  <a:moveTo>
                    <a:pt x="370" y="1"/>
                  </a:moveTo>
                  <a:cubicBezTo>
                    <a:pt x="362" y="1"/>
                    <a:pt x="357" y="6"/>
                    <a:pt x="357" y="16"/>
                  </a:cubicBezTo>
                  <a:cubicBezTo>
                    <a:pt x="412" y="359"/>
                    <a:pt x="406" y="698"/>
                    <a:pt x="362" y="1031"/>
                  </a:cubicBezTo>
                  <a:lnTo>
                    <a:pt x="362" y="1031"/>
                  </a:lnTo>
                  <a:cubicBezTo>
                    <a:pt x="351" y="701"/>
                    <a:pt x="297" y="363"/>
                    <a:pt x="252" y="16"/>
                  </a:cubicBezTo>
                  <a:lnTo>
                    <a:pt x="252" y="16"/>
                  </a:lnTo>
                  <a:cubicBezTo>
                    <a:pt x="252" y="16"/>
                    <a:pt x="231" y="16"/>
                    <a:pt x="231" y="37"/>
                  </a:cubicBezTo>
                  <a:cubicBezTo>
                    <a:pt x="231" y="86"/>
                    <a:pt x="231" y="135"/>
                    <a:pt x="230" y="183"/>
                  </a:cubicBezTo>
                  <a:lnTo>
                    <a:pt x="230" y="183"/>
                  </a:lnTo>
                  <a:cubicBezTo>
                    <a:pt x="208" y="127"/>
                    <a:pt x="180" y="71"/>
                    <a:pt x="147" y="16"/>
                  </a:cubicBezTo>
                  <a:cubicBezTo>
                    <a:pt x="147" y="16"/>
                    <a:pt x="105" y="16"/>
                    <a:pt x="126" y="37"/>
                  </a:cubicBezTo>
                  <a:cubicBezTo>
                    <a:pt x="169" y="118"/>
                    <a:pt x="203" y="200"/>
                    <a:pt x="228" y="283"/>
                  </a:cubicBezTo>
                  <a:lnTo>
                    <a:pt x="228" y="283"/>
                  </a:lnTo>
                  <a:cubicBezTo>
                    <a:pt x="221" y="579"/>
                    <a:pt x="201" y="877"/>
                    <a:pt x="168" y="1188"/>
                  </a:cubicBezTo>
                  <a:cubicBezTo>
                    <a:pt x="147" y="1544"/>
                    <a:pt x="1" y="1941"/>
                    <a:pt x="43" y="2318"/>
                  </a:cubicBezTo>
                  <a:cubicBezTo>
                    <a:pt x="43" y="2318"/>
                    <a:pt x="52" y="2327"/>
                    <a:pt x="64" y="2327"/>
                  </a:cubicBezTo>
                  <a:cubicBezTo>
                    <a:pt x="71" y="2327"/>
                    <a:pt x="78" y="2325"/>
                    <a:pt x="85" y="2318"/>
                  </a:cubicBezTo>
                  <a:cubicBezTo>
                    <a:pt x="92" y="2291"/>
                    <a:pt x="100" y="2263"/>
                    <a:pt x="107" y="2236"/>
                  </a:cubicBezTo>
                  <a:lnTo>
                    <a:pt x="107" y="2236"/>
                  </a:lnTo>
                  <a:cubicBezTo>
                    <a:pt x="280" y="1927"/>
                    <a:pt x="348" y="1610"/>
                    <a:pt x="362" y="1285"/>
                  </a:cubicBezTo>
                  <a:lnTo>
                    <a:pt x="362" y="1285"/>
                  </a:lnTo>
                  <a:cubicBezTo>
                    <a:pt x="417" y="979"/>
                    <a:pt x="437" y="673"/>
                    <a:pt x="423" y="368"/>
                  </a:cubicBezTo>
                  <a:lnTo>
                    <a:pt x="423" y="368"/>
                  </a:lnTo>
                  <a:cubicBezTo>
                    <a:pt x="462" y="572"/>
                    <a:pt x="482" y="797"/>
                    <a:pt x="482" y="1021"/>
                  </a:cubicBezTo>
                  <a:cubicBezTo>
                    <a:pt x="482" y="1439"/>
                    <a:pt x="440" y="1920"/>
                    <a:pt x="147" y="2255"/>
                  </a:cubicBezTo>
                  <a:cubicBezTo>
                    <a:pt x="133" y="2270"/>
                    <a:pt x="139" y="2285"/>
                    <a:pt x="151" y="2285"/>
                  </a:cubicBezTo>
                  <a:cubicBezTo>
                    <a:pt x="156" y="2285"/>
                    <a:pt x="162" y="2282"/>
                    <a:pt x="168" y="2276"/>
                  </a:cubicBezTo>
                  <a:cubicBezTo>
                    <a:pt x="398" y="2004"/>
                    <a:pt x="461" y="1648"/>
                    <a:pt x="503" y="1314"/>
                  </a:cubicBezTo>
                  <a:cubicBezTo>
                    <a:pt x="545" y="874"/>
                    <a:pt x="503" y="435"/>
                    <a:pt x="398" y="16"/>
                  </a:cubicBezTo>
                  <a:cubicBezTo>
                    <a:pt x="388" y="6"/>
                    <a:pt x="377" y="1"/>
                    <a:pt x="370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7"/>
            <p:cNvSpPr/>
            <p:nvPr/>
          </p:nvSpPr>
          <p:spPr>
            <a:xfrm>
              <a:off x="3586269" y="2974780"/>
              <a:ext cx="15334" cy="67130"/>
            </a:xfrm>
            <a:custGeom>
              <a:avLst/>
              <a:gdLst/>
              <a:ahLst/>
              <a:cxnLst/>
              <a:rect l="l" t="t" r="r" b="b"/>
              <a:pathLst>
                <a:path w="545" h="2386" extrusionOk="0">
                  <a:moveTo>
                    <a:pt x="273" y="712"/>
                  </a:moveTo>
                  <a:cubicBezTo>
                    <a:pt x="273" y="838"/>
                    <a:pt x="273" y="942"/>
                    <a:pt x="252" y="1068"/>
                  </a:cubicBezTo>
                  <a:cubicBezTo>
                    <a:pt x="252" y="1271"/>
                    <a:pt x="212" y="1455"/>
                    <a:pt x="172" y="1658"/>
                  </a:cubicBezTo>
                  <a:lnTo>
                    <a:pt x="172" y="1658"/>
                  </a:lnTo>
                  <a:cubicBezTo>
                    <a:pt x="184" y="1563"/>
                    <a:pt x="197" y="1455"/>
                    <a:pt x="210" y="1340"/>
                  </a:cubicBezTo>
                  <a:cubicBezTo>
                    <a:pt x="231" y="1130"/>
                    <a:pt x="252" y="921"/>
                    <a:pt x="273" y="712"/>
                  </a:cubicBezTo>
                  <a:close/>
                  <a:moveTo>
                    <a:pt x="168" y="1682"/>
                  </a:moveTo>
                  <a:cubicBezTo>
                    <a:pt x="168" y="1696"/>
                    <a:pt x="168" y="1701"/>
                    <a:pt x="168" y="1737"/>
                  </a:cubicBezTo>
                  <a:cubicBezTo>
                    <a:pt x="168" y="1758"/>
                    <a:pt x="168" y="1800"/>
                    <a:pt x="147" y="1821"/>
                  </a:cubicBezTo>
                  <a:cubicBezTo>
                    <a:pt x="154" y="1779"/>
                    <a:pt x="161" y="1733"/>
                    <a:pt x="168" y="1682"/>
                  </a:cubicBezTo>
                  <a:close/>
                  <a:moveTo>
                    <a:pt x="126" y="1674"/>
                  </a:moveTo>
                  <a:lnTo>
                    <a:pt x="126" y="1674"/>
                  </a:lnTo>
                  <a:cubicBezTo>
                    <a:pt x="105" y="1821"/>
                    <a:pt x="85" y="1988"/>
                    <a:pt x="64" y="2114"/>
                  </a:cubicBezTo>
                  <a:cubicBezTo>
                    <a:pt x="64" y="1967"/>
                    <a:pt x="85" y="1821"/>
                    <a:pt x="126" y="1674"/>
                  </a:cubicBezTo>
                  <a:close/>
                  <a:moveTo>
                    <a:pt x="440" y="754"/>
                  </a:moveTo>
                  <a:cubicBezTo>
                    <a:pt x="440" y="858"/>
                    <a:pt x="461" y="942"/>
                    <a:pt x="440" y="1047"/>
                  </a:cubicBezTo>
                  <a:cubicBezTo>
                    <a:pt x="440" y="1465"/>
                    <a:pt x="398" y="1946"/>
                    <a:pt x="126" y="2260"/>
                  </a:cubicBezTo>
                  <a:cubicBezTo>
                    <a:pt x="315" y="1926"/>
                    <a:pt x="377" y="1591"/>
                    <a:pt x="377" y="1256"/>
                  </a:cubicBezTo>
                  <a:cubicBezTo>
                    <a:pt x="419" y="1089"/>
                    <a:pt x="440" y="921"/>
                    <a:pt x="440" y="754"/>
                  </a:cubicBezTo>
                  <a:close/>
                  <a:moveTo>
                    <a:pt x="357" y="1"/>
                  </a:moveTo>
                  <a:cubicBezTo>
                    <a:pt x="336" y="1"/>
                    <a:pt x="336" y="21"/>
                    <a:pt x="336" y="42"/>
                  </a:cubicBezTo>
                  <a:cubicBezTo>
                    <a:pt x="377" y="293"/>
                    <a:pt x="377" y="524"/>
                    <a:pt x="357" y="733"/>
                  </a:cubicBezTo>
                  <a:cubicBezTo>
                    <a:pt x="336" y="545"/>
                    <a:pt x="315" y="356"/>
                    <a:pt x="294" y="147"/>
                  </a:cubicBezTo>
                  <a:lnTo>
                    <a:pt x="273" y="63"/>
                  </a:lnTo>
                  <a:cubicBezTo>
                    <a:pt x="273" y="42"/>
                    <a:pt x="252" y="21"/>
                    <a:pt x="231" y="21"/>
                  </a:cubicBezTo>
                  <a:cubicBezTo>
                    <a:pt x="210" y="21"/>
                    <a:pt x="189" y="42"/>
                    <a:pt x="189" y="63"/>
                  </a:cubicBezTo>
                  <a:lnTo>
                    <a:pt x="189" y="84"/>
                  </a:lnTo>
                  <a:cubicBezTo>
                    <a:pt x="189" y="63"/>
                    <a:pt x="189" y="42"/>
                    <a:pt x="168" y="42"/>
                  </a:cubicBezTo>
                  <a:cubicBezTo>
                    <a:pt x="168" y="21"/>
                    <a:pt x="147" y="21"/>
                    <a:pt x="147" y="21"/>
                  </a:cubicBezTo>
                  <a:lnTo>
                    <a:pt x="126" y="21"/>
                  </a:lnTo>
                  <a:cubicBezTo>
                    <a:pt x="105" y="42"/>
                    <a:pt x="85" y="63"/>
                    <a:pt x="105" y="84"/>
                  </a:cubicBezTo>
                  <a:cubicBezTo>
                    <a:pt x="147" y="147"/>
                    <a:pt x="168" y="210"/>
                    <a:pt x="189" y="293"/>
                  </a:cubicBezTo>
                  <a:cubicBezTo>
                    <a:pt x="189" y="607"/>
                    <a:pt x="189" y="921"/>
                    <a:pt x="147" y="1214"/>
                  </a:cubicBezTo>
                  <a:cubicBezTo>
                    <a:pt x="126" y="1340"/>
                    <a:pt x="105" y="1465"/>
                    <a:pt x="85" y="1591"/>
                  </a:cubicBezTo>
                  <a:cubicBezTo>
                    <a:pt x="43" y="1842"/>
                    <a:pt x="1" y="2093"/>
                    <a:pt x="22" y="2344"/>
                  </a:cubicBezTo>
                  <a:cubicBezTo>
                    <a:pt x="22" y="2365"/>
                    <a:pt x="43" y="2365"/>
                    <a:pt x="43" y="2386"/>
                  </a:cubicBezTo>
                  <a:lnTo>
                    <a:pt x="64" y="2386"/>
                  </a:lnTo>
                  <a:cubicBezTo>
                    <a:pt x="85" y="2386"/>
                    <a:pt x="85" y="2365"/>
                    <a:pt x="85" y="2344"/>
                  </a:cubicBezTo>
                  <a:cubicBezTo>
                    <a:pt x="105" y="2323"/>
                    <a:pt x="105" y="2323"/>
                    <a:pt x="105" y="2302"/>
                  </a:cubicBezTo>
                  <a:cubicBezTo>
                    <a:pt x="105" y="2302"/>
                    <a:pt x="105" y="2281"/>
                    <a:pt x="126" y="2281"/>
                  </a:cubicBezTo>
                  <a:lnTo>
                    <a:pt x="126" y="2281"/>
                  </a:lnTo>
                  <a:cubicBezTo>
                    <a:pt x="105" y="2302"/>
                    <a:pt x="126" y="2302"/>
                    <a:pt x="126" y="2323"/>
                  </a:cubicBezTo>
                  <a:cubicBezTo>
                    <a:pt x="137" y="2334"/>
                    <a:pt x="147" y="2339"/>
                    <a:pt x="158" y="2339"/>
                  </a:cubicBezTo>
                  <a:cubicBezTo>
                    <a:pt x="168" y="2339"/>
                    <a:pt x="179" y="2334"/>
                    <a:pt x="189" y="2323"/>
                  </a:cubicBezTo>
                  <a:cubicBezTo>
                    <a:pt x="419" y="2051"/>
                    <a:pt x="482" y="1695"/>
                    <a:pt x="503" y="1340"/>
                  </a:cubicBezTo>
                  <a:cubicBezTo>
                    <a:pt x="545" y="921"/>
                    <a:pt x="524" y="482"/>
                    <a:pt x="398" y="42"/>
                  </a:cubicBezTo>
                  <a:cubicBezTo>
                    <a:pt x="398" y="21"/>
                    <a:pt x="377" y="1"/>
                    <a:pt x="357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1502377" y="4172750"/>
              <a:ext cx="579272" cy="592833"/>
            </a:xfrm>
            <a:custGeom>
              <a:avLst/>
              <a:gdLst/>
              <a:ahLst/>
              <a:cxnLst/>
              <a:rect l="l" t="t" r="r" b="b"/>
              <a:pathLst>
                <a:path w="20589" h="21071" extrusionOk="0">
                  <a:moveTo>
                    <a:pt x="19899" y="0"/>
                  </a:moveTo>
                  <a:lnTo>
                    <a:pt x="0" y="20694"/>
                  </a:lnTo>
                  <a:lnTo>
                    <a:pt x="0" y="21070"/>
                  </a:lnTo>
                  <a:lnTo>
                    <a:pt x="20589" y="21070"/>
                  </a:lnTo>
                  <a:lnTo>
                    <a:pt x="20589" y="335"/>
                  </a:lnTo>
                  <a:lnTo>
                    <a:pt x="19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7"/>
            <p:cNvSpPr/>
            <p:nvPr/>
          </p:nvSpPr>
          <p:spPr>
            <a:xfrm>
              <a:off x="1502377" y="4172159"/>
              <a:ext cx="562813" cy="583407"/>
            </a:xfrm>
            <a:custGeom>
              <a:avLst/>
              <a:gdLst/>
              <a:ahLst/>
              <a:cxnLst/>
              <a:rect l="l" t="t" r="r" b="b"/>
              <a:pathLst>
                <a:path w="20004" h="20736" extrusionOk="0">
                  <a:moveTo>
                    <a:pt x="0" y="0"/>
                  </a:moveTo>
                  <a:lnTo>
                    <a:pt x="0" y="20735"/>
                  </a:lnTo>
                  <a:lnTo>
                    <a:pt x="20003" y="20735"/>
                  </a:lnTo>
                  <a:lnTo>
                    <a:pt x="20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7"/>
            <p:cNvSpPr/>
            <p:nvPr/>
          </p:nvSpPr>
          <p:spPr>
            <a:xfrm>
              <a:off x="1561234" y="4235152"/>
              <a:ext cx="435642" cy="461555"/>
            </a:xfrm>
            <a:custGeom>
              <a:avLst/>
              <a:gdLst/>
              <a:ahLst/>
              <a:cxnLst/>
              <a:rect l="l" t="t" r="r" b="b"/>
              <a:pathLst>
                <a:path w="15484" h="16405" extrusionOk="0">
                  <a:moveTo>
                    <a:pt x="1" y="0"/>
                  </a:moveTo>
                  <a:lnTo>
                    <a:pt x="1" y="16404"/>
                  </a:lnTo>
                  <a:lnTo>
                    <a:pt x="15484" y="16404"/>
                  </a:lnTo>
                  <a:lnTo>
                    <a:pt x="15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7"/>
            <p:cNvSpPr/>
            <p:nvPr/>
          </p:nvSpPr>
          <p:spPr>
            <a:xfrm>
              <a:off x="1694873" y="4302844"/>
              <a:ext cx="183103" cy="182512"/>
            </a:xfrm>
            <a:custGeom>
              <a:avLst/>
              <a:gdLst/>
              <a:ahLst/>
              <a:cxnLst/>
              <a:rect l="l" t="t" r="r" b="b"/>
              <a:pathLst>
                <a:path w="6508" h="6487" extrusionOk="0">
                  <a:moveTo>
                    <a:pt x="3264" y="0"/>
                  </a:moveTo>
                  <a:cubicBezTo>
                    <a:pt x="1465" y="0"/>
                    <a:pt x="0" y="1444"/>
                    <a:pt x="0" y="3243"/>
                  </a:cubicBezTo>
                  <a:cubicBezTo>
                    <a:pt x="0" y="5043"/>
                    <a:pt x="1465" y="6487"/>
                    <a:pt x="3264" y="6487"/>
                  </a:cubicBezTo>
                  <a:cubicBezTo>
                    <a:pt x="5064" y="6487"/>
                    <a:pt x="6508" y="5043"/>
                    <a:pt x="6508" y="3243"/>
                  </a:cubicBezTo>
                  <a:cubicBezTo>
                    <a:pt x="6508" y="1444"/>
                    <a:pt x="5064" y="0"/>
                    <a:pt x="3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7"/>
            <p:cNvSpPr/>
            <p:nvPr/>
          </p:nvSpPr>
          <p:spPr>
            <a:xfrm>
              <a:off x="1653398" y="4507406"/>
              <a:ext cx="255522" cy="191937"/>
            </a:xfrm>
            <a:custGeom>
              <a:avLst/>
              <a:gdLst/>
              <a:ahLst/>
              <a:cxnLst/>
              <a:rect l="l" t="t" r="r" b="b"/>
              <a:pathLst>
                <a:path w="9082" h="6822" extrusionOk="0">
                  <a:moveTo>
                    <a:pt x="4478" y="0"/>
                  </a:moveTo>
                  <a:cubicBezTo>
                    <a:pt x="2009" y="0"/>
                    <a:pt x="1" y="2134"/>
                    <a:pt x="1" y="4750"/>
                  </a:cubicBezTo>
                  <a:lnTo>
                    <a:pt x="1" y="6821"/>
                  </a:lnTo>
                  <a:lnTo>
                    <a:pt x="9081" y="6821"/>
                  </a:lnTo>
                  <a:lnTo>
                    <a:pt x="9081" y="4750"/>
                  </a:lnTo>
                  <a:cubicBezTo>
                    <a:pt x="9081" y="2134"/>
                    <a:pt x="7073" y="0"/>
                    <a:pt x="46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2403637" y="4172750"/>
              <a:ext cx="579300" cy="592833"/>
            </a:xfrm>
            <a:custGeom>
              <a:avLst/>
              <a:gdLst/>
              <a:ahLst/>
              <a:cxnLst/>
              <a:rect l="l" t="t" r="r" b="b"/>
              <a:pathLst>
                <a:path w="20590" h="21071" extrusionOk="0">
                  <a:moveTo>
                    <a:pt x="19899" y="0"/>
                  </a:moveTo>
                  <a:lnTo>
                    <a:pt x="0" y="20694"/>
                  </a:lnTo>
                  <a:lnTo>
                    <a:pt x="0" y="21070"/>
                  </a:lnTo>
                  <a:lnTo>
                    <a:pt x="20589" y="21070"/>
                  </a:lnTo>
                  <a:lnTo>
                    <a:pt x="20589" y="335"/>
                  </a:lnTo>
                  <a:lnTo>
                    <a:pt x="19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7"/>
            <p:cNvSpPr/>
            <p:nvPr/>
          </p:nvSpPr>
          <p:spPr>
            <a:xfrm>
              <a:off x="2403637" y="4172159"/>
              <a:ext cx="562813" cy="583407"/>
            </a:xfrm>
            <a:custGeom>
              <a:avLst/>
              <a:gdLst/>
              <a:ahLst/>
              <a:cxnLst/>
              <a:rect l="l" t="t" r="r" b="b"/>
              <a:pathLst>
                <a:path w="20004" h="20736" extrusionOk="0">
                  <a:moveTo>
                    <a:pt x="0" y="0"/>
                  </a:moveTo>
                  <a:lnTo>
                    <a:pt x="0" y="20735"/>
                  </a:lnTo>
                  <a:lnTo>
                    <a:pt x="20003" y="20735"/>
                  </a:lnTo>
                  <a:lnTo>
                    <a:pt x="20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7"/>
            <p:cNvSpPr/>
            <p:nvPr/>
          </p:nvSpPr>
          <p:spPr>
            <a:xfrm>
              <a:off x="2472201" y="4235152"/>
              <a:ext cx="435670" cy="461555"/>
            </a:xfrm>
            <a:custGeom>
              <a:avLst/>
              <a:gdLst/>
              <a:ahLst/>
              <a:cxnLst/>
              <a:rect l="l" t="t" r="r" b="b"/>
              <a:pathLst>
                <a:path w="15485" h="16405" extrusionOk="0">
                  <a:moveTo>
                    <a:pt x="1" y="0"/>
                  </a:moveTo>
                  <a:lnTo>
                    <a:pt x="1" y="16404"/>
                  </a:lnTo>
                  <a:lnTo>
                    <a:pt x="15484" y="16404"/>
                  </a:lnTo>
                  <a:lnTo>
                    <a:pt x="15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7"/>
            <p:cNvSpPr/>
            <p:nvPr/>
          </p:nvSpPr>
          <p:spPr>
            <a:xfrm>
              <a:off x="2596133" y="4306075"/>
              <a:ext cx="183103" cy="182512"/>
            </a:xfrm>
            <a:custGeom>
              <a:avLst/>
              <a:gdLst/>
              <a:ahLst/>
              <a:cxnLst/>
              <a:rect l="l" t="t" r="r" b="b"/>
              <a:pathLst>
                <a:path w="6508" h="6487" extrusionOk="0">
                  <a:moveTo>
                    <a:pt x="3264" y="0"/>
                  </a:moveTo>
                  <a:cubicBezTo>
                    <a:pt x="1465" y="0"/>
                    <a:pt x="0" y="1444"/>
                    <a:pt x="0" y="3243"/>
                  </a:cubicBezTo>
                  <a:cubicBezTo>
                    <a:pt x="0" y="5043"/>
                    <a:pt x="1465" y="6487"/>
                    <a:pt x="3264" y="6487"/>
                  </a:cubicBezTo>
                  <a:cubicBezTo>
                    <a:pt x="5064" y="6487"/>
                    <a:pt x="6508" y="5043"/>
                    <a:pt x="6508" y="3243"/>
                  </a:cubicBezTo>
                  <a:cubicBezTo>
                    <a:pt x="6508" y="1444"/>
                    <a:pt x="5064" y="0"/>
                    <a:pt x="3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7"/>
            <p:cNvSpPr/>
            <p:nvPr/>
          </p:nvSpPr>
          <p:spPr>
            <a:xfrm>
              <a:off x="2554658" y="4507406"/>
              <a:ext cx="255522" cy="191937"/>
            </a:xfrm>
            <a:custGeom>
              <a:avLst/>
              <a:gdLst/>
              <a:ahLst/>
              <a:cxnLst/>
              <a:rect l="l" t="t" r="r" b="b"/>
              <a:pathLst>
                <a:path w="9082" h="6822" extrusionOk="0">
                  <a:moveTo>
                    <a:pt x="4478" y="0"/>
                  </a:moveTo>
                  <a:cubicBezTo>
                    <a:pt x="2009" y="0"/>
                    <a:pt x="1" y="2134"/>
                    <a:pt x="1" y="4750"/>
                  </a:cubicBezTo>
                  <a:lnTo>
                    <a:pt x="1" y="6821"/>
                  </a:lnTo>
                  <a:lnTo>
                    <a:pt x="9081" y="6821"/>
                  </a:lnTo>
                  <a:lnTo>
                    <a:pt x="9081" y="4750"/>
                  </a:lnTo>
                  <a:cubicBezTo>
                    <a:pt x="9081" y="2134"/>
                    <a:pt x="7073" y="0"/>
                    <a:pt x="4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7"/>
            <p:cNvSpPr/>
            <p:nvPr/>
          </p:nvSpPr>
          <p:spPr>
            <a:xfrm>
              <a:off x="3304896" y="4172750"/>
              <a:ext cx="579300" cy="592833"/>
            </a:xfrm>
            <a:custGeom>
              <a:avLst/>
              <a:gdLst/>
              <a:ahLst/>
              <a:cxnLst/>
              <a:rect l="l" t="t" r="r" b="b"/>
              <a:pathLst>
                <a:path w="20590" h="21071" extrusionOk="0">
                  <a:moveTo>
                    <a:pt x="19899" y="0"/>
                  </a:moveTo>
                  <a:lnTo>
                    <a:pt x="0" y="20694"/>
                  </a:lnTo>
                  <a:lnTo>
                    <a:pt x="21" y="21070"/>
                  </a:lnTo>
                  <a:lnTo>
                    <a:pt x="20589" y="21070"/>
                  </a:lnTo>
                  <a:lnTo>
                    <a:pt x="20589" y="335"/>
                  </a:lnTo>
                  <a:lnTo>
                    <a:pt x="19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7"/>
            <p:cNvSpPr/>
            <p:nvPr/>
          </p:nvSpPr>
          <p:spPr>
            <a:xfrm>
              <a:off x="3304896" y="4172159"/>
              <a:ext cx="563403" cy="583407"/>
            </a:xfrm>
            <a:custGeom>
              <a:avLst/>
              <a:gdLst/>
              <a:ahLst/>
              <a:cxnLst/>
              <a:rect l="l" t="t" r="r" b="b"/>
              <a:pathLst>
                <a:path w="20025" h="20736" extrusionOk="0">
                  <a:moveTo>
                    <a:pt x="0" y="0"/>
                  </a:moveTo>
                  <a:lnTo>
                    <a:pt x="0" y="20735"/>
                  </a:lnTo>
                  <a:lnTo>
                    <a:pt x="20024" y="20735"/>
                  </a:lnTo>
                  <a:lnTo>
                    <a:pt x="20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7"/>
            <p:cNvSpPr/>
            <p:nvPr/>
          </p:nvSpPr>
          <p:spPr>
            <a:xfrm>
              <a:off x="3373199" y="4235152"/>
              <a:ext cx="435670" cy="461555"/>
            </a:xfrm>
            <a:custGeom>
              <a:avLst/>
              <a:gdLst/>
              <a:ahLst/>
              <a:cxnLst/>
              <a:rect l="l" t="t" r="r" b="b"/>
              <a:pathLst>
                <a:path w="15485" h="16405" extrusionOk="0">
                  <a:moveTo>
                    <a:pt x="1" y="0"/>
                  </a:moveTo>
                  <a:lnTo>
                    <a:pt x="1" y="16404"/>
                  </a:lnTo>
                  <a:lnTo>
                    <a:pt x="15484" y="16404"/>
                  </a:lnTo>
                  <a:lnTo>
                    <a:pt x="15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7"/>
            <p:cNvSpPr/>
            <p:nvPr/>
          </p:nvSpPr>
          <p:spPr>
            <a:xfrm>
              <a:off x="3497392" y="4306075"/>
              <a:ext cx="183103" cy="182512"/>
            </a:xfrm>
            <a:custGeom>
              <a:avLst/>
              <a:gdLst/>
              <a:ahLst/>
              <a:cxnLst/>
              <a:rect l="l" t="t" r="r" b="b"/>
              <a:pathLst>
                <a:path w="6508" h="6487" extrusionOk="0">
                  <a:moveTo>
                    <a:pt x="3264" y="0"/>
                  </a:moveTo>
                  <a:cubicBezTo>
                    <a:pt x="1465" y="0"/>
                    <a:pt x="0" y="1444"/>
                    <a:pt x="0" y="3243"/>
                  </a:cubicBezTo>
                  <a:cubicBezTo>
                    <a:pt x="0" y="5043"/>
                    <a:pt x="1465" y="6487"/>
                    <a:pt x="3264" y="6487"/>
                  </a:cubicBezTo>
                  <a:cubicBezTo>
                    <a:pt x="5064" y="6487"/>
                    <a:pt x="6508" y="5043"/>
                    <a:pt x="6508" y="3243"/>
                  </a:cubicBezTo>
                  <a:cubicBezTo>
                    <a:pt x="6508" y="1444"/>
                    <a:pt x="5064" y="0"/>
                    <a:pt x="3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7"/>
            <p:cNvSpPr/>
            <p:nvPr/>
          </p:nvSpPr>
          <p:spPr>
            <a:xfrm>
              <a:off x="3461146" y="4507406"/>
              <a:ext cx="256113" cy="191937"/>
            </a:xfrm>
            <a:custGeom>
              <a:avLst/>
              <a:gdLst/>
              <a:ahLst/>
              <a:cxnLst/>
              <a:rect l="l" t="t" r="r" b="b"/>
              <a:pathLst>
                <a:path w="9103" h="6822" extrusionOk="0">
                  <a:moveTo>
                    <a:pt x="4478" y="0"/>
                  </a:moveTo>
                  <a:cubicBezTo>
                    <a:pt x="2009" y="0"/>
                    <a:pt x="1" y="2134"/>
                    <a:pt x="1" y="4750"/>
                  </a:cubicBezTo>
                  <a:lnTo>
                    <a:pt x="1" y="6821"/>
                  </a:lnTo>
                  <a:lnTo>
                    <a:pt x="9102" y="6821"/>
                  </a:lnTo>
                  <a:lnTo>
                    <a:pt x="9102" y="4750"/>
                  </a:lnTo>
                  <a:cubicBezTo>
                    <a:pt x="9102" y="2134"/>
                    <a:pt x="7073" y="0"/>
                    <a:pt x="46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7"/>
            <p:cNvSpPr/>
            <p:nvPr/>
          </p:nvSpPr>
          <p:spPr>
            <a:xfrm>
              <a:off x="1782737" y="4159133"/>
              <a:ext cx="72279" cy="43722"/>
            </a:xfrm>
            <a:custGeom>
              <a:avLst/>
              <a:gdLst/>
              <a:ahLst/>
              <a:cxnLst/>
              <a:rect l="l" t="t" r="r" b="b"/>
              <a:pathLst>
                <a:path w="2569" h="1554" extrusionOk="0">
                  <a:moveTo>
                    <a:pt x="2138" y="0"/>
                  </a:moveTo>
                  <a:cubicBezTo>
                    <a:pt x="1777" y="0"/>
                    <a:pt x="1129" y="226"/>
                    <a:pt x="999" y="275"/>
                  </a:cubicBezTo>
                  <a:cubicBezTo>
                    <a:pt x="560" y="463"/>
                    <a:pt x="246" y="777"/>
                    <a:pt x="100" y="1237"/>
                  </a:cubicBezTo>
                  <a:cubicBezTo>
                    <a:pt x="87" y="1289"/>
                    <a:pt x="138" y="1325"/>
                    <a:pt x="183" y="1325"/>
                  </a:cubicBezTo>
                  <a:cubicBezTo>
                    <a:pt x="212" y="1325"/>
                    <a:pt x="238" y="1311"/>
                    <a:pt x="246" y="1279"/>
                  </a:cubicBezTo>
                  <a:cubicBezTo>
                    <a:pt x="372" y="819"/>
                    <a:pt x="748" y="526"/>
                    <a:pt x="1167" y="359"/>
                  </a:cubicBezTo>
                  <a:cubicBezTo>
                    <a:pt x="1355" y="296"/>
                    <a:pt x="1543" y="254"/>
                    <a:pt x="1711" y="233"/>
                  </a:cubicBezTo>
                  <a:cubicBezTo>
                    <a:pt x="1854" y="213"/>
                    <a:pt x="2037" y="157"/>
                    <a:pt x="2143" y="157"/>
                  </a:cubicBezTo>
                  <a:cubicBezTo>
                    <a:pt x="2254" y="157"/>
                    <a:pt x="2280" y="218"/>
                    <a:pt x="2087" y="442"/>
                  </a:cubicBezTo>
                  <a:cubicBezTo>
                    <a:pt x="1648" y="986"/>
                    <a:pt x="727" y="1279"/>
                    <a:pt x="79" y="1426"/>
                  </a:cubicBezTo>
                  <a:cubicBezTo>
                    <a:pt x="0" y="1426"/>
                    <a:pt x="32" y="1553"/>
                    <a:pt x="104" y="1553"/>
                  </a:cubicBezTo>
                  <a:cubicBezTo>
                    <a:pt x="109" y="1553"/>
                    <a:pt x="115" y="1553"/>
                    <a:pt x="120" y="1551"/>
                  </a:cubicBezTo>
                  <a:cubicBezTo>
                    <a:pt x="748" y="1426"/>
                    <a:pt x="1355" y="1175"/>
                    <a:pt x="1878" y="798"/>
                  </a:cubicBezTo>
                  <a:cubicBezTo>
                    <a:pt x="2025" y="693"/>
                    <a:pt x="2569" y="317"/>
                    <a:pt x="2359" y="66"/>
                  </a:cubicBezTo>
                  <a:cubicBezTo>
                    <a:pt x="2322" y="19"/>
                    <a:pt x="2242" y="0"/>
                    <a:pt x="2138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7"/>
            <p:cNvSpPr/>
            <p:nvPr/>
          </p:nvSpPr>
          <p:spPr>
            <a:xfrm>
              <a:off x="1731954" y="4164956"/>
              <a:ext cx="58493" cy="39023"/>
            </a:xfrm>
            <a:custGeom>
              <a:avLst/>
              <a:gdLst/>
              <a:ahLst/>
              <a:cxnLst/>
              <a:rect l="l" t="t" r="r" b="b"/>
              <a:pathLst>
                <a:path w="2079" h="1387" extrusionOk="0">
                  <a:moveTo>
                    <a:pt x="491" y="0"/>
                  </a:moveTo>
                  <a:cubicBezTo>
                    <a:pt x="371" y="0"/>
                    <a:pt x="268" y="30"/>
                    <a:pt x="210" y="110"/>
                  </a:cubicBezTo>
                  <a:cubicBezTo>
                    <a:pt x="0" y="382"/>
                    <a:pt x="419" y="821"/>
                    <a:pt x="607" y="968"/>
                  </a:cubicBezTo>
                  <a:cubicBezTo>
                    <a:pt x="1005" y="1261"/>
                    <a:pt x="1486" y="1323"/>
                    <a:pt x="1946" y="1386"/>
                  </a:cubicBezTo>
                  <a:cubicBezTo>
                    <a:pt x="2051" y="1386"/>
                    <a:pt x="2051" y="1240"/>
                    <a:pt x="1946" y="1240"/>
                  </a:cubicBezTo>
                  <a:cubicBezTo>
                    <a:pt x="1591" y="1198"/>
                    <a:pt x="1214" y="1135"/>
                    <a:pt x="879" y="968"/>
                  </a:cubicBezTo>
                  <a:cubicBezTo>
                    <a:pt x="691" y="863"/>
                    <a:pt x="63" y="361"/>
                    <a:pt x="419" y="152"/>
                  </a:cubicBezTo>
                  <a:cubicBezTo>
                    <a:pt x="447" y="134"/>
                    <a:pt x="485" y="126"/>
                    <a:pt x="530" y="126"/>
                  </a:cubicBezTo>
                  <a:cubicBezTo>
                    <a:pt x="751" y="126"/>
                    <a:pt x="1134" y="312"/>
                    <a:pt x="1256" y="382"/>
                  </a:cubicBezTo>
                  <a:cubicBezTo>
                    <a:pt x="1549" y="549"/>
                    <a:pt x="1758" y="779"/>
                    <a:pt x="1925" y="1072"/>
                  </a:cubicBezTo>
                  <a:cubicBezTo>
                    <a:pt x="1939" y="1100"/>
                    <a:pt x="1963" y="1112"/>
                    <a:pt x="1986" y="1112"/>
                  </a:cubicBezTo>
                  <a:cubicBezTo>
                    <a:pt x="2032" y="1112"/>
                    <a:pt x="2079" y="1065"/>
                    <a:pt x="2051" y="1009"/>
                  </a:cubicBezTo>
                  <a:cubicBezTo>
                    <a:pt x="1842" y="633"/>
                    <a:pt x="1528" y="340"/>
                    <a:pt x="1130" y="172"/>
                  </a:cubicBezTo>
                  <a:cubicBezTo>
                    <a:pt x="994" y="104"/>
                    <a:pt x="715" y="0"/>
                    <a:pt x="491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7"/>
            <p:cNvSpPr/>
            <p:nvPr/>
          </p:nvSpPr>
          <p:spPr>
            <a:xfrm>
              <a:off x="1784397" y="4192444"/>
              <a:ext cx="8187" cy="11592"/>
            </a:xfrm>
            <a:custGeom>
              <a:avLst/>
              <a:gdLst/>
              <a:ahLst/>
              <a:cxnLst/>
              <a:rect l="l" t="t" r="r" b="b"/>
              <a:pathLst>
                <a:path w="291" h="412" extrusionOk="0">
                  <a:moveTo>
                    <a:pt x="134" y="0"/>
                  </a:moveTo>
                  <a:cubicBezTo>
                    <a:pt x="118" y="0"/>
                    <a:pt x="101" y="4"/>
                    <a:pt x="82" y="12"/>
                  </a:cubicBezTo>
                  <a:cubicBezTo>
                    <a:pt x="47" y="29"/>
                    <a:pt x="42" y="61"/>
                    <a:pt x="53" y="90"/>
                  </a:cubicBezTo>
                  <a:lnTo>
                    <a:pt x="53" y="90"/>
                  </a:lnTo>
                  <a:cubicBezTo>
                    <a:pt x="36" y="138"/>
                    <a:pt x="30" y="198"/>
                    <a:pt x="20" y="242"/>
                  </a:cubicBezTo>
                  <a:cubicBezTo>
                    <a:pt x="1" y="318"/>
                    <a:pt x="16" y="412"/>
                    <a:pt x="114" y="412"/>
                  </a:cubicBezTo>
                  <a:cubicBezTo>
                    <a:pt x="124" y="412"/>
                    <a:pt x="134" y="411"/>
                    <a:pt x="145" y="409"/>
                  </a:cubicBezTo>
                  <a:cubicBezTo>
                    <a:pt x="278" y="352"/>
                    <a:pt x="290" y="0"/>
                    <a:pt x="134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7"/>
            <p:cNvSpPr/>
            <p:nvPr/>
          </p:nvSpPr>
          <p:spPr>
            <a:xfrm>
              <a:off x="1786113" y="4057511"/>
              <a:ext cx="4136" cy="134542"/>
            </a:xfrm>
            <a:custGeom>
              <a:avLst/>
              <a:gdLst/>
              <a:ahLst/>
              <a:cxnLst/>
              <a:rect l="l" t="t" r="r" b="b"/>
              <a:pathLst>
                <a:path w="147" h="4782" extrusionOk="0">
                  <a:moveTo>
                    <a:pt x="66" y="0"/>
                  </a:moveTo>
                  <a:cubicBezTo>
                    <a:pt x="32" y="0"/>
                    <a:pt x="0" y="6"/>
                    <a:pt x="0" y="16"/>
                  </a:cubicBezTo>
                  <a:lnTo>
                    <a:pt x="0" y="4766"/>
                  </a:lnTo>
                  <a:cubicBezTo>
                    <a:pt x="0" y="4776"/>
                    <a:pt x="37" y="4781"/>
                    <a:pt x="74" y="4781"/>
                  </a:cubicBezTo>
                  <a:cubicBezTo>
                    <a:pt x="110" y="4781"/>
                    <a:pt x="147" y="4776"/>
                    <a:pt x="147" y="4766"/>
                  </a:cubicBezTo>
                  <a:lnTo>
                    <a:pt x="147" y="16"/>
                  </a:lnTo>
                  <a:cubicBezTo>
                    <a:pt x="136" y="6"/>
                    <a:pt x="100" y="0"/>
                    <a:pt x="66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7"/>
            <p:cNvSpPr/>
            <p:nvPr/>
          </p:nvSpPr>
          <p:spPr>
            <a:xfrm>
              <a:off x="2684025" y="4159133"/>
              <a:ext cx="72842" cy="43722"/>
            </a:xfrm>
            <a:custGeom>
              <a:avLst/>
              <a:gdLst/>
              <a:ahLst/>
              <a:cxnLst/>
              <a:rect l="l" t="t" r="r" b="b"/>
              <a:pathLst>
                <a:path w="2589" h="1554" extrusionOk="0">
                  <a:moveTo>
                    <a:pt x="2147" y="0"/>
                  </a:moveTo>
                  <a:cubicBezTo>
                    <a:pt x="1776" y="0"/>
                    <a:pt x="1128" y="226"/>
                    <a:pt x="998" y="275"/>
                  </a:cubicBezTo>
                  <a:cubicBezTo>
                    <a:pt x="559" y="463"/>
                    <a:pt x="245" y="777"/>
                    <a:pt x="120" y="1237"/>
                  </a:cubicBezTo>
                  <a:cubicBezTo>
                    <a:pt x="94" y="1289"/>
                    <a:pt x="140" y="1325"/>
                    <a:pt x="184" y="1325"/>
                  </a:cubicBezTo>
                  <a:cubicBezTo>
                    <a:pt x="211" y="1325"/>
                    <a:pt x="237" y="1311"/>
                    <a:pt x="245" y="1279"/>
                  </a:cubicBezTo>
                  <a:cubicBezTo>
                    <a:pt x="392" y="819"/>
                    <a:pt x="747" y="526"/>
                    <a:pt x="1187" y="359"/>
                  </a:cubicBezTo>
                  <a:cubicBezTo>
                    <a:pt x="1354" y="296"/>
                    <a:pt x="1542" y="254"/>
                    <a:pt x="1710" y="233"/>
                  </a:cubicBezTo>
                  <a:cubicBezTo>
                    <a:pt x="1853" y="213"/>
                    <a:pt x="2036" y="157"/>
                    <a:pt x="2142" y="157"/>
                  </a:cubicBezTo>
                  <a:cubicBezTo>
                    <a:pt x="2253" y="157"/>
                    <a:pt x="2279" y="218"/>
                    <a:pt x="2086" y="442"/>
                  </a:cubicBezTo>
                  <a:cubicBezTo>
                    <a:pt x="1647" y="986"/>
                    <a:pt x="747" y="1279"/>
                    <a:pt x="99" y="1426"/>
                  </a:cubicBezTo>
                  <a:cubicBezTo>
                    <a:pt x="1" y="1426"/>
                    <a:pt x="31" y="1553"/>
                    <a:pt x="120" y="1553"/>
                  </a:cubicBezTo>
                  <a:cubicBezTo>
                    <a:pt x="127" y="1553"/>
                    <a:pt x="133" y="1553"/>
                    <a:pt x="140" y="1551"/>
                  </a:cubicBezTo>
                  <a:cubicBezTo>
                    <a:pt x="747" y="1426"/>
                    <a:pt x="1354" y="1175"/>
                    <a:pt x="1877" y="798"/>
                  </a:cubicBezTo>
                  <a:cubicBezTo>
                    <a:pt x="2024" y="693"/>
                    <a:pt x="2588" y="317"/>
                    <a:pt x="2379" y="66"/>
                  </a:cubicBezTo>
                  <a:cubicBezTo>
                    <a:pt x="2337" y="19"/>
                    <a:pt x="2254" y="0"/>
                    <a:pt x="2147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7"/>
            <p:cNvSpPr/>
            <p:nvPr/>
          </p:nvSpPr>
          <p:spPr>
            <a:xfrm>
              <a:off x="2633214" y="4164956"/>
              <a:ext cx="58493" cy="39023"/>
            </a:xfrm>
            <a:custGeom>
              <a:avLst/>
              <a:gdLst/>
              <a:ahLst/>
              <a:cxnLst/>
              <a:rect l="l" t="t" r="r" b="b"/>
              <a:pathLst>
                <a:path w="2079" h="1387" extrusionOk="0">
                  <a:moveTo>
                    <a:pt x="491" y="0"/>
                  </a:moveTo>
                  <a:cubicBezTo>
                    <a:pt x="372" y="0"/>
                    <a:pt x="268" y="30"/>
                    <a:pt x="210" y="110"/>
                  </a:cubicBezTo>
                  <a:cubicBezTo>
                    <a:pt x="1" y="382"/>
                    <a:pt x="419" y="821"/>
                    <a:pt x="628" y="968"/>
                  </a:cubicBezTo>
                  <a:cubicBezTo>
                    <a:pt x="1005" y="1261"/>
                    <a:pt x="1486" y="1323"/>
                    <a:pt x="1946" y="1386"/>
                  </a:cubicBezTo>
                  <a:cubicBezTo>
                    <a:pt x="2051" y="1386"/>
                    <a:pt x="2051" y="1240"/>
                    <a:pt x="1946" y="1240"/>
                  </a:cubicBezTo>
                  <a:cubicBezTo>
                    <a:pt x="1591" y="1198"/>
                    <a:pt x="1214" y="1135"/>
                    <a:pt x="879" y="968"/>
                  </a:cubicBezTo>
                  <a:cubicBezTo>
                    <a:pt x="691" y="863"/>
                    <a:pt x="63" y="361"/>
                    <a:pt x="419" y="152"/>
                  </a:cubicBezTo>
                  <a:cubicBezTo>
                    <a:pt x="447" y="134"/>
                    <a:pt x="485" y="126"/>
                    <a:pt x="530" y="126"/>
                  </a:cubicBezTo>
                  <a:cubicBezTo>
                    <a:pt x="751" y="126"/>
                    <a:pt x="1134" y="312"/>
                    <a:pt x="1256" y="382"/>
                  </a:cubicBezTo>
                  <a:cubicBezTo>
                    <a:pt x="1549" y="549"/>
                    <a:pt x="1758" y="779"/>
                    <a:pt x="1926" y="1072"/>
                  </a:cubicBezTo>
                  <a:cubicBezTo>
                    <a:pt x="1939" y="1100"/>
                    <a:pt x="1963" y="1112"/>
                    <a:pt x="1986" y="1112"/>
                  </a:cubicBezTo>
                  <a:cubicBezTo>
                    <a:pt x="2032" y="1112"/>
                    <a:pt x="2079" y="1065"/>
                    <a:pt x="2051" y="1009"/>
                  </a:cubicBezTo>
                  <a:cubicBezTo>
                    <a:pt x="1842" y="633"/>
                    <a:pt x="1528" y="340"/>
                    <a:pt x="1130" y="172"/>
                  </a:cubicBezTo>
                  <a:cubicBezTo>
                    <a:pt x="994" y="104"/>
                    <a:pt x="715" y="0"/>
                    <a:pt x="491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2685657" y="4192444"/>
              <a:ext cx="7709" cy="11592"/>
            </a:xfrm>
            <a:custGeom>
              <a:avLst/>
              <a:gdLst/>
              <a:ahLst/>
              <a:cxnLst/>
              <a:rect l="l" t="t" r="r" b="b"/>
              <a:pathLst>
                <a:path w="274" h="412" extrusionOk="0">
                  <a:moveTo>
                    <a:pt x="134" y="0"/>
                  </a:moveTo>
                  <a:cubicBezTo>
                    <a:pt x="119" y="0"/>
                    <a:pt x="101" y="4"/>
                    <a:pt x="82" y="12"/>
                  </a:cubicBezTo>
                  <a:cubicBezTo>
                    <a:pt x="42" y="32"/>
                    <a:pt x="41" y="71"/>
                    <a:pt x="59" y="101"/>
                  </a:cubicBezTo>
                  <a:lnTo>
                    <a:pt x="59" y="101"/>
                  </a:lnTo>
                  <a:cubicBezTo>
                    <a:pt x="40" y="147"/>
                    <a:pt x="30" y="202"/>
                    <a:pt x="20" y="242"/>
                  </a:cubicBezTo>
                  <a:cubicBezTo>
                    <a:pt x="1" y="318"/>
                    <a:pt x="16" y="412"/>
                    <a:pt x="114" y="412"/>
                  </a:cubicBezTo>
                  <a:cubicBezTo>
                    <a:pt x="124" y="412"/>
                    <a:pt x="134" y="411"/>
                    <a:pt x="145" y="409"/>
                  </a:cubicBezTo>
                  <a:cubicBezTo>
                    <a:pt x="240" y="368"/>
                    <a:pt x="274" y="177"/>
                    <a:pt x="228" y="72"/>
                  </a:cubicBezTo>
                  <a:lnTo>
                    <a:pt x="228" y="72"/>
                  </a:lnTo>
                  <a:cubicBezTo>
                    <a:pt x="224" y="44"/>
                    <a:pt x="208" y="20"/>
                    <a:pt x="181" y="13"/>
                  </a:cubicBezTo>
                  <a:lnTo>
                    <a:pt x="181" y="13"/>
                  </a:lnTo>
                  <a:cubicBezTo>
                    <a:pt x="167" y="5"/>
                    <a:pt x="152" y="0"/>
                    <a:pt x="134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2687373" y="4057511"/>
              <a:ext cx="4136" cy="134542"/>
            </a:xfrm>
            <a:custGeom>
              <a:avLst/>
              <a:gdLst/>
              <a:ahLst/>
              <a:cxnLst/>
              <a:rect l="l" t="t" r="r" b="b"/>
              <a:pathLst>
                <a:path w="147" h="4782" extrusionOk="0">
                  <a:moveTo>
                    <a:pt x="74" y="0"/>
                  </a:moveTo>
                  <a:cubicBezTo>
                    <a:pt x="37" y="0"/>
                    <a:pt x="1" y="6"/>
                    <a:pt x="1" y="16"/>
                  </a:cubicBezTo>
                  <a:lnTo>
                    <a:pt x="1" y="4766"/>
                  </a:lnTo>
                  <a:cubicBezTo>
                    <a:pt x="1" y="4776"/>
                    <a:pt x="37" y="4781"/>
                    <a:pt x="74" y="4781"/>
                  </a:cubicBezTo>
                  <a:cubicBezTo>
                    <a:pt x="110" y="4781"/>
                    <a:pt x="147" y="4776"/>
                    <a:pt x="147" y="4766"/>
                  </a:cubicBezTo>
                  <a:lnTo>
                    <a:pt x="147" y="16"/>
                  </a:lnTo>
                  <a:cubicBezTo>
                    <a:pt x="147" y="6"/>
                    <a:pt x="110" y="0"/>
                    <a:pt x="74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3585284" y="4159133"/>
              <a:ext cx="72842" cy="43722"/>
            </a:xfrm>
            <a:custGeom>
              <a:avLst/>
              <a:gdLst/>
              <a:ahLst/>
              <a:cxnLst/>
              <a:rect l="l" t="t" r="r" b="b"/>
              <a:pathLst>
                <a:path w="2589" h="1554" extrusionOk="0">
                  <a:moveTo>
                    <a:pt x="2147" y="0"/>
                  </a:moveTo>
                  <a:cubicBezTo>
                    <a:pt x="1777" y="0"/>
                    <a:pt x="1128" y="226"/>
                    <a:pt x="998" y="275"/>
                  </a:cubicBezTo>
                  <a:cubicBezTo>
                    <a:pt x="559" y="463"/>
                    <a:pt x="245" y="777"/>
                    <a:pt x="120" y="1237"/>
                  </a:cubicBezTo>
                  <a:cubicBezTo>
                    <a:pt x="94" y="1289"/>
                    <a:pt x="140" y="1325"/>
                    <a:pt x="184" y="1325"/>
                  </a:cubicBezTo>
                  <a:cubicBezTo>
                    <a:pt x="211" y="1325"/>
                    <a:pt x="237" y="1311"/>
                    <a:pt x="245" y="1279"/>
                  </a:cubicBezTo>
                  <a:cubicBezTo>
                    <a:pt x="392" y="819"/>
                    <a:pt x="747" y="526"/>
                    <a:pt x="1187" y="359"/>
                  </a:cubicBezTo>
                  <a:cubicBezTo>
                    <a:pt x="1354" y="296"/>
                    <a:pt x="1542" y="254"/>
                    <a:pt x="1710" y="233"/>
                  </a:cubicBezTo>
                  <a:cubicBezTo>
                    <a:pt x="1853" y="213"/>
                    <a:pt x="2036" y="157"/>
                    <a:pt x="2142" y="157"/>
                  </a:cubicBezTo>
                  <a:cubicBezTo>
                    <a:pt x="2253" y="157"/>
                    <a:pt x="2279" y="218"/>
                    <a:pt x="2086" y="442"/>
                  </a:cubicBezTo>
                  <a:cubicBezTo>
                    <a:pt x="1647" y="986"/>
                    <a:pt x="747" y="1279"/>
                    <a:pt x="99" y="1426"/>
                  </a:cubicBezTo>
                  <a:cubicBezTo>
                    <a:pt x="1" y="1426"/>
                    <a:pt x="31" y="1553"/>
                    <a:pt x="120" y="1553"/>
                  </a:cubicBezTo>
                  <a:cubicBezTo>
                    <a:pt x="127" y="1553"/>
                    <a:pt x="134" y="1553"/>
                    <a:pt x="140" y="1551"/>
                  </a:cubicBezTo>
                  <a:cubicBezTo>
                    <a:pt x="768" y="1426"/>
                    <a:pt x="1354" y="1175"/>
                    <a:pt x="1877" y="798"/>
                  </a:cubicBezTo>
                  <a:cubicBezTo>
                    <a:pt x="2024" y="693"/>
                    <a:pt x="2589" y="317"/>
                    <a:pt x="2379" y="66"/>
                  </a:cubicBezTo>
                  <a:cubicBezTo>
                    <a:pt x="2337" y="19"/>
                    <a:pt x="2254" y="0"/>
                    <a:pt x="2147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3534474" y="4164956"/>
              <a:ext cx="58493" cy="39023"/>
            </a:xfrm>
            <a:custGeom>
              <a:avLst/>
              <a:gdLst/>
              <a:ahLst/>
              <a:cxnLst/>
              <a:rect l="l" t="t" r="r" b="b"/>
              <a:pathLst>
                <a:path w="2079" h="1387" extrusionOk="0">
                  <a:moveTo>
                    <a:pt x="491" y="0"/>
                  </a:moveTo>
                  <a:cubicBezTo>
                    <a:pt x="372" y="0"/>
                    <a:pt x="268" y="30"/>
                    <a:pt x="210" y="110"/>
                  </a:cubicBezTo>
                  <a:cubicBezTo>
                    <a:pt x="1" y="382"/>
                    <a:pt x="419" y="821"/>
                    <a:pt x="628" y="968"/>
                  </a:cubicBezTo>
                  <a:cubicBezTo>
                    <a:pt x="1005" y="1261"/>
                    <a:pt x="1486" y="1323"/>
                    <a:pt x="1967" y="1386"/>
                  </a:cubicBezTo>
                  <a:cubicBezTo>
                    <a:pt x="2051" y="1386"/>
                    <a:pt x="2051" y="1240"/>
                    <a:pt x="1967" y="1240"/>
                  </a:cubicBezTo>
                  <a:cubicBezTo>
                    <a:pt x="1591" y="1198"/>
                    <a:pt x="1214" y="1135"/>
                    <a:pt x="879" y="968"/>
                  </a:cubicBezTo>
                  <a:cubicBezTo>
                    <a:pt x="712" y="863"/>
                    <a:pt x="63" y="361"/>
                    <a:pt x="419" y="152"/>
                  </a:cubicBezTo>
                  <a:cubicBezTo>
                    <a:pt x="447" y="134"/>
                    <a:pt x="485" y="126"/>
                    <a:pt x="530" y="126"/>
                  </a:cubicBezTo>
                  <a:cubicBezTo>
                    <a:pt x="751" y="126"/>
                    <a:pt x="1134" y="312"/>
                    <a:pt x="1256" y="382"/>
                  </a:cubicBezTo>
                  <a:cubicBezTo>
                    <a:pt x="1549" y="549"/>
                    <a:pt x="1758" y="779"/>
                    <a:pt x="1926" y="1072"/>
                  </a:cubicBezTo>
                  <a:cubicBezTo>
                    <a:pt x="1940" y="1100"/>
                    <a:pt x="1963" y="1112"/>
                    <a:pt x="1986" y="1112"/>
                  </a:cubicBezTo>
                  <a:cubicBezTo>
                    <a:pt x="2033" y="1112"/>
                    <a:pt x="2079" y="1065"/>
                    <a:pt x="2051" y="1009"/>
                  </a:cubicBezTo>
                  <a:cubicBezTo>
                    <a:pt x="1842" y="633"/>
                    <a:pt x="1528" y="340"/>
                    <a:pt x="1130" y="172"/>
                  </a:cubicBezTo>
                  <a:cubicBezTo>
                    <a:pt x="994" y="104"/>
                    <a:pt x="715" y="0"/>
                    <a:pt x="491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3587451" y="4192444"/>
              <a:ext cx="7174" cy="11592"/>
            </a:xfrm>
            <a:custGeom>
              <a:avLst/>
              <a:gdLst/>
              <a:ahLst/>
              <a:cxnLst/>
              <a:rect l="l" t="t" r="r" b="b"/>
              <a:pathLst>
                <a:path w="255" h="412" extrusionOk="0">
                  <a:moveTo>
                    <a:pt x="115" y="0"/>
                  </a:moveTo>
                  <a:cubicBezTo>
                    <a:pt x="100" y="0"/>
                    <a:pt x="82" y="4"/>
                    <a:pt x="63" y="12"/>
                  </a:cubicBezTo>
                  <a:cubicBezTo>
                    <a:pt x="24" y="32"/>
                    <a:pt x="22" y="71"/>
                    <a:pt x="40" y="101"/>
                  </a:cubicBezTo>
                  <a:lnTo>
                    <a:pt x="40" y="101"/>
                  </a:lnTo>
                  <a:cubicBezTo>
                    <a:pt x="21" y="147"/>
                    <a:pt x="11" y="202"/>
                    <a:pt x="1" y="242"/>
                  </a:cubicBezTo>
                  <a:cubicBezTo>
                    <a:pt x="1" y="318"/>
                    <a:pt x="18" y="412"/>
                    <a:pt x="101" y="412"/>
                  </a:cubicBezTo>
                  <a:cubicBezTo>
                    <a:pt x="109" y="412"/>
                    <a:pt x="117" y="411"/>
                    <a:pt x="126" y="409"/>
                  </a:cubicBezTo>
                  <a:cubicBezTo>
                    <a:pt x="221" y="368"/>
                    <a:pt x="255" y="177"/>
                    <a:pt x="209" y="72"/>
                  </a:cubicBezTo>
                  <a:lnTo>
                    <a:pt x="209" y="72"/>
                  </a:lnTo>
                  <a:cubicBezTo>
                    <a:pt x="205" y="44"/>
                    <a:pt x="190" y="20"/>
                    <a:pt x="162" y="13"/>
                  </a:cubicBezTo>
                  <a:lnTo>
                    <a:pt x="162" y="13"/>
                  </a:lnTo>
                  <a:cubicBezTo>
                    <a:pt x="149" y="5"/>
                    <a:pt x="133" y="0"/>
                    <a:pt x="115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3588632" y="4057511"/>
              <a:ext cx="4136" cy="134542"/>
            </a:xfrm>
            <a:custGeom>
              <a:avLst/>
              <a:gdLst/>
              <a:ahLst/>
              <a:cxnLst/>
              <a:rect l="l" t="t" r="r" b="b"/>
              <a:pathLst>
                <a:path w="147" h="4782" extrusionOk="0">
                  <a:moveTo>
                    <a:pt x="74" y="0"/>
                  </a:moveTo>
                  <a:cubicBezTo>
                    <a:pt x="37" y="0"/>
                    <a:pt x="1" y="6"/>
                    <a:pt x="1" y="16"/>
                  </a:cubicBezTo>
                  <a:lnTo>
                    <a:pt x="1" y="4766"/>
                  </a:lnTo>
                  <a:cubicBezTo>
                    <a:pt x="1" y="4776"/>
                    <a:pt x="37" y="4781"/>
                    <a:pt x="74" y="4781"/>
                  </a:cubicBezTo>
                  <a:cubicBezTo>
                    <a:pt x="110" y="4781"/>
                    <a:pt x="147" y="4776"/>
                    <a:pt x="147" y="4766"/>
                  </a:cubicBezTo>
                  <a:lnTo>
                    <a:pt x="147" y="16"/>
                  </a:lnTo>
                  <a:cubicBezTo>
                    <a:pt x="147" y="6"/>
                    <a:pt x="110" y="0"/>
                    <a:pt x="74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1346371" y="4000848"/>
              <a:ext cx="2705040" cy="59477"/>
            </a:xfrm>
            <a:custGeom>
              <a:avLst/>
              <a:gdLst/>
              <a:ahLst/>
              <a:cxnLst/>
              <a:rect l="l" t="t" r="r" b="b"/>
              <a:pathLst>
                <a:path w="96145" h="2114" extrusionOk="0">
                  <a:moveTo>
                    <a:pt x="231" y="0"/>
                  </a:moveTo>
                  <a:cubicBezTo>
                    <a:pt x="105" y="0"/>
                    <a:pt x="1" y="84"/>
                    <a:pt x="1" y="210"/>
                  </a:cubicBezTo>
                  <a:lnTo>
                    <a:pt x="1" y="1884"/>
                  </a:lnTo>
                  <a:cubicBezTo>
                    <a:pt x="1" y="2009"/>
                    <a:pt x="105" y="2114"/>
                    <a:pt x="231" y="2114"/>
                  </a:cubicBezTo>
                  <a:lnTo>
                    <a:pt x="95914" y="2114"/>
                  </a:lnTo>
                  <a:cubicBezTo>
                    <a:pt x="96040" y="2114"/>
                    <a:pt x="96144" y="2009"/>
                    <a:pt x="96144" y="1884"/>
                  </a:cubicBezTo>
                  <a:lnTo>
                    <a:pt x="96144" y="210"/>
                  </a:lnTo>
                  <a:cubicBezTo>
                    <a:pt x="96144" y="84"/>
                    <a:pt x="96040" y="0"/>
                    <a:pt x="95914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1346371" y="4033821"/>
              <a:ext cx="2705040" cy="26503"/>
            </a:xfrm>
            <a:custGeom>
              <a:avLst/>
              <a:gdLst/>
              <a:ahLst/>
              <a:cxnLst/>
              <a:rect l="l" t="t" r="r" b="b"/>
              <a:pathLst>
                <a:path w="96145" h="942" extrusionOk="0">
                  <a:moveTo>
                    <a:pt x="231" y="0"/>
                  </a:moveTo>
                  <a:cubicBezTo>
                    <a:pt x="105" y="0"/>
                    <a:pt x="1" y="105"/>
                    <a:pt x="1" y="209"/>
                  </a:cubicBezTo>
                  <a:lnTo>
                    <a:pt x="1" y="712"/>
                  </a:lnTo>
                  <a:cubicBezTo>
                    <a:pt x="1" y="837"/>
                    <a:pt x="105" y="942"/>
                    <a:pt x="231" y="942"/>
                  </a:cubicBezTo>
                  <a:lnTo>
                    <a:pt x="95914" y="942"/>
                  </a:lnTo>
                  <a:cubicBezTo>
                    <a:pt x="96040" y="942"/>
                    <a:pt x="96144" y="837"/>
                    <a:pt x="96144" y="712"/>
                  </a:cubicBezTo>
                  <a:lnTo>
                    <a:pt x="96144" y="209"/>
                  </a:lnTo>
                  <a:cubicBezTo>
                    <a:pt x="96144" y="105"/>
                    <a:pt x="96040" y="0"/>
                    <a:pt x="95914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1786113" y="3999216"/>
              <a:ext cx="14630" cy="65667"/>
            </a:xfrm>
            <a:custGeom>
              <a:avLst/>
              <a:gdLst/>
              <a:ahLst/>
              <a:cxnLst/>
              <a:rect l="l" t="t" r="r" b="b"/>
              <a:pathLst>
                <a:path w="520" h="2334" extrusionOk="0">
                  <a:moveTo>
                    <a:pt x="321" y="839"/>
                  </a:moveTo>
                  <a:lnTo>
                    <a:pt x="321" y="839"/>
                  </a:lnTo>
                  <a:cubicBezTo>
                    <a:pt x="326" y="885"/>
                    <a:pt x="330" y="931"/>
                    <a:pt x="335" y="979"/>
                  </a:cubicBezTo>
                  <a:cubicBezTo>
                    <a:pt x="339" y="1041"/>
                    <a:pt x="340" y="1103"/>
                    <a:pt x="340" y="1164"/>
                  </a:cubicBezTo>
                  <a:lnTo>
                    <a:pt x="340" y="1164"/>
                  </a:lnTo>
                  <a:cubicBezTo>
                    <a:pt x="316" y="1308"/>
                    <a:pt x="285" y="1452"/>
                    <a:pt x="249" y="1594"/>
                  </a:cubicBezTo>
                  <a:lnTo>
                    <a:pt x="249" y="1594"/>
                  </a:lnTo>
                  <a:cubicBezTo>
                    <a:pt x="283" y="1396"/>
                    <a:pt x="305" y="1196"/>
                    <a:pt x="314" y="1000"/>
                  </a:cubicBezTo>
                  <a:cubicBezTo>
                    <a:pt x="318" y="946"/>
                    <a:pt x="320" y="893"/>
                    <a:pt x="321" y="839"/>
                  </a:cubicBezTo>
                  <a:close/>
                  <a:moveTo>
                    <a:pt x="336" y="1309"/>
                  </a:moveTo>
                  <a:cubicBezTo>
                    <a:pt x="321" y="1588"/>
                    <a:pt x="262" y="1859"/>
                    <a:pt x="126" y="2130"/>
                  </a:cubicBezTo>
                  <a:lnTo>
                    <a:pt x="126" y="2130"/>
                  </a:lnTo>
                  <a:cubicBezTo>
                    <a:pt x="168" y="2046"/>
                    <a:pt x="189" y="1962"/>
                    <a:pt x="210" y="1879"/>
                  </a:cubicBezTo>
                  <a:cubicBezTo>
                    <a:pt x="252" y="1690"/>
                    <a:pt x="314" y="1502"/>
                    <a:pt x="335" y="1314"/>
                  </a:cubicBezTo>
                  <a:cubicBezTo>
                    <a:pt x="336" y="1312"/>
                    <a:pt x="336" y="1310"/>
                    <a:pt x="336" y="1309"/>
                  </a:cubicBezTo>
                  <a:close/>
                  <a:moveTo>
                    <a:pt x="250" y="374"/>
                  </a:moveTo>
                  <a:cubicBezTo>
                    <a:pt x="300" y="594"/>
                    <a:pt x="300" y="822"/>
                    <a:pt x="272" y="1042"/>
                  </a:cubicBezTo>
                  <a:cubicBezTo>
                    <a:pt x="272" y="1251"/>
                    <a:pt x="231" y="1460"/>
                    <a:pt x="189" y="1670"/>
                  </a:cubicBezTo>
                  <a:cubicBezTo>
                    <a:pt x="189" y="1700"/>
                    <a:pt x="169" y="1837"/>
                    <a:pt x="143" y="1969"/>
                  </a:cubicBezTo>
                  <a:lnTo>
                    <a:pt x="143" y="1969"/>
                  </a:lnTo>
                  <a:cubicBezTo>
                    <a:pt x="119" y="2047"/>
                    <a:pt x="93" y="2125"/>
                    <a:pt x="67" y="2203"/>
                  </a:cubicBezTo>
                  <a:lnTo>
                    <a:pt x="67" y="2203"/>
                  </a:lnTo>
                  <a:cubicBezTo>
                    <a:pt x="87" y="2051"/>
                    <a:pt x="170" y="1406"/>
                    <a:pt x="189" y="1314"/>
                  </a:cubicBezTo>
                  <a:cubicBezTo>
                    <a:pt x="225" y="990"/>
                    <a:pt x="245" y="681"/>
                    <a:pt x="250" y="374"/>
                  </a:cubicBezTo>
                  <a:close/>
                  <a:moveTo>
                    <a:pt x="367" y="1"/>
                  </a:moveTo>
                  <a:cubicBezTo>
                    <a:pt x="361" y="1"/>
                    <a:pt x="356" y="6"/>
                    <a:pt x="356" y="17"/>
                  </a:cubicBezTo>
                  <a:cubicBezTo>
                    <a:pt x="411" y="356"/>
                    <a:pt x="406" y="691"/>
                    <a:pt x="361" y="1023"/>
                  </a:cubicBezTo>
                  <a:lnTo>
                    <a:pt x="361" y="1023"/>
                  </a:lnTo>
                  <a:cubicBezTo>
                    <a:pt x="349" y="699"/>
                    <a:pt x="297" y="370"/>
                    <a:pt x="252" y="37"/>
                  </a:cubicBezTo>
                  <a:cubicBezTo>
                    <a:pt x="252" y="27"/>
                    <a:pt x="241" y="22"/>
                    <a:pt x="231" y="22"/>
                  </a:cubicBezTo>
                  <a:cubicBezTo>
                    <a:pt x="220" y="22"/>
                    <a:pt x="210" y="27"/>
                    <a:pt x="210" y="37"/>
                  </a:cubicBezTo>
                  <a:cubicBezTo>
                    <a:pt x="212" y="80"/>
                    <a:pt x="214" y="123"/>
                    <a:pt x="215" y="166"/>
                  </a:cubicBezTo>
                  <a:lnTo>
                    <a:pt x="215" y="166"/>
                  </a:lnTo>
                  <a:cubicBezTo>
                    <a:pt x="196" y="115"/>
                    <a:pt x="173" y="66"/>
                    <a:pt x="147" y="17"/>
                  </a:cubicBezTo>
                  <a:cubicBezTo>
                    <a:pt x="147" y="17"/>
                    <a:pt x="105" y="37"/>
                    <a:pt x="126" y="37"/>
                  </a:cubicBezTo>
                  <a:cubicBezTo>
                    <a:pt x="163" y="108"/>
                    <a:pt x="194" y="180"/>
                    <a:pt x="217" y="254"/>
                  </a:cubicBezTo>
                  <a:lnTo>
                    <a:pt x="217" y="254"/>
                  </a:lnTo>
                  <a:cubicBezTo>
                    <a:pt x="222" y="564"/>
                    <a:pt x="202" y="883"/>
                    <a:pt x="168" y="1188"/>
                  </a:cubicBezTo>
                  <a:cubicBezTo>
                    <a:pt x="126" y="1565"/>
                    <a:pt x="0" y="1942"/>
                    <a:pt x="42" y="2318"/>
                  </a:cubicBezTo>
                  <a:cubicBezTo>
                    <a:pt x="42" y="2329"/>
                    <a:pt x="48" y="2334"/>
                    <a:pt x="53" y="2334"/>
                  </a:cubicBezTo>
                  <a:cubicBezTo>
                    <a:pt x="58" y="2334"/>
                    <a:pt x="63" y="2329"/>
                    <a:pt x="63" y="2318"/>
                  </a:cubicBezTo>
                  <a:cubicBezTo>
                    <a:pt x="67" y="2306"/>
                    <a:pt x="71" y="2295"/>
                    <a:pt x="75" y="2283"/>
                  </a:cubicBezTo>
                  <a:lnTo>
                    <a:pt x="75" y="2283"/>
                  </a:lnTo>
                  <a:cubicBezTo>
                    <a:pt x="78" y="2281"/>
                    <a:pt x="81" y="2279"/>
                    <a:pt x="84" y="2276"/>
                  </a:cubicBezTo>
                  <a:cubicBezTo>
                    <a:pt x="299" y="1911"/>
                    <a:pt x="365" y="1536"/>
                    <a:pt x="364" y="1152"/>
                  </a:cubicBezTo>
                  <a:lnTo>
                    <a:pt x="364" y="1152"/>
                  </a:lnTo>
                  <a:cubicBezTo>
                    <a:pt x="408" y="886"/>
                    <a:pt x="434" y="630"/>
                    <a:pt x="421" y="361"/>
                  </a:cubicBezTo>
                  <a:lnTo>
                    <a:pt x="421" y="361"/>
                  </a:lnTo>
                  <a:cubicBezTo>
                    <a:pt x="461" y="587"/>
                    <a:pt x="482" y="794"/>
                    <a:pt x="482" y="1021"/>
                  </a:cubicBezTo>
                  <a:cubicBezTo>
                    <a:pt x="461" y="1439"/>
                    <a:pt x="419" y="1921"/>
                    <a:pt x="147" y="2255"/>
                  </a:cubicBezTo>
                  <a:cubicBezTo>
                    <a:pt x="132" y="2270"/>
                    <a:pt x="138" y="2285"/>
                    <a:pt x="151" y="2285"/>
                  </a:cubicBezTo>
                  <a:cubicBezTo>
                    <a:pt x="156" y="2285"/>
                    <a:pt x="162" y="2282"/>
                    <a:pt x="168" y="2276"/>
                  </a:cubicBezTo>
                  <a:cubicBezTo>
                    <a:pt x="398" y="2004"/>
                    <a:pt x="461" y="1649"/>
                    <a:pt x="482" y="1314"/>
                  </a:cubicBezTo>
                  <a:cubicBezTo>
                    <a:pt x="519" y="918"/>
                    <a:pt x="506" y="521"/>
                    <a:pt x="411" y="140"/>
                  </a:cubicBezTo>
                  <a:lnTo>
                    <a:pt x="411" y="140"/>
                  </a:lnTo>
                  <a:cubicBezTo>
                    <a:pt x="409" y="121"/>
                    <a:pt x="405" y="107"/>
                    <a:pt x="401" y="102"/>
                  </a:cubicBezTo>
                  <a:lnTo>
                    <a:pt x="401" y="102"/>
                  </a:lnTo>
                  <a:cubicBezTo>
                    <a:pt x="394" y="73"/>
                    <a:pt x="386" y="45"/>
                    <a:pt x="377" y="17"/>
                  </a:cubicBezTo>
                  <a:cubicBezTo>
                    <a:pt x="377" y="6"/>
                    <a:pt x="372" y="1"/>
                    <a:pt x="367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1785522" y="3998822"/>
              <a:ext cx="15924" cy="66821"/>
            </a:xfrm>
            <a:custGeom>
              <a:avLst/>
              <a:gdLst/>
              <a:ahLst/>
              <a:cxnLst/>
              <a:rect l="l" t="t" r="r" b="b"/>
              <a:pathLst>
                <a:path w="566" h="2375" extrusionOk="0">
                  <a:moveTo>
                    <a:pt x="293" y="700"/>
                  </a:moveTo>
                  <a:cubicBezTo>
                    <a:pt x="293" y="826"/>
                    <a:pt x="293" y="951"/>
                    <a:pt x="273" y="1056"/>
                  </a:cubicBezTo>
                  <a:cubicBezTo>
                    <a:pt x="252" y="1256"/>
                    <a:pt x="232" y="1457"/>
                    <a:pt x="194" y="1639"/>
                  </a:cubicBezTo>
                  <a:lnTo>
                    <a:pt x="194" y="1639"/>
                  </a:lnTo>
                  <a:cubicBezTo>
                    <a:pt x="206" y="1551"/>
                    <a:pt x="218" y="1450"/>
                    <a:pt x="231" y="1328"/>
                  </a:cubicBezTo>
                  <a:cubicBezTo>
                    <a:pt x="252" y="1119"/>
                    <a:pt x="273" y="909"/>
                    <a:pt x="293" y="700"/>
                  </a:cubicBezTo>
                  <a:close/>
                  <a:moveTo>
                    <a:pt x="189" y="1675"/>
                  </a:moveTo>
                  <a:cubicBezTo>
                    <a:pt x="189" y="1692"/>
                    <a:pt x="189" y="1709"/>
                    <a:pt x="189" y="1725"/>
                  </a:cubicBezTo>
                  <a:cubicBezTo>
                    <a:pt x="189" y="1741"/>
                    <a:pt x="177" y="1770"/>
                    <a:pt x="171" y="1791"/>
                  </a:cubicBezTo>
                  <a:lnTo>
                    <a:pt x="171" y="1791"/>
                  </a:lnTo>
                  <a:cubicBezTo>
                    <a:pt x="177" y="1755"/>
                    <a:pt x="183" y="1716"/>
                    <a:pt x="189" y="1675"/>
                  </a:cubicBezTo>
                  <a:close/>
                  <a:moveTo>
                    <a:pt x="147" y="1663"/>
                  </a:moveTo>
                  <a:lnTo>
                    <a:pt x="147" y="1663"/>
                  </a:lnTo>
                  <a:cubicBezTo>
                    <a:pt x="126" y="1830"/>
                    <a:pt x="105" y="1997"/>
                    <a:pt x="84" y="2102"/>
                  </a:cubicBezTo>
                  <a:cubicBezTo>
                    <a:pt x="84" y="1956"/>
                    <a:pt x="105" y="1809"/>
                    <a:pt x="147" y="1663"/>
                  </a:cubicBezTo>
                  <a:close/>
                  <a:moveTo>
                    <a:pt x="461" y="763"/>
                  </a:moveTo>
                  <a:cubicBezTo>
                    <a:pt x="461" y="847"/>
                    <a:pt x="482" y="951"/>
                    <a:pt x="461" y="1035"/>
                  </a:cubicBezTo>
                  <a:cubicBezTo>
                    <a:pt x="461" y="1453"/>
                    <a:pt x="419" y="1935"/>
                    <a:pt x="147" y="2248"/>
                  </a:cubicBezTo>
                  <a:cubicBezTo>
                    <a:pt x="335" y="1935"/>
                    <a:pt x="398" y="1600"/>
                    <a:pt x="398" y="1244"/>
                  </a:cubicBezTo>
                  <a:cubicBezTo>
                    <a:pt x="440" y="1077"/>
                    <a:pt x="461" y="909"/>
                    <a:pt x="461" y="763"/>
                  </a:cubicBezTo>
                  <a:close/>
                  <a:moveTo>
                    <a:pt x="395" y="1"/>
                  </a:moveTo>
                  <a:cubicBezTo>
                    <a:pt x="389" y="1"/>
                    <a:pt x="383" y="4"/>
                    <a:pt x="377" y="10"/>
                  </a:cubicBezTo>
                  <a:cubicBezTo>
                    <a:pt x="356" y="10"/>
                    <a:pt x="356" y="31"/>
                    <a:pt x="356" y="51"/>
                  </a:cubicBezTo>
                  <a:cubicBezTo>
                    <a:pt x="377" y="282"/>
                    <a:pt x="398" y="512"/>
                    <a:pt x="377" y="742"/>
                  </a:cubicBezTo>
                  <a:cubicBezTo>
                    <a:pt x="356" y="533"/>
                    <a:pt x="335" y="344"/>
                    <a:pt x="314" y="156"/>
                  </a:cubicBezTo>
                  <a:lnTo>
                    <a:pt x="293" y="51"/>
                  </a:lnTo>
                  <a:cubicBezTo>
                    <a:pt x="293" y="31"/>
                    <a:pt x="273" y="10"/>
                    <a:pt x="252" y="10"/>
                  </a:cubicBezTo>
                  <a:cubicBezTo>
                    <a:pt x="231" y="31"/>
                    <a:pt x="210" y="31"/>
                    <a:pt x="210" y="51"/>
                  </a:cubicBezTo>
                  <a:lnTo>
                    <a:pt x="210" y="72"/>
                  </a:lnTo>
                  <a:cubicBezTo>
                    <a:pt x="210" y="72"/>
                    <a:pt x="189" y="51"/>
                    <a:pt x="189" y="31"/>
                  </a:cubicBezTo>
                  <a:cubicBezTo>
                    <a:pt x="189" y="31"/>
                    <a:pt x="168" y="10"/>
                    <a:pt x="168" y="10"/>
                  </a:cubicBezTo>
                  <a:lnTo>
                    <a:pt x="147" y="10"/>
                  </a:lnTo>
                  <a:cubicBezTo>
                    <a:pt x="105" y="31"/>
                    <a:pt x="105" y="51"/>
                    <a:pt x="126" y="72"/>
                  </a:cubicBezTo>
                  <a:cubicBezTo>
                    <a:pt x="168" y="135"/>
                    <a:pt x="189" y="219"/>
                    <a:pt x="210" y="282"/>
                  </a:cubicBezTo>
                  <a:cubicBezTo>
                    <a:pt x="210" y="596"/>
                    <a:pt x="189" y="909"/>
                    <a:pt x="168" y="1202"/>
                  </a:cubicBezTo>
                  <a:cubicBezTo>
                    <a:pt x="147" y="1328"/>
                    <a:pt x="126" y="1453"/>
                    <a:pt x="105" y="1579"/>
                  </a:cubicBezTo>
                  <a:cubicBezTo>
                    <a:pt x="63" y="1830"/>
                    <a:pt x="1" y="2081"/>
                    <a:pt x="42" y="2332"/>
                  </a:cubicBezTo>
                  <a:cubicBezTo>
                    <a:pt x="42" y="2353"/>
                    <a:pt x="42" y="2374"/>
                    <a:pt x="63" y="2374"/>
                  </a:cubicBezTo>
                  <a:lnTo>
                    <a:pt x="84" y="2374"/>
                  </a:lnTo>
                  <a:cubicBezTo>
                    <a:pt x="84" y="2374"/>
                    <a:pt x="105" y="2353"/>
                    <a:pt x="105" y="2332"/>
                  </a:cubicBezTo>
                  <a:cubicBezTo>
                    <a:pt x="126" y="2332"/>
                    <a:pt x="126" y="2311"/>
                    <a:pt x="126" y="2290"/>
                  </a:cubicBezTo>
                  <a:cubicBezTo>
                    <a:pt x="126" y="2290"/>
                    <a:pt x="147" y="2311"/>
                    <a:pt x="147" y="2311"/>
                  </a:cubicBezTo>
                  <a:cubicBezTo>
                    <a:pt x="157" y="2322"/>
                    <a:pt x="168" y="2327"/>
                    <a:pt x="178" y="2327"/>
                  </a:cubicBezTo>
                  <a:cubicBezTo>
                    <a:pt x="189" y="2327"/>
                    <a:pt x="199" y="2322"/>
                    <a:pt x="210" y="2311"/>
                  </a:cubicBezTo>
                  <a:cubicBezTo>
                    <a:pt x="440" y="2039"/>
                    <a:pt x="503" y="1684"/>
                    <a:pt x="524" y="1349"/>
                  </a:cubicBezTo>
                  <a:cubicBezTo>
                    <a:pt x="565" y="909"/>
                    <a:pt x="545" y="470"/>
                    <a:pt x="419" y="31"/>
                  </a:cubicBezTo>
                  <a:cubicBezTo>
                    <a:pt x="419" y="16"/>
                    <a:pt x="409" y="1"/>
                    <a:pt x="395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2686782" y="3999807"/>
              <a:ext cx="14630" cy="65498"/>
            </a:xfrm>
            <a:custGeom>
              <a:avLst/>
              <a:gdLst/>
              <a:ahLst/>
              <a:cxnLst/>
              <a:rect l="l" t="t" r="r" b="b"/>
              <a:pathLst>
                <a:path w="520" h="2328" extrusionOk="0">
                  <a:moveTo>
                    <a:pt x="321" y="839"/>
                  </a:moveTo>
                  <a:lnTo>
                    <a:pt x="321" y="839"/>
                  </a:lnTo>
                  <a:cubicBezTo>
                    <a:pt x="326" y="885"/>
                    <a:pt x="331" y="931"/>
                    <a:pt x="335" y="979"/>
                  </a:cubicBezTo>
                  <a:cubicBezTo>
                    <a:pt x="339" y="1040"/>
                    <a:pt x="340" y="1101"/>
                    <a:pt x="340" y="1161"/>
                  </a:cubicBezTo>
                  <a:lnTo>
                    <a:pt x="340" y="1161"/>
                  </a:lnTo>
                  <a:cubicBezTo>
                    <a:pt x="316" y="1305"/>
                    <a:pt x="285" y="1447"/>
                    <a:pt x="249" y="1587"/>
                  </a:cubicBezTo>
                  <a:lnTo>
                    <a:pt x="249" y="1587"/>
                  </a:lnTo>
                  <a:cubicBezTo>
                    <a:pt x="283" y="1392"/>
                    <a:pt x="305" y="1196"/>
                    <a:pt x="314" y="1000"/>
                  </a:cubicBezTo>
                  <a:cubicBezTo>
                    <a:pt x="318" y="946"/>
                    <a:pt x="320" y="893"/>
                    <a:pt x="321" y="839"/>
                  </a:cubicBezTo>
                  <a:close/>
                  <a:moveTo>
                    <a:pt x="336" y="1309"/>
                  </a:moveTo>
                  <a:cubicBezTo>
                    <a:pt x="323" y="1552"/>
                    <a:pt x="276" y="1787"/>
                    <a:pt x="173" y="2014"/>
                  </a:cubicBezTo>
                  <a:lnTo>
                    <a:pt x="173" y="2014"/>
                  </a:lnTo>
                  <a:cubicBezTo>
                    <a:pt x="187" y="1969"/>
                    <a:pt x="199" y="1924"/>
                    <a:pt x="210" y="1879"/>
                  </a:cubicBezTo>
                  <a:cubicBezTo>
                    <a:pt x="252" y="1690"/>
                    <a:pt x="314" y="1502"/>
                    <a:pt x="335" y="1314"/>
                  </a:cubicBezTo>
                  <a:cubicBezTo>
                    <a:pt x="336" y="1312"/>
                    <a:pt x="336" y="1310"/>
                    <a:pt x="336" y="1309"/>
                  </a:cubicBezTo>
                  <a:close/>
                  <a:moveTo>
                    <a:pt x="250" y="374"/>
                  </a:moveTo>
                  <a:cubicBezTo>
                    <a:pt x="300" y="594"/>
                    <a:pt x="300" y="822"/>
                    <a:pt x="273" y="1042"/>
                  </a:cubicBezTo>
                  <a:cubicBezTo>
                    <a:pt x="273" y="1251"/>
                    <a:pt x="231" y="1460"/>
                    <a:pt x="189" y="1669"/>
                  </a:cubicBezTo>
                  <a:cubicBezTo>
                    <a:pt x="189" y="1698"/>
                    <a:pt x="172" y="1815"/>
                    <a:pt x="150" y="1935"/>
                  </a:cubicBezTo>
                  <a:lnTo>
                    <a:pt x="150" y="1935"/>
                  </a:lnTo>
                  <a:cubicBezTo>
                    <a:pt x="125" y="2015"/>
                    <a:pt x="98" y="2094"/>
                    <a:pt x="71" y="2172"/>
                  </a:cubicBezTo>
                  <a:lnTo>
                    <a:pt x="71" y="2172"/>
                  </a:lnTo>
                  <a:cubicBezTo>
                    <a:pt x="96" y="1980"/>
                    <a:pt x="171" y="1397"/>
                    <a:pt x="189" y="1293"/>
                  </a:cubicBezTo>
                  <a:cubicBezTo>
                    <a:pt x="225" y="987"/>
                    <a:pt x="245" y="681"/>
                    <a:pt x="250" y="374"/>
                  </a:cubicBezTo>
                  <a:close/>
                  <a:moveTo>
                    <a:pt x="367" y="1"/>
                  </a:moveTo>
                  <a:cubicBezTo>
                    <a:pt x="362" y="1"/>
                    <a:pt x="356" y="6"/>
                    <a:pt x="356" y="16"/>
                  </a:cubicBezTo>
                  <a:cubicBezTo>
                    <a:pt x="411" y="356"/>
                    <a:pt x="406" y="692"/>
                    <a:pt x="362" y="1021"/>
                  </a:cubicBezTo>
                  <a:lnTo>
                    <a:pt x="362" y="1021"/>
                  </a:lnTo>
                  <a:cubicBezTo>
                    <a:pt x="349" y="698"/>
                    <a:pt x="297" y="370"/>
                    <a:pt x="252" y="37"/>
                  </a:cubicBezTo>
                  <a:cubicBezTo>
                    <a:pt x="252" y="27"/>
                    <a:pt x="241" y="22"/>
                    <a:pt x="231" y="22"/>
                  </a:cubicBezTo>
                  <a:cubicBezTo>
                    <a:pt x="220" y="22"/>
                    <a:pt x="210" y="27"/>
                    <a:pt x="210" y="37"/>
                  </a:cubicBezTo>
                  <a:cubicBezTo>
                    <a:pt x="212" y="80"/>
                    <a:pt x="214" y="123"/>
                    <a:pt x="215" y="165"/>
                  </a:cubicBezTo>
                  <a:lnTo>
                    <a:pt x="215" y="165"/>
                  </a:lnTo>
                  <a:cubicBezTo>
                    <a:pt x="196" y="115"/>
                    <a:pt x="173" y="66"/>
                    <a:pt x="147" y="16"/>
                  </a:cubicBezTo>
                  <a:cubicBezTo>
                    <a:pt x="147" y="16"/>
                    <a:pt x="105" y="37"/>
                    <a:pt x="126" y="37"/>
                  </a:cubicBezTo>
                  <a:cubicBezTo>
                    <a:pt x="164" y="108"/>
                    <a:pt x="194" y="180"/>
                    <a:pt x="217" y="253"/>
                  </a:cubicBezTo>
                  <a:lnTo>
                    <a:pt x="217" y="253"/>
                  </a:lnTo>
                  <a:cubicBezTo>
                    <a:pt x="222" y="564"/>
                    <a:pt x="202" y="883"/>
                    <a:pt x="168" y="1188"/>
                  </a:cubicBezTo>
                  <a:cubicBezTo>
                    <a:pt x="126" y="1565"/>
                    <a:pt x="1" y="1941"/>
                    <a:pt x="42" y="2318"/>
                  </a:cubicBezTo>
                  <a:cubicBezTo>
                    <a:pt x="42" y="2318"/>
                    <a:pt x="52" y="2327"/>
                    <a:pt x="58" y="2327"/>
                  </a:cubicBezTo>
                  <a:cubicBezTo>
                    <a:pt x="61" y="2327"/>
                    <a:pt x="63" y="2325"/>
                    <a:pt x="63" y="2318"/>
                  </a:cubicBezTo>
                  <a:cubicBezTo>
                    <a:pt x="67" y="2306"/>
                    <a:pt x="71" y="2295"/>
                    <a:pt x="75" y="2283"/>
                  </a:cubicBezTo>
                  <a:lnTo>
                    <a:pt x="75" y="2283"/>
                  </a:lnTo>
                  <a:cubicBezTo>
                    <a:pt x="78" y="2282"/>
                    <a:pt x="81" y="2279"/>
                    <a:pt x="84" y="2276"/>
                  </a:cubicBezTo>
                  <a:cubicBezTo>
                    <a:pt x="299" y="1911"/>
                    <a:pt x="365" y="1535"/>
                    <a:pt x="364" y="1150"/>
                  </a:cubicBezTo>
                  <a:lnTo>
                    <a:pt x="364" y="1150"/>
                  </a:lnTo>
                  <a:cubicBezTo>
                    <a:pt x="408" y="882"/>
                    <a:pt x="434" y="615"/>
                    <a:pt x="421" y="362"/>
                  </a:cubicBezTo>
                  <a:lnTo>
                    <a:pt x="421" y="362"/>
                  </a:lnTo>
                  <a:cubicBezTo>
                    <a:pt x="462" y="588"/>
                    <a:pt x="482" y="794"/>
                    <a:pt x="482" y="1021"/>
                  </a:cubicBezTo>
                  <a:cubicBezTo>
                    <a:pt x="461" y="1439"/>
                    <a:pt x="419" y="1921"/>
                    <a:pt x="147" y="2255"/>
                  </a:cubicBezTo>
                  <a:cubicBezTo>
                    <a:pt x="132" y="2270"/>
                    <a:pt x="138" y="2285"/>
                    <a:pt x="151" y="2285"/>
                  </a:cubicBezTo>
                  <a:cubicBezTo>
                    <a:pt x="156" y="2285"/>
                    <a:pt x="162" y="2282"/>
                    <a:pt x="168" y="2276"/>
                  </a:cubicBezTo>
                  <a:cubicBezTo>
                    <a:pt x="398" y="2004"/>
                    <a:pt x="461" y="1649"/>
                    <a:pt x="482" y="1314"/>
                  </a:cubicBezTo>
                  <a:cubicBezTo>
                    <a:pt x="519" y="919"/>
                    <a:pt x="506" y="525"/>
                    <a:pt x="413" y="146"/>
                  </a:cubicBezTo>
                  <a:lnTo>
                    <a:pt x="413" y="146"/>
                  </a:lnTo>
                  <a:cubicBezTo>
                    <a:pt x="409" y="112"/>
                    <a:pt x="405" y="86"/>
                    <a:pt x="398" y="79"/>
                  </a:cubicBezTo>
                  <a:lnTo>
                    <a:pt x="398" y="79"/>
                  </a:lnTo>
                  <a:cubicBezTo>
                    <a:pt x="397" y="79"/>
                    <a:pt x="396" y="80"/>
                    <a:pt x="396" y="81"/>
                  </a:cubicBezTo>
                  <a:lnTo>
                    <a:pt x="396" y="81"/>
                  </a:lnTo>
                  <a:cubicBezTo>
                    <a:pt x="390" y="59"/>
                    <a:pt x="384" y="38"/>
                    <a:pt x="377" y="16"/>
                  </a:cubicBezTo>
                  <a:cubicBezTo>
                    <a:pt x="377" y="6"/>
                    <a:pt x="372" y="1"/>
                    <a:pt x="367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2686782" y="3999075"/>
              <a:ext cx="15334" cy="67130"/>
            </a:xfrm>
            <a:custGeom>
              <a:avLst/>
              <a:gdLst/>
              <a:ahLst/>
              <a:cxnLst/>
              <a:rect l="l" t="t" r="r" b="b"/>
              <a:pathLst>
                <a:path w="545" h="2386" extrusionOk="0">
                  <a:moveTo>
                    <a:pt x="273" y="712"/>
                  </a:moveTo>
                  <a:cubicBezTo>
                    <a:pt x="273" y="838"/>
                    <a:pt x="273" y="942"/>
                    <a:pt x="252" y="1068"/>
                  </a:cubicBezTo>
                  <a:cubicBezTo>
                    <a:pt x="252" y="1269"/>
                    <a:pt x="213" y="1470"/>
                    <a:pt x="173" y="1652"/>
                  </a:cubicBezTo>
                  <a:lnTo>
                    <a:pt x="173" y="1652"/>
                  </a:lnTo>
                  <a:cubicBezTo>
                    <a:pt x="185" y="1564"/>
                    <a:pt x="198" y="1463"/>
                    <a:pt x="210" y="1340"/>
                  </a:cubicBezTo>
                  <a:cubicBezTo>
                    <a:pt x="231" y="1131"/>
                    <a:pt x="252" y="921"/>
                    <a:pt x="273" y="712"/>
                  </a:cubicBezTo>
                  <a:close/>
                  <a:moveTo>
                    <a:pt x="168" y="1687"/>
                  </a:moveTo>
                  <a:cubicBezTo>
                    <a:pt x="168" y="1704"/>
                    <a:pt x="168" y="1721"/>
                    <a:pt x="168" y="1737"/>
                  </a:cubicBezTo>
                  <a:cubicBezTo>
                    <a:pt x="168" y="1758"/>
                    <a:pt x="168" y="1800"/>
                    <a:pt x="147" y="1821"/>
                  </a:cubicBezTo>
                  <a:cubicBezTo>
                    <a:pt x="154" y="1779"/>
                    <a:pt x="161" y="1735"/>
                    <a:pt x="168" y="1687"/>
                  </a:cubicBezTo>
                  <a:close/>
                  <a:moveTo>
                    <a:pt x="126" y="1675"/>
                  </a:moveTo>
                  <a:cubicBezTo>
                    <a:pt x="105" y="1842"/>
                    <a:pt x="84" y="1988"/>
                    <a:pt x="63" y="2114"/>
                  </a:cubicBezTo>
                  <a:cubicBezTo>
                    <a:pt x="63" y="1967"/>
                    <a:pt x="84" y="1821"/>
                    <a:pt x="126" y="1675"/>
                  </a:cubicBezTo>
                  <a:close/>
                  <a:moveTo>
                    <a:pt x="440" y="775"/>
                  </a:moveTo>
                  <a:cubicBezTo>
                    <a:pt x="440" y="859"/>
                    <a:pt x="461" y="963"/>
                    <a:pt x="440" y="1047"/>
                  </a:cubicBezTo>
                  <a:cubicBezTo>
                    <a:pt x="440" y="1465"/>
                    <a:pt x="398" y="1947"/>
                    <a:pt x="126" y="2260"/>
                  </a:cubicBezTo>
                  <a:cubicBezTo>
                    <a:pt x="314" y="1926"/>
                    <a:pt x="377" y="1612"/>
                    <a:pt x="377" y="1256"/>
                  </a:cubicBezTo>
                  <a:cubicBezTo>
                    <a:pt x="419" y="1089"/>
                    <a:pt x="440" y="921"/>
                    <a:pt x="440" y="775"/>
                  </a:cubicBezTo>
                  <a:close/>
                  <a:moveTo>
                    <a:pt x="356" y="1"/>
                  </a:moveTo>
                  <a:cubicBezTo>
                    <a:pt x="335" y="22"/>
                    <a:pt x="335" y="42"/>
                    <a:pt x="335" y="63"/>
                  </a:cubicBezTo>
                  <a:cubicBezTo>
                    <a:pt x="377" y="294"/>
                    <a:pt x="377" y="524"/>
                    <a:pt x="356" y="754"/>
                  </a:cubicBezTo>
                  <a:cubicBezTo>
                    <a:pt x="335" y="545"/>
                    <a:pt x="314" y="356"/>
                    <a:pt x="294" y="147"/>
                  </a:cubicBezTo>
                  <a:lnTo>
                    <a:pt x="273" y="63"/>
                  </a:lnTo>
                  <a:cubicBezTo>
                    <a:pt x="273" y="42"/>
                    <a:pt x="252" y="22"/>
                    <a:pt x="231" y="22"/>
                  </a:cubicBezTo>
                  <a:cubicBezTo>
                    <a:pt x="210" y="22"/>
                    <a:pt x="189" y="42"/>
                    <a:pt x="189" y="63"/>
                  </a:cubicBezTo>
                  <a:lnTo>
                    <a:pt x="189" y="84"/>
                  </a:lnTo>
                  <a:cubicBezTo>
                    <a:pt x="189" y="63"/>
                    <a:pt x="189" y="63"/>
                    <a:pt x="168" y="42"/>
                  </a:cubicBezTo>
                  <a:cubicBezTo>
                    <a:pt x="168" y="22"/>
                    <a:pt x="147" y="22"/>
                    <a:pt x="147" y="22"/>
                  </a:cubicBezTo>
                  <a:lnTo>
                    <a:pt x="126" y="22"/>
                  </a:lnTo>
                  <a:cubicBezTo>
                    <a:pt x="105" y="42"/>
                    <a:pt x="84" y="63"/>
                    <a:pt x="105" y="84"/>
                  </a:cubicBezTo>
                  <a:cubicBezTo>
                    <a:pt x="147" y="147"/>
                    <a:pt x="168" y="231"/>
                    <a:pt x="189" y="294"/>
                  </a:cubicBezTo>
                  <a:cubicBezTo>
                    <a:pt x="189" y="607"/>
                    <a:pt x="189" y="921"/>
                    <a:pt x="147" y="1214"/>
                  </a:cubicBezTo>
                  <a:cubicBezTo>
                    <a:pt x="126" y="1340"/>
                    <a:pt x="105" y="1465"/>
                    <a:pt x="84" y="1591"/>
                  </a:cubicBezTo>
                  <a:cubicBezTo>
                    <a:pt x="42" y="1842"/>
                    <a:pt x="1" y="2093"/>
                    <a:pt x="22" y="2344"/>
                  </a:cubicBezTo>
                  <a:cubicBezTo>
                    <a:pt x="22" y="2365"/>
                    <a:pt x="42" y="2386"/>
                    <a:pt x="42" y="2386"/>
                  </a:cubicBezTo>
                  <a:lnTo>
                    <a:pt x="63" y="2386"/>
                  </a:lnTo>
                  <a:cubicBezTo>
                    <a:pt x="84" y="2386"/>
                    <a:pt x="84" y="2365"/>
                    <a:pt x="84" y="2344"/>
                  </a:cubicBezTo>
                  <a:cubicBezTo>
                    <a:pt x="105" y="2344"/>
                    <a:pt x="105" y="2323"/>
                    <a:pt x="105" y="2302"/>
                  </a:cubicBezTo>
                  <a:cubicBezTo>
                    <a:pt x="105" y="2302"/>
                    <a:pt x="105" y="2302"/>
                    <a:pt x="126" y="2281"/>
                  </a:cubicBezTo>
                  <a:lnTo>
                    <a:pt x="126" y="2281"/>
                  </a:lnTo>
                  <a:cubicBezTo>
                    <a:pt x="105" y="2302"/>
                    <a:pt x="126" y="2323"/>
                    <a:pt x="126" y="2323"/>
                  </a:cubicBezTo>
                  <a:cubicBezTo>
                    <a:pt x="137" y="2334"/>
                    <a:pt x="147" y="2339"/>
                    <a:pt x="158" y="2339"/>
                  </a:cubicBezTo>
                  <a:cubicBezTo>
                    <a:pt x="168" y="2339"/>
                    <a:pt x="178" y="2334"/>
                    <a:pt x="189" y="2323"/>
                  </a:cubicBezTo>
                  <a:cubicBezTo>
                    <a:pt x="419" y="2051"/>
                    <a:pt x="482" y="1695"/>
                    <a:pt x="503" y="1361"/>
                  </a:cubicBezTo>
                  <a:cubicBezTo>
                    <a:pt x="545" y="921"/>
                    <a:pt x="524" y="482"/>
                    <a:pt x="398" y="42"/>
                  </a:cubicBezTo>
                  <a:cubicBezTo>
                    <a:pt x="398" y="22"/>
                    <a:pt x="377" y="1"/>
                    <a:pt x="356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3586269" y="3999807"/>
              <a:ext cx="15334" cy="65498"/>
            </a:xfrm>
            <a:custGeom>
              <a:avLst/>
              <a:gdLst/>
              <a:ahLst/>
              <a:cxnLst/>
              <a:rect l="l" t="t" r="r" b="b"/>
              <a:pathLst>
                <a:path w="545" h="2328" extrusionOk="0">
                  <a:moveTo>
                    <a:pt x="324" y="773"/>
                  </a:moveTo>
                  <a:lnTo>
                    <a:pt x="324" y="773"/>
                  </a:lnTo>
                  <a:cubicBezTo>
                    <a:pt x="331" y="840"/>
                    <a:pt x="336" y="908"/>
                    <a:pt x="336" y="979"/>
                  </a:cubicBezTo>
                  <a:cubicBezTo>
                    <a:pt x="341" y="1033"/>
                    <a:pt x="345" y="1086"/>
                    <a:pt x="347" y="1139"/>
                  </a:cubicBezTo>
                  <a:lnTo>
                    <a:pt x="347" y="1139"/>
                  </a:lnTo>
                  <a:cubicBezTo>
                    <a:pt x="320" y="1312"/>
                    <a:pt x="283" y="1484"/>
                    <a:pt x="240" y="1654"/>
                  </a:cubicBezTo>
                  <a:lnTo>
                    <a:pt x="240" y="1654"/>
                  </a:lnTo>
                  <a:cubicBezTo>
                    <a:pt x="279" y="1436"/>
                    <a:pt x="304" y="1218"/>
                    <a:pt x="315" y="1000"/>
                  </a:cubicBezTo>
                  <a:cubicBezTo>
                    <a:pt x="319" y="924"/>
                    <a:pt x="323" y="848"/>
                    <a:pt x="324" y="773"/>
                  </a:cubicBezTo>
                  <a:close/>
                  <a:moveTo>
                    <a:pt x="340" y="1386"/>
                  </a:moveTo>
                  <a:lnTo>
                    <a:pt x="340" y="1386"/>
                  </a:lnTo>
                  <a:cubicBezTo>
                    <a:pt x="322" y="1603"/>
                    <a:pt x="267" y="1813"/>
                    <a:pt x="172" y="2017"/>
                  </a:cubicBezTo>
                  <a:lnTo>
                    <a:pt x="172" y="2017"/>
                  </a:lnTo>
                  <a:cubicBezTo>
                    <a:pt x="187" y="1971"/>
                    <a:pt x="199" y="1925"/>
                    <a:pt x="210" y="1879"/>
                  </a:cubicBezTo>
                  <a:cubicBezTo>
                    <a:pt x="265" y="1714"/>
                    <a:pt x="304" y="1550"/>
                    <a:pt x="340" y="1386"/>
                  </a:cubicBezTo>
                  <a:close/>
                  <a:moveTo>
                    <a:pt x="251" y="371"/>
                  </a:moveTo>
                  <a:lnTo>
                    <a:pt x="251" y="371"/>
                  </a:lnTo>
                  <a:cubicBezTo>
                    <a:pt x="303" y="592"/>
                    <a:pt x="308" y="821"/>
                    <a:pt x="294" y="1042"/>
                  </a:cubicBezTo>
                  <a:cubicBezTo>
                    <a:pt x="273" y="1251"/>
                    <a:pt x="252" y="1460"/>
                    <a:pt x="210" y="1669"/>
                  </a:cubicBezTo>
                  <a:cubicBezTo>
                    <a:pt x="198" y="1707"/>
                    <a:pt x="162" y="1903"/>
                    <a:pt x="127" y="2053"/>
                  </a:cubicBezTo>
                  <a:lnTo>
                    <a:pt x="127" y="2053"/>
                  </a:lnTo>
                  <a:cubicBezTo>
                    <a:pt x="109" y="2112"/>
                    <a:pt x="91" y="2170"/>
                    <a:pt x="72" y="2228"/>
                  </a:cubicBezTo>
                  <a:lnTo>
                    <a:pt x="72" y="2228"/>
                  </a:lnTo>
                  <a:cubicBezTo>
                    <a:pt x="69" y="2232"/>
                    <a:pt x="66" y="2234"/>
                    <a:pt x="64" y="2234"/>
                  </a:cubicBezTo>
                  <a:cubicBezTo>
                    <a:pt x="64" y="2234"/>
                    <a:pt x="189" y="1418"/>
                    <a:pt x="189" y="1293"/>
                  </a:cubicBezTo>
                  <a:cubicBezTo>
                    <a:pt x="225" y="986"/>
                    <a:pt x="246" y="678"/>
                    <a:pt x="251" y="371"/>
                  </a:cubicBezTo>
                  <a:close/>
                  <a:moveTo>
                    <a:pt x="370" y="1"/>
                  </a:moveTo>
                  <a:cubicBezTo>
                    <a:pt x="362" y="1"/>
                    <a:pt x="357" y="6"/>
                    <a:pt x="357" y="16"/>
                  </a:cubicBezTo>
                  <a:cubicBezTo>
                    <a:pt x="412" y="360"/>
                    <a:pt x="406" y="699"/>
                    <a:pt x="362" y="1032"/>
                  </a:cubicBezTo>
                  <a:lnTo>
                    <a:pt x="362" y="1032"/>
                  </a:lnTo>
                  <a:cubicBezTo>
                    <a:pt x="351" y="705"/>
                    <a:pt x="297" y="373"/>
                    <a:pt x="252" y="37"/>
                  </a:cubicBezTo>
                  <a:cubicBezTo>
                    <a:pt x="252" y="27"/>
                    <a:pt x="247" y="22"/>
                    <a:pt x="241" y="22"/>
                  </a:cubicBezTo>
                  <a:cubicBezTo>
                    <a:pt x="236" y="22"/>
                    <a:pt x="231" y="27"/>
                    <a:pt x="231" y="37"/>
                  </a:cubicBezTo>
                  <a:cubicBezTo>
                    <a:pt x="231" y="86"/>
                    <a:pt x="231" y="135"/>
                    <a:pt x="230" y="184"/>
                  </a:cubicBezTo>
                  <a:lnTo>
                    <a:pt x="230" y="184"/>
                  </a:lnTo>
                  <a:cubicBezTo>
                    <a:pt x="208" y="127"/>
                    <a:pt x="180" y="72"/>
                    <a:pt x="147" y="16"/>
                  </a:cubicBezTo>
                  <a:cubicBezTo>
                    <a:pt x="147" y="16"/>
                    <a:pt x="105" y="37"/>
                    <a:pt x="126" y="37"/>
                  </a:cubicBezTo>
                  <a:cubicBezTo>
                    <a:pt x="169" y="118"/>
                    <a:pt x="203" y="201"/>
                    <a:pt x="228" y="286"/>
                  </a:cubicBezTo>
                  <a:lnTo>
                    <a:pt x="228" y="286"/>
                  </a:lnTo>
                  <a:cubicBezTo>
                    <a:pt x="221" y="586"/>
                    <a:pt x="201" y="894"/>
                    <a:pt x="168" y="1188"/>
                  </a:cubicBezTo>
                  <a:cubicBezTo>
                    <a:pt x="147" y="1565"/>
                    <a:pt x="1" y="1941"/>
                    <a:pt x="43" y="2318"/>
                  </a:cubicBezTo>
                  <a:cubicBezTo>
                    <a:pt x="43" y="2318"/>
                    <a:pt x="52" y="2327"/>
                    <a:pt x="64" y="2327"/>
                  </a:cubicBezTo>
                  <a:cubicBezTo>
                    <a:pt x="71" y="2327"/>
                    <a:pt x="78" y="2325"/>
                    <a:pt x="85" y="2318"/>
                  </a:cubicBezTo>
                  <a:cubicBezTo>
                    <a:pt x="92" y="2291"/>
                    <a:pt x="100" y="2264"/>
                    <a:pt x="107" y="2236"/>
                  </a:cubicBezTo>
                  <a:lnTo>
                    <a:pt x="107" y="2236"/>
                  </a:lnTo>
                  <a:cubicBezTo>
                    <a:pt x="280" y="1926"/>
                    <a:pt x="348" y="1609"/>
                    <a:pt x="362" y="1285"/>
                  </a:cubicBezTo>
                  <a:lnTo>
                    <a:pt x="362" y="1285"/>
                  </a:lnTo>
                  <a:cubicBezTo>
                    <a:pt x="418" y="971"/>
                    <a:pt x="438" y="658"/>
                    <a:pt x="421" y="362"/>
                  </a:cubicBezTo>
                  <a:lnTo>
                    <a:pt x="421" y="362"/>
                  </a:lnTo>
                  <a:cubicBezTo>
                    <a:pt x="462" y="588"/>
                    <a:pt x="482" y="794"/>
                    <a:pt x="482" y="1021"/>
                  </a:cubicBezTo>
                  <a:cubicBezTo>
                    <a:pt x="482" y="1439"/>
                    <a:pt x="440" y="1921"/>
                    <a:pt x="147" y="2255"/>
                  </a:cubicBezTo>
                  <a:cubicBezTo>
                    <a:pt x="133" y="2270"/>
                    <a:pt x="139" y="2285"/>
                    <a:pt x="151" y="2285"/>
                  </a:cubicBezTo>
                  <a:cubicBezTo>
                    <a:pt x="156" y="2285"/>
                    <a:pt x="162" y="2282"/>
                    <a:pt x="168" y="2276"/>
                  </a:cubicBezTo>
                  <a:cubicBezTo>
                    <a:pt x="398" y="2004"/>
                    <a:pt x="461" y="1649"/>
                    <a:pt x="503" y="1314"/>
                  </a:cubicBezTo>
                  <a:cubicBezTo>
                    <a:pt x="545" y="874"/>
                    <a:pt x="503" y="435"/>
                    <a:pt x="398" y="16"/>
                  </a:cubicBezTo>
                  <a:cubicBezTo>
                    <a:pt x="388" y="6"/>
                    <a:pt x="377" y="1"/>
                    <a:pt x="370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3586269" y="3999075"/>
              <a:ext cx="15334" cy="67130"/>
            </a:xfrm>
            <a:custGeom>
              <a:avLst/>
              <a:gdLst/>
              <a:ahLst/>
              <a:cxnLst/>
              <a:rect l="l" t="t" r="r" b="b"/>
              <a:pathLst>
                <a:path w="545" h="2386" extrusionOk="0">
                  <a:moveTo>
                    <a:pt x="273" y="712"/>
                  </a:moveTo>
                  <a:cubicBezTo>
                    <a:pt x="273" y="838"/>
                    <a:pt x="273" y="942"/>
                    <a:pt x="252" y="1068"/>
                  </a:cubicBezTo>
                  <a:cubicBezTo>
                    <a:pt x="252" y="1269"/>
                    <a:pt x="213" y="1470"/>
                    <a:pt x="173" y="1652"/>
                  </a:cubicBezTo>
                  <a:lnTo>
                    <a:pt x="173" y="1652"/>
                  </a:lnTo>
                  <a:cubicBezTo>
                    <a:pt x="186" y="1564"/>
                    <a:pt x="198" y="1463"/>
                    <a:pt x="210" y="1340"/>
                  </a:cubicBezTo>
                  <a:cubicBezTo>
                    <a:pt x="231" y="1131"/>
                    <a:pt x="252" y="921"/>
                    <a:pt x="273" y="712"/>
                  </a:cubicBezTo>
                  <a:close/>
                  <a:moveTo>
                    <a:pt x="168" y="1687"/>
                  </a:moveTo>
                  <a:cubicBezTo>
                    <a:pt x="168" y="1704"/>
                    <a:pt x="168" y="1721"/>
                    <a:pt x="168" y="1737"/>
                  </a:cubicBezTo>
                  <a:cubicBezTo>
                    <a:pt x="168" y="1758"/>
                    <a:pt x="168" y="1800"/>
                    <a:pt x="147" y="1821"/>
                  </a:cubicBezTo>
                  <a:cubicBezTo>
                    <a:pt x="154" y="1779"/>
                    <a:pt x="161" y="1735"/>
                    <a:pt x="168" y="1687"/>
                  </a:cubicBezTo>
                  <a:close/>
                  <a:moveTo>
                    <a:pt x="126" y="1675"/>
                  </a:moveTo>
                  <a:cubicBezTo>
                    <a:pt x="105" y="1842"/>
                    <a:pt x="85" y="1988"/>
                    <a:pt x="64" y="2114"/>
                  </a:cubicBezTo>
                  <a:cubicBezTo>
                    <a:pt x="64" y="1967"/>
                    <a:pt x="85" y="1821"/>
                    <a:pt x="126" y="1675"/>
                  </a:cubicBezTo>
                  <a:close/>
                  <a:moveTo>
                    <a:pt x="440" y="775"/>
                  </a:moveTo>
                  <a:cubicBezTo>
                    <a:pt x="440" y="859"/>
                    <a:pt x="461" y="963"/>
                    <a:pt x="440" y="1047"/>
                  </a:cubicBezTo>
                  <a:cubicBezTo>
                    <a:pt x="440" y="1465"/>
                    <a:pt x="398" y="1947"/>
                    <a:pt x="126" y="2260"/>
                  </a:cubicBezTo>
                  <a:cubicBezTo>
                    <a:pt x="315" y="1926"/>
                    <a:pt x="377" y="1612"/>
                    <a:pt x="377" y="1256"/>
                  </a:cubicBezTo>
                  <a:cubicBezTo>
                    <a:pt x="419" y="1089"/>
                    <a:pt x="440" y="921"/>
                    <a:pt x="440" y="775"/>
                  </a:cubicBezTo>
                  <a:close/>
                  <a:moveTo>
                    <a:pt x="357" y="1"/>
                  </a:moveTo>
                  <a:cubicBezTo>
                    <a:pt x="336" y="22"/>
                    <a:pt x="336" y="42"/>
                    <a:pt x="336" y="63"/>
                  </a:cubicBezTo>
                  <a:cubicBezTo>
                    <a:pt x="377" y="294"/>
                    <a:pt x="377" y="524"/>
                    <a:pt x="357" y="754"/>
                  </a:cubicBezTo>
                  <a:cubicBezTo>
                    <a:pt x="336" y="545"/>
                    <a:pt x="315" y="356"/>
                    <a:pt x="294" y="147"/>
                  </a:cubicBezTo>
                  <a:lnTo>
                    <a:pt x="273" y="63"/>
                  </a:lnTo>
                  <a:cubicBezTo>
                    <a:pt x="273" y="42"/>
                    <a:pt x="252" y="22"/>
                    <a:pt x="231" y="22"/>
                  </a:cubicBezTo>
                  <a:cubicBezTo>
                    <a:pt x="210" y="22"/>
                    <a:pt x="189" y="42"/>
                    <a:pt x="189" y="63"/>
                  </a:cubicBezTo>
                  <a:lnTo>
                    <a:pt x="189" y="84"/>
                  </a:lnTo>
                  <a:cubicBezTo>
                    <a:pt x="189" y="63"/>
                    <a:pt x="189" y="63"/>
                    <a:pt x="168" y="42"/>
                  </a:cubicBezTo>
                  <a:cubicBezTo>
                    <a:pt x="168" y="22"/>
                    <a:pt x="147" y="22"/>
                    <a:pt x="147" y="22"/>
                  </a:cubicBezTo>
                  <a:lnTo>
                    <a:pt x="126" y="22"/>
                  </a:lnTo>
                  <a:cubicBezTo>
                    <a:pt x="105" y="42"/>
                    <a:pt x="85" y="63"/>
                    <a:pt x="105" y="84"/>
                  </a:cubicBezTo>
                  <a:cubicBezTo>
                    <a:pt x="147" y="147"/>
                    <a:pt x="168" y="231"/>
                    <a:pt x="189" y="294"/>
                  </a:cubicBezTo>
                  <a:cubicBezTo>
                    <a:pt x="189" y="607"/>
                    <a:pt x="189" y="921"/>
                    <a:pt x="147" y="1214"/>
                  </a:cubicBezTo>
                  <a:cubicBezTo>
                    <a:pt x="126" y="1340"/>
                    <a:pt x="105" y="1465"/>
                    <a:pt x="85" y="1591"/>
                  </a:cubicBezTo>
                  <a:cubicBezTo>
                    <a:pt x="43" y="1842"/>
                    <a:pt x="1" y="2093"/>
                    <a:pt x="22" y="2344"/>
                  </a:cubicBezTo>
                  <a:cubicBezTo>
                    <a:pt x="22" y="2365"/>
                    <a:pt x="43" y="2386"/>
                    <a:pt x="43" y="2386"/>
                  </a:cubicBezTo>
                  <a:lnTo>
                    <a:pt x="64" y="2386"/>
                  </a:lnTo>
                  <a:cubicBezTo>
                    <a:pt x="85" y="2386"/>
                    <a:pt x="85" y="2365"/>
                    <a:pt x="85" y="2344"/>
                  </a:cubicBezTo>
                  <a:cubicBezTo>
                    <a:pt x="105" y="2344"/>
                    <a:pt x="105" y="2323"/>
                    <a:pt x="105" y="2302"/>
                  </a:cubicBezTo>
                  <a:cubicBezTo>
                    <a:pt x="105" y="2302"/>
                    <a:pt x="105" y="2302"/>
                    <a:pt x="126" y="2281"/>
                  </a:cubicBezTo>
                  <a:lnTo>
                    <a:pt x="126" y="2281"/>
                  </a:lnTo>
                  <a:cubicBezTo>
                    <a:pt x="106" y="2302"/>
                    <a:pt x="126" y="2323"/>
                    <a:pt x="126" y="2323"/>
                  </a:cubicBezTo>
                  <a:cubicBezTo>
                    <a:pt x="137" y="2334"/>
                    <a:pt x="147" y="2339"/>
                    <a:pt x="158" y="2339"/>
                  </a:cubicBezTo>
                  <a:cubicBezTo>
                    <a:pt x="168" y="2339"/>
                    <a:pt x="179" y="2334"/>
                    <a:pt x="189" y="2323"/>
                  </a:cubicBezTo>
                  <a:cubicBezTo>
                    <a:pt x="419" y="2051"/>
                    <a:pt x="482" y="1695"/>
                    <a:pt x="503" y="1361"/>
                  </a:cubicBezTo>
                  <a:cubicBezTo>
                    <a:pt x="545" y="921"/>
                    <a:pt x="524" y="482"/>
                    <a:pt x="398" y="42"/>
                  </a:cubicBezTo>
                  <a:cubicBezTo>
                    <a:pt x="398" y="22"/>
                    <a:pt x="377" y="1"/>
                    <a:pt x="357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451583" y="4910353"/>
              <a:ext cx="581663" cy="51825"/>
            </a:xfrm>
            <a:custGeom>
              <a:avLst/>
              <a:gdLst/>
              <a:ahLst/>
              <a:cxnLst/>
              <a:rect l="l" t="t" r="r" b="b"/>
              <a:pathLst>
                <a:path w="20674" h="1842" extrusionOk="0">
                  <a:moveTo>
                    <a:pt x="7010" y="0"/>
                  </a:moveTo>
                  <a:cubicBezTo>
                    <a:pt x="4436" y="0"/>
                    <a:pt x="2051" y="42"/>
                    <a:pt x="1" y="126"/>
                  </a:cubicBezTo>
                  <a:lnTo>
                    <a:pt x="1" y="1716"/>
                  </a:lnTo>
                  <a:cubicBezTo>
                    <a:pt x="2051" y="1800"/>
                    <a:pt x="4436" y="1842"/>
                    <a:pt x="7010" y="1842"/>
                  </a:cubicBezTo>
                  <a:cubicBezTo>
                    <a:pt x="14563" y="1842"/>
                    <a:pt x="20673" y="1423"/>
                    <a:pt x="20673" y="921"/>
                  </a:cubicBezTo>
                  <a:cubicBezTo>
                    <a:pt x="20673" y="419"/>
                    <a:pt x="14563" y="0"/>
                    <a:pt x="7010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451583" y="4806734"/>
              <a:ext cx="497455" cy="51853"/>
            </a:xfrm>
            <a:custGeom>
              <a:avLst/>
              <a:gdLst/>
              <a:ahLst/>
              <a:cxnLst/>
              <a:rect l="l" t="t" r="r" b="b"/>
              <a:pathLst>
                <a:path w="17681" h="1843" extrusionOk="0">
                  <a:moveTo>
                    <a:pt x="4018" y="1"/>
                  </a:moveTo>
                  <a:cubicBezTo>
                    <a:pt x="2616" y="1"/>
                    <a:pt x="1277" y="22"/>
                    <a:pt x="1" y="43"/>
                  </a:cubicBezTo>
                  <a:lnTo>
                    <a:pt x="1" y="1800"/>
                  </a:lnTo>
                  <a:cubicBezTo>
                    <a:pt x="1256" y="1821"/>
                    <a:pt x="2616" y="1842"/>
                    <a:pt x="4018" y="1842"/>
                  </a:cubicBezTo>
                  <a:cubicBezTo>
                    <a:pt x="11550" y="1842"/>
                    <a:pt x="17681" y="1424"/>
                    <a:pt x="17681" y="921"/>
                  </a:cubicBezTo>
                  <a:cubicBezTo>
                    <a:pt x="17681" y="419"/>
                    <a:pt x="11550" y="1"/>
                    <a:pt x="4018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451583" y="4703733"/>
              <a:ext cx="294377" cy="50643"/>
            </a:xfrm>
            <a:custGeom>
              <a:avLst/>
              <a:gdLst/>
              <a:ahLst/>
              <a:cxnLst/>
              <a:rect l="l" t="t" r="r" b="b"/>
              <a:pathLst>
                <a:path w="10463" h="1800" extrusionOk="0">
                  <a:moveTo>
                    <a:pt x="1" y="0"/>
                  </a:moveTo>
                  <a:lnTo>
                    <a:pt x="1" y="1800"/>
                  </a:lnTo>
                  <a:cubicBezTo>
                    <a:pt x="6006" y="1695"/>
                    <a:pt x="10462" y="1339"/>
                    <a:pt x="10462" y="900"/>
                  </a:cubicBezTo>
                  <a:cubicBezTo>
                    <a:pt x="10462" y="461"/>
                    <a:pt x="6006" y="105"/>
                    <a:pt x="1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451583" y="4599523"/>
              <a:ext cx="432716" cy="51853"/>
            </a:xfrm>
            <a:custGeom>
              <a:avLst/>
              <a:gdLst/>
              <a:ahLst/>
              <a:cxnLst/>
              <a:rect l="l" t="t" r="r" b="b"/>
              <a:pathLst>
                <a:path w="15380" h="1843" extrusionOk="0">
                  <a:moveTo>
                    <a:pt x="1716" y="1"/>
                  </a:moveTo>
                  <a:cubicBezTo>
                    <a:pt x="1130" y="1"/>
                    <a:pt x="566" y="1"/>
                    <a:pt x="1" y="22"/>
                  </a:cubicBezTo>
                  <a:lnTo>
                    <a:pt x="1" y="1842"/>
                  </a:lnTo>
                  <a:lnTo>
                    <a:pt x="1716" y="1842"/>
                  </a:lnTo>
                  <a:cubicBezTo>
                    <a:pt x="9270" y="1842"/>
                    <a:pt x="15379" y="1444"/>
                    <a:pt x="15379" y="921"/>
                  </a:cubicBezTo>
                  <a:cubicBezTo>
                    <a:pt x="15379" y="419"/>
                    <a:pt x="9270" y="1"/>
                    <a:pt x="1716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451583" y="4495931"/>
              <a:ext cx="581663" cy="51825"/>
            </a:xfrm>
            <a:custGeom>
              <a:avLst/>
              <a:gdLst/>
              <a:ahLst/>
              <a:cxnLst/>
              <a:rect l="l" t="t" r="r" b="b"/>
              <a:pathLst>
                <a:path w="20674" h="1842" extrusionOk="0">
                  <a:moveTo>
                    <a:pt x="7010" y="0"/>
                  </a:moveTo>
                  <a:cubicBezTo>
                    <a:pt x="4436" y="0"/>
                    <a:pt x="2051" y="63"/>
                    <a:pt x="1" y="147"/>
                  </a:cubicBezTo>
                  <a:lnTo>
                    <a:pt x="1" y="1716"/>
                  </a:lnTo>
                  <a:cubicBezTo>
                    <a:pt x="2051" y="1800"/>
                    <a:pt x="4436" y="1841"/>
                    <a:pt x="7010" y="1841"/>
                  </a:cubicBezTo>
                  <a:cubicBezTo>
                    <a:pt x="14563" y="1841"/>
                    <a:pt x="20673" y="1444"/>
                    <a:pt x="20673" y="921"/>
                  </a:cubicBezTo>
                  <a:cubicBezTo>
                    <a:pt x="20673" y="419"/>
                    <a:pt x="14563" y="0"/>
                    <a:pt x="7010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2685600" y="2022904"/>
              <a:ext cx="9453" cy="953101"/>
            </a:xfrm>
            <a:custGeom>
              <a:avLst/>
              <a:gdLst/>
              <a:ahLst/>
              <a:cxnLst/>
              <a:rect l="l" t="t" r="r" b="b"/>
              <a:pathLst>
                <a:path w="336" h="33876" extrusionOk="0">
                  <a:moveTo>
                    <a:pt x="168" y="0"/>
                  </a:moveTo>
                  <a:cubicBezTo>
                    <a:pt x="64" y="0"/>
                    <a:pt x="1" y="105"/>
                    <a:pt x="1" y="251"/>
                  </a:cubicBezTo>
                  <a:lnTo>
                    <a:pt x="1" y="33624"/>
                  </a:lnTo>
                  <a:cubicBezTo>
                    <a:pt x="1" y="33771"/>
                    <a:pt x="64" y="33875"/>
                    <a:pt x="168" y="33875"/>
                  </a:cubicBezTo>
                  <a:cubicBezTo>
                    <a:pt x="252" y="33875"/>
                    <a:pt x="336" y="33771"/>
                    <a:pt x="336" y="33624"/>
                  </a:cubicBezTo>
                  <a:lnTo>
                    <a:pt x="336" y="251"/>
                  </a:lnTo>
                  <a:cubicBezTo>
                    <a:pt x="336" y="105"/>
                    <a:pt x="252" y="0"/>
                    <a:pt x="168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25"/>
          <p:cNvSpPr txBox="1">
            <a:spLocks noGrp="1"/>
          </p:cNvSpPr>
          <p:nvPr>
            <p:ph type="title"/>
          </p:nvPr>
        </p:nvSpPr>
        <p:spPr>
          <a:xfrm>
            <a:off x="4181475" y="963725"/>
            <a:ext cx="45054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Inheritance </a:t>
            </a:r>
            <a:endParaRPr dirty="0"/>
          </a:p>
        </p:txBody>
      </p:sp>
      <p:sp>
        <p:nvSpPr>
          <p:cNvPr id="1013" name="Google Shape;1013;p25"/>
          <p:cNvSpPr/>
          <p:nvPr/>
        </p:nvSpPr>
        <p:spPr>
          <a:xfrm>
            <a:off x="-403150" y="3027150"/>
            <a:ext cx="302475" cy="1861700"/>
          </a:xfrm>
          <a:custGeom>
            <a:avLst/>
            <a:gdLst/>
            <a:ahLst/>
            <a:cxnLst/>
            <a:rect l="l" t="t" r="r" b="b"/>
            <a:pathLst>
              <a:path w="12099" h="74468" extrusionOk="0">
                <a:moveTo>
                  <a:pt x="6930" y="62018"/>
                </a:moveTo>
                <a:cubicBezTo>
                  <a:pt x="6951" y="62102"/>
                  <a:pt x="7014" y="62207"/>
                  <a:pt x="7077" y="62228"/>
                </a:cubicBezTo>
                <a:cubicBezTo>
                  <a:pt x="7077" y="62332"/>
                  <a:pt x="7056" y="62353"/>
                  <a:pt x="7056" y="62416"/>
                </a:cubicBezTo>
                <a:cubicBezTo>
                  <a:pt x="7077" y="62374"/>
                  <a:pt x="7098" y="62248"/>
                  <a:pt x="7077" y="62207"/>
                </a:cubicBezTo>
                <a:cubicBezTo>
                  <a:pt x="7014" y="62186"/>
                  <a:pt x="6972" y="62102"/>
                  <a:pt x="6930" y="62018"/>
                </a:cubicBezTo>
                <a:close/>
                <a:moveTo>
                  <a:pt x="7269" y="63396"/>
                </a:moveTo>
                <a:lnTo>
                  <a:pt x="7269" y="63396"/>
                </a:lnTo>
                <a:cubicBezTo>
                  <a:pt x="7268" y="63411"/>
                  <a:pt x="7266" y="63426"/>
                  <a:pt x="7265" y="63441"/>
                </a:cubicBezTo>
                <a:cubicBezTo>
                  <a:pt x="7267" y="63425"/>
                  <a:pt x="7268" y="63410"/>
                  <a:pt x="7269" y="63396"/>
                </a:cubicBezTo>
                <a:close/>
                <a:moveTo>
                  <a:pt x="10677" y="68502"/>
                </a:moveTo>
                <a:lnTo>
                  <a:pt x="10677" y="68502"/>
                </a:lnTo>
                <a:cubicBezTo>
                  <a:pt x="10677" y="68510"/>
                  <a:pt x="10676" y="68518"/>
                  <a:pt x="10676" y="68526"/>
                </a:cubicBezTo>
                <a:cubicBezTo>
                  <a:pt x="10676" y="68517"/>
                  <a:pt x="10677" y="68510"/>
                  <a:pt x="10677" y="68502"/>
                </a:cubicBezTo>
                <a:close/>
                <a:moveTo>
                  <a:pt x="3009" y="71140"/>
                </a:moveTo>
                <a:lnTo>
                  <a:pt x="3009" y="71140"/>
                </a:lnTo>
                <a:cubicBezTo>
                  <a:pt x="3011" y="71142"/>
                  <a:pt x="3012" y="71145"/>
                  <a:pt x="3014" y="71147"/>
                </a:cubicBezTo>
                <a:lnTo>
                  <a:pt x="3014" y="71147"/>
                </a:lnTo>
                <a:cubicBezTo>
                  <a:pt x="3015" y="71145"/>
                  <a:pt x="3016" y="71143"/>
                  <a:pt x="3017" y="71141"/>
                </a:cubicBezTo>
                <a:cubicBezTo>
                  <a:pt x="3015" y="71140"/>
                  <a:pt x="3012" y="71140"/>
                  <a:pt x="3009" y="71140"/>
                </a:cubicBezTo>
                <a:close/>
                <a:moveTo>
                  <a:pt x="3729" y="70702"/>
                </a:moveTo>
                <a:lnTo>
                  <a:pt x="3729" y="70702"/>
                </a:lnTo>
                <a:cubicBezTo>
                  <a:pt x="3562" y="70932"/>
                  <a:pt x="3352" y="71099"/>
                  <a:pt x="3038" y="71183"/>
                </a:cubicBezTo>
                <a:cubicBezTo>
                  <a:pt x="3030" y="71171"/>
                  <a:pt x="3022" y="71159"/>
                  <a:pt x="3014" y="71147"/>
                </a:cubicBezTo>
                <a:lnTo>
                  <a:pt x="3014" y="71147"/>
                </a:lnTo>
                <a:cubicBezTo>
                  <a:pt x="2938" y="71295"/>
                  <a:pt x="3081" y="71561"/>
                  <a:pt x="3143" y="71685"/>
                </a:cubicBezTo>
                <a:cubicBezTo>
                  <a:pt x="3206" y="71539"/>
                  <a:pt x="3017" y="71434"/>
                  <a:pt x="3038" y="71204"/>
                </a:cubicBezTo>
                <a:cubicBezTo>
                  <a:pt x="3352" y="71141"/>
                  <a:pt x="3687" y="70932"/>
                  <a:pt x="3729" y="70702"/>
                </a:cubicBezTo>
                <a:close/>
                <a:moveTo>
                  <a:pt x="2075" y="74147"/>
                </a:moveTo>
                <a:lnTo>
                  <a:pt x="2075" y="74147"/>
                </a:lnTo>
                <a:cubicBezTo>
                  <a:pt x="2075" y="74156"/>
                  <a:pt x="2075" y="74165"/>
                  <a:pt x="2076" y="74175"/>
                </a:cubicBezTo>
                <a:cubicBezTo>
                  <a:pt x="2076" y="74166"/>
                  <a:pt x="2075" y="74156"/>
                  <a:pt x="2075" y="74147"/>
                </a:cubicBezTo>
                <a:close/>
                <a:moveTo>
                  <a:pt x="925" y="1"/>
                </a:moveTo>
                <a:lnTo>
                  <a:pt x="841" y="59549"/>
                </a:lnTo>
                <a:lnTo>
                  <a:pt x="716" y="59549"/>
                </a:lnTo>
                <a:cubicBezTo>
                  <a:pt x="674" y="59738"/>
                  <a:pt x="611" y="59884"/>
                  <a:pt x="569" y="60072"/>
                </a:cubicBezTo>
                <a:cubicBezTo>
                  <a:pt x="779" y="60491"/>
                  <a:pt x="318" y="60888"/>
                  <a:pt x="549" y="61370"/>
                </a:cubicBezTo>
                <a:cubicBezTo>
                  <a:pt x="402" y="61537"/>
                  <a:pt x="151" y="61579"/>
                  <a:pt x="193" y="61935"/>
                </a:cubicBezTo>
                <a:cubicBezTo>
                  <a:pt x="208" y="61933"/>
                  <a:pt x="223" y="61932"/>
                  <a:pt x="238" y="61932"/>
                </a:cubicBezTo>
                <a:cubicBezTo>
                  <a:pt x="580" y="61932"/>
                  <a:pt x="703" y="62386"/>
                  <a:pt x="883" y="62667"/>
                </a:cubicBezTo>
                <a:cubicBezTo>
                  <a:pt x="904" y="62813"/>
                  <a:pt x="821" y="63064"/>
                  <a:pt x="988" y="63064"/>
                </a:cubicBezTo>
                <a:cubicBezTo>
                  <a:pt x="1030" y="63044"/>
                  <a:pt x="1009" y="62981"/>
                  <a:pt x="1009" y="62918"/>
                </a:cubicBezTo>
                <a:lnTo>
                  <a:pt x="1009" y="62918"/>
                </a:lnTo>
                <a:cubicBezTo>
                  <a:pt x="1490" y="63525"/>
                  <a:pt x="2369" y="63734"/>
                  <a:pt x="2913" y="64278"/>
                </a:cubicBezTo>
                <a:cubicBezTo>
                  <a:pt x="2850" y="64550"/>
                  <a:pt x="2557" y="64571"/>
                  <a:pt x="2494" y="64822"/>
                </a:cubicBezTo>
                <a:cubicBezTo>
                  <a:pt x="2348" y="64864"/>
                  <a:pt x="2118" y="64843"/>
                  <a:pt x="2076" y="65010"/>
                </a:cubicBezTo>
                <a:cubicBezTo>
                  <a:pt x="2170" y="65010"/>
                  <a:pt x="2241" y="64940"/>
                  <a:pt x="2305" y="64940"/>
                </a:cubicBezTo>
                <a:cubicBezTo>
                  <a:pt x="2327" y="64940"/>
                  <a:pt x="2348" y="64948"/>
                  <a:pt x="2369" y="64968"/>
                </a:cubicBezTo>
                <a:cubicBezTo>
                  <a:pt x="2411" y="65178"/>
                  <a:pt x="2348" y="65178"/>
                  <a:pt x="2285" y="65324"/>
                </a:cubicBezTo>
                <a:cubicBezTo>
                  <a:pt x="2390" y="65345"/>
                  <a:pt x="2453" y="65345"/>
                  <a:pt x="2536" y="65450"/>
                </a:cubicBezTo>
                <a:cubicBezTo>
                  <a:pt x="2808" y="67207"/>
                  <a:pt x="1741" y="68149"/>
                  <a:pt x="1051" y="69153"/>
                </a:cubicBezTo>
                <a:cubicBezTo>
                  <a:pt x="695" y="68965"/>
                  <a:pt x="235" y="68714"/>
                  <a:pt x="88" y="68442"/>
                </a:cubicBezTo>
                <a:cubicBezTo>
                  <a:pt x="88" y="68473"/>
                  <a:pt x="82" y="68483"/>
                  <a:pt x="73" y="68483"/>
                </a:cubicBezTo>
                <a:cubicBezTo>
                  <a:pt x="52" y="68483"/>
                  <a:pt x="18" y="68432"/>
                  <a:pt x="6" y="68432"/>
                </a:cubicBezTo>
                <a:cubicBezTo>
                  <a:pt x="1" y="68432"/>
                  <a:pt x="0" y="68440"/>
                  <a:pt x="4" y="68463"/>
                </a:cubicBezTo>
                <a:cubicBezTo>
                  <a:pt x="276" y="68777"/>
                  <a:pt x="653" y="68965"/>
                  <a:pt x="988" y="69237"/>
                </a:cubicBezTo>
                <a:cubicBezTo>
                  <a:pt x="653" y="69425"/>
                  <a:pt x="444" y="69676"/>
                  <a:pt x="172" y="69844"/>
                </a:cubicBezTo>
                <a:cubicBezTo>
                  <a:pt x="354" y="70098"/>
                  <a:pt x="614" y="70479"/>
                  <a:pt x="940" y="70479"/>
                </a:cubicBezTo>
                <a:cubicBezTo>
                  <a:pt x="989" y="70479"/>
                  <a:pt x="1040" y="70470"/>
                  <a:pt x="1093" y="70450"/>
                </a:cubicBezTo>
                <a:lnTo>
                  <a:pt x="1093" y="70450"/>
                </a:lnTo>
                <a:cubicBezTo>
                  <a:pt x="1134" y="70764"/>
                  <a:pt x="1093" y="71141"/>
                  <a:pt x="925" y="71455"/>
                </a:cubicBezTo>
                <a:cubicBezTo>
                  <a:pt x="1030" y="71685"/>
                  <a:pt x="883" y="71915"/>
                  <a:pt x="779" y="72041"/>
                </a:cubicBezTo>
                <a:cubicBezTo>
                  <a:pt x="769" y="72042"/>
                  <a:pt x="759" y="72042"/>
                  <a:pt x="751" y="72042"/>
                </a:cubicBezTo>
                <a:cubicBezTo>
                  <a:pt x="608" y="72042"/>
                  <a:pt x="582" y="71894"/>
                  <a:pt x="444" y="71894"/>
                </a:cubicBezTo>
                <a:cubicBezTo>
                  <a:pt x="423" y="71957"/>
                  <a:pt x="381" y="71978"/>
                  <a:pt x="360" y="72041"/>
                </a:cubicBezTo>
                <a:cubicBezTo>
                  <a:pt x="444" y="72124"/>
                  <a:pt x="528" y="72208"/>
                  <a:pt x="674" y="72229"/>
                </a:cubicBezTo>
                <a:cubicBezTo>
                  <a:pt x="653" y="72459"/>
                  <a:pt x="360" y="72585"/>
                  <a:pt x="402" y="72773"/>
                </a:cubicBezTo>
                <a:cubicBezTo>
                  <a:pt x="483" y="72591"/>
                  <a:pt x="643" y="72291"/>
                  <a:pt x="804" y="72291"/>
                </a:cubicBezTo>
                <a:cubicBezTo>
                  <a:pt x="810" y="72291"/>
                  <a:pt x="815" y="72291"/>
                  <a:pt x="821" y="72292"/>
                </a:cubicBezTo>
                <a:cubicBezTo>
                  <a:pt x="716" y="72334"/>
                  <a:pt x="925" y="72375"/>
                  <a:pt x="883" y="72480"/>
                </a:cubicBezTo>
                <a:cubicBezTo>
                  <a:pt x="737" y="72564"/>
                  <a:pt x="737" y="72710"/>
                  <a:pt x="779" y="72878"/>
                </a:cubicBezTo>
                <a:cubicBezTo>
                  <a:pt x="1016" y="72878"/>
                  <a:pt x="1188" y="73008"/>
                  <a:pt x="1363" y="73008"/>
                </a:cubicBezTo>
                <a:cubicBezTo>
                  <a:pt x="1451" y="73008"/>
                  <a:pt x="1539" y="72975"/>
                  <a:pt x="1637" y="72878"/>
                </a:cubicBezTo>
                <a:cubicBezTo>
                  <a:pt x="2069" y="73083"/>
                  <a:pt x="2056" y="73593"/>
                  <a:pt x="2075" y="74147"/>
                </a:cubicBezTo>
                <a:lnTo>
                  <a:pt x="2075" y="74147"/>
                </a:lnTo>
                <a:cubicBezTo>
                  <a:pt x="2068" y="73773"/>
                  <a:pt x="2326" y="73684"/>
                  <a:pt x="2285" y="73275"/>
                </a:cubicBezTo>
                <a:cubicBezTo>
                  <a:pt x="2076" y="72857"/>
                  <a:pt x="1657" y="72627"/>
                  <a:pt x="1427" y="72187"/>
                </a:cubicBezTo>
                <a:cubicBezTo>
                  <a:pt x="1448" y="71559"/>
                  <a:pt x="1720" y="71204"/>
                  <a:pt x="1804" y="70681"/>
                </a:cubicBezTo>
                <a:cubicBezTo>
                  <a:pt x="2076" y="70681"/>
                  <a:pt x="2222" y="70513"/>
                  <a:pt x="2453" y="70492"/>
                </a:cubicBezTo>
                <a:cubicBezTo>
                  <a:pt x="2536" y="70534"/>
                  <a:pt x="2536" y="70639"/>
                  <a:pt x="2599" y="70702"/>
                </a:cubicBezTo>
                <a:cubicBezTo>
                  <a:pt x="2620" y="70597"/>
                  <a:pt x="2515" y="70555"/>
                  <a:pt x="2641" y="70534"/>
                </a:cubicBezTo>
                <a:lnTo>
                  <a:pt x="2641" y="70534"/>
                </a:lnTo>
                <a:cubicBezTo>
                  <a:pt x="2578" y="70722"/>
                  <a:pt x="2955" y="70890"/>
                  <a:pt x="2808" y="71078"/>
                </a:cubicBezTo>
                <a:cubicBezTo>
                  <a:pt x="2745" y="71057"/>
                  <a:pt x="2766" y="71036"/>
                  <a:pt x="2662" y="70994"/>
                </a:cubicBezTo>
                <a:lnTo>
                  <a:pt x="2662" y="70994"/>
                </a:lnTo>
                <a:cubicBezTo>
                  <a:pt x="2740" y="71136"/>
                  <a:pt x="2830" y="71136"/>
                  <a:pt x="2924" y="71136"/>
                </a:cubicBezTo>
                <a:lnTo>
                  <a:pt x="2924" y="71136"/>
                </a:lnTo>
                <a:cubicBezTo>
                  <a:pt x="2952" y="71136"/>
                  <a:pt x="2981" y="71136"/>
                  <a:pt x="3009" y="71140"/>
                </a:cubicBezTo>
                <a:lnTo>
                  <a:pt x="3009" y="71140"/>
                </a:lnTo>
                <a:cubicBezTo>
                  <a:pt x="2754" y="70762"/>
                  <a:pt x="2601" y="70447"/>
                  <a:pt x="2641" y="69802"/>
                </a:cubicBezTo>
                <a:cubicBezTo>
                  <a:pt x="3185" y="69237"/>
                  <a:pt x="4126" y="69111"/>
                  <a:pt x="4106" y="67961"/>
                </a:cubicBezTo>
                <a:cubicBezTo>
                  <a:pt x="4122" y="67944"/>
                  <a:pt x="4135" y="67938"/>
                  <a:pt x="4148" y="67938"/>
                </a:cubicBezTo>
                <a:cubicBezTo>
                  <a:pt x="4184" y="67938"/>
                  <a:pt x="4207" y="67993"/>
                  <a:pt x="4235" y="67993"/>
                </a:cubicBezTo>
                <a:cubicBezTo>
                  <a:pt x="4246" y="67993"/>
                  <a:pt x="4259" y="67985"/>
                  <a:pt x="4273" y="67961"/>
                </a:cubicBezTo>
                <a:cubicBezTo>
                  <a:pt x="4294" y="67856"/>
                  <a:pt x="4210" y="67835"/>
                  <a:pt x="4252" y="67709"/>
                </a:cubicBezTo>
                <a:lnTo>
                  <a:pt x="4252" y="67709"/>
                </a:lnTo>
                <a:cubicBezTo>
                  <a:pt x="4545" y="67772"/>
                  <a:pt x="4587" y="68254"/>
                  <a:pt x="4901" y="68295"/>
                </a:cubicBezTo>
                <a:cubicBezTo>
                  <a:pt x="4918" y="68298"/>
                  <a:pt x="4935" y="68299"/>
                  <a:pt x="4952" y="68299"/>
                </a:cubicBezTo>
                <a:cubicBezTo>
                  <a:pt x="5232" y="68299"/>
                  <a:pt x="5536" y="67992"/>
                  <a:pt x="5654" y="67814"/>
                </a:cubicBezTo>
                <a:cubicBezTo>
                  <a:pt x="5947" y="68735"/>
                  <a:pt x="5989" y="69676"/>
                  <a:pt x="6407" y="70346"/>
                </a:cubicBezTo>
                <a:cubicBezTo>
                  <a:pt x="6470" y="70409"/>
                  <a:pt x="6386" y="70450"/>
                  <a:pt x="6407" y="70576"/>
                </a:cubicBezTo>
                <a:cubicBezTo>
                  <a:pt x="6452" y="70596"/>
                  <a:pt x="6487" y="70604"/>
                  <a:pt x="6515" y="70604"/>
                </a:cubicBezTo>
                <a:cubicBezTo>
                  <a:pt x="6605" y="70604"/>
                  <a:pt x="6636" y="70524"/>
                  <a:pt x="6763" y="70492"/>
                </a:cubicBezTo>
                <a:cubicBezTo>
                  <a:pt x="6951" y="70911"/>
                  <a:pt x="6972" y="71392"/>
                  <a:pt x="7098" y="71790"/>
                </a:cubicBezTo>
                <a:cubicBezTo>
                  <a:pt x="7036" y="71774"/>
                  <a:pt x="6985" y="71767"/>
                  <a:pt x="6942" y="71767"/>
                </a:cubicBezTo>
                <a:cubicBezTo>
                  <a:pt x="6750" y="71767"/>
                  <a:pt x="6707" y="71904"/>
                  <a:pt x="6554" y="72041"/>
                </a:cubicBezTo>
                <a:cubicBezTo>
                  <a:pt x="6784" y="72145"/>
                  <a:pt x="6930" y="72334"/>
                  <a:pt x="6888" y="72689"/>
                </a:cubicBezTo>
                <a:cubicBezTo>
                  <a:pt x="6512" y="72919"/>
                  <a:pt x="6010" y="73024"/>
                  <a:pt x="5612" y="73233"/>
                </a:cubicBezTo>
                <a:cubicBezTo>
                  <a:pt x="5630" y="73235"/>
                  <a:pt x="5649" y="73236"/>
                  <a:pt x="5669" y="73236"/>
                </a:cubicBezTo>
                <a:cubicBezTo>
                  <a:pt x="5884" y="73236"/>
                  <a:pt x="6210" y="73135"/>
                  <a:pt x="6344" y="72982"/>
                </a:cubicBezTo>
                <a:lnTo>
                  <a:pt x="6344" y="72982"/>
                </a:lnTo>
                <a:cubicBezTo>
                  <a:pt x="6386" y="73066"/>
                  <a:pt x="6261" y="73129"/>
                  <a:pt x="6344" y="73129"/>
                </a:cubicBezTo>
                <a:cubicBezTo>
                  <a:pt x="6382" y="73102"/>
                  <a:pt x="6423" y="73091"/>
                  <a:pt x="6465" y="73091"/>
                </a:cubicBezTo>
                <a:cubicBezTo>
                  <a:pt x="6585" y="73091"/>
                  <a:pt x="6717" y="73176"/>
                  <a:pt x="6826" y="73191"/>
                </a:cubicBezTo>
                <a:cubicBezTo>
                  <a:pt x="6826" y="73129"/>
                  <a:pt x="6637" y="73087"/>
                  <a:pt x="6763" y="73024"/>
                </a:cubicBezTo>
                <a:lnTo>
                  <a:pt x="6763" y="73024"/>
                </a:lnTo>
                <a:cubicBezTo>
                  <a:pt x="6782" y="73043"/>
                  <a:pt x="6766" y="73131"/>
                  <a:pt x="6842" y="73131"/>
                </a:cubicBezTo>
                <a:cubicBezTo>
                  <a:pt x="6850" y="73131"/>
                  <a:pt x="6858" y="73131"/>
                  <a:pt x="6867" y="73129"/>
                </a:cubicBezTo>
                <a:cubicBezTo>
                  <a:pt x="6826" y="73066"/>
                  <a:pt x="6742" y="73003"/>
                  <a:pt x="6867" y="72982"/>
                </a:cubicBezTo>
                <a:cubicBezTo>
                  <a:pt x="6881" y="73058"/>
                  <a:pt x="6906" y="73079"/>
                  <a:pt x="6935" y="73079"/>
                </a:cubicBezTo>
                <a:cubicBezTo>
                  <a:pt x="6973" y="73079"/>
                  <a:pt x="7018" y="73041"/>
                  <a:pt x="7053" y="73041"/>
                </a:cubicBezTo>
                <a:cubicBezTo>
                  <a:pt x="7072" y="73041"/>
                  <a:pt x="7088" y="73052"/>
                  <a:pt x="7098" y="73087"/>
                </a:cubicBezTo>
                <a:cubicBezTo>
                  <a:pt x="6993" y="73129"/>
                  <a:pt x="6909" y="73066"/>
                  <a:pt x="6888" y="73233"/>
                </a:cubicBezTo>
                <a:cubicBezTo>
                  <a:pt x="6930" y="73254"/>
                  <a:pt x="6888" y="73380"/>
                  <a:pt x="6951" y="73380"/>
                </a:cubicBezTo>
                <a:cubicBezTo>
                  <a:pt x="6930" y="73275"/>
                  <a:pt x="7014" y="73296"/>
                  <a:pt x="7035" y="73254"/>
                </a:cubicBezTo>
                <a:lnTo>
                  <a:pt x="7035" y="73254"/>
                </a:lnTo>
                <a:cubicBezTo>
                  <a:pt x="7119" y="73631"/>
                  <a:pt x="7035" y="74049"/>
                  <a:pt x="6972" y="74468"/>
                </a:cubicBezTo>
                <a:cubicBezTo>
                  <a:pt x="7056" y="74217"/>
                  <a:pt x="7139" y="73987"/>
                  <a:pt x="7160" y="73694"/>
                </a:cubicBezTo>
                <a:cubicBezTo>
                  <a:pt x="7202" y="73422"/>
                  <a:pt x="7077" y="73087"/>
                  <a:pt x="7139" y="72899"/>
                </a:cubicBezTo>
                <a:cubicBezTo>
                  <a:pt x="7139" y="72857"/>
                  <a:pt x="7202" y="72815"/>
                  <a:pt x="7244" y="72794"/>
                </a:cubicBezTo>
                <a:cubicBezTo>
                  <a:pt x="7202" y="72794"/>
                  <a:pt x="7139" y="72794"/>
                  <a:pt x="7139" y="72773"/>
                </a:cubicBezTo>
                <a:cubicBezTo>
                  <a:pt x="7098" y="72710"/>
                  <a:pt x="7202" y="72313"/>
                  <a:pt x="7139" y="72229"/>
                </a:cubicBezTo>
                <a:lnTo>
                  <a:pt x="7139" y="72229"/>
                </a:lnTo>
                <a:cubicBezTo>
                  <a:pt x="7272" y="72270"/>
                  <a:pt x="7394" y="72315"/>
                  <a:pt x="7497" y="72315"/>
                </a:cubicBezTo>
                <a:cubicBezTo>
                  <a:pt x="7606" y="72315"/>
                  <a:pt x="7693" y="72265"/>
                  <a:pt x="7746" y="72103"/>
                </a:cubicBezTo>
                <a:cubicBezTo>
                  <a:pt x="7411" y="71622"/>
                  <a:pt x="7474" y="70932"/>
                  <a:pt x="7307" y="70388"/>
                </a:cubicBezTo>
                <a:cubicBezTo>
                  <a:pt x="7202" y="70053"/>
                  <a:pt x="6930" y="69990"/>
                  <a:pt x="6784" y="69760"/>
                </a:cubicBezTo>
                <a:cubicBezTo>
                  <a:pt x="6595" y="69467"/>
                  <a:pt x="6554" y="68881"/>
                  <a:pt x="6449" y="68400"/>
                </a:cubicBezTo>
                <a:cubicBezTo>
                  <a:pt x="6302" y="67772"/>
                  <a:pt x="6177" y="67228"/>
                  <a:pt x="6093" y="66705"/>
                </a:cubicBezTo>
                <a:cubicBezTo>
                  <a:pt x="6135" y="66621"/>
                  <a:pt x="6198" y="66580"/>
                  <a:pt x="6177" y="66454"/>
                </a:cubicBezTo>
                <a:cubicBezTo>
                  <a:pt x="5926" y="65282"/>
                  <a:pt x="5758" y="64069"/>
                  <a:pt x="4838" y="63629"/>
                </a:cubicBezTo>
                <a:cubicBezTo>
                  <a:pt x="4775" y="63148"/>
                  <a:pt x="4587" y="62751"/>
                  <a:pt x="4629" y="62165"/>
                </a:cubicBezTo>
                <a:cubicBezTo>
                  <a:pt x="4461" y="61788"/>
                  <a:pt x="4231" y="61265"/>
                  <a:pt x="4315" y="60784"/>
                </a:cubicBezTo>
                <a:cubicBezTo>
                  <a:pt x="4336" y="60700"/>
                  <a:pt x="4440" y="60554"/>
                  <a:pt x="4482" y="60428"/>
                </a:cubicBezTo>
                <a:cubicBezTo>
                  <a:pt x="4545" y="60282"/>
                  <a:pt x="4587" y="60135"/>
                  <a:pt x="4629" y="60010"/>
                </a:cubicBezTo>
                <a:lnTo>
                  <a:pt x="6470" y="60010"/>
                </a:lnTo>
                <a:cubicBezTo>
                  <a:pt x="6470" y="60093"/>
                  <a:pt x="6449" y="60198"/>
                  <a:pt x="6449" y="60282"/>
                </a:cubicBezTo>
                <a:cubicBezTo>
                  <a:pt x="6449" y="60323"/>
                  <a:pt x="6449" y="60344"/>
                  <a:pt x="6470" y="60386"/>
                </a:cubicBezTo>
                <a:cubicBezTo>
                  <a:pt x="6449" y="60595"/>
                  <a:pt x="6428" y="60826"/>
                  <a:pt x="6386" y="61077"/>
                </a:cubicBezTo>
                <a:cubicBezTo>
                  <a:pt x="6365" y="61265"/>
                  <a:pt x="6365" y="61516"/>
                  <a:pt x="6323" y="61642"/>
                </a:cubicBezTo>
                <a:cubicBezTo>
                  <a:pt x="6302" y="61725"/>
                  <a:pt x="6240" y="61746"/>
                  <a:pt x="6219" y="61893"/>
                </a:cubicBezTo>
                <a:cubicBezTo>
                  <a:pt x="6177" y="62102"/>
                  <a:pt x="6198" y="62395"/>
                  <a:pt x="6135" y="62604"/>
                </a:cubicBezTo>
                <a:cubicBezTo>
                  <a:pt x="6146" y="62656"/>
                  <a:pt x="6161" y="62672"/>
                  <a:pt x="6182" y="62672"/>
                </a:cubicBezTo>
                <a:cubicBezTo>
                  <a:pt x="6203" y="62672"/>
                  <a:pt x="6229" y="62656"/>
                  <a:pt x="6261" y="62646"/>
                </a:cubicBezTo>
                <a:lnTo>
                  <a:pt x="6261" y="62646"/>
                </a:lnTo>
                <a:cubicBezTo>
                  <a:pt x="6240" y="62667"/>
                  <a:pt x="6261" y="62834"/>
                  <a:pt x="6261" y="62855"/>
                </a:cubicBezTo>
                <a:cubicBezTo>
                  <a:pt x="6240" y="62876"/>
                  <a:pt x="6240" y="62876"/>
                  <a:pt x="6240" y="62876"/>
                </a:cubicBezTo>
                <a:cubicBezTo>
                  <a:pt x="6240" y="62897"/>
                  <a:pt x="6240" y="62897"/>
                  <a:pt x="6261" y="62918"/>
                </a:cubicBezTo>
                <a:cubicBezTo>
                  <a:pt x="6261" y="63002"/>
                  <a:pt x="6240" y="63127"/>
                  <a:pt x="6240" y="63253"/>
                </a:cubicBezTo>
                <a:cubicBezTo>
                  <a:pt x="6261" y="63357"/>
                  <a:pt x="6261" y="63462"/>
                  <a:pt x="6282" y="63567"/>
                </a:cubicBezTo>
                <a:cubicBezTo>
                  <a:pt x="6282" y="63399"/>
                  <a:pt x="6261" y="63211"/>
                  <a:pt x="6261" y="63064"/>
                </a:cubicBezTo>
                <a:lnTo>
                  <a:pt x="6261" y="63064"/>
                </a:lnTo>
                <a:cubicBezTo>
                  <a:pt x="6282" y="63085"/>
                  <a:pt x="6282" y="63085"/>
                  <a:pt x="6282" y="63106"/>
                </a:cubicBezTo>
                <a:cubicBezTo>
                  <a:pt x="6302" y="63106"/>
                  <a:pt x="6302" y="63064"/>
                  <a:pt x="6302" y="63044"/>
                </a:cubicBezTo>
                <a:cubicBezTo>
                  <a:pt x="6302" y="63006"/>
                  <a:pt x="6295" y="62998"/>
                  <a:pt x="6284" y="62998"/>
                </a:cubicBezTo>
                <a:cubicBezTo>
                  <a:pt x="6277" y="62998"/>
                  <a:pt x="6269" y="63002"/>
                  <a:pt x="6261" y="63002"/>
                </a:cubicBezTo>
                <a:cubicBezTo>
                  <a:pt x="6261" y="62985"/>
                  <a:pt x="6263" y="62980"/>
                  <a:pt x="6268" y="62980"/>
                </a:cubicBezTo>
                <a:cubicBezTo>
                  <a:pt x="6274" y="62980"/>
                  <a:pt x="6285" y="62994"/>
                  <a:pt x="6293" y="62994"/>
                </a:cubicBezTo>
                <a:cubicBezTo>
                  <a:pt x="6298" y="62994"/>
                  <a:pt x="6302" y="62986"/>
                  <a:pt x="6302" y="62960"/>
                </a:cubicBezTo>
                <a:cubicBezTo>
                  <a:pt x="6323" y="62960"/>
                  <a:pt x="6323" y="62981"/>
                  <a:pt x="6302" y="63002"/>
                </a:cubicBezTo>
                <a:cubicBezTo>
                  <a:pt x="6306" y="63006"/>
                  <a:pt x="6310" y="63007"/>
                  <a:pt x="6312" y="63007"/>
                </a:cubicBezTo>
                <a:cubicBezTo>
                  <a:pt x="6323" y="63007"/>
                  <a:pt x="6323" y="62977"/>
                  <a:pt x="6323" y="62960"/>
                </a:cubicBezTo>
                <a:cubicBezTo>
                  <a:pt x="6344" y="63002"/>
                  <a:pt x="6323" y="63023"/>
                  <a:pt x="6323" y="63044"/>
                </a:cubicBezTo>
                <a:cubicBezTo>
                  <a:pt x="6339" y="63028"/>
                  <a:pt x="6367" y="62988"/>
                  <a:pt x="6389" y="62988"/>
                </a:cubicBezTo>
                <a:cubicBezTo>
                  <a:pt x="6396" y="62988"/>
                  <a:pt x="6402" y="62992"/>
                  <a:pt x="6407" y="63002"/>
                </a:cubicBezTo>
                <a:cubicBezTo>
                  <a:pt x="6428" y="63002"/>
                  <a:pt x="6407" y="62981"/>
                  <a:pt x="6407" y="62960"/>
                </a:cubicBezTo>
                <a:lnTo>
                  <a:pt x="6407" y="62960"/>
                </a:lnTo>
                <a:cubicBezTo>
                  <a:pt x="6442" y="63011"/>
                  <a:pt x="6490" y="63049"/>
                  <a:pt x="6530" y="63049"/>
                </a:cubicBezTo>
                <a:cubicBezTo>
                  <a:pt x="6538" y="63049"/>
                  <a:pt x="6546" y="63047"/>
                  <a:pt x="6554" y="63044"/>
                </a:cubicBezTo>
                <a:cubicBezTo>
                  <a:pt x="6470" y="62960"/>
                  <a:pt x="6386" y="62918"/>
                  <a:pt x="6302" y="62834"/>
                </a:cubicBezTo>
                <a:cubicBezTo>
                  <a:pt x="6302" y="62688"/>
                  <a:pt x="6323" y="62604"/>
                  <a:pt x="6365" y="62562"/>
                </a:cubicBezTo>
                <a:cubicBezTo>
                  <a:pt x="6348" y="62511"/>
                  <a:pt x="6331" y="62446"/>
                  <a:pt x="6292" y="62446"/>
                </a:cubicBezTo>
                <a:cubicBezTo>
                  <a:pt x="6283" y="62446"/>
                  <a:pt x="6272" y="62450"/>
                  <a:pt x="6261" y="62458"/>
                </a:cubicBezTo>
                <a:cubicBezTo>
                  <a:pt x="6282" y="62290"/>
                  <a:pt x="6302" y="62102"/>
                  <a:pt x="6344" y="61935"/>
                </a:cubicBezTo>
                <a:cubicBezTo>
                  <a:pt x="6360" y="61935"/>
                  <a:pt x="6364" y="61970"/>
                  <a:pt x="6383" y="61970"/>
                </a:cubicBezTo>
                <a:cubicBezTo>
                  <a:pt x="6389" y="61970"/>
                  <a:pt x="6397" y="61966"/>
                  <a:pt x="6407" y="61955"/>
                </a:cubicBezTo>
                <a:cubicBezTo>
                  <a:pt x="6407" y="61914"/>
                  <a:pt x="6386" y="61893"/>
                  <a:pt x="6407" y="61872"/>
                </a:cubicBezTo>
                <a:cubicBezTo>
                  <a:pt x="6491" y="61600"/>
                  <a:pt x="6491" y="61202"/>
                  <a:pt x="6554" y="60826"/>
                </a:cubicBezTo>
                <a:cubicBezTo>
                  <a:pt x="6575" y="60909"/>
                  <a:pt x="6637" y="61035"/>
                  <a:pt x="6700" y="61035"/>
                </a:cubicBezTo>
                <a:cubicBezTo>
                  <a:pt x="6763" y="61014"/>
                  <a:pt x="6784" y="60826"/>
                  <a:pt x="6847" y="60784"/>
                </a:cubicBezTo>
                <a:lnTo>
                  <a:pt x="6847" y="60784"/>
                </a:lnTo>
                <a:cubicBezTo>
                  <a:pt x="6847" y="60847"/>
                  <a:pt x="6826" y="60847"/>
                  <a:pt x="6826" y="60888"/>
                </a:cubicBezTo>
                <a:cubicBezTo>
                  <a:pt x="6831" y="60899"/>
                  <a:pt x="6835" y="60903"/>
                  <a:pt x="6838" y="60903"/>
                </a:cubicBezTo>
                <a:cubicBezTo>
                  <a:pt x="6846" y="60903"/>
                  <a:pt x="6850" y="60884"/>
                  <a:pt x="6859" y="60884"/>
                </a:cubicBezTo>
                <a:cubicBezTo>
                  <a:pt x="6862" y="60884"/>
                  <a:pt x="6864" y="60885"/>
                  <a:pt x="6867" y="60888"/>
                </a:cubicBezTo>
                <a:cubicBezTo>
                  <a:pt x="6867" y="61370"/>
                  <a:pt x="7056" y="61411"/>
                  <a:pt x="7160" y="61642"/>
                </a:cubicBezTo>
                <a:cubicBezTo>
                  <a:pt x="7160" y="61914"/>
                  <a:pt x="7139" y="62060"/>
                  <a:pt x="7077" y="62207"/>
                </a:cubicBezTo>
                <a:cubicBezTo>
                  <a:pt x="7098" y="62186"/>
                  <a:pt x="7139" y="62207"/>
                  <a:pt x="7160" y="62144"/>
                </a:cubicBezTo>
                <a:lnTo>
                  <a:pt x="7160" y="62144"/>
                </a:lnTo>
                <a:cubicBezTo>
                  <a:pt x="7139" y="62144"/>
                  <a:pt x="7139" y="62165"/>
                  <a:pt x="7119" y="62165"/>
                </a:cubicBezTo>
                <a:cubicBezTo>
                  <a:pt x="7098" y="62102"/>
                  <a:pt x="7181" y="62018"/>
                  <a:pt x="7160" y="61935"/>
                </a:cubicBezTo>
                <a:lnTo>
                  <a:pt x="7160" y="61935"/>
                </a:lnTo>
                <a:cubicBezTo>
                  <a:pt x="7181" y="61955"/>
                  <a:pt x="7160" y="61976"/>
                  <a:pt x="7160" y="62018"/>
                </a:cubicBezTo>
                <a:cubicBezTo>
                  <a:pt x="7181" y="61997"/>
                  <a:pt x="7181" y="61935"/>
                  <a:pt x="7202" y="61935"/>
                </a:cubicBezTo>
                <a:cubicBezTo>
                  <a:pt x="7244" y="61935"/>
                  <a:pt x="7265" y="61997"/>
                  <a:pt x="7328" y="61997"/>
                </a:cubicBezTo>
                <a:cubicBezTo>
                  <a:pt x="7349" y="62228"/>
                  <a:pt x="7411" y="62353"/>
                  <a:pt x="7411" y="62625"/>
                </a:cubicBezTo>
                <a:cubicBezTo>
                  <a:pt x="7370" y="62792"/>
                  <a:pt x="7286" y="62897"/>
                  <a:pt x="7223" y="63064"/>
                </a:cubicBezTo>
                <a:cubicBezTo>
                  <a:pt x="7223" y="63216"/>
                  <a:pt x="7275" y="63265"/>
                  <a:pt x="7269" y="63396"/>
                </a:cubicBezTo>
                <a:lnTo>
                  <a:pt x="7269" y="63396"/>
                </a:lnTo>
                <a:cubicBezTo>
                  <a:pt x="7286" y="63182"/>
                  <a:pt x="7291" y="62975"/>
                  <a:pt x="7370" y="62897"/>
                </a:cubicBezTo>
                <a:cubicBezTo>
                  <a:pt x="7391" y="62939"/>
                  <a:pt x="7409" y="62953"/>
                  <a:pt x="7427" y="62953"/>
                </a:cubicBezTo>
                <a:cubicBezTo>
                  <a:pt x="7463" y="62953"/>
                  <a:pt x="7495" y="62897"/>
                  <a:pt x="7537" y="62897"/>
                </a:cubicBezTo>
                <a:cubicBezTo>
                  <a:pt x="7537" y="62834"/>
                  <a:pt x="7537" y="62772"/>
                  <a:pt x="7516" y="62730"/>
                </a:cubicBezTo>
                <a:cubicBezTo>
                  <a:pt x="7516" y="62688"/>
                  <a:pt x="7558" y="62688"/>
                  <a:pt x="7537" y="62667"/>
                </a:cubicBezTo>
                <a:lnTo>
                  <a:pt x="7537" y="62667"/>
                </a:lnTo>
                <a:cubicBezTo>
                  <a:pt x="7558" y="62667"/>
                  <a:pt x="7600" y="62792"/>
                  <a:pt x="7621" y="62855"/>
                </a:cubicBezTo>
                <a:cubicBezTo>
                  <a:pt x="7621" y="62792"/>
                  <a:pt x="7558" y="62730"/>
                  <a:pt x="7558" y="62625"/>
                </a:cubicBezTo>
                <a:cubicBezTo>
                  <a:pt x="7579" y="62625"/>
                  <a:pt x="7600" y="62604"/>
                  <a:pt x="7621" y="62562"/>
                </a:cubicBezTo>
                <a:cubicBezTo>
                  <a:pt x="7621" y="62541"/>
                  <a:pt x="7600" y="62520"/>
                  <a:pt x="7600" y="62500"/>
                </a:cubicBezTo>
                <a:cubicBezTo>
                  <a:pt x="7579" y="62500"/>
                  <a:pt x="7579" y="62562"/>
                  <a:pt x="7537" y="62562"/>
                </a:cubicBezTo>
                <a:cubicBezTo>
                  <a:pt x="7516" y="62520"/>
                  <a:pt x="7495" y="62416"/>
                  <a:pt x="7516" y="62332"/>
                </a:cubicBezTo>
                <a:cubicBezTo>
                  <a:pt x="7474" y="62186"/>
                  <a:pt x="7474" y="62039"/>
                  <a:pt x="7474" y="61914"/>
                </a:cubicBezTo>
                <a:lnTo>
                  <a:pt x="7474" y="61914"/>
                </a:lnTo>
                <a:cubicBezTo>
                  <a:pt x="7486" y="61922"/>
                  <a:pt x="7497" y="61926"/>
                  <a:pt x="7507" y="61926"/>
                </a:cubicBezTo>
                <a:cubicBezTo>
                  <a:pt x="7575" y="61926"/>
                  <a:pt x="7626" y="61771"/>
                  <a:pt x="7663" y="61663"/>
                </a:cubicBezTo>
                <a:cubicBezTo>
                  <a:pt x="7600" y="61600"/>
                  <a:pt x="7558" y="61495"/>
                  <a:pt x="7495" y="61411"/>
                </a:cubicBezTo>
                <a:cubicBezTo>
                  <a:pt x="7558" y="61307"/>
                  <a:pt x="7642" y="61223"/>
                  <a:pt x="7704" y="61098"/>
                </a:cubicBezTo>
                <a:cubicBezTo>
                  <a:pt x="7704" y="61088"/>
                  <a:pt x="7703" y="61085"/>
                  <a:pt x="7702" y="61085"/>
                </a:cubicBezTo>
                <a:cubicBezTo>
                  <a:pt x="7698" y="61085"/>
                  <a:pt x="7692" y="61101"/>
                  <a:pt x="7688" y="61101"/>
                </a:cubicBezTo>
                <a:cubicBezTo>
                  <a:pt x="7685" y="61101"/>
                  <a:pt x="7683" y="61095"/>
                  <a:pt x="7683" y="61077"/>
                </a:cubicBezTo>
                <a:cubicBezTo>
                  <a:pt x="7642" y="61202"/>
                  <a:pt x="7558" y="61307"/>
                  <a:pt x="7474" y="61370"/>
                </a:cubicBezTo>
                <a:cubicBezTo>
                  <a:pt x="7349" y="60993"/>
                  <a:pt x="7160" y="60637"/>
                  <a:pt x="7181" y="60010"/>
                </a:cubicBezTo>
                <a:lnTo>
                  <a:pt x="8939" y="60010"/>
                </a:lnTo>
                <a:cubicBezTo>
                  <a:pt x="8981" y="60114"/>
                  <a:pt x="9002" y="60219"/>
                  <a:pt x="9064" y="60344"/>
                </a:cubicBezTo>
                <a:cubicBezTo>
                  <a:pt x="9106" y="60428"/>
                  <a:pt x="9169" y="60512"/>
                  <a:pt x="9190" y="60554"/>
                </a:cubicBezTo>
                <a:cubicBezTo>
                  <a:pt x="9232" y="60847"/>
                  <a:pt x="9085" y="61160"/>
                  <a:pt x="8981" y="61370"/>
                </a:cubicBezTo>
                <a:cubicBezTo>
                  <a:pt x="9002" y="61725"/>
                  <a:pt x="8876" y="61955"/>
                  <a:pt x="8834" y="62248"/>
                </a:cubicBezTo>
                <a:cubicBezTo>
                  <a:pt x="8207" y="62500"/>
                  <a:pt x="8102" y="63232"/>
                  <a:pt x="7935" y="63922"/>
                </a:cubicBezTo>
                <a:cubicBezTo>
                  <a:pt x="7935" y="64006"/>
                  <a:pt x="7955" y="64027"/>
                  <a:pt x="7976" y="64090"/>
                </a:cubicBezTo>
                <a:cubicBezTo>
                  <a:pt x="7935" y="64404"/>
                  <a:pt x="7851" y="64717"/>
                  <a:pt x="7746" y="65094"/>
                </a:cubicBezTo>
                <a:cubicBezTo>
                  <a:pt x="7683" y="65366"/>
                  <a:pt x="7663" y="65722"/>
                  <a:pt x="7516" y="65910"/>
                </a:cubicBezTo>
                <a:cubicBezTo>
                  <a:pt x="7432" y="66036"/>
                  <a:pt x="7244" y="66077"/>
                  <a:pt x="7181" y="66266"/>
                </a:cubicBezTo>
                <a:cubicBezTo>
                  <a:pt x="7077" y="66601"/>
                  <a:pt x="7119" y="66998"/>
                  <a:pt x="6888" y="67291"/>
                </a:cubicBezTo>
                <a:cubicBezTo>
                  <a:pt x="6921" y="67390"/>
                  <a:pt x="6977" y="67419"/>
                  <a:pt x="7050" y="67419"/>
                </a:cubicBezTo>
                <a:cubicBezTo>
                  <a:pt x="7116" y="67419"/>
                  <a:pt x="7196" y="67395"/>
                  <a:pt x="7286" y="67375"/>
                </a:cubicBezTo>
                <a:lnTo>
                  <a:pt x="7286" y="67375"/>
                </a:lnTo>
                <a:cubicBezTo>
                  <a:pt x="7244" y="67417"/>
                  <a:pt x="7328" y="67647"/>
                  <a:pt x="7286" y="67689"/>
                </a:cubicBezTo>
                <a:cubicBezTo>
                  <a:pt x="7286" y="67709"/>
                  <a:pt x="7244" y="67709"/>
                  <a:pt x="7223" y="67709"/>
                </a:cubicBezTo>
                <a:cubicBezTo>
                  <a:pt x="7244" y="67730"/>
                  <a:pt x="7286" y="67751"/>
                  <a:pt x="7286" y="67772"/>
                </a:cubicBezTo>
                <a:cubicBezTo>
                  <a:pt x="7328" y="67877"/>
                  <a:pt x="7244" y="68086"/>
                  <a:pt x="7265" y="68254"/>
                </a:cubicBezTo>
                <a:cubicBezTo>
                  <a:pt x="7286" y="68421"/>
                  <a:pt x="7349" y="68546"/>
                  <a:pt x="7411" y="68693"/>
                </a:cubicBezTo>
                <a:cubicBezTo>
                  <a:pt x="7370" y="68463"/>
                  <a:pt x="7307" y="68212"/>
                  <a:pt x="7349" y="67981"/>
                </a:cubicBezTo>
                <a:lnTo>
                  <a:pt x="7349" y="67981"/>
                </a:lnTo>
                <a:cubicBezTo>
                  <a:pt x="7370" y="68002"/>
                  <a:pt x="7432" y="68002"/>
                  <a:pt x="7411" y="68044"/>
                </a:cubicBezTo>
                <a:cubicBezTo>
                  <a:pt x="7453" y="68044"/>
                  <a:pt x="7411" y="67981"/>
                  <a:pt x="7453" y="67961"/>
                </a:cubicBezTo>
                <a:cubicBezTo>
                  <a:pt x="7432" y="67856"/>
                  <a:pt x="7391" y="67898"/>
                  <a:pt x="7307" y="67877"/>
                </a:cubicBezTo>
                <a:cubicBezTo>
                  <a:pt x="7316" y="67858"/>
                  <a:pt x="7327" y="67852"/>
                  <a:pt x="7340" y="67852"/>
                </a:cubicBezTo>
                <a:cubicBezTo>
                  <a:pt x="7365" y="67852"/>
                  <a:pt x="7395" y="67877"/>
                  <a:pt x="7422" y="67877"/>
                </a:cubicBezTo>
                <a:cubicBezTo>
                  <a:pt x="7442" y="67877"/>
                  <a:pt x="7460" y="67863"/>
                  <a:pt x="7474" y="67814"/>
                </a:cubicBezTo>
                <a:cubicBezTo>
                  <a:pt x="7558" y="67835"/>
                  <a:pt x="7495" y="67856"/>
                  <a:pt x="7474" y="67898"/>
                </a:cubicBezTo>
                <a:cubicBezTo>
                  <a:pt x="7483" y="67901"/>
                  <a:pt x="7490" y="67902"/>
                  <a:pt x="7496" y="67902"/>
                </a:cubicBezTo>
                <a:cubicBezTo>
                  <a:pt x="7532" y="67902"/>
                  <a:pt x="7522" y="67853"/>
                  <a:pt x="7558" y="67835"/>
                </a:cubicBezTo>
                <a:lnTo>
                  <a:pt x="7558" y="67835"/>
                </a:lnTo>
                <a:cubicBezTo>
                  <a:pt x="7642" y="67877"/>
                  <a:pt x="7495" y="67898"/>
                  <a:pt x="7495" y="67940"/>
                </a:cubicBezTo>
                <a:cubicBezTo>
                  <a:pt x="7572" y="67924"/>
                  <a:pt x="7660" y="67875"/>
                  <a:pt x="7743" y="67875"/>
                </a:cubicBezTo>
                <a:cubicBezTo>
                  <a:pt x="7773" y="67875"/>
                  <a:pt x="7802" y="67881"/>
                  <a:pt x="7830" y="67898"/>
                </a:cubicBezTo>
                <a:cubicBezTo>
                  <a:pt x="7893" y="67898"/>
                  <a:pt x="7788" y="67856"/>
                  <a:pt x="7830" y="67814"/>
                </a:cubicBezTo>
                <a:lnTo>
                  <a:pt x="7830" y="67814"/>
                </a:lnTo>
                <a:cubicBezTo>
                  <a:pt x="7914" y="67919"/>
                  <a:pt x="8165" y="67961"/>
                  <a:pt x="8311" y="67961"/>
                </a:cubicBezTo>
                <a:cubicBezTo>
                  <a:pt x="8039" y="67835"/>
                  <a:pt x="7704" y="67772"/>
                  <a:pt x="7453" y="67647"/>
                </a:cubicBezTo>
                <a:cubicBezTo>
                  <a:pt x="7432" y="67417"/>
                  <a:pt x="7537" y="67312"/>
                  <a:pt x="7683" y="67249"/>
                </a:cubicBezTo>
                <a:cubicBezTo>
                  <a:pt x="7584" y="67166"/>
                  <a:pt x="7550" y="67084"/>
                  <a:pt x="7427" y="67084"/>
                </a:cubicBezTo>
                <a:cubicBezTo>
                  <a:pt x="7394" y="67084"/>
                  <a:pt x="7355" y="67090"/>
                  <a:pt x="7307" y="67103"/>
                </a:cubicBezTo>
                <a:cubicBezTo>
                  <a:pt x="7411" y="66873"/>
                  <a:pt x="7411" y="66580"/>
                  <a:pt x="7537" y="66329"/>
                </a:cubicBezTo>
                <a:cubicBezTo>
                  <a:pt x="7614" y="66344"/>
                  <a:pt x="7634" y="66393"/>
                  <a:pt x="7690" y="66393"/>
                </a:cubicBezTo>
                <a:cubicBezTo>
                  <a:pt x="7710" y="66393"/>
                  <a:pt x="7734" y="66387"/>
                  <a:pt x="7767" y="66370"/>
                </a:cubicBezTo>
                <a:cubicBezTo>
                  <a:pt x="7788" y="66308"/>
                  <a:pt x="7725" y="66287"/>
                  <a:pt x="7767" y="66245"/>
                </a:cubicBezTo>
                <a:cubicBezTo>
                  <a:pt x="8060" y="65847"/>
                  <a:pt x="8081" y="65282"/>
                  <a:pt x="8290" y="64738"/>
                </a:cubicBezTo>
                <a:cubicBezTo>
                  <a:pt x="8370" y="64857"/>
                  <a:pt x="8562" y="65033"/>
                  <a:pt x="8760" y="65033"/>
                </a:cubicBezTo>
                <a:cubicBezTo>
                  <a:pt x="8771" y="65033"/>
                  <a:pt x="8782" y="65032"/>
                  <a:pt x="8792" y="65031"/>
                </a:cubicBezTo>
                <a:cubicBezTo>
                  <a:pt x="9002" y="64989"/>
                  <a:pt x="9023" y="64717"/>
                  <a:pt x="9232" y="64676"/>
                </a:cubicBezTo>
                <a:lnTo>
                  <a:pt x="9232" y="64676"/>
                </a:lnTo>
                <a:cubicBezTo>
                  <a:pt x="9253" y="64759"/>
                  <a:pt x="9190" y="64759"/>
                  <a:pt x="9211" y="64843"/>
                </a:cubicBezTo>
                <a:cubicBezTo>
                  <a:pt x="9218" y="64850"/>
                  <a:pt x="9225" y="64853"/>
                  <a:pt x="9231" y="64853"/>
                </a:cubicBezTo>
                <a:cubicBezTo>
                  <a:pt x="9252" y="64853"/>
                  <a:pt x="9268" y="64822"/>
                  <a:pt x="9288" y="64822"/>
                </a:cubicBezTo>
                <a:cubicBezTo>
                  <a:pt x="9296" y="64822"/>
                  <a:pt x="9305" y="64828"/>
                  <a:pt x="9315" y="64843"/>
                </a:cubicBezTo>
                <a:cubicBezTo>
                  <a:pt x="9315" y="65513"/>
                  <a:pt x="9943" y="65596"/>
                  <a:pt x="10320" y="65931"/>
                </a:cubicBezTo>
                <a:cubicBezTo>
                  <a:pt x="10341" y="66329"/>
                  <a:pt x="10215" y="66517"/>
                  <a:pt x="10027" y="66747"/>
                </a:cubicBezTo>
                <a:cubicBezTo>
                  <a:pt x="9839" y="66705"/>
                  <a:pt x="9692" y="66601"/>
                  <a:pt x="9567" y="66454"/>
                </a:cubicBezTo>
                <a:lnTo>
                  <a:pt x="9567" y="66454"/>
                </a:lnTo>
                <a:cubicBezTo>
                  <a:pt x="9608" y="66601"/>
                  <a:pt x="9839" y="66726"/>
                  <a:pt x="10027" y="66768"/>
                </a:cubicBezTo>
                <a:cubicBezTo>
                  <a:pt x="10048" y="66893"/>
                  <a:pt x="9922" y="66956"/>
                  <a:pt x="9964" y="67040"/>
                </a:cubicBezTo>
                <a:cubicBezTo>
                  <a:pt x="10027" y="66977"/>
                  <a:pt x="10111" y="66810"/>
                  <a:pt x="10069" y="66726"/>
                </a:cubicBezTo>
                <a:cubicBezTo>
                  <a:pt x="10132" y="66705"/>
                  <a:pt x="10215" y="66747"/>
                  <a:pt x="10299" y="66642"/>
                </a:cubicBezTo>
                <a:lnTo>
                  <a:pt x="10299" y="66642"/>
                </a:lnTo>
                <a:cubicBezTo>
                  <a:pt x="10215" y="66663"/>
                  <a:pt x="10236" y="66663"/>
                  <a:pt x="10194" y="66684"/>
                </a:cubicBezTo>
                <a:cubicBezTo>
                  <a:pt x="10090" y="66580"/>
                  <a:pt x="10341" y="66475"/>
                  <a:pt x="10320" y="66349"/>
                </a:cubicBezTo>
                <a:lnTo>
                  <a:pt x="10320" y="66349"/>
                </a:lnTo>
                <a:cubicBezTo>
                  <a:pt x="10383" y="66370"/>
                  <a:pt x="10320" y="66391"/>
                  <a:pt x="10341" y="66475"/>
                </a:cubicBezTo>
                <a:cubicBezTo>
                  <a:pt x="10383" y="66433"/>
                  <a:pt x="10383" y="66349"/>
                  <a:pt x="10424" y="66329"/>
                </a:cubicBezTo>
                <a:cubicBezTo>
                  <a:pt x="10592" y="66349"/>
                  <a:pt x="10676" y="66454"/>
                  <a:pt x="10864" y="66454"/>
                </a:cubicBezTo>
                <a:cubicBezTo>
                  <a:pt x="10927" y="66768"/>
                  <a:pt x="11115" y="66977"/>
                  <a:pt x="11115" y="67354"/>
                </a:cubicBezTo>
                <a:cubicBezTo>
                  <a:pt x="10968" y="67605"/>
                  <a:pt x="10696" y="67730"/>
                  <a:pt x="10550" y="67981"/>
                </a:cubicBezTo>
                <a:cubicBezTo>
                  <a:pt x="10510" y="68224"/>
                  <a:pt x="10684" y="68291"/>
                  <a:pt x="10677" y="68502"/>
                </a:cubicBezTo>
                <a:lnTo>
                  <a:pt x="10677" y="68502"/>
                </a:lnTo>
                <a:cubicBezTo>
                  <a:pt x="10697" y="68176"/>
                  <a:pt x="10703" y="67874"/>
                  <a:pt x="10989" y="67751"/>
                </a:cubicBezTo>
                <a:cubicBezTo>
                  <a:pt x="11052" y="67814"/>
                  <a:pt x="11110" y="67835"/>
                  <a:pt x="11168" y="67835"/>
                </a:cubicBezTo>
                <a:cubicBezTo>
                  <a:pt x="11285" y="67835"/>
                  <a:pt x="11401" y="67751"/>
                  <a:pt x="11554" y="67751"/>
                </a:cubicBezTo>
                <a:cubicBezTo>
                  <a:pt x="11596" y="67668"/>
                  <a:pt x="11596" y="67563"/>
                  <a:pt x="11492" y="67521"/>
                </a:cubicBezTo>
                <a:cubicBezTo>
                  <a:pt x="11471" y="67458"/>
                  <a:pt x="11596" y="67437"/>
                  <a:pt x="11533" y="67417"/>
                </a:cubicBezTo>
                <a:cubicBezTo>
                  <a:pt x="11540" y="67415"/>
                  <a:pt x="11546" y="67415"/>
                  <a:pt x="11553" y="67415"/>
                </a:cubicBezTo>
                <a:cubicBezTo>
                  <a:pt x="11670" y="67415"/>
                  <a:pt x="11767" y="67589"/>
                  <a:pt x="11826" y="67689"/>
                </a:cubicBezTo>
                <a:cubicBezTo>
                  <a:pt x="11847" y="67584"/>
                  <a:pt x="11638" y="67500"/>
                  <a:pt x="11638" y="67375"/>
                </a:cubicBezTo>
                <a:cubicBezTo>
                  <a:pt x="11722" y="67354"/>
                  <a:pt x="11784" y="67312"/>
                  <a:pt x="11847" y="67270"/>
                </a:cubicBezTo>
                <a:cubicBezTo>
                  <a:pt x="11826" y="67228"/>
                  <a:pt x="11805" y="67207"/>
                  <a:pt x="11784" y="67186"/>
                </a:cubicBezTo>
                <a:cubicBezTo>
                  <a:pt x="11680" y="67186"/>
                  <a:pt x="11680" y="67270"/>
                  <a:pt x="11554" y="67270"/>
                </a:cubicBezTo>
                <a:cubicBezTo>
                  <a:pt x="11492" y="67186"/>
                  <a:pt x="11387" y="67040"/>
                  <a:pt x="11471" y="66914"/>
                </a:cubicBezTo>
                <a:cubicBezTo>
                  <a:pt x="11345" y="66726"/>
                  <a:pt x="11324" y="66496"/>
                  <a:pt x="11366" y="66329"/>
                </a:cubicBezTo>
                <a:lnTo>
                  <a:pt x="11366" y="66329"/>
                </a:lnTo>
                <a:cubicBezTo>
                  <a:pt x="11391" y="66335"/>
                  <a:pt x="11416" y="66338"/>
                  <a:pt x="11440" y="66338"/>
                </a:cubicBezTo>
                <a:cubicBezTo>
                  <a:pt x="11658" y="66338"/>
                  <a:pt x="11841" y="66102"/>
                  <a:pt x="11973" y="65952"/>
                </a:cubicBezTo>
                <a:cubicBezTo>
                  <a:pt x="11784" y="65847"/>
                  <a:pt x="11638" y="65701"/>
                  <a:pt x="11408" y="65575"/>
                </a:cubicBezTo>
                <a:cubicBezTo>
                  <a:pt x="11638" y="65429"/>
                  <a:pt x="11910" y="65324"/>
                  <a:pt x="12098" y="65136"/>
                </a:cubicBezTo>
                <a:cubicBezTo>
                  <a:pt x="12098" y="65113"/>
                  <a:pt x="12092" y="65106"/>
                  <a:pt x="12083" y="65106"/>
                </a:cubicBezTo>
                <a:cubicBezTo>
                  <a:pt x="12067" y="65106"/>
                  <a:pt x="12039" y="65133"/>
                  <a:pt x="12025" y="65133"/>
                </a:cubicBezTo>
                <a:cubicBezTo>
                  <a:pt x="12019" y="65133"/>
                  <a:pt x="12015" y="65129"/>
                  <a:pt x="12015" y="65115"/>
                </a:cubicBezTo>
                <a:cubicBezTo>
                  <a:pt x="11910" y="65282"/>
                  <a:pt x="11617" y="65429"/>
                  <a:pt x="11366" y="65533"/>
                </a:cubicBezTo>
                <a:cubicBezTo>
                  <a:pt x="10927" y="64948"/>
                  <a:pt x="10194" y="64383"/>
                  <a:pt x="10383" y="63336"/>
                </a:cubicBezTo>
                <a:cubicBezTo>
                  <a:pt x="10424" y="63274"/>
                  <a:pt x="10487" y="63274"/>
                  <a:pt x="10550" y="63274"/>
                </a:cubicBezTo>
                <a:cubicBezTo>
                  <a:pt x="10508" y="63169"/>
                  <a:pt x="10466" y="63169"/>
                  <a:pt x="10487" y="63044"/>
                </a:cubicBezTo>
                <a:cubicBezTo>
                  <a:pt x="10503" y="63033"/>
                  <a:pt x="10519" y="63029"/>
                  <a:pt x="10534" y="63029"/>
                </a:cubicBezTo>
                <a:cubicBezTo>
                  <a:pt x="10581" y="63029"/>
                  <a:pt x="10628" y="63064"/>
                  <a:pt x="10676" y="63064"/>
                </a:cubicBezTo>
                <a:cubicBezTo>
                  <a:pt x="10655" y="62981"/>
                  <a:pt x="10508" y="62981"/>
                  <a:pt x="10404" y="62960"/>
                </a:cubicBezTo>
                <a:cubicBezTo>
                  <a:pt x="10362" y="62813"/>
                  <a:pt x="10152" y="62792"/>
                  <a:pt x="10132" y="62646"/>
                </a:cubicBezTo>
                <a:cubicBezTo>
                  <a:pt x="10487" y="62311"/>
                  <a:pt x="11073" y="62186"/>
                  <a:pt x="11387" y="61830"/>
                </a:cubicBezTo>
                <a:cubicBezTo>
                  <a:pt x="11387" y="61851"/>
                  <a:pt x="11387" y="61914"/>
                  <a:pt x="11408" y="61914"/>
                </a:cubicBezTo>
                <a:cubicBezTo>
                  <a:pt x="11512" y="61914"/>
                  <a:pt x="11471" y="61767"/>
                  <a:pt x="11492" y="61683"/>
                </a:cubicBezTo>
                <a:cubicBezTo>
                  <a:pt x="11613" y="61522"/>
                  <a:pt x="11695" y="61243"/>
                  <a:pt x="11927" y="61243"/>
                </a:cubicBezTo>
                <a:cubicBezTo>
                  <a:pt x="11935" y="61243"/>
                  <a:pt x="11943" y="61243"/>
                  <a:pt x="11952" y="61244"/>
                </a:cubicBezTo>
                <a:cubicBezTo>
                  <a:pt x="11994" y="61035"/>
                  <a:pt x="11805" y="61014"/>
                  <a:pt x="11722" y="60909"/>
                </a:cubicBezTo>
                <a:cubicBezTo>
                  <a:pt x="11868" y="60616"/>
                  <a:pt x="11554" y="60386"/>
                  <a:pt x="11701" y="60135"/>
                </a:cubicBezTo>
                <a:cubicBezTo>
                  <a:pt x="11680" y="60031"/>
                  <a:pt x="11638" y="59947"/>
                  <a:pt x="11596" y="59842"/>
                </a:cubicBezTo>
                <a:lnTo>
                  <a:pt x="11554" y="59842"/>
                </a:lnTo>
                <a:lnTo>
                  <a:pt x="11387" y="1"/>
                </a:lnTo>
                <a:close/>
              </a:path>
            </a:pathLst>
          </a:custGeom>
          <a:solidFill>
            <a:srgbClr val="97CD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25"/>
          <p:cNvGrpSpPr/>
          <p:nvPr/>
        </p:nvGrpSpPr>
        <p:grpSpPr>
          <a:xfrm>
            <a:off x="816763" y="410450"/>
            <a:ext cx="2510003" cy="4390797"/>
            <a:chOff x="817022" y="410450"/>
            <a:chExt cx="2467560" cy="4390797"/>
          </a:xfrm>
        </p:grpSpPr>
        <p:sp>
          <p:nvSpPr>
            <p:cNvPr id="1015" name="Google Shape;1015;p25"/>
            <p:cNvSpPr/>
            <p:nvPr/>
          </p:nvSpPr>
          <p:spPr>
            <a:xfrm>
              <a:off x="817022" y="4615924"/>
              <a:ext cx="2467560" cy="185323"/>
            </a:xfrm>
            <a:custGeom>
              <a:avLst/>
              <a:gdLst/>
              <a:ahLst/>
              <a:cxnLst/>
              <a:rect l="l" t="t" r="r" b="b"/>
              <a:pathLst>
                <a:path w="65806" h="6906" extrusionOk="0">
                  <a:moveTo>
                    <a:pt x="32892" y="1"/>
                  </a:moveTo>
                  <a:cubicBezTo>
                    <a:pt x="14731" y="1"/>
                    <a:pt x="0" y="1549"/>
                    <a:pt x="0" y="3453"/>
                  </a:cubicBezTo>
                  <a:cubicBezTo>
                    <a:pt x="0" y="5357"/>
                    <a:pt x="14731" y="6906"/>
                    <a:pt x="32892" y="6906"/>
                  </a:cubicBezTo>
                  <a:cubicBezTo>
                    <a:pt x="51075" y="6906"/>
                    <a:pt x="65805" y="5357"/>
                    <a:pt x="65805" y="3453"/>
                  </a:cubicBezTo>
                  <a:cubicBezTo>
                    <a:pt x="65805" y="1549"/>
                    <a:pt x="51075" y="1"/>
                    <a:pt x="32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1560606" y="2440128"/>
              <a:ext cx="956327" cy="2275927"/>
            </a:xfrm>
            <a:custGeom>
              <a:avLst/>
              <a:gdLst/>
              <a:ahLst/>
              <a:cxnLst/>
              <a:rect l="l" t="t" r="r" b="b"/>
              <a:pathLst>
                <a:path w="35634" h="84804" extrusionOk="0">
                  <a:moveTo>
                    <a:pt x="3557" y="0"/>
                  </a:moveTo>
                  <a:cubicBezTo>
                    <a:pt x="1591" y="0"/>
                    <a:pt x="0" y="1256"/>
                    <a:pt x="0" y="2804"/>
                  </a:cubicBezTo>
                  <a:cubicBezTo>
                    <a:pt x="0" y="4332"/>
                    <a:pt x="1591" y="5587"/>
                    <a:pt x="3557" y="5587"/>
                  </a:cubicBezTo>
                  <a:lnTo>
                    <a:pt x="4478" y="5587"/>
                  </a:lnTo>
                  <a:lnTo>
                    <a:pt x="4478" y="74049"/>
                  </a:lnTo>
                  <a:cubicBezTo>
                    <a:pt x="4478" y="79991"/>
                    <a:pt x="10630" y="84804"/>
                    <a:pt x="18204" y="84804"/>
                  </a:cubicBezTo>
                  <a:cubicBezTo>
                    <a:pt x="25799" y="84804"/>
                    <a:pt x="31951" y="79991"/>
                    <a:pt x="31951" y="74049"/>
                  </a:cubicBezTo>
                  <a:lnTo>
                    <a:pt x="31951" y="5587"/>
                  </a:lnTo>
                  <a:lnTo>
                    <a:pt x="32076" y="5587"/>
                  </a:lnTo>
                  <a:cubicBezTo>
                    <a:pt x="34043" y="5587"/>
                    <a:pt x="35633" y="4332"/>
                    <a:pt x="35633" y="2804"/>
                  </a:cubicBezTo>
                  <a:cubicBezTo>
                    <a:pt x="35633" y="1256"/>
                    <a:pt x="34043" y="0"/>
                    <a:pt x="3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1754865" y="3070679"/>
              <a:ext cx="581783" cy="1540338"/>
            </a:xfrm>
            <a:custGeom>
              <a:avLst/>
              <a:gdLst/>
              <a:ahLst/>
              <a:cxnLst/>
              <a:rect l="l" t="t" r="r" b="b"/>
              <a:pathLst>
                <a:path w="21678" h="57395" extrusionOk="0">
                  <a:moveTo>
                    <a:pt x="1" y="1"/>
                  </a:moveTo>
                  <a:lnTo>
                    <a:pt x="1" y="47518"/>
                  </a:lnTo>
                  <a:cubicBezTo>
                    <a:pt x="1" y="52958"/>
                    <a:pt x="4855" y="57394"/>
                    <a:pt x="10839" y="57394"/>
                  </a:cubicBezTo>
                  <a:cubicBezTo>
                    <a:pt x="16824" y="57394"/>
                    <a:pt x="21678" y="52958"/>
                    <a:pt x="21678" y="47518"/>
                  </a:cubicBezTo>
                  <a:lnTo>
                    <a:pt x="21678" y="1"/>
                  </a:ln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1754865" y="3048782"/>
              <a:ext cx="581783" cy="43826"/>
            </a:xfrm>
            <a:custGeom>
              <a:avLst/>
              <a:gdLst/>
              <a:ahLst/>
              <a:cxnLst/>
              <a:rect l="l" t="t" r="r" b="b"/>
              <a:pathLst>
                <a:path w="21678" h="1633" extrusionOk="0">
                  <a:moveTo>
                    <a:pt x="10839" y="1"/>
                  </a:moveTo>
                  <a:cubicBezTo>
                    <a:pt x="4855" y="1"/>
                    <a:pt x="1" y="356"/>
                    <a:pt x="1" y="817"/>
                  </a:cubicBezTo>
                  <a:cubicBezTo>
                    <a:pt x="1" y="1277"/>
                    <a:pt x="4855" y="1633"/>
                    <a:pt x="10839" y="1633"/>
                  </a:cubicBezTo>
                  <a:cubicBezTo>
                    <a:pt x="16824" y="1633"/>
                    <a:pt x="21678" y="1277"/>
                    <a:pt x="21678" y="817"/>
                  </a:cubicBezTo>
                  <a:cubicBezTo>
                    <a:pt x="21678" y="356"/>
                    <a:pt x="16824" y="1"/>
                    <a:pt x="10839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1990692" y="4216685"/>
              <a:ext cx="46080" cy="73025"/>
            </a:xfrm>
            <a:custGeom>
              <a:avLst/>
              <a:gdLst/>
              <a:ahLst/>
              <a:cxnLst/>
              <a:rect l="l" t="t" r="r" b="b"/>
              <a:pathLst>
                <a:path w="1717" h="2721" extrusionOk="0">
                  <a:moveTo>
                    <a:pt x="650" y="1"/>
                  </a:moveTo>
                  <a:cubicBezTo>
                    <a:pt x="378" y="649"/>
                    <a:pt x="147" y="1319"/>
                    <a:pt x="1" y="2072"/>
                  </a:cubicBezTo>
                  <a:cubicBezTo>
                    <a:pt x="94" y="2054"/>
                    <a:pt x="154" y="1985"/>
                    <a:pt x="284" y="1985"/>
                  </a:cubicBezTo>
                  <a:cubicBezTo>
                    <a:pt x="300" y="1985"/>
                    <a:pt x="317" y="1986"/>
                    <a:pt x="336" y="1988"/>
                  </a:cubicBezTo>
                  <a:cubicBezTo>
                    <a:pt x="336" y="2030"/>
                    <a:pt x="670" y="2240"/>
                    <a:pt x="817" y="2428"/>
                  </a:cubicBezTo>
                  <a:cubicBezTo>
                    <a:pt x="942" y="2428"/>
                    <a:pt x="984" y="2344"/>
                    <a:pt x="1131" y="2344"/>
                  </a:cubicBezTo>
                  <a:cubicBezTo>
                    <a:pt x="1076" y="2399"/>
                    <a:pt x="1022" y="2453"/>
                    <a:pt x="927" y="2453"/>
                  </a:cubicBezTo>
                  <a:cubicBezTo>
                    <a:pt x="912" y="2453"/>
                    <a:pt x="897" y="2452"/>
                    <a:pt x="880" y="2449"/>
                  </a:cubicBezTo>
                  <a:lnTo>
                    <a:pt x="880" y="2449"/>
                  </a:lnTo>
                  <a:cubicBezTo>
                    <a:pt x="880" y="2574"/>
                    <a:pt x="963" y="2574"/>
                    <a:pt x="942" y="2679"/>
                  </a:cubicBezTo>
                  <a:cubicBezTo>
                    <a:pt x="993" y="2637"/>
                    <a:pt x="1034" y="2618"/>
                    <a:pt x="1071" y="2618"/>
                  </a:cubicBezTo>
                  <a:cubicBezTo>
                    <a:pt x="1126" y="2618"/>
                    <a:pt x="1173" y="2658"/>
                    <a:pt x="1235" y="2721"/>
                  </a:cubicBezTo>
                  <a:cubicBezTo>
                    <a:pt x="1361" y="2574"/>
                    <a:pt x="1486" y="2658"/>
                    <a:pt x="1717" y="2595"/>
                  </a:cubicBezTo>
                  <a:cubicBezTo>
                    <a:pt x="1570" y="2240"/>
                    <a:pt x="1507" y="1716"/>
                    <a:pt x="1403" y="1277"/>
                  </a:cubicBezTo>
                  <a:cubicBezTo>
                    <a:pt x="1382" y="1193"/>
                    <a:pt x="1298" y="1131"/>
                    <a:pt x="1298" y="1047"/>
                  </a:cubicBezTo>
                  <a:cubicBezTo>
                    <a:pt x="1256" y="838"/>
                    <a:pt x="1340" y="649"/>
                    <a:pt x="1235" y="482"/>
                  </a:cubicBezTo>
                  <a:cubicBezTo>
                    <a:pt x="1173" y="377"/>
                    <a:pt x="963" y="336"/>
                    <a:pt x="880" y="252"/>
                  </a:cubicBezTo>
                  <a:cubicBezTo>
                    <a:pt x="775" y="168"/>
                    <a:pt x="796" y="1"/>
                    <a:pt x="650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2079973" y="4153809"/>
              <a:ext cx="3408" cy="9554"/>
            </a:xfrm>
            <a:custGeom>
              <a:avLst/>
              <a:gdLst/>
              <a:ahLst/>
              <a:cxnLst/>
              <a:rect l="l" t="t" r="r" b="b"/>
              <a:pathLst>
                <a:path w="127" h="356" extrusionOk="0">
                  <a:moveTo>
                    <a:pt x="105" y="0"/>
                  </a:moveTo>
                  <a:cubicBezTo>
                    <a:pt x="64" y="84"/>
                    <a:pt x="43" y="147"/>
                    <a:pt x="1" y="230"/>
                  </a:cubicBezTo>
                  <a:cubicBezTo>
                    <a:pt x="22" y="272"/>
                    <a:pt x="1" y="293"/>
                    <a:pt x="22" y="356"/>
                  </a:cubicBezTo>
                  <a:cubicBezTo>
                    <a:pt x="43" y="335"/>
                    <a:pt x="43" y="272"/>
                    <a:pt x="43" y="210"/>
                  </a:cubicBezTo>
                  <a:cubicBezTo>
                    <a:pt x="64" y="147"/>
                    <a:pt x="105" y="126"/>
                    <a:pt x="126" y="42"/>
                  </a:cubicBezTo>
                  <a:cubicBezTo>
                    <a:pt x="105" y="42"/>
                    <a:pt x="105" y="21"/>
                    <a:pt x="105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2054721" y="4153809"/>
              <a:ext cx="2818" cy="3945"/>
            </a:xfrm>
            <a:custGeom>
              <a:avLst/>
              <a:gdLst/>
              <a:ahLst/>
              <a:cxnLst/>
              <a:rect l="l" t="t" r="r" b="b"/>
              <a:pathLst>
                <a:path w="105" h="147" extrusionOk="0">
                  <a:moveTo>
                    <a:pt x="0" y="0"/>
                  </a:moveTo>
                  <a:cubicBezTo>
                    <a:pt x="21" y="42"/>
                    <a:pt x="0" y="21"/>
                    <a:pt x="0" y="42"/>
                  </a:cubicBezTo>
                  <a:cubicBezTo>
                    <a:pt x="0" y="105"/>
                    <a:pt x="63" y="105"/>
                    <a:pt x="42" y="147"/>
                  </a:cubicBezTo>
                  <a:cubicBezTo>
                    <a:pt x="47" y="142"/>
                    <a:pt x="53" y="140"/>
                    <a:pt x="59" y="140"/>
                  </a:cubicBezTo>
                  <a:cubicBezTo>
                    <a:pt x="70" y="140"/>
                    <a:pt x="82" y="145"/>
                    <a:pt x="91" y="145"/>
                  </a:cubicBezTo>
                  <a:cubicBezTo>
                    <a:pt x="99" y="145"/>
                    <a:pt x="105" y="141"/>
                    <a:pt x="105" y="126"/>
                  </a:cubicBezTo>
                  <a:cubicBezTo>
                    <a:pt x="63" y="105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1971049" y="4317747"/>
              <a:ext cx="3945" cy="7327"/>
            </a:xfrm>
            <a:custGeom>
              <a:avLst/>
              <a:gdLst/>
              <a:ahLst/>
              <a:cxnLst/>
              <a:rect l="l" t="t" r="r" b="b"/>
              <a:pathLst>
                <a:path w="147" h="273" extrusionOk="0">
                  <a:moveTo>
                    <a:pt x="105" y="1"/>
                  </a:moveTo>
                  <a:cubicBezTo>
                    <a:pt x="84" y="1"/>
                    <a:pt x="84" y="1"/>
                    <a:pt x="63" y="22"/>
                  </a:cubicBezTo>
                  <a:cubicBezTo>
                    <a:pt x="63" y="43"/>
                    <a:pt x="42" y="43"/>
                    <a:pt x="22" y="64"/>
                  </a:cubicBezTo>
                  <a:cubicBezTo>
                    <a:pt x="1" y="127"/>
                    <a:pt x="42" y="231"/>
                    <a:pt x="42" y="273"/>
                  </a:cubicBezTo>
                  <a:cubicBezTo>
                    <a:pt x="84" y="273"/>
                    <a:pt x="84" y="210"/>
                    <a:pt x="147" y="210"/>
                  </a:cubicBezTo>
                  <a:cubicBezTo>
                    <a:pt x="63" y="168"/>
                    <a:pt x="84" y="85"/>
                    <a:pt x="105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1936244" y="4289677"/>
              <a:ext cx="38217" cy="63498"/>
            </a:xfrm>
            <a:custGeom>
              <a:avLst/>
              <a:gdLst/>
              <a:ahLst/>
              <a:cxnLst/>
              <a:rect l="l" t="t" r="r" b="b"/>
              <a:pathLst>
                <a:path w="1424" h="2366" extrusionOk="0">
                  <a:moveTo>
                    <a:pt x="1256" y="1"/>
                  </a:moveTo>
                  <a:lnTo>
                    <a:pt x="1256" y="1"/>
                  </a:lnTo>
                  <a:cubicBezTo>
                    <a:pt x="795" y="566"/>
                    <a:pt x="523" y="1319"/>
                    <a:pt x="0" y="1821"/>
                  </a:cubicBezTo>
                  <a:cubicBezTo>
                    <a:pt x="147" y="2072"/>
                    <a:pt x="482" y="2114"/>
                    <a:pt x="607" y="2365"/>
                  </a:cubicBezTo>
                  <a:cubicBezTo>
                    <a:pt x="565" y="2177"/>
                    <a:pt x="628" y="1863"/>
                    <a:pt x="795" y="1800"/>
                  </a:cubicBezTo>
                  <a:cubicBezTo>
                    <a:pt x="795" y="1737"/>
                    <a:pt x="754" y="1696"/>
                    <a:pt x="712" y="1675"/>
                  </a:cubicBezTo>
                  <a:cubicBezTo>
                    <a:pt x="717" y="1655"/>
                    <a:pt x="725" y="1647"/>
                    <a:pt x="736" y="1647"/>
                  </a:cubicBezTo>
                  <a:cubicBezTo>
                    <a:pt x="768" y="1647"/>
                    <a:pt x="816" y="1727"/>
                    <a:pt x="816" y="1758"/>
                  </a:cubicBezTo>
                  <a:cubicBezTo>
                    <a:pt x="921" y="1570"/>
                    <a:pt x="984" y="1696"/>
                    <a:pt x="1026" y="1465"/>
                  </a:cubicBezTo>
                  <a:cubicBezTo>
                    <a:pt x="1043" y="1509"/>
                    <a:pt x="1068" y="1531"/>
                    <a:pt x="1089" y="1531"/>
                  </a:cubicBezTo>
                  <a:cubicBezTo>
                    <a:pt x="1119" y="1531"/>
                    <a:pt x="1142" y="1488"/>
                    <a:pt x="1130" y="1403"/>
                  </a:cubicBezTo>
                  <a:lnTo>
                    <a:pt x="1130" y="1403"/>
                  </a:lnTo>
                  <a:cubicBezTo>
                    <a:pt x="1151" y="1403"/>
                    <a:pt x="1193" y="1424"/>
                    <a:pt x="1193" y="1465"/>
                  </a:cubicBezTo>
                  <a:cubicBezTo>
                    <a:pt x="1298" y="1445"/>
                    <a:pt x="1172" y="1382"/>
                    <a:pt x="1193" y="1319"/>
                  </a:cubicBezTo>
                  <a:lnTo>
                    <a:pt x="1193" y="1319"/>
                  </a:lnTo>
                  <a:cubicBezTo>
                    <a:pt x="1235" y="1340"/>
                    <a:pt x="1235" y="1403"/>
                    <a:pt x="1298" y="1403"/>
                  </a:cubicBezTo>
                  <a:cubicBezTo>
                    <a:pt x="1339" y="1298"/>
                    <a:pt x="1256" y="1277"/>
                    <a:pt x="1256" y="1173"/>
                  </a:cubicBezTo>
                  <a:cubicBezTo>
                    <a:pt x="1026" y="1445"/>
                    <a:pt x="586" y="1507"/>
                    <a:pt x="544" y="1968"/>
                  </a:cubicBezTo>
                  <a:cubicBezTo>
                    <a:pt x="440" y="1863"/>
                    <a:pt x="586" y="1696"/>
                    <a:pt x="649" y="1612"/>
                  </a:cubicBezTo>
                  <a:cubicBezTo>
                    <a:pt x="649" y="1424"/>
                    <a:pt x="482" y="1214"/>
                    <a:pt x="607" y="1110"/>
                  </a:cubicBezTo>
                  <a:lnTo>
                    <a:pt x="607" y="1110"/>
                  </a:lnTo>
                  <a:cubicBezTo>
                    <a:pt x="607" y="1193"/>
                    <a:pt x="670" y="1403"/>
                    <a:pt x="670" y="1570"/>
                  </a:cubicBezTo>
                  <a:cubicBezTo>
                    <a:pt x="774" y="1403"/>
                    <a:pt x="1151" y="1298"/>
                    <a:pt x="1319" y="1110"/>
                  </a:cubicBezTo>
                  <a:cubicBezTo>
                    <a:pt x="1339" y="1089"/>
                    <a:pt x="1360" y="1068"/>
                    <a:pt x="1360" y="1047"/>
                  </a:cubicBezTo>
                  <a:cubicBezTo>
                    <a:pt x="1381" y="1026"/>
                    <a:pt x="1402" y="1005"/>
                    <a:pt x="1402" y="963"/>
                  </a:cubicBezTo>
                  <a:cubicBezTo>
                    <a:pt x="1423" y="901"/>
                    <a:pt x="1277" y="670"/>
                    <a:pt x="1256" y="566"/>
                  </a:cubicBezTo>
                  <a:cubicBezTo>
                    <a:pt x="1235" y="357"/>
                    <a:pt x="1339" y="210"/>
                    <a:pt x="1256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2084481" y="4283505"/>
              <a:ext cx="10681" cy="5636"/>
            </a:xfrm>
            <a:custGeom>
              <a:avLst/>
              <a:gdLst/>
              <a:ahLst/>
              <a:cxnLst/>
              <a:rect l="l" t="t" r="r" b="b"/>
              <a:pathLst>
                <a:path w="398" h="210" extrusionOk="0">
                  <a:moveTo>
                    <a:pt x="42" y="1"/>
                  </a:moveTo>
                  <a:cubicBezTo>
                    <a:pt x="63" y="42"/>
                    <a:pt x="0" y="22"/>
                    <a:pt x="0" y="42"/>
                  </a:cubicBezTo>
                  <a:cubicBezTo>
                    <a:pt x="42" y="126"/>
                    <a:pt x="251" y="147"/>
                    <a:pt x="188" y="210"/>
                  </a:cubicBezTo>
                  <a:cubicBezTo>
                    <a:pt x="209" y="189"/>
                    <a:pt x="251" y="189"/>
                    <a:pt x="293" y="189"/>
                  </a:cubicBezTo>
                  <a:cubicBezTo>
                    <a:pt x="335" y="189"/>
                    <a:pt x="377" y="189"/>
                    <a:pt x="398" y="168"/>
                  </a:cubicBezTo>
                  <a:cubicBezTo>
                    <a:pt x="293" y="147"/>
                    <a:pt x="105" y="42"/>
                    <a:pt x="42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2082790" y="4153809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074364" y="4112241"/>
              <a:ext cx="590" cy="3408"/>
            </a:xfrm>
            <a:custGeom>
              <a:avLst/>
              <a:gdLst/>
              <a:ahLst/>
              <a:cxnLst/>
              <a:rect l="l" t="t" r="r" b="b"/>
              <a:pathLst>
                <a:path w="22" h="127" extrusionOk="0">
                  <a:moveTo>
                    <a:pt x="1" y="1"/>
                  </a:moveTo>
                  <a:cubicBezTo>
                    <a:pt x="1" y="43"/>
                    <a:pt x="1" y="85"/>
                    <a:pt x="1" y="85"/>
                  </a:cubicBezTo>
                  <a:cubicBezTo>
                    <a:pt x="1" y="106"/>
                    <a:pt x="1" y="126"/>
                    <a:pt x="21" y="126"/>
                  </a:cubicBezTo>
                  <a:cubicBezTo>
                    <a:pt x="21" y="85"/>
                    <a:pt x="21" y="22"/>
                    <a:pt x="1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082790" y="4152682"/>
              <a:ext cx="590" cy="115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21" y="0"/>
                  </a:moveTo>
                  <a:lnTo>
                    <a:pt x="21" y="0"/>
                  </a:lnTo>
                  <a:cubicBezTo>
                    <a:pt x="0" y="21"/>
                    <a:pt x="0" y="42"/>
                    <a:pt x="0" y="42"/>
                  </a:cubicBezTo>
                  <a:cubicBezTo>
                    <a:pt x="0" y="42"/>
                    <a:pt x="21" y="1"/>
                    <a:pt x="21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2085045" y="4282941"/>
              <a:ext cx="564" cy="59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cubicBezTo>
                    <a:pt x="0" y="1"/>
                    <a:pt x="0" y="22"/>
                    <a:pt x="21" y="22"/>
                  </a:cubicBezTo>
                  <a:cubicBezTo>
                    <a:pt x="21" y="22"/>
                    <a:pt x="21" y="1"/>
                    <a:pt x="0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2082790" y="4290804"/>
              <a:ext cx="590" cy="115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21" y="1"/>
                  </a:moveTo>
                  <a:cubicBezTo>
                    <a:pt x="0" y="22"/>
                    <a:pt x="0" y="22"/>
                    <a:pt x="0" y="42"/>
                  </a:cubicBezTo>
                  <a:cubicBezTo>
                    <a:pt x="21" y="22"/>
                    <a:pt x="21" y="22"/>
                    <a:pt x="21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1932863" y="4419399"/>
              <a:ext cx="590" cy="27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ubicBezTo>
                    <a:pt x="1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074364" y="4431743"/>
              <a:ext cx="27" cy="1718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1" y="0"/>
                  </a:moveTo>
                  <a:cubicBezTo>
                    <a:pt x="1" y="21"/>
                    <a:pt x="1" y="42"/>
                    <a:pt x="1" y="63"/>
                  </a:cubicBezTo>
                  <a:cubicBezTo>
                    <a:pt x="1" y="42"/>
                    <a:pt x="1" y="21"/>
                    <a:pt x="1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1927818" y="4340771"/>
              <a:ext cx="21926" cy="20262"/>
            </a:xfrm>
            <a:custGeom>
              <a:avLst/>
              <a:gdLst/>
              <a:ahLst/>
              <a:cxnLst/>
              <a:rect l="l" t="t" r="r" b="b"/>
              <a:pathLst>
                <a:path w="817" h="755" extrusionOk="0">
                  <a:moveTo>
                    <a:pt x="210" y="1"/>
                  </a:moveTo>
                  <a:lnTo>
                    <a:pt x="210" y="1"/>
                  </a:lnTo>
                  <a:cubicBezTo>
                    <a:pt x="0" y="210"/>
                    <a:pt x="189" y="503"/>
                    <a:pt x="231" y="754"/>
                  </a:cubicBezTo>
                  <a:cubicBezTo>
                    <a:pt x="482" y="754"/>
                    <a:pt x="628" y="649"/>
                    <a:pt x="816" y="587"/>
                  </a:cubicBezTo>
                  <a:cubicBezTo>
                    <a:pt x="775" y="231"/>
                    <a:pt x="461" y="147"/>
                    <a:pt x="210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2070446" y="4418272"/>
              <a:ext cx="1127" cy="1154"/>
            </a:xfrm>
            <a:custGeom>
              <a:avLst/>
              <a:gdLst/>
              <a:ahLst/>
              <a:cxnLst/>
              <a:rect l="l" t="t" r="r" b="b"/>
              <a:pathLst>
                <a:path w="42" h="43" extrusionOk="0">
                  <a:moveTo>
                    <a:pt x="42" y="0"/>
                  </a:moveTo>
                  <a:cubicBezTo>
                    <a:pt x="40" y="2"/>
                    <a:pt x="20" y="22"/>
                    <a:pt x="0" y="42"/>
                  </a:cubicBezTo>
                  <a:cubicBezTo>
                    <a:pt x="21" y="42"/>
                    <a:pt x="21" y="21"/>
                    <a:pt x="42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2056948" y="4419399"/>
              <a:ext cx="15754" cy="9554"/>
            </a:xfrm>
            <a:custGeom>
              <a:avLst/>
              <a:gdLst/>
              <a:ahLst/>
              <a:cxnLst/>
              <a:rect l="l" t="t" r="r" b="b"/>
              <a:pathLst>
                <a:path w="587" h="356" extrusionOk="0">
                  <a:moveTo>
                    <a:pt x="503" y="0"/>
                  </a:moveTo>
                  <a:cubicBezTo>
                    <a:pt x="419" y="84"/>
                    <a:pt x="147" y="251"/>
                    <a:pt x="1" y="293"/>
                  </a:cubicBezTo>
                  <a:cubicBezTo>
                    <a:pt x="22" y="324"/>
                    <a:pt x="79" y="324"/>
                    <a:pt x="140" y="324"/>
                  </a:cubicBezTo>
                  <a:cubicBezTo>
                    <a:pt x="200" y="324"/>
                    <a:pt x="262" y="324"/>
                    <a:pt x="294" y="356"/>
                  </a:cubicBezTo>
                  <a:cubicBezTo>
                    <a:pt x="189" y="230"/>
                    <a:pt x="524" y="230"/>
                    <a:pt x="587" y="63"/>
                  </a:cubicBezTo>
                  <a:cubicBezTo>
                    <a:pt x="587" y="42"/>
                    <a:pt x="482" y="63"/>
                    <a:pt x="503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1930635" y="4419399"/>
              <a:ext cx="14600" cy="21926"/>
            </a:xfrm>
            <a:custGeom>
              <a:avLst/>
              <a:gdLst/>
              <a:ahLst/>
              <a:cxnLst/>
              <a:rect l="l" t="t" r="r" b="b"/>
              <a:pathLst>
                <a:path w="544" h="817" extrusionOk="0">
                  <a:moveTo>
                    <a:pt x="105" y="0"/>
                  </a:moveTo>
                  <a:cubicBezTo>
                    <a:pt x="84" y="42"/>
                    <a:pt x="63" y="63"/>
                    <a:pt x="0" y="63"/>
                  </a:cubicBezTo>
                  <a:cubicBezTo>
                    <a:pt x="84" y="272"/>
                    <a:pt x="293" y="314"/>
                    <a:pt x="377" y="502"/>
                  </a:cubicBezTo>
                  <a:cubicBezTo>
                    <a:pt x="398" y="628"/>
                    <a:pt x="377" y="816"/>
                    <a:pt x="523" y="816"/>
                  </a:cubicBezTo>
                  <a:cubicBezTo>
                    <a:pt x="544" y="670"/>
                    <a:pt x="481" y="628"/>
                    <a:pt x="544" y="544"/>
                  </a:cubicBezTo>
                  <a:cubicBezTo>
                    <a:pt x="398" y="356"/>
                    <a:pt x="251" y="168"/>
                    <a:pt x="105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1928945" y="4416581"/>
              <a:ext cx="4509" cy="2845"/>
            </a:xfrm>
            <a:custGeom>
              <a:avLst/>
              <a:gdLst/>
              <a:ahLst/>
              <a:cxnLst/>
              <a:rect l="l" t="t" r="r" b="b"/>
              <a:pathLst>
                <a:path w="168" h="106" extrusionOk="0">
                  <a:moveTo>
                    <a:pt x="63" y="1"/>
                  </a:moveTo>
                  <a:cubicBezTo>
                    <a:pt x="0" y="1"/>
                    <a:pt x="84" y="105"/>
                    <a:pt x="168" y="105"/>
                  </a:cubicBezTo>
                  <a:cubicBezTo>
                    <a:pt x="126" y="63"/>
                    <a:pt x="105" y="21"/>
                    <a:pt x="63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178243" y="4281814"/>
              <a:ext cx="2818" cy="1718"/>
            </a:xfrm>
            <a:custGeom>
              <a:avLst/>
              <a:gdLst/>
              <a:ahLst/>
              <a:cxnLst/>
              <a:rect l="l" t="t" r="r" b="b"/>
              <a:pathLst>
                <a:path w="105" h="64" extrusionOk="0">
                  <a:moveTo>
                    <a:pt x="63" y="1"/>
                  </a:moveTo>
                  <a:cubicBezTo>
                    <a:pt x="42" y="22"/>
                    <a:pt x="21" y="43"/>
                    <a:pt x="0" y="64"/>
                  </a:cubicBezTo>
                  <a:cubicBezTo>
                    <a:pt x="42" y="64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166999" y="4236892"/>
              <a:ext cx="14626" cy="11835"/>
            </a:xfrm>
            <a:custGeom>
              <a:avLst/>
              <a:gdLst/>
              <a:ahLst/>
              <a:cxnLst/>
              <a:rect l="l" t="t" r="r" b="b"/>
              <a:pathLst>
                <a:path w="545" h="441" extrusionOk="0">
                  <a:moveTo>
                    <a:pt x="398" y="1"/>
                  </a:moveTo>
                  <a:lnTo>
                    <a:pt x="398" y="1"/>
                  </a:lnTo>
                  <a:cubicBezTo>
                    <a:pt x="231" y="85"/>
                    <a:pt x="22" y="127"/>
                    <a:pt x="1" y="336"/>
                  </a:cubicBezTo>
                  <a:cubicBezTo>
                    <a:pt x="126" y="378"/>
                    <a:pt x="231" y="440"/>
                    <a:pt x="378" y="440"/>
                  </a:cubicBezTo>
                  <a:cubicBezTo>
                    <a:pt x="419" y="294"/>
                    <a:pt x="545" y="127"/>
                    <a:pt x="398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169817" y="4283505"/>
              <a:ext cx="10145" cy="12936"/>
            </a:xfrm>
            <a:custGeom>
              <a:avLst/>
              <a:gdLst/>
              <a:ahLst/>
              <a:cxnLst/>
              <a:rect l="l" t="t" r="r" b="b"/>
              <a:pathLst>
                <a:path w="378" h="482" extrusionOk="0">
                  <a:moveTo>
                    <a:pt x="314" y="1"/>
                  </a:moveTo>
                  <a:cubicBezTo>
                    <a:pt x="210" y="105"/>
                    <a:pt x="105" y="210"/>
                    <a:pt x="1" y="314"/>
                  </a:cubicBezTo>
                  <a:cubicBezTo>
                    <a:pt x="42" y="377"/>
                    <a:pt x="1" y="398"/>
                    <a:pt x="21" y="482"/>
                  </a:cubicBezTo>
                  <a:cubicBezTo>
                    <a:pt x="126" y="482"/>
                    <a:pt x="105" y="377"/>
                    <a:pt x="126" y="294"/>
                  </a:cubicBezTo>
                  <a:cubicBezTo>
                    <a:pt x="168" y="189"/>
                    <a:pt x="314" y="147"/>
                    <a:pt x="377" y="42"/>
                  </a:cubicBezTo>
                  <a:cubicBezTo>
                    <a:pt x="335" y="42"/>
                    <a:pt x="314" y="22"/>
                    <a:pt x="314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2079409" y="4121795"/>
              <a:ext cx="4536" cy="8454"/>
            </a:xfrm>
            <a:custGeom>
              <a:avLst/>
              <a:gdLst/>
              <a:ahLst/>
              <a:cxnLst/>
              <a:rect l="l" t="t" r="r" b="b"/>
              <a:pathLst>
                <a:path w="169" h="315" extrusionOk="0">
                  <a:moveTo>
                    <a:pt x="126" y="1"/>
                  </a:moveTo>
                  <a:cubicBezTo>
                    <a:pt x="64" y="63"/>
                    <a:pt x="1" y="105"/>
                    <a:pt x="1" y="231"/>
                  </a:cubicBezTo>
                  <a:cubicBezTo>
                    <a:pt x="22" y="273"/>
                    <a:pt x="64" y="314"/>
                    <a:pt x="105" y="314"/>
                  </a:cubicBezTo>
                  <a:cubicBezTo>
                    <a:pt x="126" y="210"/>
                    <a:pt x="168" y="84"/>
                    <a:pt x="126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2150737" y="4206031"/>
              <a:ext cx="25281" cy="38190"/>
            </a:xfrm>
            <a:custGeom>
              <a:avLst/>
              <a:gdLst/>
              <a:ahLst/>
              <a:cxnLst/>
              <a:rect l="l" t="t" r="r" b="b"/>
              <a:pathLst>
                <a:path w="942" h="1423" extrusionOk="0">
                  <a:moveTo>
                    <a:pt x="84" y="0"/>
                  </a:moveTo>
                  <a:cubicBezTo>
                    <a:pt x="42" y="126"/>
                    <a:pt x="105" y="230"/>
                    <a:pt x="84" y="356"/>
                  </a:cubicBezTo>
                  <a:cubicBezTo>
                    <a:pt x="84" y="419"/>
                    <a:pt x="0" y="544"/>
                    <a:pt x="0" y="586"/>
                  </a:cubicBezTo>
                  <a:cubicBezTo>
                    <a:pt x="0" y="607"/>
                    <a:pt x="21" y="628"/>
                    <a:pt x="21" y="649"/>
                  </a:cubicBezTo>
                  <a:cubicBezTo>
                    <a:pt x="21" y="649"/>
                    <a:pt x="42" y="670"/>
                    <a:pt x="42" y="670"/>
                  </a:cubicBezTo>
                  <a:cubicBezTo>
                    <a:pt x="168" y="795"/>
                    <a:pt x="419" y="837"/>
                    <a:pt x="481" y="963"/>
                  </a:cubicBezTo>
                  <a:cubicBezTo>
                    <a:pt x="502" y="858"/>
                    <a:pt x="544" y="733"/>
                    <a:pt x="523" y="670"/>
                  </a:cubicBezTo>
                  <a:lnTo>
                    <a:pt x="523" y="670"/>
                  </a:lnTo>
                  <a:cubicBezTo>
                    <a:pt x="628" y="733"/>
                    <a:pt x="502" y="858"/>
                    <a:pt x="502" y="984"/>
                  </a:cubicBezTo>
                  <a:cubicBezTo>
                    <a:pt x="544" y="1025"/>
                    <a:pt x="649" y="1109"/>
                    <a:pt x="586" y="1193"/>
                  </a:cubicBezTo>
                  <a:cubicBezTo>
                    <a:pt x="544" y="900"/>
                    <a:pt x="251" y="879"/>
                    <a:pt x="84" y="712"/>
                  </a:cubicBezTo>
                  <a:lnTo>
                    <a:pt x="84" y="712"/>
                  </a:lnTo>
                  <a:cubicBezTo>
                    <a:pt x="105" y="774"/>
                    <a:pt x="42" y="795"/>
                    <a:pt x="63" y="837"/>
                  </a:cubicBezTo>
                  <a:cubicBezTo>
                    <a:pt x="71" y="841"/>
                    <a:pt x="78" y="843"/>
                    <a:pt x="85" y="843"/>
                  </a:cubicBezTo>
                  <a:cubicBezTo>
                    <a:pt x="113" y="843"/>
                    <a:pt x="130" y="812"/>
                    <a:pt x="147" y="795"/>
                  </a:cubicBezTo>
                  <a:lnTo>
                    <a:pt x="147" y="795"/>
                  </a:lnTo>
                  <a:cubicBezTo>
                    <a:pt x="168" y="837"/>
                    <a:pt x="63" y="879"/>
                    <a:pt x="147" y="879"/>
                  </a:cubicBezTo>
                  <a:cubicBezTo>
                    <a:pt x="147" y="858"/>
                    <a:pt x="168" y="858"/>
                    <a:pt x="188" y="837"/>
                  </a:cubicBezTo>
                  <a:cubicBezTo>
                    <a:pt x="188" y="888"/>
                    <a:pt x="204" y="915"/>
                    <a:pt x="221" y="915"/>
                  </a:cubicBezTo>
                  <a:cubicBezTo>
                    <a:pt x="231" y="915"/>
                    <a:pt x="243" y="904"/>
                    <a:pt x="251" y="879"/>
                  </a:cubicBezTo>
                  <a:cubicBezTo>
                    <a:pt x="293" y="1025"/>
                    <a:pt x="314" y="942"/>
                    <a:pt x="398" y="1067"/>
                  </a:cubicBezTo>
                  <a:cubicBezTo>
                    <a:pt x="398" y="1052"/>
                    <a:pt x="432" y="1002"/>
                    <a:pt x="450" y="1002"/>
                  </a:cubicBezTo>
                  <a:cubicBezTo>
                    <a:pt x="456" y="1002"/>
                    <a:pt x="460" y="1009"/>
                    <a:pt x="460" y="1025"/>
                  </a:cubicBezTo>
                  <a:cubicBezTo>
                    <a:pt x="440" y="1025"/>
                    <a:pt x="419" y="1046"/>
                    <a:pt x="419" y="1088"/>
                  </a:cubicBezTo>
                  <a:cubicBezTo>
                    <a:pt x="523" y="1130"/>
                    <a:pt x="565" y="1318"/>
                    <a:pt x="523" y="1423"/>
                  </a:cubicBezTo>
                  <a:cubicBezTo>
                    <a:pt x="607" y="1277"/>
                    <a:pt x="837" y="1235"/>
                    <a:pt x="942" y="1109"/>
                  </a:cubicBezTo>
                  <a:cubicBezTo>
                    <a:pt x="586" y="795"/>
                    <a:pt x="398" y="356"/>
                    <a:pt x="84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2177679" y="4283505"/>
              <a:ext cx="590" cy="27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1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2150173" y="4222857"/>
              <a:ext cx="2254" cy="4536"/>
            </a:xfrm>
            <a:custGeom>
              <a:avLst/>
              <a:gdLst/>
              <a:ahLst/>
              <a:cxnLst/>
              <a:rect l="l" t="t" r="r" b="b"/>
              <a:pathLst>
                <a:path w="84" h="169" extrusionOk="0">
                  <a:moveTo>
                    <a:pt x="21" y="1"/>
                  </a:moveTo>
                  <a:cubicBezTo>
                    <a:pt x="42" y="64"/>
                    <a:pt x="63" y="106"/>
                    <a:pt x="0" y="126"/>
                  </a:cubicBezTo>
                  <a:cubicBezTo>
                    <a:pt x="21" y="147"/>
                    <a:pt x="42" y="168"/>
                    <a:pt x="63" y="168"/>
                  </a:cubicBezTo>
                  <a:cubicBezTo>
                    <a:pt x="63" y="147"/>
                    <a:pt x="84" y="85"/>
                    <a:pt x="63" y="43"/>
                  </a:cubicBezTo>
                  <a:lnTo>
                    <a:pt x="42" y="22"/>
                  </a:lnTo>
                  <a:cubicBezTo>
                    <a:pt x="42" y="22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074364" y="4101024"/>
              <a:ext cx="7327" cy="25845"/>
            </a:xfrm>
            <a:custGeom>
              <a:avLst/>
              <a:gdLst/>
              <a:ahLst/>
              <a:cxnLst/>
              <a:rect l="l" t="t" r="r" b="b"/>
              <a:pathLst>
                <a:path w="273" h="963" extrusionOk="0">
                  <a:moveTo>
                    <a:pt x="168" y="461"/>
                  </a:moveTo>
                  <a:cubicBezTo>
                    <a:pt x="170" y="467"/>
                    <a:pt x="171" y="473"/>
                    <a:pt x="173" y="478"/>
                  </a:cubicBezTo>
                  <a:lnTo>
                    <a:pt x="173" y="478"/>
                  </a:lnTo>
                  <a:cubicBezTo>
                    <a:pt x="172" y="472"/>
                    <a:pt x="171" y="466"/>
                    <a:pt x="168" y="461"/>
                  </a:cubicBezTo>
                  <a:close/>
                  <a:moveTo>
                    <a:pt x="21" y="0"/>
                  </a:moveTo>
                  <a:cubicBezTo>
                    <a:pt x="21" y="84"/>
                    <a:pt x="42" y="147"/>
                    <a:pt x="21" y="231"/>
                  </a:cubicBezTo>
                  <a:cubicBezTo>
                    <a:pt x="21" y="272"/>
                    <a:pt x="1" y="356"/>
                    <a:pt x="1" y="398"/>
                  </a:cubicBezTo>
                  <a:cubicBezTo>
                    <a:pt x="1" y="524"/>
                    <a:pt x="126" y="544"/>
                    <a:pt x="147" y="649"/>
                  </a:cubicBezTo>
                  <a:cubicBezTo>
                    <a:pt x="147" y="565"/>
                    <a:pt x="168" y="482"/>
                    <a:pt x="168" y="461"/>
                  </a:cubicBezTo>
                  <a:lnTo>
                    <a:pt x="168" y="461"/>
                  </a:lnTo>
                  <a:cubicBezTo>
                    <a:pt x="168" y="461"/>
                    <a:pt x="168" y="461"/>
                    <a:pt x="168" y="461"/>
                  </a:cubicBezTo>
                  <a:lnTo>
                    <a:pt x="168" y="461"/>
                  </a:lnTo>
                  <a:cubicBezTo>
                    <a:pt x="124" y="305"/>
                    <a:pt x="84" y="138"/>
                    <a:pt x="21" y="0"/>
                  </a:cubicBezTo>
                  <a:close/>
                  <a:moveTo>
                    <a:pt x="173" y="478"/>
                  </a:moveTo>
                  <a:cubicBezTo>
                    <a:pt x="179" y="523"/>
                    <a:pt x="147" y="594"/>
                    <a:pt x="147" y="649"/>
                  </a:cubicBezTo>
                  <a:cubicBezTo>
                    <a:pt x="168" y="691"/>
                    <a:pt x="189" y="754"/>
                    <a:pt x="168" y="796"/>
                  </a:cubicBezTo>
                  <a:cubicBezTo>
                    <a:pt x="168" y="607"/>
                    <a:pt x="84" y="586"/>
                    <a:pt x="21" y="482"/>
                  </a:cubicBezTo>
                  <a:cubicBezTo>
                    <a:pt x="21" y="524"/>
                    <a:pt x="1" y="524"/>
                    <a:pt x="21" y="565"/>
                  </a:cubicBezTo>
                  <a:cubicBezTo>
                    <a:pt x="42" y="565"/>
                    <a:pt x="42" y="545"/>
                    <a:pt x="42" y="544"/>
                  </a:cubicBezTo>
                  <a:lnTo>
                    <a:pt x="42" y="544"/>
                  </a:lnTo>
                  <a:cubicBezTo>
                    <a:pt x="42" y="565"/>
                    <a:pt x="21" y="586"/>
                    <a:pt x="42" y="607"/>
                  </a:cubicBezTo>
                  <a:cubicBezTo>
                    <a:pt x="42" y="586"/>
                    <a:pt x="42" y="586"/>
                    <a:pt x="63" y="565"/>
                  </a:cubicBezTo>
                  <a:lnTo>
                    <a:pt x="63" y="565"/>
                  </a:lnTo>
                  <a:cubicBezTo>
                    <a:pt x="50" y="606"/>
                    <a:pt x="54" y="629"/>
                    <a:pt x="64" y="629"/>
                  </a:cubicBezTo>
                  <a:cubicBezTo>
                    <a:pt x="69" y="629"/>
                    <a:pt x="77" y="622"/>
                    <a:pt x="84" y="607"/>
                  </a:cubicBezTo>
                  <a:cubicBezTo>
                    <a:pt x="84" y="691"/>
                    <a:pt x="84" y="649"/>
                    <a:pt x="126" y="712"/>
                  </a:cubicBezTo>
                  <a:cubicBezTo>
                    <a:pt x="126" y="712"/>
                    <a:pt x="126" y="677"/>
                    <a:pt x="135" y="677"/>
                  </a:cubicBezTo>
                  <a:cubicBezTo>
                    <a:pt x="138" y="677"/>
                    <a:pt x="142" y="680"/>
                    <a:pt x="147" y="691"/>
                  </a:cubicBezTo>
                  <a:cubicBezTo>
                    <a:pt x="126" y="691"/>
                    <a:pt x="126" y="712"/>
                    <a:pt x="126" y="733"/>
                  </a:cubicBezTo>
                  <a:cubicBezTo>
                    <a:pt x="147" y="775"/>
                    <a:pt x="168" y="900"/>
                    <a:pt x="168" y="963"/>
                  </a:cubicBezTo>
                  <a:cubicBezTo>
                    <a:pt x="189" y="858"/>
                    <a:pt x="252" y="837"/>
                    <a:pt x="273" y="754"/>
                  </a:cubicBezTo>
                  <a:cubicBezTo>
                    <a:pt x="233" y="674"/>
                    <a:pt x="202" y="578"/>
                    <a:pt x="173" y="478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062020" y="4077999"/>
              <a:ext cx="8991" cy="23053"/>
            </a:xfrm>
            <a:custGeom>
              <a:avLst/>
              <a:gdLst/>
              <a:ahLst/>
              <a:cxnLst/>
              <a:rect l="l" t="t" r="r" b="b"/>
              <a:pathLst>
                <a:path w="335" h="859" extrusionOk="0">
                  <a:moveTo>
                    <a:pt x="84" y="1"/>
                  </a:moveTo>
                  <a:cubicBezTo>
                    <a:pt x="84" y="63"/>
                    <a:pt x="84" y="105"/>
                    <a:pt x="84" y="168"/>
                  </a:cubicBezTo>
                  <a:cubicBezTo>
                    <a:pt x="63" y="210"/>
                    <a:pt x="63" y="231"/>
                    <a:pt x="63" y="252"/>
                  </a:cubicBezTo>
                  <a:cubicBezTo>
                    <a:pt x="42" y="440"/>
                    <a:pt x="21" y="649"/>
                    <a:pt x="0" y="817"/>
                  </a:cubicBezTo>
                  <a:cubicBezTo>
                    <a:pt x="17" y="817"/>
                    <a:pt x="30" y="813"/>
                    <a:pt x="42" y="813"/>
                  </a:cubicBezTo>
                  <a:cubicBezTo>
                    <a:pt x="59" y="813"/>
                    <a:pt x="71" y="821"/>
                    <a:pt x="84" y="858"/>
                  </a:cubicBezTo>
                  <a:cubicBezTo>
                    <a:pt x="97" y="833"/>
                    <a:pt x="110" y="815"/>
                    <a:pt x="123" y="815"/>
                  </a:cubicBezTo>
                  <a:cubicBezTo>
                    <a:pt x="131" y="815"/>
                    <a:pt x="139" y="822"/>
                    <a:pt x="147" y="838"/>
                  </a:cubicBezTo>
                  <a:cubicBezTo>
                    <a:pt x="147" y="796"/>
                    <a:pt x="168" y="796"/>
                    <a:pt x="147" y="754"/>
                  </a:cubicBezTo>
                  <a:cubicBezTo>
                    <a:pt x="126" y="754"/>
                    <a:pt x="126" y="733"/>
                    <a:pt x="105" y="712"/>
                  </a:cubicBezTo>
                  <a:cubicBezTo>
                    <a:pt x="109" y="708"/>
                    <a:pt x="113" y="706"/>
                    <a:pt x="117" y="706"/>
                  </a:cubicBezTo>
                  <a:cubicBezTo>
                    <a:pt x="134" y="706"/>
                    <a:pt x="151" y="733"/>
                    <a:pt x="168" y="733"/>
                  </a:cubicBezTo>
                  <a:cubicBezTo>
                    <a:pt x="189" y="649"/>
                    <a:pt x="272" y="566"/>
                    <a:pt x="272" y="545"/>
                  </a:cubicBezTo>
                  <a:cubicBezTo>
                    <a:pt x="293" y="545"/>
                    <a:pt x="314" y="566"/>
                    <a:pt x="335" y="586"/>
                  </a:cubicBezTo>
                  <a:cubicBezTo>
                    <a:pt x="314" y="377"/>
                    <a:pt x="293" y="189"/>
                    <a:pt x="251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2108606" y="4162799"/>
              <a:ext cx="30917" cy="43262"/>
            </a:xfrm>
            <a:custGeom>
              <a:avLst/>
              <a:gdLst/>
              <a:ahLst/>
              <a:cxnLst/>
              <a:rect l="l" t="t" r="r" b="b"/>
              <a:pathLst>
                <a:path w="1152" h="1612" extrusionOk="0">
                  <a:moveTo>
                    <a:pt x="712" y="0"/>
                  </a:moveTo>
                  <a:cubicBezTo>
                    <a:pt x="608" y="0"/>
                    <a:pt x="629" y="105"/>
                    <a:pt x="545" y="167"/>
                  </a:cubicBezTo>
                  <a:cubicBezTo>
                    <a:pt x="503" y="209"/>
                    <a:pt x="377" y="230"/>
                    <a:pt x="315" y="293"/>
                  </a:cubicBezTo>
                  <a:cubicBezTo>
                    <a:pt x="252" y="398"/>
                    <a:pt x="294" y="502"/>
                    <a:pt x="273" y="628"/>
                  </a:cubicBezTo>
                  <a:cubicBezTo>
                    <a:pt x="273" y="670"/>
                    <a:pt x="210" y="711"/>
                    <a:pt x="210" y="753"/>
                  </a:cubicBezTo>
                  <a:cubicBezTo>
                    <a:pt x="147" y="1025"/>
                    <a:pt x="85" y="1339"/>
                    <a:pt x="1" y="1548"/>
                  </a:cubicBezTo>
                  <a:cubicBezTo>
                    <a:pt x="50" y="1562"/>
                    <a:pt x="92" y="1565"/>
                    <a:pt x="130" y="1565"/>
                  </a:cubicBezTo>
                  <a:cubicBezTo>
                    <a:pt x="149" y="1565"/>
                    <a:pt x="167" y="1564"/>
                    <a:pt x="184" y="1564"/>
                  </a:cubicBezTo>
                  <a:cubicBezTo>
                    <a:pt x="236" y="1564"/>
                    <a:pt x="283" y="1569"/>
                    <a:pt x="336" y="1611"/>
                  </a:cubicBezTo>
                  <a:cubicBezTo>
                    <a:pt x="375" y="1585"/>
                    <a:pt x="407" y="1558"/>
                    <a:pt x="440" y="1558"/>
                  </a:cubicBezTo>
                  <a:cubicBezTo>
                    <a:pt x="460" y="1558"/>
                    <a:pt x="480" y="1567"/>
                    <a:pt x="503" y="1590"/>
                  </a:cubicBezTo>
                  <a:cubicBezTo>
                    <a:pt x="503" y="1527"/>
                    <a:pt x="566" y="1527"/>
                    <a:pt x="566" y="1465"/>
                  </a:cubicBezTo>
                  <a:cubicBezTo>
                    <a:pt x="482" y="1465"/>
                    <a:pt x="440" y="1444"/>
                    <a:pt x="398" y="1402"/>
                  </a:cubicBezTo>
                  <a:cubicBezTo>
                    <a:pt x="482" y="1402"/>
                    <a:pt x="503" y="1444"/>
                    <a:pt x="608" y="1444"/>
                  </a:cubicBezTo>
                  <a:cubicBezTo>
                    <a:pt x="691" y="1339"/>
                    <a:pt x="922" y="1214"/>
                    <a:pt x="922" y="1193"/>
                  </a:cubicBezTo>
                  <a:cubicBezTo>
                    <a:pt x="941" y="1189"/>
                    <a:pt x="959" y="1187"/>
                    <a:pt x="975" y="1187"/>
                  </a:cubicBezTo>
                  <a:cubicBezTo>
                    <a:pt x="1044" y="1187"/>
                    <a:pt x="1084" y="1218"/>
                    <a:pt x="1152" y="1235"/>
                  </a:cubicBezTo>
                  <a:cubicBezTo>
                    <a:pt x="1047" y="774"/>
                    <a:pt x="901" y="398"/>
                    <a:pt x="712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074364" y="4527760"/>
              <a:ext cx="3328" cy="11889"/>
            </a:xfrm>
            <a:custGeom>
              <a:avLst/>
              <a:gdLst/>
              <a:ahLst/>
              <a:cxnLst/>
              <a:rect l="l" t="t" r="r" b="b"/>
              <a:pathLst>
                <a:path w="124" h="443" extrusionOk="0">
                  <a:moveTo>
                    <a:pt x="63" y="0"/>
                  </a:moveTo>
                  <a:cubicBezTo>
                    <a:pt x="1" y="63"/>
                    <a:pt x="105" y="272"/>
                    <a:pt x="63" y="440"/>
                  </a:cubicBezTo>
                  <a:cubicBezTo>
                    <a:pt x="66" y="442"/>
                    <a:pt x="69" y="443"/>
                    <a:pt x="72" y="443"/>
                  </a:cubicBezTo>
                  <a:cubicBezTo>
                    <a:pt x="124" y="443"/>
                    <a:pt x="103" y="60"/>
                    <a:pt x="63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1971612" y="4318310"/>
              <a:ext cx="1154" cy="1154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1" y="43"/>
                  </a:moveTo>
                  <a:cubicBezTo>
                    <a:pt x="21" y="22"/>
                    <a:pt x="42" y="1"/>
                    <a:pt x="42" y="1"/>
                  </a:cubicBezTo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1971612" y="4318310"/>
              <a:ext cx="1154" cy="1154"/>
            </a:xfrm>
            <a:custGeom>
              <a:avLst/>
              <a:gdLst/>
              <a:ahLst/>
              <a:cxnLst/>
              <a:rect l="l" t="t" r="r" b="b"/>
              <a:pathLst>
                <a:path w="43" h="43" fill="none" extrusionOk="0">
                  <a:moveTo>
                    <a:pt x="1" y="43"/>
                  </a:moveTo>
                  <a:cubicBezTo>
                    <a:pt x="21" y="22"/>
                    <a:pt x="42" y="1"/>
                    <a:pt x="42" y="1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2079973" y="4418272"/>
              <a:ext cx="1718" cy="2254"/>
            </a:xfrm>
            <a:custGeom>
              <a:avLst/>
              <a:gdLst/>
              <a:ahLst/>
              <a:cxnLst/>
              <a:rect l="l" t="t" r="r" b="b"/>
              <a:pathLst>
                <a:path w="64" h="84" extrusionOk="0">
                  <a:moveTo>
                    <a:pt x="64" y="0"/>
                  </a:moveTo>
                  <a:lnTo>
                    <a:pt x="64" y="0"/>
                  </a:lnTo>
                  <a:cubicBezTo>
                    <a:pt x="63" y="42"/>
                    <a:pt x="22" y="63"/>
                    <a:pt x="1" y="84"/>
                  </a:cubicBezTo>
                  <a:cubicBezTo>
                    <a:pt x="22" y="84"/>
                    <a:pt x="63" y="63"/>
                    <a:pt x="64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057512" y="4470494"/>
              <a:ext cx="19699" cy="54480"/>
            </a:xfrm>
            <a:custGeom>
              <a:avLst/>
              <a:gdLst/>
              <a:ahLst/>
              <a:cxnLst/>
              <a:rect l="l" t="t" r="r" b="b"/>
              <a:pathLst>
                <a:path w="734" h="2030" extrusionOk="0">
                  <a:moveTo>
                    <a:pt x="524" y="0"/>
                  </a:moveTo>
                  <a:lnTo>
                    <a:pt x="524" y="0"/>
                  </a:lnTo>
                  <a:cubicBezTo>
                    <a:pt x="482" y="377"/>
                    <a:pt x="461" y="733"/>
                    <a:pt x="629" y="1046"/>
                  </a:cubicBezTo>
                  <a:cubicBezTo>
                    <a:pt x="617" y="1049"/>
                    <a:pt x="607" y="1051"/>
                    <a:pt x="598" y="1051"/>
                  </a:cubicBezTo>
                  <a:cubicBezTo>
                    <a:pt x="544" y="1051"/>
                    <a:pt x="542" y="1002"/>
                    <a:pt x="524" y="984"/>
                  </a:cubicBezTo>
                  <a:cubicBezTo>
                    <a:pt x="398" y="1360"/>
                    <a:pt x="43" y="1674"/>
                    <a:pt x="1" y="2030"/>
                  </a:cubicBezTo>
                  <a:cubicBezTo>
                    <a:pt x="189" y="1737"/>
                    <a:pt x="377" y="1151"/>
                    <a:pt x="629" y="1151"/>
                  </a:cubicBezTo>
                  <a:cubicBezTo>
                    <a:pt x="597" y="1040"/>
                    <a:pt x="733" y="989"/>
                    <a:pt x="710" y="989"/>
                  </a:cubicBezTo>
                  <a:cubicBezTo>
                    <a:pt x="703" y="989"/>
                    <a:pt x="679" y="994"/>
                    <a:pt x="629" y="1005"/>
                  </a:cubicBezTo>
                  <a:cubicBezTo>
                    <a:pt x="587" y="670"/>
                    <a:pt x="587" y="398"/>
                    <a:pt x="524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2071546" y="4465985"/>
              <a:ext cx="1154" cy="4536"/>
            </a:xfrm>
            <a:custGeom>
              <a:avLst/>
              <a:gdLst/>
              <a:ahLst/>
              <a:cxnLst/>
              <a:rect l="l" t="t" r="r" b="b"/>
              <a:pathLst>
                <a:path w="43" h="169" extrusionOk="0">
                  <a:moveTo>
                    <a:pt x="43" y="1"/>
                  </a:moveTo>
                  <a:lnTo>
                    <a:pt x="43" y="1"/>
                  </a:lnTo>
                  <a:cubicBezTo>
                    <a:pt x="22" y="22"/>
                    <a:pt x="1" y="64"/>
                    <a:pt x="1" y="105"/>
                  </a:cubicBezTo>
                  <a:cubicBezTo>
                    <a:pt x="1" y="126"/>
                    <a:pt x="1" y="147"/>
                    <a:pt x="1" y="168"/>
                  </a:cubicBezTo>
                  <a:cubicBezTo>
                    <a:pt x="22" y="126"/>
                    <a:pt x="22" y="64"/>
                    <a:pt x="43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2013717" y="4434051"/>
              <a:ext cx="23617" cy="10628"/>
            </a:xfrm>
            <a:custGeom>
              <a:avLst/>
              <a:gdLst/>
              <a:ahLst/>
              <a:cxnLst/>
              <a:rect l="l" t="t" r="r" b="b"/>
              <a:pathLst>
                <a:path w="880" h="396" extrusionOk="0">
                  <a:moveTo>
                    <a:pt x="756" y="0"/>
                  </a:moveTo>
                  <a:cubicBezTo>
                    <a:pt x="499" y="0"/>
                    <a:pt x="107" y="183"/>
                    <a:pt x="1" y="396"/>
                  </a:cubicBezTo>
                  <a:cubicBezTo>
                    <a:pt x="336" y="166"/>
                    <a:pt x="503" y="207"/>
                    <a:pt x="880" y="19"/>
                  </a:cubicBezTo>
                  <a:cubicBezTo>
                    <a:pt x="844" y="6"/>
                    <a:pt x="802" y="0"/>
                    <a:pt x="756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2064811" y="4489010"/>
              <a:ext cx="6763" cy="6763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" y="1"/>
                  </a:moveTo>
                  <a:cubicBezTo>
                    <a:pt x="64" y="105"/>
                    <a:pt x="168" y="147"/>
                    <a:pt x="210" y="252"/>
                  </a:cubicBezTo>
                  <a:cubicBezTo>
                    <a:pt x="252" y="210"/>
                    <a:pt x="126" y="1"/>
                    <a:pt x="1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2065938" y="4480208"/>
              <a:ext cx="2040" cy="1369"/>
            </a:xfrm>
            <a:custGeom>
              <a:avLst/>
              <a:gdLst/>
              <a:ahLst/>
              <a:cxnLst/>
              <a:rect l="l" t="t" r="r" b="b"/>
              <a:pathLst>
                <a:path w="76" h="51" extrusionOk="0">
                  <a:moveTo>
                    <a:pt x="41" y="0"/>
                  </a:moveTo>
                  <a:cubicBezTo>
                    <a:pt x="31" y="0"/>
                    <a:pt x="18" y="4"/>
                    <a:pt x="1" y="15"/>
                  </a:cubicBezTo>
                  <a:cubicBezTo>
                    <a:pt x="16" y="41"/>
                    <a:pt x="31" y="50"/>
                    <a:pt x="42" y="50"/>
                  </a:cubicBezTo>
                  <a:cubicBezTo>
                    <a:pt x="68" y="50"/>
                    <a:pt x="76" y="0"/>
                    <a:pt x="41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055848" y="4472157"/>
              <a:ext cx="14063" cy="22490"/>
            </a:xfrm>
            <a:custGeom>
              <a:avLst/>
              <a:gdLst/>
              <a:ahLst/>
              <a:cxnLst/>
              <a:rect l="l" t="t" r="r" b="b"/>
              <a:pathLst>
                <a:path w="524" h="838" extrusionOk="0">
                  <a:moveTo>
                    <a:pt x="481" y="1"/>
                  </a:moveTo>
                  <a:cubicBezTo>
                    <a:pt x="377" y="189"/>
                    <a:pt x="293" y="399"/>
                    <a:pt x="167" y="545"/>
                  </a:cubicBezTo>
                  <a:cubicBezTo>
                    <a:pt x="76" y="545"/>
                    <a:pt x="96" y="501"/>
                    <a:pt x="65" y="501"/>
                  </a:cubicBezTo>
                  <a:cubicBezTo>
                    <a:pt x="53" y="501"/>
                    <a:pt x="34" y="507"/>
                    <a:pt x="0" y="524"/>
                  </a:cubicBezTo>
                  <a:cubicBezTo>
                    <a:pt x="21" y="566"/>
                    <a:pt x="84" y="587"/>
                    <a:pt x="167" y="587"/>
                  </a:cubicBezTo>
                  <a:cubicBezTo>
                    <a:pt x="167" y="712"/>
                    <a:pt x="63" y="712"/>
                    <a:pt x="63" y="838"/>
                  </a:cubicBezTo>
                  <a:cubicBezTo>
                    <a:pt x="251" y="754"/>
                    <a:pt x="230" y="440"/>
                    <a:pt x="335" y="336"/>
                  </a:cubicBezTo>
                  <a:cubicBezTo>
                    <a:pt x="356" y="315"/>
                    <a:pt x="377" y="315"/>
                    <a:pt x="377" y="315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7" y="294"/>
                    <a:pt x="523" y="85"/>
                    <a:pt x="481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042350" y="4481630"/>
              <a:ext cx="19135" cy="1557"/>
            </a:xfrm>
            <a:custGeom>
              <a:avLst/>
              <a:gdLst/>
              <a:ahLst/>
              <a:cxnLst/>
              <a:rect l="l" t="t" r="r" b="b"/>
              <a:pathLst>
                <a:path w="713" h="58" extrusionOk="0">
                  <a:moveTo>
                    <a:pt x="521" y="0"/>
                  </a:moveTo>
                  <a:cubicBezTo>
                    <a:pt x="407" y="0"/>
                    <a:pt x="274" y="13"/>
                    <a:pt x="189" y="25"/>
                  </a:cubicBezTo>
                  <a:cubicBezTo>
                    <a:pt x="0" y="49"/>
                    <a:pt x="5" y="58"/>
                    <a:pt x="94" y="58"/>
                  </a:cubicBezTo>
                  <a:cubicBezTo>
                    <a:pt x="232" y="58"/>
                    <a:pt x="572" y="37"/>
                    <a:pt x="712" y="25"/>
                  </a:cubicBezTo>
                  <a:cubicBezTo>
                    <a:pt x="677" y="7"/>
                    <a:pt x="604" y="0"/>
                    <a:pt x="521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1998555" y="4447979"/>
              <a:ext cx="10145" cy="6414"/>
            </a:xfrm>
            <a:custGeom>
              <a:avLst/>
              <a:gdLst/>
              <a:ahLst/>
              <a:cxnLst/>
              <a:rect l="l" t="t" r="r" b="b"/>
              <a:pathLst>
                <a:path w="378" h="239" extrusionOk="0">
                  <a:moveTo>
                    <a:pt x="365" y="1"/>
                  </a:moveTo>
                  <a:cubicBezTo>
                    <a:pt x="280" y="1"/>
                    <a:pt x="140" y="193"/>
                    <a:pt x="1" y="232"/>
                  </a:cubicBezTo>
                  <a:cubicBezTo>
                    <a:pt x="12" y="237"/>
                    <a:pt x="24" y="239"/>
                    <a:pt x="37" y="239"/>
                  </a:cubicBezTo>
                  <a:cubicBezTo>
                    <a:pt x="145" y="239"/>
                    <a:pt x="303" y="96"/>
                    <a:pt x="377" y="2"/>
                  </a:cubicBezTo>
                  <a:cubicBezTo>
                    <a:pt x="374" y="1"/>
                    <a:pt x="369" y="1"/>
                    <a:pt x="365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080617" y="4348071"/>
              <a:ext cx="2764" cy="6897"/>
            </a:xfrm>
            <a:custGeom>
              <a:avLst/>
              <a:gdLst/>
              <a:ahLst/>
              <a:cxnLst/>
              <a:rect l="l" t="t" r="r" b="b"/>
              <a:pathLst>
                <a:path w="103" h="257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40"/>
                    <a:pt x="1" y="257"/>
                    <a:pt x="31" y="257"/>
                  </a:cubicBezTo>
                  <a:cubicBezTo>
                    <a:pt x="34" y="257"/>
                    <a:pt x="36" y="255"/>
                    <a:pt x="40" y="252"/>
                  </a:cubicBezTo>
                  <a:cubicBezTo>
                    <a:pt x="19" y="147"/>
                    <a:pt x="102" y="43"/>
                    <a:pt x="40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151300" y="4223420"/>
              <a:ext cx="564" cy="59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21" y="22"/>
                  </a:lnTo>
                  <a:cubicBezTo>
                    <a:pt x="21" y="22"/>
                    <a:pt x="21" y="1"/>
                    <a:pt x="0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2151300" y="4223420"/>
              <a:ext cx="564" cy="590"/>
            </a:xfrm>
            <a:custGeom>
              <a:avLst/>
              <a:gdLst/>
              <a:ahLst/>
              <a:cxnLst/>
              <a:rect l="l" t="t" r="r" b="b"/>
              <a:pathLst>
                <a:path w="21" h="22" fill="none" extrusionOk="0">
                  <a:moveTo>
                    <a:pt x="0" y="1"/>
                  </a:moveTo>
                  <a:cubicBezTo>
                    <a:pt x="21" y="1"/>
                    <a:pt x="21" y="22"/>
                    <a:pt x="21" y="22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084481" y="4311011"/>
              <a:ext cx="564" cy="3408"/>
            </a:xfrm>
            <a:custGeom>
              <a:avLst/>
              <a:gdLst/>
              <a:ahLst/>
              <a:cxnLst/>
              <a:rect l="l" t="t" r="r" b="b"/>
              <a:pathLst>
                <a:path w="21" h="127" extrusionOk="0">
                  <a:moveTo>
                    <a:pt x="0" y="1"/>
                  </a:moveTo>
                  <a:cubicBezTo>
                    <a:pt x="0" y="43"/>
                    <a:pt x="0" y="85"/>
                    <a:pt x="21" y="126"/>
                  </a:cubicBezTo>
                  <a:cubicBezTo>
                    <a:pt x="21" y="106"/>
                    <a:pt x="21" y="85"/>
                    <a:pt x="21" y="64"/>
                  </a:cubicBezTo>
                  <a:cubicBezTo>
                    <a:pt x="21" y="43"/>
                    <a:pt x="0" y="22"/>
                    <a:pt x="0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081261" y="4314392"/>
              <a:ext cx="13338" cy="32044"/>
            </a:xfrm>
            <a:custGeom>
              <a:avLst/>
              <a:gdLst/>
              <a:ahLst/>
              <a:cxnLst/>
              <a:rect l="l" t="t" r="r" b="b"/>
              <a:pathLst>
                <a:path w="497" h="1194" extrusionOk="0">
                  <a:moveTo>
                    <a:pt x="141" y="0"/>
                  </a:moveTo>
                  <a:cubicBezTo>
                    <a:pt x="99" y="231"/>
                    <a:pt x="99" y="377"/>
                    <a:pt x="78" y="586"/>
                  </a:cubicBezTo>
                  <a:cubicBezTo>
                    <a:pt x="44" y="581"/>
                    <a:pt x="27" y="579"/>
                    <a:pt x="20" y="579"/>
                  </a:cubicBezTo>
                  <a:cubicBezTo>
                    <a:pt x="0" y="579"/>
                    <a:pt x="94" y="606"/>
                    <a:pt x="78" y="670"/>
                  </a:cubicBezTo>
                  <a:cubicBezTo>
                    <a:pt x="225" y="670"/>
                    <a:pt x="371" y="1026"/>
                    <a:pt x="497" y="1193"/>
                  </a:cubicBezTo>
                  <a:cubicBezTo>
                    <a:pt x="476" y="984"/>
                    <a:pt x="225" y="796"/>
                    <a:pt x="141" y="565"/>
                  </a:cubicBezTo>
                  <a:cubicBezTo>
                    <a:pt x="120" y="565"/>
                    <a:pt x="120" y="607"/>
                    <a:pt x="78" y="607"/>
                  </a:cubicBezTo>
                  <a:cubicBezTo>
                    <a:pt x="183" y="419"/>
                    <a:pt x="162" y="210"/>
                    <a:pt x="141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1885579" y="3111120"/>
              <a:ext cx="324707" cy="1354999"/>
            </a:xfrm>
            <a:custGeom>
              <a:avLst/>
              <a:gdLst/>
              <a:ahLst/>
              <a:cxnLst/>
              <a:rect l="l" t="t" r="r" b="b"/>
              <a:pathLst>
                <a:path w="12099" h="50489" extrusionOk="0">
                  <a:moveTo>
                    <a:pt x="6826" y="36031"/>
                  </a:moveTo>
                  <a:cubicBezTo>
                    <a:pt x="6868" y="36219"/>
                    <a:pt x="6889" y="36407"/>
                    <a:pt x="6910" y="36616"/>
                  </a:cubicBezTo>
                  <a:cubicBezTo>
                    <a:pt x="6893" y="36616"/>
                    <a:pt x="6877" y="36590"/>
                    <a:pt x="6860" y="36590"/>
                  </a:cubicBezTo>
                  <a:cubicBezTo>
                    <a:pt x="6856" y="36590"/>
                    <a:pt x="6851" y="36591"/>
                    <a:pt x="6847" y="36596"/>
                  </a:cubicBezTo>
                  <a:cubicBezTo>
                    <a:pt x="6847" y="36616"/>
                    <a:pt x="6764" y="36700"/>
                    <a:pt x="6743" y="36763"/>
                  </a:cubicBezTo>
                  <a:cubicBezTo>
                    <a:pt x="6726" y="36763"/>
                    <a:pt x="6709" y="36736"/>
                    <a:pt x="6692" y="36736"/>
                  </a:cubicBezTo>
                  <a:cubicBezTo>
                    <a:pt x="6688" y="36736"/>
                    <a:pt x="6684" y="36738"/>
                    <a:pt x="6680" y="36742"/>
                  </a:cubicBezTo>
                  <a:cubicBezTo>
                    <a:pt x="6701" y="36763"/>
                    <a:pt x="6701" y="36784"/>
                    <a:pt x="6722" y="36784"/>
                  </a:cubicBezTo>
                  <a:cubicBezTo>
                    <a:pt x="6743" y="36826"/>
                    <a:pt x="6722" y="36826"/>
                    <a:pt x="6722" y="36868"/>
                  </a:cubicBezTo>
                  <a:cubicBezTo>
                    <a:pt x="6714" y="36852"/>
                    <a:pt x="6706" y="36845"/>
                    <a:pt x="6698" y="36845"/>
                  </a:cubicBezTo>
                  <a:cubicBezTo>
                    <a:pt x="6685" y="36845"/>
                    <a:pt x="6672" y="36863"/>
                    <a:pt x="6659" y="36888"/>
                  </a:cubicBezTo>
                  <a:cubicBezTo>
                    <a:pt x="6648" y="36857"/>
                    <a:pt x="6638" y="36852"/>
                    <a:pt x="6625" y="36852"/>
                  </a:cubicBezTo>
                  <a:cubicBezTo>
                    <a:pt x="6618" y="36852"/>
                    <a:pt x="6611" y="36853"/>
                    <a:pt x="6603" y="36853"/>
                  </a:cubicBezTo>
                  <a:cubicBezTo>
                    <a:pt x="6595" y="36853"/>
                    <a:pt x="6586" y="36852"/>
                    <a:pt x="6575" y="36847"/>
                  </a:cubicBezTo>
                  <a:cubicBezTo>
                    <a:pt x="6596" y="36679"/>
                    <a:pt x="6617" y="36470"/>
                    <a:pt x="6638" y="36303"/>
                  </a:cubicBezTo>
                  <a:cubicBezTo>
                    <a:pt x="6638" y="36261"/>
                    <a:pt x="6638" y="36240"/>
                    <a:pt x="6659" y="36198"/>
                  </a:cubicBezTo>
                  <a:cubicBezTo>
                    <a:pt x="6659" y="36135"/>
                    <a:pt x="6659" y="36093"/>
                    <a:pt x="6659" y="36031"/>
                  </a:cubicBezTo>
                  <a:close/>
                  <a:moveTo>
                    <a:pt x="7203" y="37349"/>
                  </a:moveTo>
                  <a:cubicBezTo>
                    <a:pt x="7203" y="37370"/>
                    <a:pt x="7182" y="37453"/>
                    <a:pt x="7182" y="37537"/>
                  </a:cubicBezTo>
                  <a:cubicBezTo>
                    <a:pt x="7182" y="37474"/>
                    <a:pt x="7224" y="37391"/>
                    <a:pt x="7203" y="37349"/>
                  </a:cubicBezTo>
                  <a:close/>
                  <a:moveTo>
                    <a:pt x="7179" y="37565"/>
                  </a:moveTo>
                  <a:cubicBezTo>
                    <a:pt x="7175" y="37565"/>
                    <a:pt x="7169" y="37578"/>
                    <a:pt x="7165" y="37588"/>
                  </a:cubicBezTo>
                  <a:lnTo>
                    <a:pt x="7165" y="37588"/>
                  </a:lnTo>
                  <a:cubicBezTo>
                    <a:pt x="7168" y="37583"/>
                    <a:pt x="7173" y="37579"/>
                    <a:pt x="7182" y="37579"/>
                  </a:cubicBezTo>
                  <a:cubicBezTo>
                    <a:pt x="7182" y="37568"/>
                    <a:pt x="7181" y="37565"/>
                    <a:pt x="7179" y="37565"/>
                  </a:cubicBezTo>
                  <a:close/>
                  <a:moveTo>
                    <a:pt x="7165" y="37588"/>
                  </a:moveTo>
                  <a:cubicBezTo>
                    <a:pt x="7164" y="37590"/>
                    <a:pt x="7164" y="37592"/>
                    <a:pt x="7163" y="37594"/>
                  </a:cubicBezTo>
                  <a:lnTo>
                    <a:pt x="7163" y="37594"/>
                  </a:lnTo>
                  <a:cubicBezTo>
                    <a:pt x="7164" y="37593"/>
                    <a:pt x="7164" y="37590"/>
                    <a:pt x="7165" y="37588"/>
                  </a:cubicBezTo>
                  <a:close/>
                  <a:moveTo>
                    <a:pt x="7056" y="36888"/>
                  </a:moveTo>
                  <a:cubicBezTo>
                    <a:pt x="7161" y="37119"/>
                    <a:pt x="7203" y="37432"/>
                    <a:pt x="7328" y="37642"/>
                  </a:cubicBezTo>
                  <a:cubicBezTo>
                    <a:pt x="7287" y="37725"/>
                    <a:pt x="7224" y="37746"/>
                    <a:pt x="7203" y="37851"/>
                  </a:cubicBezTo>
                  <a:cubicBezTo>
                    <a:pt x="7203" y="37767"/>
                    <a:pt x="7203" y="37642"/>
                    <a:pt x="7161" y="37621"/>
                  </a:cubicBezTo>
                  <a:cubicBezTo>
                    <a:pt x="7161" y="37611"/>
                    <a:pt x="7161" y="37602"/>
                    <a:pt x="7163" y="37594"/>
                  </a:cubicBezTo>
                  <a:lnTo>
                    <a:pt x="7163" y="37594"/>
                  </a:lnTo>
                  <a:cubicBezTo>
                    <a:pt x="7162" y="37598"/>
                    <a:pt x="7161" y="37600"/>
                    <a:pt x="7161" y="37600"/>
                  </a:cubicBezTo>
                  <a:cubicBezTo>
                    <a:pt x="7140" y="37537"/>
                    <a:pt x="7119" y="37579"/>
                    <a:pt x="7119" y="37495"/>
                  </a:cubicBezTo>
                  <a:cubicBezTo>
                    <a:pt x="7112" y="37503"/>
                    <a:pt x="7107" y="37508"/>
                    <a:pt x="7104" y="37508"/>
                  </a:cubicBezTo>
                  <a:cubicBezTo>
                    <a:pt x="7098" y="37508"/>
                    <a:pt x="7098" y="37493"/>
                    <a:pt x="7098" y="37453"/>
                  </a:cubicBezTo>
                  <a:cubicBezTo>
                    <a:pt x="7077" y="37474"/>
                    <a:pt x="7077" y="37474"/>
                    <a:pt x="7077" y="37495"/>
                  </a:cubicBezTo>
                  <a:cubicBezTo>
                    <a:pt x="7056" y="37474"/>
                    <a:pt x="7077" y="37453"/>
                    <a:pt x="7077" y="37432"/>
                  </a:cubicBezTo>
                  <a:lnTo>
                    <a:pt x="7077" y="37432"/>
                  </a:lnTo>
                  <a:cubicBezTo>
                    <a:pt x="7077" y="37433"/>
                    <a:pt x="7077" y="37453"/>
                    <a:pt x="7056" y="37453"/>
                  </a:cubicBezTo>
                  <a:cubicBezTo>
                    <a:pt x="7056" y="37445"/>
                    <a:pt x="7056" y="37438"/>
                    <a:pt x="7056" y="37432"/>
                  </a:cubicBezTo>
                  <a:cubicBezTo>
                    <a:pt x="7036" y="37412"/>
                    <a:pt x="7036" y="37412"/>
                    <a:pt x="7036" y="37391"/>
                  </a:cubicBezTo>
                  <a:cubicBezTo>
                    <a:pt x="7056" y="37370"/>
                    <a:pt x="7036" y="37349"/>
                    <a:pt x="7036" y="37307"/>
                  </a:cubicBezTo>
                  <a:lnTo>
                    <a:pt x="7036" y="37307"/>
                  </a:lnTo>
                  <a:cubicBezTo>
                    <a:pt x="7056" y="37328"/>
                    <a:pt x="7056" y="37391"/>
                    <a:pt x="7056" y="37432"/>
                  </a:cubicBezTo>
                  <a:cubicBezTo>
                    <a:pt x="7056" y="37410"/>
                    <a:pt x="7056" y="37403"/>
                    <a:pt x="7056" y="37370"/>
                  </a:cubicBezTo>
                  <a:cubicBezTo>
                    <a:pt x="7119" y="37474"/>
                    <a:pt x="7203" y="37495"/>
                    <a:pt x="7203" y="37684"/>
                  </a:cubicBezTo>
                  <a:cubicBezTo>
                    <a:pt x="7224" y="37642"/>
                    <a:pt x="7203" y="37579"/>
                    <a:pt x="7182" y="37537"/>
                  </a:cubicBezTo>
                  <a:cubicBezTo>
                    <a:pt x="7161" y="37432"/>
                    <a:pt x="7056" y="37391"/>
                    <a:pt x="7036" y="37286"/>
                  </a:cubicBezTo>
                  <a:cubicBezTo>
                    <a:pt x="7036" y="37244"/>
                    <a:pt x="7056" y="37160"/>
                    <a:pt x="7056" y="37119"/>
                  </a:cubicBezTo>
                  <a:cubicBezTo>
                    <a:pt x="7077" y="37035"/>
                    <a:pt x="7056" y="36972"/>
                    <a:pt x="7056" y="36888"/>
                  </a:cubicBezTo>
                  <a:close/>
                  <a:moveTo>
                    <a:pt x="7349" y="37663"/>
                  </a:moveTo>
                  <a:lnTo>
                    <a:pt x="7349" y="37663"/>
                  </a:lnTo>
                  <a:cubicBezTo>
                    <a:pt x="7370" y="37746"/>
                    <a:pt x="7349" y="37872"/>
                    <a:pt x="7328" y="37976"/>
                  </a:cubicBezTo>
                  <a:cubicBezTo>
                    <a:pt x="7287" y="37976"/>
                    <a:pt x="7245" y="37935"/>
                    <a:pt x="7224" y="37893"/>
                  </a:cubicBezTo>
                  <a:cubicBezTo>
                    <a:pt x="7224" y="37746"/>
                    <a:pt x="7287" y="37725"/>
                    <a:pt x="7349" y="37663"/>
                  </a:cubicBezTo>
                  <a:close/>
                  <a:moveTo>
                    <a:pt x="7571" y="38723"/>
                  </a:moveTo>
                  <a:cubicBezTo>
                    <a:pt x="7576" y="38737"/>
                    <a:pt x="7581" y="38750"/>
                    <a:pt x="7587" y="38762"/>
                  </a:cubicBezTo>
                  <a:lnTo>
                    <a:pt x="7587" y="38762"/>
                  </a:lnTo>
                  <a:cubicBezTo>
                    <a:pt x="7582" y="38748"/>
                    <a:pt x="7576" y="38735"/>
                    <a:pt x="7571" y="38723"/>
                  </a:cubicBezTo>
                  <a:close/>
                  <a:moveTo>
                    <a:pt x="7370" y="38813"/>
                  </a:moveTo>
                  <a:cubicBezTo>
                    <a:pt x="7370" y="38834"/>
                    <a:pt x="7349" y="38855"/>
                    <a:pt x="7349" y="38855"/>
                  </a:cubicBezTo>
                  <a:cubicBezTo>
                    <a:pt x="7349" y="38855"/>
                    <a:pt x="7349" y="38834"/>
                    <a:pt x="7370" y="38813"/>
                  </a:cubicBezTo>
                  <a:close/>
                  <a:moveTo>
                    <a:pt x="7587" y="38762"/>
                  </a:moveTo>
                  <a:cubicBezTo>
                    <a:pt x="7600" y="38798"/>
                    <a:pt x="7613" y="38841"/>
                    <a:pt x="7621" y="38876"/>
                  </a:cubicBezTo>
                  <a:cubicBezTo>
                    <a:pt x="7621" y="38832"/>
                    <a:pt x="7604" y="38799"/>
                    <a:pt x="7587" y="38762"/>
                  </a:cubicBezTo>
                  <a:close/>
                  <a:moveTo>
                    <a:pt x="7359" y="38931"/>
                  </a:moveTo>
                  <a:cubicBezTo>
                    <a:pt x="7350" y="38943"/>
                    <a:pt x="7341" y="38957"/>
                    <a:pt x="7334" y="38973"/>
                  </a:cubicBezTo>
                  <a:lnTo>
                    <a:pt x="7334" y="38973"/>
                  </a:lnTo>
                  <a:cubicBezTo>
                    <a:pt x="7343" y="38961"/>
                    <a:pt x="7352" y="38948"/>
                    <a:pt x="7359" y="38931"/>
                  </a:cubicBezTo>
                  <a:close/>
                  <a:moveTo>
                    <a:pt x="6303" y="38855"/>
                  </a:moveTo>
                  <a:cubicBezTo>
                    <a:pt x="6303" y="38856"/>
                    <a:pt x="6366" y="38960"/>
                    <a:pt x="6408" y="38981"/>
                  </a:cubicBezTo>
                  <a:cubicBezTo>
                    <a:pt x="6408" y="38996"/>
                    <a:pt x="6402" y="39000"/>
                    <a:pt x="6394" y="39000"/>
                  </a:cubicBezTo>
                  <a:cubicBezTo>
                    <a:pt x="6385" y="39000"/>
                    <a:pt x="6373" y="38995"/>
                    <a:pt x="6362" y="38995"/>
                  </a:cubicBezTo>
                  <a:cubicBezTo>
                    <a:pt x="6356" y="38995"/>
                    <a:pt x="6350" y="38997"/>
                    <a:pt x="6345" y="39002"/>
                  </a:cubicBezTo>
                  <a:cubicBezTo>
                    <a:pt x="6366" y="38960"/>
                    <a:pt x="6303" y="38960"/>
                    <a:pt x="6282" y="38897"/>
                  </a:cubicBezTo>
                  <a:cubicBezTo>
                    <a:pt x="6282" y="38876"/>
                    <a:pt x="6324" y="38897"/>
                    <a:pt x="6303" y="38855"/>
                  </a:cubicBezTo>
                  <a:close/>
                  <a:moveTo>
                    <a:pt x="6324" y="38998"/>
                  </a:moveTo>
                  <a:cubicBezTo>
                    <a:pt x="6319" y="39007"/>
                    <a:pt x="6311" y="39015"/>
                    <a:pt x="6303" y="39023"/>
                  </a:cubicBezTo>
                  <a:cubicBezTo>
                    <a:pt x="6307" y="39027"/>
                    <a:pt x="6310" y="39028"/>
                    <a:pt x="6313" y="39028"/>
                  </a:cubicBezTo>
                  <a:cubicBezTo>
                    <a:pt x="6321" y="39028"/>
                    <a:pt x="6323" y="39013"/>
                    <a:pt x="6324" y="38998"/>
                  </a:cubicBezTo>
                  <a:close/>
                  <a:moveTo>
                    <a:pt x="7334" y="38973"/>
                  </a:moveTo>
                  <a:cubicBezTo>
                    <a:pt x="7317" y="38997"/>
                    <a:pt x="7298" y="39017"/>
                    <a:pt x="7287" y="39065"/>
                  </a:cubicBezTo>
                  <a:cubicBezTo>
                    <a:pt x="7287" y="39127"/>
                    <a:pt x="7287" y="39190"/>
                    <a:pt x="7266" y="39211"/>
                  </a:cubicBezTo>
                  <a:cubicBezTo>
                    <a:pt x="7245" y="39148"/>
                    <a:pt x="7266" y="39127"/>
                    <a:pt x="7245" y="39085"/>
                  </a:cubicBezTo>
                  <a:lnTo>
                    <a:pt x="7245" y="39085"/>
                  </a:lnTo>
                  <a:cubicBezTo>
                    <a:pt x="7224" y="39253"/>
                    <a:pt x="7287" y="39295"/>
                    <a:pt x="7287" y="39441"/>
                  </a:cubicBezTo>
                  <a:cubicBezTo>
                    <a:pt x="7287" y="39268"/>
                    <a:pt x="7287" y="39080"/>
                    <a:pt x="7334" y="38973"/>
                  </a:cubicBezTo>
                  <a:close/>
                  <a:moveTo>
                    <a:pt x="8998" y="39208"/>
                  </a:moveTo>
                  <a:cubicBezTo>
                    <a:pt x="9006" y="39208"/>
                    <a:pt x="9014" y="39209"/>
                    <a:pt x="9023" y="39211"/>
                  </a:cubicBezTo>
                  <a:cubicBezTo>
                    <a:pt x="9212" y="39588"/>
                    <a:pt x="9358" y="39985"/>
                    <a:pt x="9463" y="40425"/>
                  </a:cubicBezTo>
                  <a:cubicBezTo>
                    <a:pt x="9395" y="40408"/>
                    <a:pt x="9355" y="40377"/>
                    <a:pt x="9286" y="40377"/>
                  </a:cubicBezTo>
                  <a:cubicBezTo>
                    <a:pt x="9270" y="40377"/>
                    <a:pt x="9252" y="40379"/>
                    <a:pt x="9233" y="40383"/>
                  </a:cubicBezTo>
                  <a:cubicBezTo>
                    <a:pt x="9233" y="40404"/>
                    <a:pt x="9002" y="40529"/>
                    <a:pt x="8919" y="40634"/>
                  </a:cubicBezTo>
                  <a:cubicBezTo>
                    <a:pt x="8904" y="40637"/>
                    <a:pt x="8890" y="40638"/>
                    <a:pt x="8879" y="40638"/>
                  </a:cubicBezTo>
                  <a:cubicBezTo>
                    <a:pt x="8807" y="40638"/>
                    <a:pt x="8781" y="40592"/>
                    <a:pt x="8709" y="40592"/>
                  </a:cubicBezTo>
                  <a:cubicBezTo>
                    <a:pt x="8751" y="40634"/>
                    <a:pt x="8793" y="40655"/>
                    <a:pt x="8877" y="40655"/>
                  </a:cubicBezTo>
                  <a:cubicBezTo>
                    <a:pt x="8877" y="40717"/>
                    <a:pt x="8814" y="40717"/>
                    <a:pt x="8814" y="40780"/>
                  </a:cubicBezTo>
                  <a:cubicBezTo>
                    <a:pt x="8791" y="40757"/>
                    <a:pt x="8771" y="40748"/>
                    <a:pt x="8751" y="40748"/>
                  </a:cubicBezTo>
                  <a:cubicBezTo>
                    <a:pt x="8718" y="40748"/>
                    <a:pt x="8686" y="40775"/>
                    <a:pt x="8647" y="40801"/>
                  </a:cubicBezTo>
                  <a:cubicBezTo>
                    <a:pt x="8594" y="40759"/>
                    <a:pt x="8547" y="40754"/>
                    <a:pt x="8495" y="40754"/>
                  </a:cubicBezTo>
                  <a:cubicBezTo>
                    <a:pt x="8478" y="40754"/>
                    <a:pt x="8460" y="40755"/>
                    <a:pt x="8441" y="40755"/>
                  </a:cubicBezTo>
                  <a:cubicBezTo>
                    <a:pt x="8403" y="40755"/>
                    <a:pt x="8361" y="40752"/>
                    <a:pt x="8312" y="40738"/>
                  </a:cubicBezTo>
                  <a:cubicBezTo>
                    <a:pt x="8416" y="40529"/>
                    <a:pt x="8458" y="40215"/>
                    <a:pt x="8521" y="39943"/>
                  </a:cubicBezTo>
                  <a:cubicBezTo>
                    <a:pt x="8521" y="39901"/>
                    <a:pt x="8584" y="39860"/>
                    <a:pt x="8584" y="39818"/>
                  </a:cubicBezTo>
                  <a:cubicBezTo>
                    <a:pt x="8605" y="39692"/>
                    <a:pt x="8563" y="39588"/>
                    <a:pt x="8647" y="39483"/>
                  </a:cubicBezTo>
                  <a:cubicBezTo>
                    <a:pt x="8688" y="39420"/>
                    <a:pt x="8814" y="39399"/>
                    <a:pt x="8877" y="39357"/>
                  </a:cubicBezTo>
                  <a:cubicBezTo>
                    <a:pt x="8934" y="39300"/>
                    <a:pt x="8922" y="39208"/>
                    <a:pt x="8998" y="39208"/>
                  </a:cubicBezTo>
                  <a:close/>
                  <a:moveTo>
                    <a:pt x="9965" y="40822"/>
                  </a:moveTo>
                  <a:cubicBezTo>
                    <a:pt x="10279" y="41157"/>
                    <a:pt x="10467" y="41617"/>
                    <a:pt x="10823" y="41910"/>
                  </a:cubicBezTo>
                  <a:cubicBezTo>
                    <a:pt x="10718" y="42036"/>
                    <a:pt x="10488" y="42078"/>
                    <a:pt x="10404" y="42224"/>
                  </a:cubicBezTo>
                  <a:cubicBezTo>
                    <a:pt x="10446" y="42119"/>
                    <a:pt x="10404" y="41931"/>
                    <a:pt x="10300" y="41889"/>
                  </a:cubicBezTo>
                  <a:cubicBezTo>
                    <a:pt x="10300" y="41847"/>
                    <a:pt x="10321" y="41826"/>
                    <a:pt x="10341" y="41826"/>
                  </a:cubicBezTo>
                  <a:cubicBezTo>
                    <a:pt x="10341" y="41810"/>
                    <a:pt x="10337" y="41803"/>
                    <a:pt x="10331" y="41803"/>
                  </a:cubicBezTo>
                  <a:cubicBezTo>
                    <a:pt x="10313" y="41803"/>
                    <a:pt x="10279" y="41853"/>
                    <a:pt x="10279" y="41868"/>
                  </a:cubicBezTo>
                  <a:cubicBezTo>
                    <a:pt x="10195" y="41743"/>
                    <a:pt x="10174" y="41826"/>
                    <a:pt x="10132" y="41680"/>
                  </a:cubicBezTo>
                  <a:cubicBezTo>
                    <a:pt x="10123" y="41707"/>
                    <a:pt x="10106" y="41723"/>
                    <a:pt x="10091" y="41723"/>
                  </a:cubicBezTo>
                  <a:cubicBezTo>
                    <a:pt x="10072" y="41723"/>
                    <a:pt x="10058" y="41697"/>
                    <a:pt x="10069" y="41638"/>
                  </a:cubicBezTo>
                  <a:lnTo>
                    <a:pt x="10069" y="41638"/>
                  </a:lnTo>
                  <a:cubicBezTo>
                    <a:pt x="10049" y="41659"/>
                    <a:pt x="10028" y="41659"/>
                    <a:pt x="10007" y="41680"/>
                  </a:cubicBezTo>
                  <a:cubicBezTo>
                    <a:pt x="9944" y="41680"/>
                    <a:pt x="10028" y="41638"/>
                    <a:pt x="10007" y="41596"/>
                  </a:cubicBezTo>
                  <a:lnTo>
                    <a:pt x="10007" y="41596"/>
                  </a:lnTo>
                  <a:cubicBezTo>
                    <a:pt x="9990" y="41613"/>
                    <a:pt x="9987" y="41644"/>
                    <a:pt x="9964" y="41644"/>
                  </a:cubicBezTo>
                  <a:cubicBezTo>
                    <a:pt x="9958" y="41644"/>
                    <a:pt x="9952" y="41642"/>
                    <a:pt x="9944" y="41638"/>
                  </a:cubicBezTo>
                  <a:cubicBezTo>
                    <a:pt x="9923" y="41596"/>
                    <a:pt x="9965" y="41575"/>
                    <a:pt x="9965" y="41513"/>
                  </a:cubicBezTo>
                  <a:cubicBezTo>
                    <a:pt x="10132" y="41680"/>
                    <a:pt x="10425" y="41701"/>
                    <a:pt x="10446" y="41994"/>
                  </a:cubicBezTo>
                  <a:cubicBezTo>
                    <a:pt x="10509" y="41910"/>
                    <a:pt x="10425" y="41826"/>
                    <a:pt x="10383" y="41785"/>
                  </a:cubicBezTo>
                  <a:cubicBezTo>
                    <a:pt x="10383" y="41659"/>
                    <a:pt x="10509" y="41534"/>
                    <a:pt x="10404" y="41471"/>
                  </a:cubicBezTo>
                  <a:lnTo>
                    <a:pt x="10404" y="41471"/>
                  </a:lnTo>
                  <a:cubicBezTo>
                    <a:pt x="10404" y="41534"/>
                    <a:pt x="10362" y="41659"/>
                    <a:pt x="10362" y="41764"/>
                  </a:cubicBezTo>
                  <a:cubicBezTo>
                    <a:pt x="10300" y="41659"/>
                    <a:pt x="10028" y="41596"/>
                    <a:pt x="9923" y="41471"/>
                  </a:cubicBezTo>
                  <a:lnTo>
                    <a:pt x="9923" y="41471"/>
                  </a:lnTo>
                  <a:cubicBezTo>
                    <a:pt x="9944" y="41513"/>
                    <a:pt x="9923" y="41575"/>
                    <a:pt x="9923" y="41596"/>
                  </a:cubicBezTo>
                  <a:cubicBezTo>
                    <a:pt x="9881" y="41596"/>
                    <a:pt x="9881" y="41575"/>
                    <a:pt x="9860" y="41554"/>
                  </a:cubicBezTo>
                  <a:cubicBezTo>
                    <a:pt x="9923" y="41534"/>
                    <a:pt x="9902" y="41492"/>
                    <a:pt x="9881" y="41429"/>
                  </a:cubicBezTo>
                  <a:lnTo>
                    <a:pt x="9881" y="41429"/>
                  </a:lnTo>
                  <a:cubicBezTo>
                    <a:pt x="9881" y="41429"/>
                    <a:pt x="9902" y="41450"/>
                    <a:pt x="9902" y="41450"/>
                  </a:cubicBezTo>
                  <a:cubicBezTo>
                    <a:pt x="9881" y="41429"/>
                    <a:pt x="9881" y="41408"/>
                    <a:pt x="9881" y="41387"/>
                  </a:cubicBezTo>
                  <a:cubicBezTo>
                    <a:pt x="9860" y="41345"/>
                    <a:pt x="9965" y="41220"/>
                    <a:pt x="9965" y="41157"/>
                  </a:cubicBezTo>
                  <a:cubicBezTo>
                    <a:pt x="9986" y="41031"/>
                    <a:pt x="9923" y="40927"/>
                    <a:pt x="9965" y="40822"/>
                  </a:cubicBezTo>
                  <a:close/>
                  <a:moveTo>
                    <a:pt x="10885" y="41952"/>
                  </a:moveTo>
                  <a:lnTo>
                    <a:pt x="10885" y="41952"/>
                  </a:lnTo>
                  <a:cubicBezTo>
                    <a:pt x="11032" y="42078"/>
                    <a:pt x="10906" y="42245"/>
                    <a:pt x="10865" y="42391"/>
                  </a:cubicBezTo>
                  <a:cubicBezTo>
                    <a:pt x="10718" y="42391"/>
                    <a:pt x="10613" y="42329"/>
                    <a:pt x="10488" y="42287"/>
                  </a:cubicBezTo>
                  <a:cubicBezTo>
                    <a:pt x="10509" y="42078"/>
                    <a:pt x="10718" y="42036"/>
                    <a:pt x="10885" y="41952"/>
                  </a:cubicBezTo>
                  <a:close/>
                  <a:moveTo>
                    <a:pt x="7433" y="43668"/>
                  </a:moveTo>
                  <a:cubicBezTo>
                    <a:pt x="7454" y="43668"/>
                    <a:pt x="7454" y="43689"/>
                    <a:pt x="7454" y="43689"/>
                  </a:cubicBezTo>
                  <a:cubicBezTo>
                    <a:pt x="7433" y="43689"/>
                    <a:pt x="7433" y="43668"/>
                    <a:pt x="7433" y="43668"/>
                  </a:cubicBezTo>
                  <a:close/>
                  <a:moveTo>
                    <a:pt x="7454" y="43689"/>
                  </a:moveTo>
                  <a:cubicBezTo>
                    <a:pt x="7517" y="43730"/>
                    <a:pt x="7705" y="43835"/>
                    <a:pt x="7810" y="43856"/>
                  </a:cubicBezTo>
                  <a:cubicBezTo>
                    <a:pt x="7789" y="43877"/>
                    <a:pt x="7747" y="43877"/>
                    <a:pt x="7705" y="43877"/>
                  </a:cubicBezTo>
                  <a:cubicBezTo>
                    <a:pt x="7663" y="43877"/>
                    <a:pt x="7621" y="43877"/>
                    <a:pt x="7600" y="43898"/>
                  </a:cubicBezTo>
                  <a:cubicBezTo>
                    <a:pt x="7663" y="43835"/>
                    <a:pt x="7454" y="43814"/>
                    <a:pt x="7412" y="43730"/>
                  </a:cubicBezTo>
                  <a:cubicBezTo>
                    <a:pt x="7412" y="43710"/>
                    <a:pt x="7475" y="43730"/>
                    <a:pt x="7454" y="43689"/>
                  </a:cubicBezTo>
                  <a:close/>
                  <a:moveTo>
                    <a:pt x="4567" y="41199"/>
                  </a:moveTo>
                  <a:cubicBezTo>
                    <a:pt x="4713" y="41199"/>
                    <a:pt x="4692" y="41366"/>
                    <a:pt x="4797" y="41450"/>
                  </a:cubicBezTo>
                  <a:cubicBezTo>
                    <a:pt x="4880" y="41534"/>
                    <a:pt x="5090" y="41575"/>
                    <a:pt x="5152" y="41680"/>
                  </a:cubicBezTo>
                  <a:cubicBezTo>
                    <a:pt x="5257" y="41847"/>
                    <a:pt x="5173" y="42036"/>
                    <a:pt x="5215" y="42245"/>
                  </a:cubicBezTo>
                  <a:cubicBezTo>
                    <a:pt x="5215" y="42329"/>
                    <a:pt x="5299" y="42391"/>
                    <a:pt x="5320" y="42475"/>
                  </a:cubicBezTo>
                  <a:cubicBezTo>
                    <a:pt x="5424" y="42914"/>
                    <a:pt x="5487" y="43438"/>
                    <a:pt x="5634" y="43793"/>
                  </a:cubicBezTo>
                  <a:cubicBezTo>
                    <a:pt x="5403" y="43856"/>
                    <a:pt x="5278" y="43772"/>
                    <a:pt x="5152" y="43919"/>
                  </a:cubicBezTo>
                  <a:cubicBezTo>
                    <a:pt x="5090" y="43856"/>
                    <a:pt x="5043" y="43816"/>
                    <a:pt x="4988" y="43816"/>
                  </a:cubicBezTo>
                  <a:cubicBezTo>
                    <a:pt x="4951" y="43816"/>
                    <a:pt x="4910" y="43835"/>
                    <a:pt x="4859" y="43877"/>
                  </a:cubicBezTo>
                  <a:cubicBezTo>
                    <a:pt x="4880" y="43772"/>
                    <a:pt x="4797" y="43772"/>
                    <a:pt x="4797" y="43647"/>
                  </a:cubicBezTo>
                  <a:cubicBezTo>
                    <a:pt x="4922" y="43647"/>
                    <a:pt x="4985" y="43605"/>
                    <a:pt x="5048" y="43542"/>
                  </a:cubicBezTo>
                  <a:cubicBezTo>
                    <a:pt x="4901" y="43542"/>
                    <a:pt x="4859" y="43626"/>
                    <a:pt x="4734" y="43626"/>
                  </a:cubicBezTo>
                  <a:cubicBezTo>
                    <a:pt x="4587" y="43438"/>
                    <a:pt x="4253" y="43228"/>
                    <a:pt x="4253" y="43186"/>
                  </a:cubicBezTo>
                  <a:cubicBezTo>
                    <a:pt x="4234" y="43184"/>
                    <a:pt x="4217" y="43183"/>
                    <a:pt x="4201" y="43183"/>
                  </a:cubicBezTo>
                  <a:cubicBezTo>
                    <a:pt x="4071" y="43183"/>
                    <a:pt x="4009" y="43252"/>
                    <a:pt x="3897" y="43270"/>
                  </a:cubicBezTo>
                  <a:cubicBezTo>
                    <a:pt x="4064" y="42517"/>
                    <a:pt x="4295" y="41847"/>
                    <a:pt x="4567" y="41199"/>
                  </a:cubicBezTo>
                  <a:close/>
                  <a:moveTo>
                    <a:pt x="7370" y="43961"/>
                  </a:moveTo>
                  <a:cubicBezTo>
                    <a:pt x="7370" y="43982"/>
                    <a:pt x="7370" y="43982"/>
                    <a:pt x="7370" y="44002"/>
                  </a:cubicBezTo>
                  <a:cubicBezTo>
                    <a:pt x="7349" y="43982"/>
                    <a:pt x="7349" y="43982"/>
                    <a:pt x="7370" y="43961"/>
                  </a:cubicBezTo>
                  <a:close/>
                  <a:moveTo>
                    <a:pt x="10969" y="43626"/>
                  </a:moveTo>
                  <a:cubicBezTo>
                    <a:pt x="11011" y="43626"/>
                    <a:pt x="10948" y="43689"/>
                    <a:pt x="10906" y="43689"/>
                  </a:cubicBezTo>
                  <a:cubicBezTo>
                    <a:pt x="10906" y="43710"/>
                    <a:pt x="10927" y="43730"/>
                    <a:pt x="10969" y="43730"/>
                  </a:cubicBezTo>
                  <a:cubicBezTo>
                    <a:pt x="10906" y="43835"/>
                    <a:pt x="10760" y="43877"/>
                    <a:pt x="10718" y="43982"/>
                  </a:cubicBezTo>
                  <a:cubicBezTo>
                    <a:pt x="10697" y="44065"/>
                    <a:pt x="10718" y="44170"/>
                    <a:pt x="10613" y="44170"/>
                  </a:cubicBezTo>
                  <a:cubicBezTo>
                    <a:pt x="10593" y="44086"/>
                    <a:pt x="10634" y="44065"/>
                    <a:pt x="10593" y="44002"/>
                  </a:cubicBezTo>
                  <a:cubicBezTo>
                    <a:pt x="10697" y="43898"/>
                    <a:pt x="10802" y="43793"/>
                    <a:pt x="10906" y="43689"/>
                  </a:cubicBezTo>
                  <a:cubicBezTo>
                    <a:pt x="10927" y="43668"/>
                    <a:pt x="10948" y="43647"/>
                    <a:pt x="10969" y="43626"/>
                  </a:cubicBezTo>
                  <a:close/>
                  <a:moveTo>
                    <a:pt x="3165" y="43919"/>
                  </a:moveTo>
                  <a:lnTo>
                    <a:pt x="3165" y="43919"/>
                  </a:lnTo>
                  <a:cubicBezTo>
                    <a:pt x="3227" y="44128"/>
                    <a:pt x="3123" y="44275"/>
                    <a:pt x="3165" y="44484"/>
                  </a:cubicBezTo>
                  <a:cubicBezTo>
                    <a:pt x="3165" y="44588"/>
                    <a:pt x="3311" y="44819"/>
                    <a:pt x="3290" y="44881"/>
                  </a:cubicBezTo>
                  <a:cubicBezTo>
                    <a:pt x="3290" y="44923"/>
                    <a:pt x="3269" y="44944"/>
                    <a:pt x="3269" y="44986"/>
                  </a:cubicBezTo>
                  <a:cubicBezTo>
                    <a:pt x="3269" y="44965"/>
                    <a:pt x="3290" y="44965"/>
                    <a:pt x="3290" y="44965"/>
                  </a:cubicBezTo>
                  <a:lnTo>
                    <a:pt x="3290" y="44965"/>
                  </a:lnTo>
                  <a:cubicBezTo>
                    <a:pt x="3269" y="45049"/>
                    <a:pt x="3248" y="45132"/>
                    <a:pt x="3332" y="45174"/>
                  </a:cubicBezTo>
                  <a:cubicBezTo>
                    <a:pt x="3269" y="45174"/>
                    <a:pt x="3269" y="45237"/>
                    <a:pt x="3227" y="45237"/>
                  </a:cubicBezTo>
                  <a:cubicBezTo>
                    <a:pt x="3207" y="45195"/>
                    <a:pt x="3186" y="45091"/>
                    <a:pt x="3207" y="45028"/>
                  </a:cubicBezTo>
                  <a:lnTo>
                    <a:pt x="3207" y="45028"/>
                  </a:lnTo>
                  <a:cubicBezTo>
                    <a:pt x="3039" y="45216"/>
                    <a:pt x="2683" y="45321"/>
                    <a:pt x="2579" y="45509"/>
                  </a:cubicBezTo>
                  <a:cubicBezTo>
                    <a:pt x="2558" y="45321"/>
                    <a:pt x="2495" y="45132"/>
                    <a:pt x="2495" y="45028"/>
                  </a:cubicBezTo>
                  <a:lnTo>
                    <a:pt x="2495" y="45028"/>
                  </a:lnTo>
                  <a:cubicBezTo>
                    <a:pt x="2370" y="45132"/>
                    <a:pt x="2537" y="45342"/>
                    <a:pt x="2537" y="45530"/>
                  </a:cubicBezTo>
                  <a:cubicBezTo>
                    <a:pt x="2474" y="45614"/>
                    <a:pt x="2328" y="45781"/>
                    <a:pt x="2432" y="45907"/>
                  </a:cubicBezTo>
                  <a:cubicBezTo>
                    <a:pt x="2474" y="45425"/>
                    <a:pt x="2914" y="45383"/>
                    <a:pt x="3165" y="45111"/>
                  </a:cubicBezTo>
                  <a:lnTo>
                    <a:pt x="3165" y="45111"/>
                  </a:lnTo>
                  <a:cubicBezTo>
                    <a:pt x="3144" y="45195"/>
                    <a:pt x="3227" y="45216"/>
                    <a:pt x="3186" y="45321"/>
                  </a:cubicBezTo>
                  <a:cubicBezTo>
                    <a:pt x="3123" y="45321"/>
                    <a:pt x="3123" y="45279"/>
                    <a:pt x="3081" y="45237"/>
                  </a:cubicBezTo>
                  <a:lnTo>
                    <a:pt x="3081" y="45237"/>
                  </a:lnTo>
                  <a:cubicBezTo>
                    <a:pt x="3060" y="45321"/>
                    <a:pt x="3186" y="45363"/>
                    <a:pt x="3081" y="45383"/>
                  </a:cubicBezTo>
                  <a:cubicBezTo>
                    <a:pt x="3081" y="45342"/>
                    <a:pt x="3060" y="45342"/>
                    <a:pt x="3018" y="45321"/>
                  </a:cubicBezTo>
                  <a:lnTo>
                    <a:pt x="3018" y="45321"/>
                  </a:lnTo>
                  <a:cubicBezTo>
                    <a:pt x="3030" y="45406"/>
                    <a:pt x="3007" y="45449"/>
                    <a:pt x="2977" y="45449"/>
                  </a:cubicBezTo>
                  <a:cubicBezTo>
                    <a:pt x="2956" y="45449"/>
                    <a:pt x="2931" y="45427"/>
                    <a:pt x="2914" y="45383"/>
                  </a:cubicBezTo>
                  <a:cubicBezTo>
                    <a:pt x="2872" y="45614"/>
                    <a:pt x="2830" y="45488"/>
                    <a:pt x="2704" y="45676"/>
                  </a:cubicBezTo>
                  <a:cubicBezTo>
                    <a:pt x="2704" y="45661"/>
                    <a:pt x="2657" y="45585"/>
                    <a:pt x="2624" y="45585"/>
                  </a:cubicBezTo>
                  <a:cubicBezTo>
                    <a:pt x="2614" y="45585"/>
                    <a:pt x="2605" y="45593"/>
                    <a:pt x="2600" y="45614"/>
                  </a:cubicBezTo>
                  <a:cubicBezTo>
                    <a:pt x="2642" y="45614"/>
                    <a:pt x="2683" y="45655"/>
                    <a:pt x="2683" y="45718"/>
                  </a:cubicBezTo>
                  <a:cubicBezTo>
                    <a:pt x="2516" y="45781"/>
                    <a:pt x="2453" y="46095"/>
                    <a:pt x="2495" y="46283"/>
                  </a:cubicBezTo>
                  <a:cubicBezTo>
                    <a:pt x="2370" y="46032"/>
                    <a:pt x="2035" y="45990"/>
                    <a:pt x="1888" y="45760"/>
                  </a:cubicBezTo>
                  <a:cubicBezTo>
                    <a:pt x="2411" y="45237"/>
                    <a:pt x="2683" y="44484"/>
                    <a:pt x="3165" y="43919"/>
                  </a:cubicBezTo>
                  <a:close/>
                  <a:moveTo>
                    <a:pt x="1784" y="45823"/>
                  </a:moveTo>
                  <a:lnTo>
                    <a:pt x="1784" y="45823"/>
                  </a:lnTo>
                  <a:cubicBezTo>
                    <a:pt x="2035" y="45948"/>
                    <a:pt x="2349" y="46053"/>
                    <a:pt x="2390" y="46409"/>
                  </a:cubicBezTo>
                  <a:cubicBezTo>
                    <a:pt x="2202" y="46471"/>
                    <a:pt x="2056" y="46576"/>
                    <a:pt x="1805" y="46576"/>
                  </a:cubicBezTo>
                  <a:cubicBezTo>
                    <a:pt x="1763" y="46325"/>
                    <a:pt x="1574" y="46053"/>
                    <a:pt x="1784" y="45823"/>
                  </a:cubicBezTo>
                  <a:close/>
                  <a:moveTo>
                    <a:pt x="6889" y="48752"/>
                  </a:moveTo>
                  <a:cubicBezTo>
                    <a:pt x="6868" y="48815"/>
                    <a:pt x="6973" y="48794"/>
                    <a:pt x="6952" y="48815"/>
                  </a:cubicBezTo>
                  <a:cubicBezTo>
                    <a:pt x="6910" y="48982"/>
                    <a:pt x="6575" y="48982"/>
                    <a:pt x="6680" y="49108"/>
                  </a:cubicBezTo>
                  <a:cubicBezTo>
                    <a:pt x="6617" y="49045"/>
                    <a:pt x="6429" y="49108"/>
                    <a:pt x="6387" y="49024"/>
                  </a:cubicBezTo>
                  <a:cubicBezTo>
                    <a:pt x="6533" y="48982"/>
                    <a:pt x="6805" y="48836"/>
                    <a:pt x="6889" y="48752"/>
                  </a:cubicBezTo>
                  <a:close/>
                  <a:moveTo>
                    <a:pt x="7036" y="49212"/>
                  </a:moveTo>
                  <a:cubicBezTo>
                    <a:pt x="7056" y="49233"/>
                    <a:pt x="7056" y="49254"/>
                    <a:pt x="7036" y="49275"/>
                  </a:cubicBezTo>
                  <a:cubicBezTo>
                    <a:pt x="7036" y="49254"/>
                    <a:pt x="7036" y="49233"/>
                    <a:pt x="7036" y="49212"/>
                  </a:cubicBezTo>
                  <a:close/>
                  <a:moveTo>
                    <a:pt x="1679" y="48648"/>
                  </a:moveTo>
                  <a:cubicBezTo>
                    <a:pt x="1721" y="48668"/>
                    <a:pt x="1742" y="48710"/>
                    <a:pt x="1784" y="48752"/>
                  </a:cubicBezTo>
                  <a:cubicBezTo>
                    <a:pt x="1930" y="48920"/>
                    <a:pt x="2077" y="49108"/>
                    <a:pt x="2223" y="49296"/>
                  </a:cubicBezTo>
                  <a:cubicBezTo>
                    <a:pt x="2160" y="49380"/>
                    <a:pt x="2223" y="49422"/>
                    <a:pt x="2202" y="49568"/>
                  </a:cubicBezTo>
                  <a:cubicBezTo>
                    <a:pt x="2056" y="49568"/>
                    <a:pt x="2077" y="49380"/>
                    <a:pt x="2056" y="49254"/>
                  </a:cubicBezTo>
                  <a:cubicBezTo>
                    <a:pt x="1972" y="49066"/>
                    <a:pt x="1763" y="49024"/>
                    <a:pt x="1679" y="48815"/>
                  </a:cubicBezTo>
                  <a:cubicBezTo>
                    <a:pt x="1742" y="48815"/>
                    <a:pt x="1763" y="48794"/>
                    <a:pt x="1784" y="48752"/>
                  </a:cubicBezTo>
                  <a:cubicBezTo>
                    <a:pt x="1700" y="48752"/>
                    <a:pt x="1616" y="48648"/>
                    <a:pt x="1679" y="48648"/>
                  </a:cubicBezTo>
                  <a:close/>
                  <a:moveTo>
                    <a:pt x="2096" y="50167"/>
                  </a:moveTo>
                  <a:cubicBezTo>
                    <a:pt x="2097" y="50176"/>
                    <a:pt x="2097" y="50186"/>
                    <a:pt x="2098" y="50196"/>
                  </a:cubicBezTo>
                  <a:cubicBezTo>
                    <a:pt x="2097" y="50186"/>
                    <a:pt x="2097" y="50176"/>
                    <a:pt x="2096" y="50167"/>
                  </a:cubicBezTo>
                  <a:close/>
                  <a:moveTo>
                    <a:pt x="842" y="0"/>
                  </a:moveTo>
                  <a:lnTo>
                    <a:pt x="842" y="35570"/>
                  </a:lnTo>
                  <a:lnTo>
                    <a:pt x="717" y="35570"/>
                  </a:lnTo>
                  <a:cubicBezTo>
                    <a:pt x="675" y="35759"/>
                    <a:pt x="612" y="35905"/>
                    <a:pt x="570" y="36072"/>
                  </a:cubicBezTo>
                  <a:cubicBezTo>
                    <a:pt x="800" y="36512"/>
                    <a:pt x="319" y="36909"/>
                    <a:pt x="549" y="37391"/>
                  </a:cubicBezTo>
                  <a:cubicBezTo>
                    <a:pt x="403" y="37558"/>
                    <a:pt x="152" y="37600"/>
                    <a:pt x="194" y="37956"/>
                  </a:cubicBezTo>
                  <a:cubicBezTo>
                    <a:pt x="210" y="37954"/>
                    <a:pt x="226" y="37953"/>
                    <a:pt x="241" y="37953"/>
                  </a:cubicBezTo>
                  <a:cubicBezTo>
                    <a:pt x="600" y="37953"/>
                    <a:pt x="703" y="38407"/>
                    <a:pt x="884" y="38688"/>
                  </a:cubicBezTo>
                  <a:cubicBezTo>
                    <a:pt x="905" y="38834"/>
                    <a:pt x="842" y="39065"/>
                    <a:pt x="989" y="39085"/>
                  </a:cubicBezTo>
                  <a:cubicBezTo>
                    <a:pt x="1030" y="39065"/>
                    <a:pt x="1030" y="39002"/>
                    <a:pt x="1030" y="38939"/>
                  </a:cubicBezTo>
                  <a:cubicBezTo>
                    <a:pt x="1512" y="39546"/>
                    <a:pt x="2390" y="39734"/>
                    <a:pt x="2914" y="40299"/>
                  </a:cubicBezTo>
                  <a:cubicBezTo>
                    <a:pt x="2851" y="40571"/>
                    <a:pt x="2558" y="40592"/>
                    <a:pt x="2495" y="40843"/>
                  </a:cubicBezTo>
                  <a:cubicBezTo>
                    <a:pt x="2349" y="40885"/>
                    <a:pt x="2118" y="40864"/>
                    <a:pt x="2098" y="41031"/>
                  </a:cubicBezTo>
                  <a:cubicBezTo>
                    <a:pt x="2176" y="41031"/>
                    <a:pt x="2243" y="40961"/>
                    <a:pt x="2306" y="40961"/>
                  </a:cubicBezTo>
                  <a:cubicBezTo>
                    <a:pt x="2328" y="40961"/>
                    <a:pt x="2349" y="40969"/>
                    <a:pt x="2370" y="40989"/>
                  </a:cubicBezTo>
                  <a:cubicBezTo>
                    <a:pt x="2411" y="41199"/>
                    <a:pt x="2349" y="41199"/>
                    <a:pt x="2307" y="41345"/>
                  </a:cubicBezTo>
                  <a:cubicBezTo>
                    <a:pt x="2390" y="41366"/>
                    <a:pt x="2453" y="41366"/>
                    <a:pt x="2537" y="41450"/>
                  </a:cubicBezTo>
                  <a:cubicBezTo>
                    <a:pt x="2830" y="43228"/>
                    <a:pt x="1742" y="44170"/>
                    <a:pt x="1072" y="45174"/>
                  </a:cubicBezTo>
                  <a:cubicBezTo>
                    <a:pt x="717" y="44986"/>
                    <a:pt x="256" y="44735"/>
                    <a:pt x="110" y="44463"/>
                  </a:cubicBezTo>
                  <a:cubicBezTo>
                    <a:pt x="105" y="44494"/>
                    <a:pt x="94" y="44504"/>
                    <a:pt x="82" y="44504"/>
                  </a:cubicBezTo>
                  <a:cubicBezTo>
                    <a:pt x="56" y="44504"/>
                    <a:pt x="19" y="44453"/>
                    <a:pt x="7" y="44453"/>
                  </a:cubicBezTo>
                  <a:cubicBezTo>
                    <a:pt x="2" y="44453"/>
                    <a:pt x="1" y="44461"/>
                    <a:pt x="5" y="44484"/>
                  </a:cubicBezTo>
                  <a:cubicBezTo>
                    <a:pt x="277" y="44798"/>
                    <a:pt x="675" y="44986"/>
                    <a:pt x="989" y="45258"/>
                  </a:cubicBezTo>
                  <a:cubicBezTo>
                    <a:pt x="654" y="45446"/>
                    <a:pt x="445" y="45697"/>
                    <a:pt x="173" y="45865"/>
                  </a:cubicBezTo>
                  <a:cubicBezTo>
                    <a:pt x="354" y="46119"/>
                    <a:pt x="615" y="46500"/>
                    <a:pt x="940" y="46500"/>
                  </a:cubicBezTo>
                  <a:cubicBezTo>
                    <a:pt x="990" y="46500"/>
                    <a:pt x="1041" y="46491"/>
                    <a:pt x="1093" y="46471"/>
                  </a:cubicBezTo>
                  <a:lnTo>
                    <a:pt x="1093" y="46471"/>
                  </a:lnTo>
                  <a:cubicBezTo>
                    <a:pt x="1135" y="46785"/>
                    <a:pt x="1114" y="47162"/>
                    <a:pt x="926" y="47476"/>
                  </a:cubicBezTo>
                  <a:cubicBezTo>
                    <a:pt x="1030" y="47706"/>
                    <a:pt x="884" y="47936"/>
                    <a:pt x="779" y="48062"/>
                  </a:cubicBezTo>
                  <a:cubicBezTo>
                    <a:pt x="770" y="48063"/>
                    <a:pt x="760" y="48063"/>
                    <a:pt x="751" y="48063"/>
                  </a:cubicBezTo>
                  <a:cubicBezTo>
                    <a:pt x="609" y="48063"/>
                    <a:pt x="582" y="47915"/>
                    <a:pt x="445" y="47915"/>
                  </a:cubicBezTo>
                  <a:cubicBezTo>
                    <a:pt x="424" y="47978"/>
                    <a:pt x="403" y="47999"/>
                    <a:pt x="382" y="48062"/>
                  </a:cubicBezTo>
                  <a:cubicBezTo>
                    <a:pt x="445" y="48145"/>
                    <a:pt x="549" y="48229"/>
                    <a:pt x="675" y="48250"/>
                  </a:cubicBezTo>
                  <a:cubicBezTo>
                    <a:pt x="654" y="48480"/>
                    <a:pt x="361" y="48606"/>
                    <a:pt x="403" y="48773"/>
                  </a:cubicBezTo>
                  <a:cubicBezTo>
                    <a:pt x="504" y="48611"/>
                    <a:pt x="645" y="48312"/>
                    <a:pt x="805" y="48312"/>
                  </a:cubicBezTo>
                  <a:cubicBezTo>
                    <a:pt x="811" y="48312"/>
                    <a:pt x="816" y="48312"/>
                    <a:pt x="821" y="48313"/>
                  </a:cubicBezTo>
                  <a:cubicBezTo>
                    <a:pt x="717" y="48355"/>
                    <a:pt x="926" y="48396"/>
                    <a:pt x="884" y="48501"/>
                  </a:cubicBezTo>
                  <a:cubicBezTo>
                    <a:pt x="738" y="48585"/>
                    <a:pt x="738" y="48731"/>
                    <a:pt x="779" y="48899"/>
                  </a:cubicBezTo>
                  <a:cubicBezTo>
                    <a:pt x="1017" y="48899"/>
                    <a:pt x="1189" y="49029"/>
                    <a:pt x="1364" y="49029"/>
                  </a:cubicBezTo>
                  <a:cubicBezTo>
                    <a:pt x="1451" y="49029"/>
                    <a:pt x="1540" y="48996"/>
                    <a:pt x="1637" y="48899"/>
                  </a:cubicBezTo>
                  <a:cubicBezTo>
                    <a:pt x="2069" y="49104"/>
                    <a:pt x="2077" y="49613"/>
                    <a:pt x="2096" y="50167"/>
                  </a:cubicBezTo>
                  <a:lnTo>
                    <a:pt x="2096" y="50167"/>
                  </a:lnTo>
                  <a:cubicBezTo>
                    <a:pt x="2089" y="49794"/>
                    <a:pt x="2327" y="49704"/>
                    <a:pt x="2307" y="49296"/>
                  </a:cubicBezTo>
                  <a:cubicBezTo>
                    <a:pt x="2077" y="48857"/>
                    <a:pt x="1658" y="48648"/>
                    <a:pt x="1449" y="48208"/>
                  </a:cubicBezTo>
                  <a:cubicBezTo>
                    <a:pt x="1449" y="47580"/>
                    <a:pt x="1721" y="47225"/>
                    <a:pt x="1826" y="46702"/>
                  </a:cubicBezTo>
                  <a:cubicBezTo>
                    <a:pt x="2098" y="46702"/>
                    <a:pt x="2223" y="46534"/>
                    <a:pt x="2474" y="46513"/>
                  </a:cubicBezTo>
                  <a:cubicBezTo>
                    <a:pt x="2558" y="46555"/>
                    <a:pt x="2558" y="46660"/>
                    <a:pt x="2600" y="46723"/>
                  </a:cubicBezTo>
                  <a:cubicBezTo>
                    <a:pt x="2621" y="46618"/>
                    <a:pt x="2516" y="46576"/>
                    <a:pt x="2642" y="46555"/>
                  </a:cubicBezTo>
                  <a:lnTo>
                    <a:pt x="2642" y="46555"/>
                  </a:lnTo>
                  <a:cubicBezTo>
                    <a:pt x="2579" y="46743"/>
                    <a:pt x="2976" y="46911"/>
                    <a:pt x="2809" y="47099"/>
                  </a:cubicBezTo>
                  <a:cubicBezTo>
                    <a:pt x="2767" y="47078"/>
                    <a:pt x="2767" y="47057"/>
                    <a:pt x="2683" y="47015"/>
                  </a:cubicBezTo>
                  <a:lnTo>
                    <a:pt x="2683" y="47015"/>
                  </a:lnTo>
                  <a:cubicBezTo>
                    <a:pt x="2767" y="47183"/>
                    <a:pt x="2914" y="47141"/>
                    <a:pt x="3018" y="47162"/>
                  </a:cubicBezTo>
                  <a:cubicBezTo>
                    <a:pt x="2935" y="47288"/>
                    <a:pt x="3081" y="47580"/>
                    <a:pt x="3165" y="47706"/>
                  </a:cubicBezTo>
                  <a:cubicBezTo>
                    <a:pt x="3207" y="47560"/>
                    <a:pt x="3018" y="47455"/>
                    <a:pt x="3060" y="47225"/>
                  </a:cubicBezTo>
                  <a:cubicBezTo>
                    <a:pt x="3353" y="47162"/>
                    <a:pt x="3688" y="46932"/>
                    <a:pt x="3751" y="46723"/>
                  </a:cubicBezTo>
                  <a:lnTo>
                    <a:pt x="3751" y="46723"/>
                  </a:lnTo>
                  <a:cubicBezTo>
                    <a:pt x="3583" y="46953"/>
                    <a:pt x="3353" y="47120"/>
                    <a:pt x="3060" y="47204"/>
                  </a:cubicBezTo>
                  <a:cubicBezTo>
                    <a:pt x="2767" y="46806"/>
                    <a:pt x="2621" y="46492"/>
                    <a:pt x="2642" y="45823"/>
                  </a:cubicBezTo>
                  <a:cubicBezTo>
                    <a:pt x="3186" y="45258"/>
                    <a:pt x="4127" y="45132"/>
                    <a:pt x="4127" y="43982"/>
                  </a:cubicBezTo>
                  <a:cubicBezTo>
                    <a:pt x="4139" y="43965"/>
                    <a:pt x="4150" y="43959"/>
                    <a:pt x="4159" y="43959"/>
                  </a:cubicBezTo>
                  <a:cubicBezTo>
                    <a:pt x="4189" y="43959"/>
                    <a:pt x="4211" y="44014"/>
                    <a:pt x="4246" y="44014"/>
                  </a:cubicBezTo>
                  <a:cubicBezTo>
                    <a:pt x="4259" y="44014"/>
                    <a:pt x="4275" y="44006"/>
                    <a:pt x="4295" y="43982"/>
                  </a:cubicBezTo>
                  <a:cubicBezTo>
                    <a:pt x="4295" y="43877"/>
                    <a:pt x="4232" y="43856"/>
                    <a:pt x="4253" y="43730"/>
                  </a:cubicBezTo>
                  <a:lnTo>
                    <a:pt x="4253" y="43730"/>
                  </a:lnTo>
                  <a:cubicBezTo>
                    <a:pt x="4567" y="43793"/>
                    <a:pt x="4587" y="44275"/>
                    <a:pt x="4901" y="44316"/>
                  </a:cubicBezTo>
                  <a:cubicBezTo>
                    <a:pt x="4918" y="44319"/>
                    <a:pt x="4935" y="44320"/>
                    <a:pt x="4953" y="44320"/>
                  </a:cubicBezTo>
                  <a:cubicBezTo>
                    <a:pt x="5232" y="44320"/>
                    <a:pt x="5536" y="44013"/>
                    <a:pt x="5655" y="43835"/>
                  </a:cubicBezTo>
                  <a:cubicBezTo>
                    <a:pt x="5968" y="44756"/>
                    <a:pt x="6010" y="45697"/>
                    <a:pt x="6408" y="46367"/>
                  </a:cubicBezTo>
                  <a:cubicBezTo>
                    <a:pt x="6471" y="46430"/>
                    <a:pt x="6387" y="46451"/>
                    <a:pt x="6408" y="46576"/>
                  </a:cubicBezTo>
                  <a:cubicBezTo>
                    <a:pt x="6456" y="46603"/>
                    <a:pt x="6494" y="46613"/>
                    <a:pt x="6525" y="46613"/>
                  </a:cubicBezTo>
                  <a:cubicBezTo>
                    <a:pt x="6615" y="46613"/>
                    <a:pt x="6655" y="46529"/>
                    <a:pt x="6764" y="46513"/>
                  </a:cubicBezTo>
                  <a:cubicBezTo>
                    <a:pt x="6973" y="46932"/>
                    <a:pt x="6973" y="47413"/>
                    <a:pt x="7098" y="47811"/>
                  </a:cubicBezTo>
                  <a:cubicBezTo>
                    <a:pt x="7032" y="47794"/>
                    <a:pt x="6978" y="47786"/>
                    <a:pt x="6933" y="47786"/>
                  </a:cubicBezTo>
                  <a:cubicBezTo>
                    <a:pt x="6749" y="47786"/>
                    <a:pt x="6705" y="47911"/>
                    <a:pt x="6554" y="48062"/>
                  </a:cubicBezTo>
                  <a:cubicBezTo>
                    <a:pt x="6784" y="48145"/>
                    <a:pt x="6931" y="48355"/>
                    <a:pt x="6889" y="48710"/>
                  </a:cubicBezTo>
                  <a:cubicBezTo>
                    <a:pt x="6512" y="48940"/>
                    <a:pt x="6010" y="49045"/>
                    <a:pt x="5634" y="49254"/>
                  </a:cubicBezTo>
                  <a:cubicBezTo>
                    <a:pt x="5650" y="49256"/>
                    <a:pt x="5667" y="49257"/>
                    <a:pt x="5686" y="49257"/>
                  </a:cubicBezTo>
                  <a:cubicBezTo>
                    <a:pt x="5884" y="49257"/>
                    <a:pt x="6211" y="49156"/>
                    <a:pt x="6345" y="49003"/>
                  </a:cubicBezTo>
                  <a:lnTo>
                    <a:pt x="6345" y="49003"/>
                  </a:lnTo>
                  <a:cubicBezTo>
                    <a:pt x="6387" y="49087"/>
                    <a:pt x="6261" y="49129"/>
                    <a:pt x="6345" y="49150"/>
                  </a:cubicBezTo>
                  <a:cubicBezTo>
                    <a:pt x="6388" y="49123"/>
                    <a:pt x="6432" y="49112"/>
                    <a:pt x="6474" y="49112"/>
                  </a:cubicBezTo>
                  <a:cubicBezTo>
                    <a:pt x="6598" y="49112"/>
                    <a:pt x="6718" y="49197"/>
                    <a:pt x="6826" y="49212"/>
                  </a:cubicBezTo>
                  <a:cubicBezTo>
                    <a:pt x="6826" y="49150"/>
                    <a:pt x="6638" y="49108"/>
                    <a:pt x="6764" y="49045"/>
                  </a:cubicBezTo>
                  <a:lnTo>
                    <a:pt x="6764" y="49045"/>
                  </a:lnTo>
                  <a:cubicBezTo>
                    <a:pt x="6802" y="49064"/>
                    <a:pt x="6770" y="49152"/>
                    <a:pt x="6843" y="49152"/>
                  </a:cubicBezTo>
                  <a:cubicBezTo>
                    <a:pt x="6850" y="49152"/>
                    <a:pt x="6859" y="49152"/>
                    <a:pt x="6868" y="49150"/>
                  </a:cubicBezTo>
                  <a:cubicBezTo>
                    <a:pt x="6826" y="49087"/>
                    <a:pt x="6743" y="49024"/>
                    <a:pt x="6868" y="49003"/>
                  </a:cubicBezTo>
                  <a:cubicBezTo>
                    <a:pt x="6889" y="49079"/>
                    <a:pt x="6916" y="49100"/>
                    <a:pt x="6945" y="49100"/>
                  </a:cubicBezTo>
                  <a:cubicBezTo>
                    <a:pt x="6983" y="49100"/>
                    <a:pt x="7025" y="49062"/>
                    <a:pt x="7056" y="49062"/>
                  </a:cubicBezTo>
                  <a:cubicBezTo>
                    <a:pt x="7074" y="49062"/>
                    <a:pt x="7088" y="49073"/>
                    <a:pt x="7098" y="49108"/>
                  </a:cubicBezTo>
                  <a:cubicBezTo>
                    <a:pt x="6994" y="49150"/>
                    <a:pt x="6931" y="49087"/>
                    <a:pt x="6889" y="49254"/>
                  </a:cubicBezTo>
                  <a:cubicBezTo>
                    <a:pt x="6952" y="49275"/>
                    <a:pt x="6910" y="49380"/>
                    <a:pt x="6973" y="49401"/>
                  </a:cubicBezTo>
                  <a:cubicBezTo>
                    <a:pt x="6952" y="49296"/>
                    <a:pt x="7036" y="49317"/>
                    <a:pt x="7036" y="49275"/>
                  </a:cubicBezTo>
                  <a:lnTo>
                    <a:pt x="7036" y="49275"/>
                  </a:lnTo>
                  <a:cubicBezTo>
                    <a:pt x="7119" y="49652"/>
                    <a:pt x="7036" y="50070"/>
                    <a:pt x="6973" y="50489"/>
                  </a:cubicBezTo>
                  <a:cubicBezTo>
                    <a:pt x="7056" y="50238"/>
                    <a:pt x="7140" y="50008"/>
                    <a:pt x="7182" y="49715"/>
                  </a:cubicBezTo>
                  <a:cubicBezTo>
                    <a:pt x="7203" y="49443"/>
                    <a:pt x="7077" y="49108"/>
                    <a:pt x="7140" y="48920"/>
                  </a:cubicBezTo>
                  <a:cubicBezTo>
                    <a:pt x="7161" y="48878"/>
                    <a:pt x="7203" y="48836"/>
                    <a:pt x="7245" y="48794"/>
                  </a:cubicBezTo>
                  <a:lnTo>
                    <a:pt x="7245" y="48794"/>
                  </a:lnTo>
                  <a:cubicBezTo>
                    <a:pt x="7227" y="48803"/>
                    <a:pt x="7210" y="48808"/>
                    <a:pt x="7194" y="48808"/>
                  </a:cubicBezTo>
                  <a:cubicBezTo>
                    <a:pt x="7172" y="48808"/>
                    <a:pt x="7152" y="48798"/>
                    <a:pt x="7140" y="48773"/>
                  </a:cubicBezTo>
                  <a:cubicBezTo>
                    <a:pt x="7098" y="48731"/>
                    <a:pt x="7203" y="48334"/>
                    <a:pt x="7140" y="48250"/>
                  </a:cubicBezTo>
                  <a:lnTo>
                    <a:pt x="7140" y="48250"/>
                  </a:lnTo>
                  <a:cubicBezTo>
                    <a:pt x="7278" y="48289"/>
                    <a:pt x="7398" y="48329"/>
                    <a:pt x="7496" y="48329"/>
                  </a:cubicBezTo>
                  <a:cubicBezTo>
                    <a:pt x="7607" y="48329"/>
                    <a:pt x="7692" y="48279"/>
                    <a:pt x="7747" y="48124"/>
                  </a:cubicBezTo>
                  <a:cubicBezTo>
                    <a:pt x="7412" y="47622"/>
                    <a:pt x="7475" y="46953"/>
                    <a:pt x="7308" y="46409"/>
                  </a:cubicBezTo>
                  <a:cubicBezTo>
                    <a:pt x="7203" y="46074"/>
                    <a:pt x="6931" y="45990"/>
                    <a:pt x="6784" y="45781"/>
                  </a:cubicBezTo>
                  <a:cubicBezTo>
                    <a:pt x="6596" y="45488"/>
                    <a:pt x="6554" y="44881"/>
                    <a:pt x="6450" y="44421"/>
                  </a:cubicBezTo>
                  <a:cubicBezTo>
                    <a:pt x="6303" y="43793"/>
                    <a:pt x="6178" y="43249"/>
                    <a:pt x="6115" y="42726"/>
                  </a:cubicBezTo>
                  <a:cubicBezTo>
                    <a:pt x="6136" y="42642"/>
                    <a:pt x="6199" y="42601"/>
                    <a:pt x="6178" y="42475"/>
                  </a:cubicBezTo>
                  <a:cubicBezTo>
                    <a:pt x="5948" y="41303"/>
                    <a:pt x="5780" y="40090"/>
                    <a:pt x="4839" y="39650"/>
                  </a:cubicBezTo>
                  <a:cubicBezTo>
                    <a:pt x="4776" y="39148"/>
                    <a:pt x="4587" y="38772"/>
                    <a:pt x="4629" y="38186"/>
                  </a:cubicBezTo>
                  <a:cubicBezTo>
                    <a:pt x="4462" y="37809"/>
                    <a:pt x="4232" y="37286"/>
                    <a:pt x="4315" y="36805"/>
                  </a:cubicBezTo>
                  <a:cubicBezTo>
                    <a:pt x="4336" y="36721"/>
                    <a:pt x="4441" y="36575"/>
                    <a:pt x="4483" y="36449"/>
                  </a:cubicBezTo>
                  <a:cubicBezTo>
                    <a:pt x="4546" y="36303"/>
                    <a:pt x="4587" y="36156"/>
                    <a:pt x="4629" y="36031"/>
                  </a:cubicBezTo>
                  <a:lnTo>
                    <a:pt x="6471" y="36031"/>
                  </a:lnTo>
                  <a:cubicBezTo>
                    <a:pt x="6471" y="36114"/>
                    <a:pt x="6471" y="36198"/>
                    <a:pt x="6450" y="36303"/>
                  </a:cubicBezTo>
                  <a:cubicBezTo>
                    <a:pt x="6450" y="36344"/>
                    <a:pt x="6471" y="36365"/>
                    <a:pt x="6471" y="36407"/>
                  </a:cubicBezTo>
                  <a:cubicBezTo>
                    <a:pt x="6450" y="36616"/>
                    <a:pt x="6429" y="36826"/>
                    <a:pt x="6408" y="37098"/>
                  </a:cubicBezTo>
                  <a:cubicBezTo>
                    <a:pt x="6366" y="37286"/>
                    <a:pt x="6366" y="37537"/>
                    <a:pt x="6324" y="37663"/>
                  </a:cubicBezTo>
                  <a:cubicBezTo>
                    <a:pt x="6303" y="37746"/>
                    <a:pt x="6240" y="37767"/>
                    <a:pt x="6220" y="37914"/>
                  </a:cubicBezTo>
                  <a:cubicBezTo>
                    <a:pt x="6199" y="38123"/>
                    <a:pt x="6199" y="38416"/>
                    <a:pt x="6136" y="38604"/>
                  </a:cubicBezTo>
                  <a:cubicBezTo>
                    <a:pt x="6147" y="38672"/>
                    <a:pt x="6164" y="38691"/>
                    <a:pt x="6188" y="38691"/>
                  </a:cubicBezTo>
                  <a:cubicBezTo>
                    <a:pt x="6208" y="38691"/>
                    <a:pt x="6232" y="38677"/>
                    <a:pt x="6261" y="38667"/>
                  </a:cubicBezTo>
                  <a:lnTo>
                    <a:pt x="6261" y="38667"/>
                  </a:lnTo>
                  <a:cubicBezTo>
                    <a:pt x="6240" y="38688"/>
                    <a:pt x="6261" y="38855"/>
                    <a:pt x="6261" y="38876"/>
                  </a:cubicBezTo>
                  <a:cubicBezTo>
                    <a:pt x="6261" y="38897"/>
                    <a:pt x="6240" y="38897"/>
                    <a:pt x="6240" y="38897"/>
                  </a:cubicBezTo>
                  <a:cubicBezTo>
                    <a:pt x="6240" y="38897"/>
                    <a:pt x="6261" y="38918"/>
                    <a:pt x="6261" y="38939"/>
                  </a:cubicBezTo>
                  <a:cubicBezTo>
                    <a:pt x="6261" y="39023"/>
                    <a:pt x="6240" y="39148"/>
                    <a:pt x="6240" y="39274"/>
                  </a:cubicBezTo>
                  <a:cubicBezTo>
                    <a:pt x="6261" y="39378"/>
                    <a:pt x="6282" y="39483"/>
                    <a:pt x="6282" y="39567"/>
                  </a:cubicBezTo>
                  <a:cubicBezTo>
                    <a:pt x="6282" y="39399"/>
                    <a:pt x="6261" y="39232"/>
                    <a:pt x="6282" y="39085"/>
                  </a:cubicBezTo>
                  <a:cubicBezTo>
                    <a:pt x="6282" y="39085"/>
                    <a:pt x="6303" y="39085"/>
                    <a:pt x="6282" y="39127"/>
                  </a:cubicBezTo>
                  <a:cubicBezTo>
                    <a:pt x="6303" y="39127"/>
                    <a:pt x="6303" y="39085"/>
                    <a:pt x="6303" y="39065"/>
                  </a:cubicBezTo>
                  <a:cubicBezTo>
                    <a:pt x="6303" y="39027"/>
                    <a:pt x="6296" y="39019"/>
                    <a:pt x="6285" y="39019"/>
                  </a:cubicBezTo>
                  <a:cubicBezTo>
                    <a:pt x="6278" y="39019"/>
                    <a:pt x="6270" y="39023"/>
                    <a:pt x="6261" y="39023"/>
                  </a:cubicBezTo>
                  <a:cubicBezTo>
                    <a:pt x="6267" y="39006"/>
                    <a:pt x="6273" y="39001"/>
                    <a:pt x="6278" y="39001"/>
                  </a:cubicBezTo>
                  <a:cubicBezTo>
                    <a:pt x="6285" y="39001"/>
                    <a:pt x="6291" y="39009"/>
                    <a:pt x="6295" y="39009"/>
                  </a:cubicBezTo>
                  <a:cubicBezTo>
                    <a:pt x="6300" y="39009"/>
                    <a:pt x="6303" y="39000"/>
                    <a:pt x="6303" y="38960"/>
                  </a:cubicBezTo>
                  <a:cubicBezTo>
                    <a:pt x="6319" y="38968"/>
                    <a:pt x="6326" y="38976"/>
                    <a:pt x="6327" y="38984"/>
                  </a:cubicBezTo>
                  <a:lnTo>
                    <a:pt x="6327" y="38984"/>
                  </a:lnTo>
                  <a:cubicBezTo>
                    <a:pt x="6326" y="38983"/>
                    <a:pt x="6325" y="38982"/>
                    <a:pt x="6324" y="38981"/>
                  </a:cubicBezTo>
                  <a:cubicBezTo>
                    <a:pt x="6324" y="38986"/>
                    <a:pt x="6324" y="38992"/>
                    <a:pt x="6324" y="38998"/>
                  </a:cubicBezTo>
                  <a:lnTo>
                    <a:pt x="6324" y="38998"/>
                  </a:lnTo>
                  <a:cubicBezTo>
                    <a:pt x="6326" y="38994"/>
                    <a:pt x="6328" y="38989"/>
                    <a:pt x="6327" y="38984"/>
                  </a:cubicBezTo>
                  <a:lnTo>
                    <a:pt x="6327" y="38984"/>
                  </a:lnTo>
                  <a:cubicBezTo>
                    <a:pt x="6364" y="39023"/>
                    <a:pt x="6324" y="39024"/>
                    <a:pt x="6324" y="39065"/>
                  </a:cubicBezTo>
                  <a:cubicBezTo>
                    <a:pt x="6340" y="39049"/>
                    <a:pt x="6368" y="39009"/>
                    <a:pt x="6390" y="39009"/>
                  </a:cubicBezTo>
                  <a:cubicBezTo>
                    <a:pt x="6397" y="39009"/>
                    <a:pt x="6403" y="39013"/>
                    <a:pt x="6408" y="39023"/>
                  </a:cubicBezTo>
                  <a:cubicBezTo>
                    <a:pt x="6429" y="39023"/>
                    <a:pt x="6408" y="39002"/>
                    <a:pt x="6408" y="38960"/>
                  </a:cubicBezTo>
                  <a:lnTo>
                    <a:pt x="6408" y="38960"/>
                  </a:lnTo>
                  <a:cubicBezTo>
                    <a:pt x="6442" y="39029"/>
                    <a:pt x="6492" y="39070"/>
                    <a:pt x="6531" y="39070"/>
                  </a:cubicBezTo>
                  <a:cubicBezTo>
                    <a:pt x="6539" y="39070"/>
                    <a:pt x="6547" y="39068"/>
                    <a:pt x="6554" y="39065"/>
                  </a:cubicBezTo>
                  <a:cubicBezTo>
                    <a:pt x="6492" y="38981"/>
                    <a:pt x="6387" y="38939"/>
                    <a:pt x="6303" y="38855"/>
                  </a:cubicBezTo>
                  <a:cubicBezTo>
                    <a:pt x="6303" y="38688"/>
                    <a:pt x="6324" y="38625"/>
                    <a:pt x="6387" y="38583"/>
                  </a:cubicBezTo>
                  <a:cubicBezTo>
                    <a:pt x="6354" y="38518"/>
                    <a:pt x="6347" y="38465"/>
                    <a:pt x="6306" y="38465"/>
                  </a:cubicBezTo>
                  <a:cubicBezTo>
                    <a:pt x="6294" y="38465"/>
                    <a:pt x="6280" y="38469"/>
                    <a:pt x="6261" y="38479"/>
                  </a:cubicBezTo>
                  <a:cubicBezTo>
                    <a:pt x="6303" y="38311"/>
                    <a:pt x="6303" y="38123"/>
                    <a:pt x="6345" y="37956"/>
                  </a:cubicBezTo>
                  <a:cubicBezTo>
                    <a:pt x="6361" y="37956"/>
                    <a:pt x="6365" y="37991"/>
                    <a:pt x="6383" y="37991"/>
                  </a:cubicBezTo>
                  <a:cubicBezTo>
                    <a:pt x="6390" y="37991"/>
                    <a:pt x="6397" y="37987"/>
                    <a:pt x="6408" y="37976"/>
                  </a:cubicBezTo>
                  <a:cubicBezTo>
                    <a:pt x="6408" y="37914"/>
                    <a:pt x="6387" y="37914"/>
                    <a:pt x="6408" y="37893"/>
                  </a:cubicBezTo>
                  <a:cubicBezTo>
                    <a:pt x="6492" y="37621"/>
                    <a:pt x="6492" y="37223"/>
                    <a:pt x="6554" y="36847"/>
                  </a:cubicBezTo>
                  <a:cubicBezTo>
                    <a:pt x="6596" y="36930"/>
                    <a:pt x="6659" y="37056"/>
                    <a:pt x="6722" y="37056"/>
                  </a:cubicBezTo>
                  <a:cubicBezTo>
                    <a:pt x="6784" y="37035"/>
                    <a:pt x="6784" y="36826"/>
                    <a:pt x="6847" y="36805"/>
                  </a:cubicBezTo>
                  <a:lnTo>
                    <a:pt x="6847" y="36805"/>
                  </a:lnTo>
                  <a:cubicBezTo>
                    <a:pt x="6847" y="36868"/>
                    <a:pt x="6826" y="36868"/>
                    <a:pt x="6826" y="36909"/>
                  </a:cubicBezTo>
                  <a:cubicBezTo>
                    <a:pt x="6831" y="36918"/>
                    <a:pt x="6834" y="36921"/>
                    <a:pt x="6837" y="36921"/>
                  </a:cubicBezTo>
                  <a:cubicBezTo>
                    <a:pt x="6845" y="36921"/>
                    <a:pt x="6849" y="36897"/>
                    <a:pt x="6857" y="36897"/>
                  </a:cubicBezTo>
                  <a:cubicBezTo>
                    <a:pt x="6860" y="36897"/>
                    <a:pt x="6864" y="36901"/>
                    <a:pt x="6868" y="36909"/>
                  </a:cubicBezTo>
                  <a:cubicBezTo>
                    <a:pt x="6868" y="37391"/>
                    <a:pt x="7056" y="37432"/>
                    <a:pt x="7161" y="37663"/>
                  </a:cubicBezTo>
                  <a:cubicBezTo>
                    <a:pt x="7182" y="37935"/>
                    <a:pt x="7140" y="38081"/>
                    <a:pt x="7077" y="38228"/>
                  </a:cubicBezTo>
                  <a:cubicBezTo>
                    <a:pt x="7015" y="38207"/>
                    <a:pt x="6973" y="38123"/>
                    <a:pt x="6952" y="38039"/>
                  </a:cubicBezTo>
                  <a:lnTo>
                    <a:pt x="6952" y="38039"/>
                  </a:lnTo>
                  <a:cubicBezTo>
                    <a:pt x="6952" y="38123"/>
                    <a:pt x="7015" y="38207"/>
                    <a:pt x="7077" y="38249"/>
                  </a:cubicBezTo>
                  <a:cubicBezTo>
                    <a:pt x="7098" y="38332"/>
                    <a:pt x="7056" y="38374"/>
                    <a:pt x="7056" y="38437"/>
                  </a:cubicBezTo>
                  <a:cubicBezTo>
                    <a:pt x="7077" y="38395"/>
                    <a:pt x="7098" y="38269"/>
                    <a:pt x="7098" y="38207"/>
                  </a:cubicBezTo>
                  <a:cubicBezTo>
                    <a:pt x="7107" y="38207"/>
                    <a:pt x="7115" y="38210"/>
                    <a:pt x="7123" y="38210"/>
                  </a:cubicBezTo>
                  <a:cubicBezTo>
                    <a:pt x="7136" y="38210"/>
                    <a:pt x="7149" y="38202"/>
                    <a:pt x="7161" y="38165"/>
                  </a:cubicBezTo>
                  <a:lnTo>
                    <a:pt x="7161" y="38165"/>
                  </a:lnTo>
                  <a:cubicBezTo>
                    <a:pt x="7140" y="38165"/>
                    <a:pt x="7140" y="38186"/>
                    <a:pt x="7140" y="38186"/>
                  </a:cubicBezTo>
                  <a:cubicBezTo>
                    <a:pt x="7098" y="38123"/>
                    <a:pt x="7182" y="38039"/>
                    <a:pt x="7161" y="37956"/>
                  </a:cubicBezTo>
                  <a:lnTo>
                    <a:pt x="7161" y="37956"/>
                  </a:lnTo>
                  <a:cubicBezTo>
                    <a:pt x="7182" y="37976"/>
                    <a:pt x="7161" y="37997"/>
                    <a:pt x="7182" y="38039"/>
                  </a:cubicBezTo>
                  <a:cubicBezTo>
                    <a:pt x="7182" y="38018"/>
                    <a:pt x="7182" y="37956"/>
                    <a:pt x="7203" y="37956"/>
                  </a:cubicBezTo>
                  <a:cubicBezTo>
                    <a:pt x="7245" y="37956"/>
                    <a:pt x="7287" y="38018"/>
                    <a:pt x="7328" y="38018"/>
                  </a:cubicBezTo>
                  <a:cubicBezTo>
                    <a:pt x="7349" y="38228"/>
                    <a:pt x="7412" y="38374"/>
                    <a:pt x="7412" y="38646"/>
                  </a:cubicBezTo>
                  <a:cubicBezTo>
                    <a:pt x="7370" y="38813"/>
                    <a:pt x="7287" y="38918"/>
                    <a:pt x="7245" y="39085"/>
                  </a:cubicBezTo>
                  <a:cubicBezTo>
                    <a:pt x="7287" y="39002"/>
                    <a:pt x="7308" y="38939"/>
                    <a:pt x="7349" y="38876"/>
                  </a:cubicBezTo>
                  <a:cubicBezTo>
                    <a:pt x="7349" y="38876"/>
                    <a:pt x="7349" y="38897"/>
                    <a:pt x="7370" y="38897"/>
                  </a:cubicBezTo>
                  <a:cubicBezTo>
                    <a:pt x="7367" y="38910"/>
                    <a:pt x="7363" y="38921"/>
                    <a:pt x="7359" y="38931"/>
                  </a:cubicBezTo>
                  <a:lnTo>
                    <a:pt x="7359" y="38931"/>
                  </a:lnTo>
                  <a:cubicBezTo>
                    <a:pt x="7363" y="38926"/>
                    <a:pt x="7366" y="38922"/>
                    <a:pt x="7370" y="38918"/>
                  </a:cubicBezTo>
                  <a:cubicBezTo>
                    <a:pt x="7391" y="38960"/>
                    <a:pt x="7410" y="38974"/>
                    <a:pt x="7428" y="38974"/>
                  </a:cubicBezTo>
                  <a:cubicBezTo>
                    <a:pt x="7463" y="38974"/>
                    <a:pt x="7496" y="38918"/>
                    <a:pt x="7538" y="38918"/>
                  </a:cubicBezTo>
                  <a:cubicBezTo>
                    <a:pt x="7559" y="38855"/>
                    <a:pt x="7559" y="38793"/>
                    <a:pt x="7517" y="38751"/>
                  </a:cubicBezTo>
                  <a:cubicBezTo>
                    <a:pt x="7517" y="38709"/>
                    <a:pt x="7559" y="38709"/>
                    <a:pt x="7538" y="38688"/>
                  </a:cubicBezTo>
                  <a:cubicBezTo>
                    <a:pt x="7539" y="38686"/>
                    <a:pt x="7541" y="38686"/>
                    <a:pt x="7543" y="38686"/>
                  </a:cubicBezTo>
                  <a:cubicBezTo>
                    <a:pt x="7551" y="38686"/>
                    <a:pt x="7561" y="38701"/>
                    <a:pt x="7571" y="38723"/>
                  </a:cubicBezTo>
                  <a:lnTo>
                    <a:pt x="7571" y="38723"/>
                  </a:lnTo>
                  <a:cubicBezTo>
                    <a:pt x="7564" y="38701"/>
                    <a:pt x="7559" y="38676"/>
                    <a:pt x="7559" y="38646"/>
                  </a:cubicBezTo>
                  <a:cubicBezTo>
                    <a:pt x="7600" y="38646"/>
                    <a:pt x="7600" y="38625"/>
                    <a:pt x="7621" y="38583"/>
                  </a:cubicBezTo>
                  <a:cubicBezTo>
                    <a:pt x="7621" y="38562"/>
                    <a:pt x="7621" y="38541"/>
                    <a:pt x="7621" y="38521"/>
                  </a:cubicBezTo>
                  <a:cubicBezTo>
                    <a:pt x="7580" y="38521"/>
                    <a:pt x="7580" y="38583"/>
                    <a:pt x="7538" y="38583"/>
                  </a:cubicBezTo>
                  <a:cubicBezTo>
                    <a:pt x="7517" y="38521"/>
                    <a:pt x="7496" y="38437"/>
                    <a:pt x="7517" y="38353"/>
                  </a:cubicBezTo>
                  <a:cubicBezTo>
                    <a:pt x="7475" y="38207"/>
                    <a:pt x="7475" y="38060"/>
                    <a:pt x="7475" y="37935"/>
                  </a:cubicBezTo>
                  <a:lnTo>
                    <a:pt x="7475" y="37935"/>
                  </a:lnTo>
                  <a:cubicBezTo>
                    <a:pt x="7486" y="37943"/>
                    <a:pt x="7496" y="37946"/>
                    <a:pt x="7506" y="37946"/>
                  </a:cubicBezTo>
                  <a:cubicBezTo>
                    <a:pt x="7574" y="37946"/>
                    <a:pt x="7627" y="37775"/>
                    <a:pt x="7663" y="37684"/>
                  </a:cubicBezTo>
                  <a:cubicBezTo>
                    <a:pt x="7600" y="37621"/>
                    <a:pt x="7559" y="37516"/>
                    <a:pt x="7496" y="37432"/>
                  </a:cubicBezTo>
                  <a:cubicBezTo>
                    <a:pt x="7559" y="37328"/>
                    <a:pt x="7642" y="37244"/>
                    <a:pt x="7705" y="37119"/>
                  </a:cubicBezTo>
                  <a:cubicBezTo>
                    <a:pt x="7705" y="37109"/>
                    <a:pt x="7704" y="37106"/>
                    <a:pt x="7703" y="37106"/>
                  </a:cubicBezTo>
                  <a:cubicBezTo>
                    <a:pt x="7699" y="37106"/>
                    <a:pt x="7693" y="37122"/>
                    <a:pt x="7689" y="37122"/>
                  </a:cubicBezTo>
                  <a:cubicBezTo>
                    <a:pt x="7686" y="37122"/>
                    <a:pt x="7684" y="37116"/>
                    <a:pt x="7684" y="37098"/>
                  </a:cubicBezTo>
                  <a:cubicBezTo>
                    <a:pt x="7642" y="37223"/>
                    <a:pt x="7559" y="37328"/>
                    <a:pt x="7496" y="37391"/>
                  </a:cubicBezTo>
                  <a:cubicBezTo>
                    <a:pt x="7370" y="37014"/>
                    <a:pt x="7161" y="36658"/>
                    <a:pt x="7182" y="36031"/>
                  </a:cubicBezTo>
                  <a:lnTo>
                    <a:pt x="8940" y="36031"/>
                  </a:lnTo>
                  <a:cubicBezTo>
                    <a:pt x="8981" y="36135"/>
                    <a:pt x="9023" y="36240"/>
                    <a:pt x="9065" y="36365"/>
                  </a:cubicBezTo>
                  <a:cubicBezTo>
                    <a:pt x="9107" y="36449"/>
                    <a:pt x="9170" y="36533"/>
                    <a:pt x="9191" y="36575"/>
                  </a:cubicBezTo>
                  <a:cubicBezTo>
                    <a:pt x="9253" y="36868"/>
                    <a:pt x="9086" y="37181"/>
                    <a:pt x="8981" y="37391"/>
                  </a:cubicBezTo>
                  <a:cubicBezTo>
                    <a:pt x="9002" y="37746"/>
                    <a:pt x="8898" y="37976"/>
                    <a:pt x="8835" y="38269"/>
                  </a:cubicBezTo>
                  <a:cubicBezTo>
                    <a:pt x="8207" y="38521"/>
                    <a:pt x="8103" y="39253"/>
                    <a:pt x="7935" y="39943"/>
                  </a:cubicBezTo>
                  <a:cubicBezTo>
                    <a:pt x="7935" y="40027"/>
                    <a:pt x="7977" y="40048"/>
                    <a:pt x="7998" y="40090"/>
                  </a:cubicBezTo>
                  <a:cubicBezTo>
                    <a:pt x="7956" y="40404"/>
                    <a:pt x="7872" y="40738"/>
                    <a:pt x="7768" y="41115"/>
                  </a:cubicBezTo>
                  <a:cubicBezTo>
                    <a:pt x="7684" y="41387"/>
                    <a:pt x="7663" y="41743"/>
                    <a:pt x="7538" y="41931"/>
                  </a:cubicBezTo>
                  <a:cubicBezTo>
                    <a:pt x="7433" y="42057"/>
                    <a:pt x="7245" y="42098"/>
                    <a:pt x="7182" y="42287"/>
                  </a:cubicBezTo>
                  <a:cubicBezTo>
                    <a:pt x="7077" y="42622"/>
                    <a:pt x="7119" y="43019"/>
                    <a:pt x="6889" y="43312"/>
                  </a:cubicBezTo>
                  <a:cubicBezTo>
                    <a:pt x="6922" y="43411"/>
                    <a:pt x="6983" y="43440"/>
                    <a:pt x="7062" y="43440"/>
                  </a:cubicBezTo>
                  <a:cubicBezTo>
                    <a:pt x="7133" y="43440"/>
                    <a:pt x="7218" y="43416"/>
                    <a:pt x="7308" y="43396"/>
                  </a:cubicBezTo>
                  <a:lnTo>
                    <a:pt x="7308" y="43396"/>
                  </a:lnTo>
                  <a:cubicBezTo>
                    <a:pt x="7266" y="43438"/>
                    <a:pt x="7328" y="43668"/>
                    <a:pt x="7308" y="43710"/>
                  </a:cubicBezTo>
                  <a:cubicBezTo>
                    <a:pt x="7297" y="43720"/>
                    <a:pt x="7287" y="43725"/>
                    <a:pt x="7274" y="43725"/>
                  </a:cubicBezTo>
                  <a:cubicBezTo>
                    <a:pt x="7260" y="43725"/>
                    <a:pt x="7245" y="43720"/>
                    <a:pt x="7224" y="43710"/>
                  </a:cubicBezTo>
                  <a:lnTo>
                    <a:pt x="7224" y="43710"/>
                  </a:lnTo>
                  <a:cubicBezTo>
                    <a:pt x="7266" y="43751"/>
                    <a:pt x="7287" y="43772"/>
                    <a:pt x="7308" y="43793"/>
                  </a:cubicBezTo>
                  <a:cubicBezTo>
                    <a:pt x="7328" y="43898"/>
                    <a:pt x="7266" y="44107"/>
                    <a:pt x="7287" y="44254"/>
                  </a:cubicBezTo>
                  <a:cubicBezTo>
                    <a:pt x="7287" y="44442"/>
                    <a:pt x="7349" y="44567"/>
                    <a:pt x="7412" y="44714"/>
                  </a:cubicBezTo>
                  <a:cubicBezTo>
                    <a:pt x="7370" y="44463"/>
                    <a:pt x="7308" y="44233"/>
                    <a:pt x="7370" y="44002"/>
                  </a:cubicBezTo>
                  <a:lnTo>
                    <a:pt x="7370" y="44002"/>
                  </a:lnTo>
                  <a:cubicBezTo>
                    <a:pt x="7370" y="44023"/>
                    <a:pt x="7433" y="44023"/>
                    <a:pt x="7412" y="44065"/>
                  </a:cubicBezTo>
                  <a:cubicBezTo>
                    <a:pt x="7454" y="44065"/>
                    <a:pt x="7433" y="44002"/>
                    <a:pt x="7454" y="43982"/>
                  </a:cubicBezTo>
                  <a:cubicBezTo>
                    <a:pt x="7433" y="43877"/>
                    <a:pt x="7391" y="43919"/>
                    <a:pt x="7328" y="43898"/>
                  </a:cubicBezTo>
                  <a:cubicBezTo>
                    <a:pt x="7333" y="43879"/>
                    <a:pt x="7342" y="43873"/>
                    <a:pt x="7353" y="43873"/>
                  </a:cubicBezTo>
                  <a:cubicBezTo>
                    <a:pt x="7375" y="43873"/>
                    <a:pt x="7406" y="43898"/>
                    <a:pt x="7432" y="43898"/>
                  </a:cubicBezTo>
                  <a:cubicBezTo>
                    <a:pt x="7452" y="43898"/>
                    <a:pt x="7468" y="43884"/>
                    <a:pt x="7475" y="43835"/>
                  </a:cubicBezTo>
                  <a:cubicBezTo>
                    <a:pt x="7559" y="43856"/>
                    <a:pt x="7496" y="43877"/>
                    <a:pt x="7475" y="43919"/>
                  </a:cubicBezTo>
                  <a:cubicBezTo>
                    <a:pt x="7484" y="43922"/>
                    <a:pt x="7491" y="43923"/>
                    <a:pt x="7498" y="43923"/>
                  </a:cubicBezTo>
                  <a:cubicBezTo>
                    <a:pt x="7538" y="43923"/>
                    <a:pt x="7541" y="43874"/>
                    <a:pt x="7559" y="43856"/>
                  </a:cubicBezTo>
                  <a:lnTo>
                    <a:pt x="7559" y="43856"/>
                  </a:lnTo>
                  <a:cubicBezTo>
                    <a:pt x="7642" y="43898"/>
                    <a:pt x="7517" y="43919"/>
                    <a:pt x="7517" y="43961"/>
                  </a:cubicBezTo>
                  <a:cubicBezTo>
                    <a:pt x="7578" y="43945"/>
                    <a:pt x="7663" y="43896"/>
                    <a:pt x="7745" y="43896"/>
                  </a:cubicBezTo>
                  <a:cubicBezTo>
                    <a:pt x="7774" y="43896"/>
                    <a:pt x="7803" y="43902"/>
                    <a:pt x="7831" y="43919"/>
                  </a:cubicBezTo>
                  <a:cubicBezTo>
                    <a:pt x="7893" y="43919"/>
                    <a:pt x="7789" y="43877"/>
                    <a:pt x="7831" y="43835"/>
                  </a:cubicBezTo>
                  <a:lnTo>
                    <a:pt x="7831" y="43835"/>
                  </a:lnTo>
                  <a:cubicBezTo>
                    <a:pt x="7935" y="43919"/>
                    <a:pt x="8186" y="43982"/>
                    <a:pt x="8312" y="43982"/>
                  </a:cubicBezTo>
                  <a:cubicBezTo>
                    <a:pt x="8040" y="43856"/>
                    <a:pt x="7726" y="43793"/>
                    <a:pt x="7454" y="43668"/>
                  </a:cubicBezTo>
                  <a:cubicBezTo>
                    <a:pt x="7433" y="43438"/>
                    <a:pt x="7538" y="43333"/>
                    <a:pt x="7684" y="43270"/>
                  </a:cubicBezTo>
                  <a:cubicBezTo>
                    <a:pt x="7585" y="43187"/>
                    <a:pt x="7551" y="43105"/>
                    <a:pt x="7438" y="43105"/>
                  </a:cubicBezTo>
                  <a:cubicBezTo>
                    <a:pt x="7408" y="43105"/>
                    <a:pt x="7372" y="43111"/>
                    <a:pt x="7328" y="43124"/>
                  </a:cubicBezTo>
                  <a:cubicBezTo>
                    <a:pt x="7412" y="42873"/>
                    <a:pt x="7412" y="42601"/>
                    <a:pt x="7559" y="42350"/>
                  </a:cubicBezTo>
                  <a:cubicBezTo>
                    <a:pt x="7636" y="42365"/>
                    <a:pt x="7656" y="42414"/>
                    <a:pt x="7711" y="42414"/>
                  </a:cubicBezTo>
                  <a:cubicBezTo>
                    <a:pt x="7731" y="42414"/>
                    <a:pt x="7756" y="42408"/>
                    <a:pt x="7789" y="42391"/>
                  </a:cubicBezTo>
                  <a:cubicBezTo>
                    <a:pt x="7810" y="42329"/>
                    <a:pt x="7747" y="42308"/>
                    <a:pt x="7789" y="42266"/>
                  </a:cubicBezTo>
                  <a:cubicBezTo>
                    <a:pt x="8061" y="41868"/>
                    <a:pt x="8082" y="41303"/>
                    <a:pt x="8291" y="40759"/>
                  </a:cubicBezTo>
                  <a:cubicBezTo>
                    <a:pt x="8371" y="40859"/>
                    <a:pt x="8583" y="41054"/>
                    <a:pt x="8766" y="41054"/>
                  </a:cubicBezTo>
                  <a:cubicBezTo>
                    <a:pt x="8775" y="41054"/>
                    <a:pt x="8784" y="41053"/>
                    <a:pt x="8793" y="41052"/>
                  </a:cubicBezTo>
                  <a:cubicBezTo>
                    <a:pt x="9002" y="41010"/>
                    <a:pt x="9023" y="40738"/>
                    <a:pt x="9233" y="40697"/>
                  </a:cubicBezTo>
                  <a:lnTo>
                    <a:pt x="9233" y="40697"/>
                  </a:lnTo>
                  <a:cubicBezTo>
                    <a:pt x="9253" y="40780"/>
                    <a:pt x="9212" y="40780"/>
                    <a:pt x="9212" y="40843"/>
                  </a:cubicBezTo>
                  <a:cubicBezTo>
                    <a:pt x="9227" y="40858"/>
                    <a:pt x="9238" y="40864"/>
                    <a:pt x="9248" y="40864"/>
                  </a:cubicBezTo>
                  <a:cubicBezTo>
                    <a:pt x="9271" y="40864"/>
                    <a:pt x="9283" y="40833"/>
                    <a:pt x="9309" y="40833"/>
                  </a:cubicBezTo>
                  <a:cubicBezTo>
                    <a:pt x="9317" y="40833"/>
                    <a:pt x="9326" y="40836"/>
                    <a:pt x="9337" y="40843"/>
                  </a:cubicBezTo>
                  <a:cubicBezTo>
                    <a:pt x="9316" y="41534"/>
                    <a:pt x="9965" y="41617"/>
                    <a:pt x="10321" y="41952"/>
                  </a:cubicBezTo>
                  <a:cubicBezTo>
                    <a:pt x="10341" y="42329"/>
                    <a:pt x="10237" y="42538"/>
                    <a:pt x="10049" y="42768"/>
                  </a:cubicBezTo>
                  <a:cubicBezTo>
                    <a:pt x="9839" y="42705"/>
                    <a:pt x="9693" y="42622"/>
                    <a:pt x="9588" y="42475"/>
                  </a:cubicBezTo>
                  <a:lnTo>
                    <a:pt x="9588" y="42475"/>
                  </a:lnTo>
                  <a:cubicBezTo>
                    <a:pt x="9609" y="42601"/>
                    <a:pt x="9839" y="42726"/>
                    <a:pt x="10049" y="42789"/>
                  </a:cubicBezTo>
                  <a:cubicBezTo>
                    <a:pt x="10069" y="42914"/>
                    <a:pt x="9944" y="42977"/>
                    <a:pt x="9965" y="43061"/>
                  </a:cubicBezTo>
                  <a:cubicBezTo>
                    <a:pt x="10028" y="42998"/>
                    <a:pt x="10111" y="42831"/>
                    <a:pt x="10069" y="42747"/>
                  </a:cubicBezTo>
                  <a:cubicBezTo>
                    <a:pt x="10132" y="42726"/>
                    <a:pt x="10237" y="42768"/>
                    <a:pt x="10300" y="42663"/>
                  </a:cubicBezTo>
                  <a:lnTo>
                    <a:pt x="10300" y="42663"/>
                  </a:lnTo>
                  <a:cubicBezTo>
                    <a:pt x="10237" y="42684"/>
                    <a:pt x="10237" y="42684"/>
                    <a:pt x="10195" y="42705"/>
                  </a:cubicBezTo>
                  <a:cubicBezTo>
                    <a:pt x="10090" y="42601"/>
                    <a:pt x="10362" y="42496"/>
                    <a:pt x="10321" y="42370"/>
                  </a:cubicBezTo>
                  <a:lnTo>
                    <a:pt x="10321" y="42370"/>
                  </a:lnTo>
                  <a:cubicBezTo>
                    <a:pt x="10404" y="42391"/>
                    <a:pt x="10321" y="42412"/>
                    <a:pt x="10341" y="42475"/>
                  </a:cubicBezTo>
                  <a:cubicBezTo>
                    <a:pt x="10383" y="42454"/>
                    <a:pt x="10383" y="42370"/>
                    <a:pt x="10425" y="42350"/>
                  </a:cubicBezTo>
                  <a:cubicBezTo>
                    <a:pt x="10593" y="42370"/>
                    <a:pt x="10697" y="42454"/>
                    <a:pt x="10865" y="42454"/>
                  </a:cubicBezTo>
                  <a:cubicBezTo>
                    <a:pt x="10948" y="42789"/>
                    <a:pt x="11116" y="42998"/>
                    <a:pt x="11137" y="43375"/>
                  </a:cubicBezTo>
                  <a:cubicBezTo>
                    <a:pt x="10990" y="43626"/>
                    <a:pt x="10697" y="43751"/>
                    <a:pt x="10551" y="44002"/>
                  </a:cubicBezTo>
                  <a:cubicBezTo>
                    <a:pt x="10530" y="44254"/>
                    <a:pt x="10697" y="44316"/>
                    <a:pt x="10697" y="44547"/>
                  </a:cubicBezTo>
                  <a:cubicBezTo>
                    <a:pt x="10697" y="44212"/>
                    <a:pt x="10697" y="43898"/>
                    <a:pt x="10990" y="43772"/>
                  </a:cubicBezTo>
                  <a:cubicBezTo>
                    <a:pt x="11053" y="43835"/>
                    <a:pt x="11111" y="43856"/>
                    <a:pt x="11170" y="43856"/>
                  </a:cubicBezTo>
                  <a:cubicBezTo>
                    <a:pt x="11288" y="43856"/>
                    <a:pt x="11409" y="43772"/>
                    <a:pt x="11576" y="43772"/>
                  </a:cubicBezTo>
                  <a:cubicBezTo>
                    <a:pt x="11597" y="43668"/>
                    <a:pt x="11597" y="43584"/>
                    <a:pt x="11492" y="43542"/>
                  </a:cubicBezTo>
                  <a:cubicBezTo>
                    <a:pt x="11471" y="43479"/>
                    <a:pt x="11618" y="43458"/>
                    <a:pt x="11555" y="43438"/>
                  </a:cubicBezTo>
                  <a:cubicBezTo>
                    <a:pt x="11560" y="43436"/>
                    <a:pt x="11566" y="43436"/>
                    <a:pt x="11571" y="43436"/>
                  </a:cubicBezTo>
                  <a:cubicBezTo>
                    <a:pt x="11670" y="43436"/>
                    <a:pt x="11768" y="43610"/>
                    <a:pt x="11827" y="43710"/>
                  </a:cubicBezTo>
                  <a:cubicBezTo>
                    <a:pt x="11848" y="43605"/>
                    <a:pt x="11660" y="43521"/>
                    <a:pt x="11639" y="43396"/>
                  </a:cubicBezTo>
                  <a:cubicBezTo>
                    <a:pt x="11743" y="43375"/>
                    <a:pt x="11806" y="43333"/>
                    <a:pt x="11848" y="43291"/>
                  </a:cubicBezTo>
                  <a:cubicBezTo>
                    <a:pt x="11827" y="43249"/>
                    <a:pt x="11806" y="43228"/>
                    <a:pt x="11806" y="43186"/>
                  </a:cubicBezTo>
                  <a:cubicBezTo>
                    <a:pt x="11701" y="43207"/>
                    <a:pt x="11681" y="43291"/>
                    <a:pt x="11576" y="43291"/>
                  </a:cubicBezTo>
                  <a:cubicBezTo>
                    <a:pt x="11513" y="43207"/>
                    <a:pt x="11409" y="43061"/>
                    <a:pt x="11471" y="42935"/>
                  </a:cubicBezTo>
                  <a:cubicBezTo>
                    <a:pt x="11346" y="42747"/>
                    <a:pt x="11346" y="42517"/>
                    <a:pt x="11367" y="42329"/>
                  </a:cubicBezTo>
                  <a:lnTo>
                    <a:pt x="11367" y="42329"/>
                  </a:lnTo>
                  <a:cubicBezTo>
                    <a:pt x="11399" y="42339"/>
                    <a:pt x="11431" y="42344"/>
                    <a:pt x="11462" y="42344"/>
                  </a:cubicBezTo>
                  <a:cubicBezTo>
                    <a:pt x="11675" y="42344"/>
                    <a:pt x="11864" y="42119"/>
                    <a:pt x="11974" y="41973"/>
                  </a:cubicBezTo>
                  <a:cubicBezTo>
                    <a:pt x="11785" y="41868"/>
                    <a:pt x="11639" y="41722"/>
                    <a:pt x="11429" y="41596"/>
                  </a:cubicBezTo>
                  <a:cubicBezTo>
                    <a:pt x="11639" y="41450"/>
                    <a:pt x="11911" y="41345"/>
                    <a:pt x="12099" y="41157"/>
                  </a:cubicBezTo>
                  <a:cubicBezTo>
                    <a:pt x="12099" y="41134"/>
                    <a:pt x="12095" y="41127"/>
                    <a:pt x="12087" y="41127"/>
                  </a:cubicBezTo>
                  <a:cubicBezTo>
                    <a:pt x="12074" y="41127"/>
                    <a:pt x="12051" y="41154"/>
                    <a:pt x="12034" y="41154"/>
                  </a:cubicBezTo>
                  <a:cubicBezTo>
                    <a:pt x="12026" y="41154"/>
                    <a:pt x="12020" y="41150"/>
                    <a:pt x="12015" y="41136"/>
                  </a:cubicBezTo>
                  <a:cubicBezTo>
                    <a:pt x="11932" y="41303"/>
                    <a:pt x="11618" y="41450"/>
                    <a:pt x="11367" y="41554"/>
                  </a:cubicBezTo>
                  <a:cubicBezTo>
                    <a:pt x="10927" y="40969"/>
                    <a:pt x="10195" y="40404"/>
                    <a:pt x="10383" y="39357"/>
                  </a:cubicBezTo>
                  <a:cubicBezTo>
                    <a:pt x="10446" y="39295"/>
                    <a:pt x="10488" y="39295"/>
                    <a:pt x="10551" y="39295"/>
                  </a:cubicBezTo>
                  <a:cubicBezTo>
                    <a:pt x="10509" y="39190"/>
                    <a:pt x="10467" y="39190"/>
                    <a:pt x="10509" y="39065"/>
                  </a:cubicBezTo>
                  <a:cubicBezTo>
                    <a:pt x="10519" y="39054"/>
                    <a:pt x="10531" y="39050"/>
                    <a:pt x="10544" y="39050"/>
                  </a:cubicBezTo>
                  <a:cubicBezTo>
                    <a:pt x="10582" y="39050"/>
                    <a:pt x="10629" y="39085"/>
                    <a:pt x="10676" y="39085"/>
                  </a:cubicBezTo>
                  <a:cubicBezTo>
                    <a:pt x="10655" y="39002"/>
                    <a:pt x="10509" y="39002"/>
                    <a:pt x="10404" y="38981"/>
                  </a:cubicBezTo>
                  <a:cubicBezTo>
                    <a:pt x="10362" y="38834"/>
                    <a:pt x="10174" y="38813"/>
                    <a:pt x="10132" y="38667"/>
                  </a:cubicBezTo>
                  <a:cubicBezTo>
                    <a:pt x="10488" y="38332"/>
                    <a:pt x="11074" y="38207"/>
                    <a:pt x="11409" y="37851"/>
                  </a:cubicBezTo>
                  <a:lnTo>
                    <a:pt x="11409" y="37851"/>
                  </a:lnTo>
                  <a:cubicBezTo>
                    <a:pt x="11409" y="37872"/>
                    <a:pt x="11388" y="37935"/>
                    <a:pt x="11429" y="37935"/>
                  </a:cubicBezTo>
                  <a:cubicBezTo>
                    <a:pt x="11534" y="37935"/>
                    <a:pt x="11492" y="37788"/>
                    <a:pt x="11492" y="37704"/>
                  </a:cubicBezTo>
                  <a:cubicBezTo>
                    <a:pt x="11614" y="37543"/>
                    <a:pt x="11696" y="37264"/>
                    <a:pt x="11927" y="37264"/>
                  </a:cubicBezTo>
                  <a:cubicBezTo>
                    <a:pt x="11936" y="37264"/>
                    <a:pt x="11944" y="37264"/>
                    <a:pt x="11953" y="37265"/>
                  </a:cubicBezTo>
                  <a:cubicBezTo>
                    <a:pt x="11994" y="37056"/>
                    <a:pt x="11806" y="37035"/>
                    <a:pt x="11722" y="36930"/>
                  </a:cubicBezTo>
                  <a:cubicBezTo>
                    <a:pt x="11869" y="36637"/>
                    <a:pt x="11555" y="36407"/>
                    <a:pt x="11701" y="36156"/>
                  </a:cubicBezTo>
                  <a:cubicBezTo>
                    <a:pt x="11681" y="36052"/>
                    <a:pt x="11639" y="35968"/>
                    <a:pt x="11618" y="35863"/>
                  </a:cubicBezTo>
                  <a:lnTo>
                    <a:pt x="11555" y="35863"/>
                  </a:lnTo>
                  <a:lnTo>
                    <a:pt x="11555" y="0"/>
                  </a:lnTo>
                  <a:cubicBezTo>
                    <a:pt x="11555" y="0"/>
                    <a:pt x="8082" y="335"/>
                    <a:pt x="6324" y="335"/>
                  </a:cubicBezTo>
                  <a:cubicBezTo>
                    <a:pt x="4587" y="335"/>
                    <a:pt x="842" y="0"/>
                    <a:pt x="842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2078282" y="4282941"/>
              <a:ext cx="1154" cy="1154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1" y="1"/>
                  </a:moveTo>
                  <a:cubicBezTo>
                    <a:pt x="1" y="22"/>
                    <a:pt x="22" y="43"/>
                    <a:pt x="43" y="43"/>
                  </a:cubicBezTo>
                  <a:cubicBezTo>
                    <a:pt x="22" y="43"/>
                    <a:pt x="1" y="22"/>
                    <a:pt x="1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108042" y="4292280"/>
              <a:ext cx="15754" cy="6414"/>
            </a:xfrm>
            <a:custGeom>
              <a:avLst/>
              <a:gdLst/>
              <a:ahLst/>
              <a:cxnLst/>
              <a:rect l="l" t="t" r="r" b="b"/>
              <a:pathLst>
                <a:path w="587" h="239" extrusionOk="0">
                  <a:moveTo>
                    <a:pt x="69" y="0"/>
                  </a:moveTo>
                  <a:cubicBezTo>
                    <a:pt x="44" y="0"/>
                    <a:pt x="20" y="3"/>
                    <a:pt x="1" y="8"/>
                  </a:cubicBezTo>
                  <a:cubicBezTo>
                    <a:pt x="252" y="113"/>
                    <a:pt x="357" y="113"/>
                    <a:pt x="587" y="239"/>
                  </a:cubicBezTo>
                  <a:cubicBezTo>
                    <a:pt x="514" y="112"/>
                    <a:pt x="237" y="0"/>
                    <a:pt x="69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2085045" y="4325046"/>
              <a:ext cx="4509" cy="3972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67" y="1"/>
                  </a:moveTo>
                  <a:cubicBezTo>
                    <a:pt x="84" y="1"/>
                    <a:pt x="0" y="127"/>
                    <a:pt x="21" y="147"/>
                  </a:cubicBezTo>
                  <a:cubicBezTo>
                    <a:pt x="63" y="85"/>
                    <a:pt x="126" y="64"/>
                    <a:pt x="167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086145" y="4314956"/>
              <a:ext cx="9581" cy="13499"/>
            </a:xfrm>
            <a:custGeom>
              <a:avLst/>
              <a:gdLst/>
              <a:ahLst/>
              <a:cxnLst/>
              <a:rect l="l" t="t" r="r" b="b"/>
              <a:pathLst>
                <a:path w="357" h="503" extrusionOk="0">
                  <a:moveTo>
                    <a:pt x="22" y="0"/>
                  </a:moveTo>
                  <a:cubicBezTo>
                    <a:pt x="1" y="42"/>
                    <a:pt x="106" y="168"/>
                    <a:pt x="106" y="168"/>
                  </a:cubicBezTo>
                  <a:cubicBezTo>
                    <a:pt x="106" y="189"/>
                    <a:pt x="85" y="189"/>
                    <a:pt x="85" y="189"/>
                  </a:cubicBezTo>
                  <a:lnTo>
                    <a:pt x="126" y="189"/>
                  </a:lnTo>
                  <a:cubicBezTo>
                    <a:pt x="127" y="189"/>
                    <a:pt x="127" y="189"/>
                    <a:pt x="127" y="190"/>
                  </a:cubicBezTo>
                  <a:lnTo>
                    <a:pt x="127" y="190"/>
                  </a:lnTo>
                  <a:cubicBezTo>
                    <a:pt x="90" y="130"/>
                    <a:pt x="56" y="68"/>
                    <a:pt x="22" y="0"/>
                  </a:cubicBezTo>
                  <a:close/>
                  <a:moveTo>
                    <a:pt x="127" y="190"/>
                  </a:moveTo>
                  <a:lnTo>
                    <a:pt x="127" y="190"/>
                  </a:lnTo>
                  <a:cubicBezTo>
                    <a:pt x="135" y="201"/>
                    <a:pt x="142" y="212"/>
                    <a:pt x="149" y="224"/>
                  </a:cubicBezTo>
                  <a:lnTo>
                    <a:pt x="149" y="224"/>
                  </a:lnTo>
                  <a:cubicBezTo>
                    <a:pt x="143" y="210"/>
                    <a:pt x="136" y="199"/>
                    <a:pt x="127" y="190"/>
                  </a:cubicBezTo>
                  <a:close/>
                  <a:moveTo>
                    <a:pt x="149" y="224"/>
                  </a:moveTo>
                  <a:cubicBezTo>
                    <a:pt x="187" y="304"/>
                    <a:pt x="190" y="449"/>
                    <a:pt x="315" y="503"/>
                  </a:cubicBezTo>
                  <a:cubicBezTo>
                    <a:pt x="315" y="419"/>
                    <a:pt x="231" y="419"/>
                    <a:pt x="231" y="356"/>
                  </a:cubicBezTo>
                  <a:cubicBezTo>
                    <a:pt x="294" y="356"/>
                    <a:pt x="336" y="335"/>
                    <a:pt x="357" y="314"/>
                  </a:cubicBezTo>
                  <a:cubicBezTo>
                    <a:pt x="331" y="301"/>
                    <a:pt x="317" y="296"/>
                    <a:pt x="307" y="296"/>
                  </a:cubicBezTo>
                  <a:cubicBezTo>
                    <a:pt x="287" y="296"/>
                    <a:pt x="289" y="321"/>
                    <a:pt x="231" y="335"/>
                  </a:cubicBezTo>
                  <a:cubicBezTo>
                    <a:pt x="202" y="298"/>
                    <a:pt x="175" y="261"/>
                    <a:pt x="149" y="224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087299" y="4319732"/>
              <a:ext cx="1127" cy="859"/>
            </a:xfrm>
            <a:custGeom>
              <a:avLst/>
              <a:gdLst/>
              <a:ahLst/>
              <a:cxnLst/>
              <a:rect l="l" t="t" r="r" b="b"/>
              <a:pathLst>
                <a:path w="42" h="32" extrusionOk="0">
                  <a:moveTo>
                    <a:pt x="18" y="0"/>
                  </a:moveTo>
                  <a:cubicBezTo>
                    <a:pt x="0" y="0"/>
                    <a:pt x="11" y="31"/>
                    <a:pt x="24" y="31"/>
                  </a:cubicBezTo>
                  <a:cubicBezTo>
                    <a:pt x="30" y="31"/>
                    <a:pt x="37" y="26"/>
                    <a:pt x="42" y="11"/>
                  </a:cubicBezTo>
                  <a:cubicBezTo>
                    <a:pt x="31" y="3"/>
                    <a:pt x="23" y="0"/>
                    <a:pt x="18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091780" y="4320484"/>
              <a:ext cx="12989" cy="912"/>
            </a:xfrm>
            <a:custGeom>
              <a:avLst/>
              <a:gdLst/>
              <a:ahLst/>
              <a:cxnLst/>
              <a:rect l="l" t="t" r="r" b="b"/>
              <a:pathLst>
                <a:path w="484" h="34" extrusionOk="0">
                  <a:moveTo>
                    <a:pt x="131" y="0"/>
                  </a:moveTo>
                  <a:cubicBezTo>
                    <a:pt x="76" y="0"/>
                    <a:pt x="27" y="7"/>
                    <a:pt x="0" y="25"/>
                  </a:cubicBezTo>
                  <a:cubicBezTo>
                    <a:pt x="112" y="25"/>
                    <a:pt x="381" y="34"/>
                    <a:pt x="450" y="34"/>
                  </a:cubicBezTo>
                  <a:cubicBezTo>
                    <a:pt x="484" y="34"/>
                    <a:pt x="467" y="31"/>
                    <a:pt x="356" y="25"/>
                  </a:cubicBezTo>
                  <a:cubicBezTo>
                    <a:pt x="295" y="12"/>
                    <a:pt x="207" y="0"/>
                    <a:pt x="131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127149" y="4300840"/>
              <a:ext cx="6763" cy="3543"/>
            </a:xfrm>
            <a:custGeom>
              <a:avLst/>
              <a:gdLst/>
              <a:ahLst/>
              <a:cxnLst/>
              <a:rect l="l" t="t" r="r" b="b"/>
              <a:pathLst>
                <a:path w="252" h="132" extrusionOk="0">
                  <a:moveTo>
                    <a:pt x="15" y="1"/>
                  </a:moveTo>
                  <a:cubicBezTo>
                    <a:pt x="10" y="1"/>
                    <a:pt x="5" y="2"/>
                    <a:pt x="0" y="3"/>
                  </a:cubicBezTo>
                  <a:cubicBezTo>
                    <a:pt x="58" y="41"/>
                    <a:pt x="167" y="132"/>
                    <a:pt x="233" y="132"/>
                  </a:cubicBezTo>
                  <a:cubicBezTo>
                    <a:pt x="240" y="132"/>
                    <a:pt x="246" y="131"/>
                    <a:pt x="251" y="129"/>
                  </a:cubicBezTo>
                  <a:cubicBezTo>
                    <a:pt x="174" y="109"/>
                    <a:pt x="79" y="1"/>
                    <a:pt x="15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2053594" y="4198168"/>
              <a:ext cx="590" cy="5072"/>
            </a:xfrm>
            <a:custGeom>
              <a:avLst/>
              <a:gdLst/>
              <a:ahLst/>
              <a:cxnLst/>
              <a:rect l="l" t="t" r="r" b="b"/>
              <a:pathLst>
                <a:path w="22" h="189" extrusionOk="0">
                  <a:moveTo>
                    <a:pt x="0" y="0"/>
                  </a:moveTo>
                  <a:cubicBezTo>
                    <a:pt x="0" y="37"/>
                    <a:pt x="0" y="171"/>
                    <a:pt x="0" y="189"/>
                  </a:cubicBezTo>
                  <a:cubicBezTo>
                    <a:pt x="0" y="126"/>
                    <a:pt x="21" y="42"/>
                    <a:pt x="0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2052467" y="4153809"/>
              <a:ext cx="590" cy="115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3"/>
                    <a:pt x="1" y="6"/>
                    <a:pt x="2" y="8"/>
                  </a:cubicBezTo>
                  <a:lnTo>
                    <a:pt x="2" y="8"/>
                  </a:lnTo>
                  <a:cubicBezTo>
                    <a:pt x="1" y="3"/>
                    <a:pt x="1" y="1"/>
                    <a:pt x="1" y="0"/>
                  </a:cubicBezTo>
                  <a:close/>
                  <a:moveTo>
                    <a:pt x="2" y="8"/>
                  </a:moveTo>
                  <a:cubicBezTo>
                    <a:pt x="3" y="16"/>
                    <a:pt x="8" y="29"/>
                    <a:pt x="21" y="42"/>
                  </a:cubicBezTo>
                  <a:cubicBezTo>
                    <a:pt x="21" y="24"/>
                    <a:pt x="6" y="22"/>
                    <a:pt x="2" y="8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2054157" y="4172889"/>
              <a:ext cx="590" cy="2281"/>
            </a:xfrm>
            <a:custGeom>
              <a:avLst/>
              <a:gdLst/>
              <a:ahLst/>
              <a:cxnLst/>
              <a:rect l="l" t="t" r="r" b="b"/>
              <a:pathLst>
                <a:path w="22" h="85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22"/>
                    <a:pt x="21" y="63"/>
                    <a:pt x="21" y="84"/>
                  </a:cubicBezTo>
                  <a:cubicBezTo>
                    <a:pt x="21" y="63"/>
                    <a:pt x="21" y="63"/>
                    <a:pt x="21" y="43"/>
                  </a:cubicBezTo>
                  <a:cubicBezTo>
                    <a:pt x="21" y="43"/>
                    <a:pt x="21" y="22"/>
                    <a:pt x="0" y="1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053647" y="4175143"/>
              <a:ext cx="3891" cy="21926"/>
            </a:xfrm>
            <a:custGeom>
              <a:avLst/>
              <a:gdLst/>
              <a:ahLst/>
              <a:cxnLst/>
              <a:rect l="l" t="t" r="r" b="b"/>
              <a:pathLst>
                <a:path w="145" h="817" extrusionOk="0">
                  <a:moveTo>
                    <a:pt x="1" y="406"/>
                  </a:moveTo>
                  <a:cubicBezTo>
                    <a:pt x="0" y="406"/>
                    <a:pt x="2" y="408"/>
                    <a:pt x="6" y="411"/>
                  </a:cubicBezTo>
                  <a:lnTo>
                    <a:pt x="6" y="411"/>
                  </a:lnTo>
                  <a:cubicBezTo>
                    <a:pt x="3" y="408"/>
                    <a:pt x="1" y="406"/>
                    <a:pt x="1" y="406"/>
                  </a:cubicBezTo>
                  <a:close/>
                  <a:moveTo>
                    <a:pt x="40" y="0"/>
                  </a:moveTo>
                  <a:lnTo>
                    <a:pt x="40" y="0"/>
                  </a:lnTo>
                  <a:cubicBezTo>
                    <a:pt x="19" y="168"/>
                    <a:pt x="19" y="272"/>
                    <a:pt x="19" y="419"/>
                  </a:cubicBezTo>
                  <a:cubicBezTo>
                    <a:pt x="13" y="416"/>
                    <a:pt x="9" y="413"/>
                    <a:pt x="6" y="411"/>
                  </a:cubicBezTo>
                  <a:lnTo>
                    <a:pt x="6" y="411"/>
                  </a:lnTo>
                  <a:cubicBezTo>
                    <a:pt x="12" y="418"/>
                    <a:pt x="19" y="434"/>
                    <a:pt x="19" y="461"/>
                  </a:cubicBezTo>
                  <a:cubicBezTo>
                    <a:pt x="61" y="461"/>
                    <a:pt x="103" y="712"/>
                    <a:pt x="145" y="816"/>
                  </a:cubicBezTo>
                  <a:cubicBezTo>
                    <a:pt x="145" y="670"/>
                    <a:pt x="61" y="544"/>
                    <a:pt x="40" y="398"/>
                  </a:cubicBezTo>
                  <a:cubicBezTo>
                    <a:pt x="27" y="398"/>
                    <a:pt x="22" y="406"/>
                    <a:pt x="20" y="412"/>
                  </a:cubicBezTo>
                  <a:lnTo>
                    <a:pt x="20" y="412"/>
                  </a:lnTo>
                  <a:cubicBezTo>
                    <a:pt x="40" y="288"/>
                    <a:pt x="40" y="144"/>
                    <a:pt x="40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2061456" y="4160250"/>
              <a:ext cx="5072" cy="4240"/>
            </a:xfrm>
            <a:custGeom>
              <a:avLst/>
              <a:gdLst/>
              <a:ahLst/>
              <a:cxnLst/>
              <a:rect l="l" t="t" r="r" b="b"/>
              <a:pathLst>
                <a:path w="189" h="158" extrusionOk="0">
                  <a:moveTo>
                    <a:pt x="28" y="0"/>
                  </a:moveTo>
                  <a:cubicBezTo>
                    <a:pt x="17" y="0"/>
                    <a:pt x="8" y="4"/>
                    <a:pt x="0" y="11"/>
                  </a:cubicBezTo>
                  <a:cubicBezTo>
                    <a:pt x="84" y="74"/>
                    <a:pt x="105" y="74"/>
                    <a:pt x="189" y="158"/>
                  </a:cubicBezTo>
                  <a:cubicBezTo>
                    <a:pt x="154" y="72"/>
                    <a:pt x="78" y="0"/>
                    <a:pt x="28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2054721" y="4182443"/>
              <a:ext cx="1127" cy="2818"/>
            </a:xfrm>
            <a:custGeom>
              <a:avLst/>
              <a:gdLst/>
              <a:ahLst/>
              <a:cxnLst/>
              <a:rect l="l" t="t" r="r" b="b"/>
              <a:pathLst>
                <a:path w="42" h="105" extrusionOk="0">
                  <a:moveTo>
                    <a:pt x="42" y="0"/>
                  </a:moveTo>
                  <a:cubicBezTo>
                    <a:pt x="21" y="0"/>
                    <a:pt x="0" y="84"/>
                    <a:pt x="0" y="105"/>
                  </a:cubicBezTo>
                  <a:cubicBezTo>
                    <a:pt x="21" y="63"/>
                    <a:pt x="42" y="42"/>
                    <a:pt x="42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2055365" y="4178954"/>
              <a:ext cx="483" cy="537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10" y="0"/>
                  </a:moveTo>
                  <a:cubicBezTo>
                    <a:pt x="1" y="0"/>
                    <a:pt x="0" y="20"/>
                    <a:pt x="6" y="20"/>
                  </a:cubicBezTo>
                  <a:cubicBezTo>
                    <a:pt x="9" y="20"/>
                    <a:pt x="13" y="16"/>
                    <a:pt x="18" y="5"/>
                  </a:cubicBezTo>
                  <a:cubicBezTo>
                    <a:pt x="15" y="2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2054721" y="4175707"/>
              <a:ext cx="2818" cy="9017"/>
            </a:xfrm>
            <a:custGeom>
              <a:avLst/>
              <a:gdLst/>
              <a:ahLst/>
              <a:cxnLst/>
              <a:rect l="l" t="t" r="r" b="b"/>
              <a:pathLst>
                <a:path w="105" h="336" extrusionOk="0">
                  <a:moveTo>
                    <a:pt x="95" y="201"/>
                  </a:moveTo>
                  <a:lnTo>
                    <a:pt x="95" y="201"/>
                  </a:lnTo>
                  <a:cubicBezTo>
                    <a:pt x="93" y="201"/>
                    <a:pt x="99" y="216"/>
                    <a:pt x="84" y="230"/>
                  </a:cubicBezTo>
                  <a:cubicBezTo>
                    <a:pt x="105" y="230"/>
                    <a:pt x="105" y="230"/>
                    <a:pt x="105" y="210"/>
                  </a:cubicBezTo>
                  <a:cubicBezTo>
                    <a:pt x="99" y="203"/>
                    <a:pt x="96" y="201"/>
                    <a:pt x="95" y="201"/>
                  </a:cubicBezTo>
                  <a:close/>
                  <a:moveTo>
                    <a:pt x="21" y="0"/>
                  </a:moveTo>
                  <a:cubicBezTo>
                    <a:pt x="0" y="21"/>
                    <a:pt x="42" y="126"/>
                    <a:pt x="42" y="126"/>
                  </a:cubicBezTo>
                  <a:cubicBezTo>
                    <a:pt x="63" y="168"/>
                    <a:pt x="63" y="293"/>
                    <a:pt x="105" y="335"/>
                  </a:cubicBezTo>
                  <a:cubicBezTo>
                    <a:pt x="105" y="293"/>
                    <a:pt x="84" y="293"/>
                    <a:pt x="84" y="230"/>
                  </a:cubicBezTo>
                  <a:cubicBezTo>
                    <a:pt x="63" y="168"/>
                    <a:pt x="42" y="84"/>
                    <a:pt x="21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2056948" y="4179383"/>
              <a:ext cx="3462" cy="912"/>
            </a:xfrm>
            <a:custGeom>
              <a:avLst/>
              <a:gdLst/>
              <a:ahLst/>
              <a:cxnLst/>
              <a:rect l="l" t="t" r="r" b="b"/>
              <a:pathLst>
                <a:path w="129" h="34" extrusionOk="0">
                  <a:moveTo>
                    <a:pt x="18" y="0"/>
                  </a:moveTo>
                  <a:cubicBezTo>
                    <a:pt x="8" y="0"/>
                    <a:pt x="1" y="3"/>
                    <a:pt x="1" y="10"/>
                  </a:cubicBezTo>
                  <a:cubicBezTo>
                    <a:pt x="25" y="22"/>
                    <a:pt x="84" y="34"/>
                    <a:pt x="110" y="34"/>
                  </a:cubicBezTo>
                  <a:cubicBezTo>
                    <a:pt x="128" y="34"/>
                    <a:pt x="129" y="27"/>
                    <a:pt x="85" y="10"/>
                  </a:cubicBezTo>
                  <a:cubicBezTo>
                    <a:pt x="71" y="10"/>
                    <a:pt x="38" y="0"/>
                    <a:pt x="18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2067065" y="4166073"/>
              <a:ext cx="2281" cy="2442"/>
            </a:xfrm>
            <a:custGeom>
              <a:avLst/>
              <a:gdLst/>
              <a:ahLst/>
              <a:cxnLst/>
              <a:rect l="l" t="t" r="r" b="b"/>
              <a:pathLst>
                <a:path w="85" h="91" extrusionOk="0">
                  <a:moveTo>
                    <a:pt x="8" y="0"/>
                  </a:moveTo>
                  <a:cubicBezTo>
                    <a:pt x="5" y="0"/>
                    <a:pt x="3" y="1"/>
                    <a:pt x="1" y="4"/>
                  </a:cubicBezTo>
                  <a:cubicBezTo>
                    <a:pt x="19" y="22"/>
                    <a:pt x="54" y="91"/>
                    <a:pt x="77" y="91"/>
                  </a:cubicBezTo>
                  <a:cubicBezTo>
                    <a:pt x="79" y="91"/>
                    <a:pt x="82" y="90"/>
                    <a:pt x="84" y="87"/>
                  </a:cubicBezTo>
                  <a:cubicBezTo>
                    <a:pt x="66" y="69"/>
                    <a:pt x="30" y="0"/>
                    <a:pt x="8" y="0"/>
                  </a:cubicBez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1910402" y="2467635"/>
              <a:ext cx="280801" cy="598074"/>
            </a:xfrm>
            <a:custGeom>
              <a:avLst/>
              <a:gdLst/>
              <a:ahLst/>
              <a:cxnLst/>
              <a:rect l="l" t="t" r="r" b="b"/>
              <a:pathLst>
                <a:path w="10463" h="22285" extrusionOk="0">
                  <a:moveTo>
                    <a:pt x="1" y="1"/>
                  </a:moveTo>
                  <a:lnTo>
                    <a:pt x="1" y="22284"/>
                  </a:lnTo>
                  <a:lnTo>
                    <a:pt x="10463" y="22284"/>
                  </a:lnTo>
                  <a:lnTo>
                    <a:pt x="10463" y="1"/>
                  </a:ln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25"/>
            <p:cNvGrpSpPr/>
            <p:nvPr/>
          </p:nvGrpSpPr>
          <p:grpSpPr>
            <a:xfrm>
              <a:off x="831556" y="696269"/>
              <a:ext cx="1140642" cy="1817167"/>
              <a:chOff x="3441875" y="1723775"/>
              <a:chExt cx="1062545" cy="1692750"/>
            </a:xfrm>
          </p:grpSpPr>
          <p:sp>
            <p:nvSpPr>
              <p:cNvPr id="1084" name="Google Shape;1084;p25"/>
              <p:cNvSpPr/>
              <p:nvPr/>
            </p:nvSpPr>
            <p:spPr>
              <a:xfrm>
                <a:off x="3625095" y="2364050"/>
                <a:ext cx="879325" cy="1052475"/>
              </a:xfrm>
              <a:custGeom>
                <a:avLst/>
                <a:gdLst/>
                <a:ahLst/>
                <a:cxnLst/>
                <a:rect l="l" t="t" r="r" b="b"/>
                <a:pathLst>
                  <a:path w="35173" h="42099" fill="none" extrusionOk="0">
                    <a:moveTo>
                      <a:pt x="33290" y="42098"/>
                    </a:moveTo>
                    <a:cubicBezTo>
                      <a:pt x="33290" y="42098"/>
                      <a:pt x="35173" y="27891"/>
                      <a:pt x="23372" y="27891"/>
                    </a:cubicBezTo>
                    <a:lnTo>
                      <a:pt x="10148" y="27891"/>
                    </a:lnTo>
                    <a:cubicBezTo>
                      <a:pt x="10148" y="27891"/>
                      <a:pt x="0" y="28142"/>
                      <a:pt x="0" y="15902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6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3630725" y="1736325"/>
                <a:ext cx="242200" cy="963575"/>
              </a:xfrm>
              <a:custGeom>
                <a:avLst/>
                <a:gdLst/>
                <a:ahLst/>
                <a:cxnLst/>
                <a:rect l="l" t="t" r="r" b="b"/>
                <a:pathLst>
                  <a:path w="9688" h="38543" fill="none" extrusionOk="0">
                    <a:moveTo>
                      <a:pt x="0" y="36764"/>
                    </a:moveTo>
                    <a:cubicBezTo>
                      <a:pt x="0" y="36764"/>
                      <a:pt x="9688" y="38542"/>
                      <a:pt x="9688" y="27892"/>
                    </a:cubicBezTo>
                    <a:lnTo>
                      <a:pt x="9688" y="1"/>
                    </a:lnTo>
                  </a:path>
                </a:pathLst>
              </a:custGeom>
              <a:solidFill>
                <a:schemeClr val="accent3"/>
              </a:solidFill>
              <a:ln w="460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3441875" y="2325850"/>
                <a:ext cx="141775" cy="228625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9145" fill="none" extrusionOk="0">
                    <a:moveTo>
                      <a:pt x="1" y="1"/>
                    </a:moveTo>
                    <a:lnTo>
                      <a:pt x="1" y="5085"/>
                    </a:lnTo>
                    <a:cubicBezTo>
                      <a:pt x="1" y="5085"/>
                      <a:pt x="942" y="9144"/>
                      <a:pt x="5671" y="9144"/>
                    </a:cubicBezTo>
                  </a:path>
                </a:pathLst>
              </a:custGeom>
              <a:solidFill>
                <a:schemeClr val="accent3"/>
              </a:solidFill>
              <a:ln w="460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3583625" y="1825250"/>
                <a:ext cx="259475" cy="355200"/>
              </a:xfrm>
              <a:custGeom>
                <a:avLst/>
                <a:gdLst/>
                <a:ahLst/>
                <a:cxnLst/>
                <a:rect l="l" t="t" r="r" b="b"/>
                <a:pathLst>
                  <a:path w="10379" h="14208" fill="none" extrusionOk="0">
                    <a:moveTo>
                      <a:pt x="3307" y="1"/>
                    </a:moveTo>
                    <a:cubicBezTo>
                      <a:pt x="3307" y="1"/>
                      <a:pt x="1" y="14208"/>
                      <a:pt x="10379" y="14208"/>
                    </a:cubicBezTo>
                  </a:path>
                </a:pathLst>
              </a:custGeom>
              <a:solidFill>
                <a:schemeClr val="accent3"/>
              </a:solidFill>
              <a:ln w="460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5"/>
              <p:cNvSpPr/>
              <p:nvPr/>
            </p:nvSpPr>
            <p:spPr>
              <a:xfrm>
                <a:off x="3896450" y="1723775"/>
                <a:ext cx="135500" cy="298200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11928" fill="none" extrusionOk="0">
                    <a:moveTo>
                      <a:pt x="0" y="8621"/>
                    </a:moveTo>
                    <a:cubicBezTo>
                      <a:pt x="0" y="8621"/>
                      <a:pt x="5419" y="11927"/>
                      <a:pt x="5419" y="1"/>
                    </a:cubicBezTo>
                  </a:path>
                </a:pathLst>
              </a:custGeom>
              <a:solidFill>
                <a:schemeClr val="accent3"/>
              </a:solidFill>
              <a:ln w="460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9" name="Google Shape;1089;p25"/>
            <p:cNvGrpSpPr/>
            <p:nvPr/>
          </p:nvGrpSpPr>
          <p:grpSpPr>
            <a:xfrm>
              <a:off x="1408267" y="410450"/>
              <a:ext cx="1216458" cy="2109723"/>
              <a:chOff x="3979100" y="1457525"/>
              <a:chExt cx="1133170" cy="1965275"/>
            </a:xfrm>
          </p:grpSpPr>
          <p:sp>
            <p:nvSpPr>
              <p:cNvPr id="1090" name="Google Shape;1090;p25"/>
              <p:cNvSpPr/>
              <p:nvPr/>
            </p:nvSpPr>
            <p:spPr>
              <a:xfrm>
                <a:off x="4575020" y="2047050"/>
                <a:ext cx="537250" cy="1375750"/>
              </a:xfrm>
              <a:custGeom>
                <a:avLst/>
                <a:gdLst/>
                <a:ahLst/>
                <a:cxnLst/>
                <a:rect l="l" t="t" r="r" b="b"/>
                <a:pathLst>
                  <a:path w="21490" h="55030" fill="none" extrusionOk="0">
                    <a:moveTo>
                      <a:pt x="231" y="55030"/>
                    </a:moveTo>
                    <a:lnTo>
                      <a:pt x="231" y="30946"/>
                    </a:lnTo>
                    <a:cubicBezTo>
                      <a:pt x="231" y="30946"/>
                      <a:pt x="1" y="22828"/>
                      <a:pt x="9688" y="22828"/>
                    </a:cubicBezTo>
                    <a:cubicBezTo>
                      <a:pt x="9688" y="22828"/>
                      <a:pt x="21489" y="24858"/>
                      <a:pt x="21238" y="17493"/>
                    </a:cubicBezTo>
                    <a:lnTo>
                      <a:pt x="21238" y="0"/>
                    </a:lnTo>
                  </a:path>
                </a:pathLst>
              </a:custGeom>
              <a:solidFill>
                <a:schemeClr val="dk2"/>
              </a:solidFill>
              <a:ln w="784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4173675" y="1457525"/>
                <a:ext cx="377700" cy="144532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57813" fill="none" extrusionOk="0">
                    <a:moveTo>
                      <a:pt x="2365" y="1"/>
                    </a:moveTo>
                    <a:lnTo>
                      <a:pt x="2365" y="48188"/>
                    </a:lnTo>
                    <a:cubicBezTo>
                      <a:pt x="2365" y="48188"/>
                      <a:pt x="1" y="57812"/>
                      <a:pt x="15108" y="57812"/>
                    </a:cubicBezTo>
                  </a:path>
                </a:pathLst>
              </a:custGeom>
              <a:solidFill>
                <a:schemeClr val="dk2"/>
              </a:solidFill>
              <a:ln w="653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4687350" y="1457525"/>
                <a:ext cx="377700" cy="8939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35759" fill="none" extrusionOk="0">
                    <a:moveTo>
                      <a:pt x="1403" y="1"/>
                    </a:moveTo>
                    <a:lnTo>
                      <a:pt x="1403" y="28645"/>
                    </a:lnTo>
                    <a:cubicBezTo>
                      <a:pt x="1403" y="28645"/>
                      <a:pt x="1" y="35759"/>
                      <a:pt x="15108" y="35759"/>
                    </a:cubicBezTo>
                  </a:path>
                </a:pathLst>
              </a:custGeom>
              <a:solidFill>
                <a:schemeClr val="dk2"/>
              </a:solidFill>
              <a:ln w="460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5"/>
              <p:cNvSpPr/>
              <p:nvPr/>
            </p:nvSpPr>
            <p:spPr>
              <a:xfrm>
                <a:off x="4238550" y="1901100"/>
                <a:ext cx="230175" cy="4948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19795" fill="none" extrusionOk="0">
                    <a:moveTo>
                      <a:pt x="0" y="18769"/>
                    </a:moveTo>
                    <a:cubicBezTo>
                      <a:pt x="0" y="18769"/>
                      <a:pt x="8495" y="19794"/>
                      <a:pt x="9207" y="12178"/>
                    </a:cubicBezTo>
                    <a:lnTo>
                      <a:pt x="9207" y="1"/>
                    </a:lnTo>
                  </a:path>
                </a:pathLst>
              </a:custGeom>
              <a:solidFill>
                <a:schemeClr val="dk2"/>
              </a:solidFill>
              <a:ln w="460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5"/>
              <p:cNvSpPr/>
              <p:nvPr/>
            </p:nvSpPr>
            <p:spPr>
              <a:xfrm>
                <a:off x="3979100" y="2332125"/>
                <a:ext cx="218150" cy="336375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13455" fill="none" extrusionOk="0">
                    <a:moveTo>
                      <a:pt x="1402" y="1"/>
                    </a:moveTo>
                    <a:cubicBezTo>
                      <a:pt x="1402" y="1"/>
                      <a:pt x="0" y="13455"/>
                      <a:pt x="8725" y="13455"/>
                    </a:cubicBezTo>
                  </a:path>
                </a:pathLst>
              </a:custGeom>
              <a:solidFill>
                <a:schemeClr val="dk2"/>
              </a:solidFill>
              <a:ln w="460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5" name="Google Shape;1095;p25"/>
            <p:cNvGrpSpPr/>
            <p:nvPr/>
          </p:nvGrpSpPr>
          <p:grpSpPr>
            <a:xfrm>
              <a:off x="2187118" y="737277"/>
              <a:ext cx="1070870" cy="1776159"/>
              <a:chOff x="4704625" y="1761975"/>
              <a:chExt cx="997550" cy="1654550"/>
            </a:xfrm>
          </p:grpSpPr>
          <p:sp>
            <p:nvSpPr>
              <p:cNvPr id="1096" name="Google Shape;1096;p25"/>
              <p:cNvSpPr/>
              <p:nvPr/>
            </p:nvSpPr>
            <p:spPr>
              <a:xfrm>
                <a:off x="4704625" y="2345200"/>
                <a:ext cx="850050" cy="1071325"/>
              </a:xfrm>
              <a:custGeom>
                <a:avLst/>
                <a:gdLst/>
                <a:ahLst/>
                <a:cxnLst/>
                <a:rect l="l" t="t" r="r" b="b"/>
                <a:pathLst>
                  <a:path w="34002" h="42853" fill="none" extrusionOk="0">
                    <a:moveTo>
                      <a:pt x="0" y="42852"/>
                    </a:moveTo>
                    <a:cubicBezTo>
                      <a:pt x="0" y="42852"/>
                      <a:pt x="251" y="29671"/>
                      <a:pt x="12303" y="29671"/>
                    </a:cubicBezTo>
                    <a:lnTo>
                      <a:pt x="24355" y="29671"/>
                    </a:lnTo>
                    <a:cubicBezTo>
                      <a:pt x="24355" y="29671"/>
                      <a:pt x="34001" y="26365"/>
                      <a:pt x="34001" y="18497"/>
                    </a:cubicBezTo>
                    <a:lnTo>
                      <a:pt x="34001" y="1"/>
                    </a:lnTo>
                  </a:path>
                </a:pathLst>
              </a:custGeom>
              <a:solidFill>
                <a:schemeClr val="dk2"/>
              </a:solidFill>
              <a:ln w="6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5277400" y="1761975"/>
                <a:ext cx="271500" cy="9823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39295" fill="none" extrusionOk="0">
                    <a:moveTo>
                      <a:pt x="10860" y="34733"/>
                    </a:moveTo>
                    <a:cubicBezTo>
                      <a:pt x="10860" y="34733"/>
                      <a:pt x="1" y="39295"/>
                      <a:pt x="1" y="25611"/>
                    </a:cubicBez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 w="460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5566675" y="2332125"/>
                <a:ext cx="135500" cy="26627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10651" fill="none" extrusionOk="0">
                    <a:moveTo>
                      <a:pt x="0" y="8893"/>
                    </a:moveTo>
                    <a:cubicBezTo>
                      <a:pt x="0" y="8893"/>
                      <a:pt x="5420" y="10651"/>
                      <a:pt x="5420" y="1"/>
                    </a:cubicBezTo>
                  </a:path>
                </a:pathLst>
              </a:custGeom>
              <a:solidFill>
                <a:schemeClr val="dk2"/>
              </a:solidFill>
              <a:ln w="460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25"/>
            <p:cNvSpPr/>
            <p:nvPr/>
          </p:nvSpPr>
          <p:spPr>
            <a:xfrm>
              <a:off x="1826193" y="2447991"/>
              <a:ext cx="444751" cy="121306"/>
            </a:xfrm>
            <a:custGeom>
              <a:avLst/>
              <a:gdLst/>
              <a:ahLst/>
              <a:cxnLst/>
              <a:rect l="l" t="t" r="r" b="b"/>
              <a:pathLst>
                <a:path w="16572" h="4520" extrusionOk="0">
                  <a:moveTo>
                    <a:pt x="8286" y="0"/>
                  </a:moveTo>
                  <a:cubicBezTo>
                    <a:pt x="3704" y="0"/>
                    <a:pt x="0" y="1005"/>
                    <a:pt x="0" y="2260"/>
                  </a:cubicBezTo>
                  <a:cubicBezTo>
                    <a:pt x="0" y="3495"/>
                    <a:pt x="3704" y="4520"/>
                    <a:pt x="8286" y="4520"/>
                  </a:cubicBezTo>
                  <a:cubicBezTo>
                    <a:pt x="12868" y="4520"/>
                    <a:pt x="16572" y="3495"/>
                    <a:pt x="16572" y="2260"/>
                  </a:cubicBezTo>
                  <a:cubicBezTo>
                    <a:pt x="16572" y="1005"/>
                    <a:pt x="12868" y="0"/>
                    <a:pt x="8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2106378" y="3524358"/>
              <a:ext cx="179140" cy="166822"/>
            </a:xfrm>
            <a:custGeom>
              <a:avLst/>
              <a:gdLst/>
              <a:ahLst/>
              <a:cxnLst/>
              <a:rect l="l" t="t" r="r" b="b"/>
              <a:pathLst>
                <a:path w="6675" h="6216" extrusionOk="0">
                  <a:moveTo>
                    <a:pt x="3348" y="1"/>
                  </a:moveTo>
                  <a:cubicBezTo>
                    <a:pt x="1507" y="1"/>
                    <a:pt x="0" y="1382"/>
                    <a:pt x="0" y="3098"/>
                  </a:cubicBezTo>
                  <a:cubicBezTo>
                    <a:pt x="0" y="4813"/>
                    <a:pt x="1507" y="6215"/>
                    <a:pt x="3348" y="6215"/>
                  </a:cubicBezTo>
                  <a:cubicBezTo>
                    <a:pt x="5189" y="6215"/>
                    <a:pt x="6675" y="4813"/>
                    <a:pt x="6675" y="3098"/>
                  </a:cubicBezTo>
                  <a:cubicBezTo>
                    <a:pt x="6675" y="1382"/>
                    <a:pt x="5189" y="1"/>
                    <a:pt x="3348" y="1"/>
                  </a:cubicBez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1919391" y="3409825"/>
              <a:ext cx="75843" cy="70770"/>
            </a:xfrm>
            <a:custGeom>
              <a:avLst/>
              <a:gdLst/>
              <a:ahLst/>
              <a:cxnLst/>
              <a:rect l="l" t="t" r="r" b="b"/>
              <a:pathLst>
                <a:path w="2826" h="2637" extrusionOk="0">
                  <a:moveTo>
                    <a:pt x="1402" y="0"/>
                  </a:moveTo>
                  <a:cubicBezTo>
                    <a:pt x="628" y="0"/>
                    <a:pt x="1" y="586"/>
                    <a:pt x="1" y="1319"/>
                  </a:cubicBezTo>
                  <a:cubicBezTo>
                    <a:pt x="1" y="2051"/>
                    <a:pt x="628" y="2637"/>
                    <a:pt x="1402" y="2637"/>
                  </a:cubicBezTo>
                  <a:cubicBezTo>
                    <a:pt x="2198" y="2637"/>
                    <a:pt x="2825" y="2051"/>
                    <a:pt x="2825" y="1319"/>
                  </a:cubicBezTo>
                  <a:cubicBezTo>
                    <a:pt x="2825" y="586"/>
                    <a:pt x="2198" y="0"/>
                    <a:pt x="1402" y="0"/>
                  </a:cubicBez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1825629" y="3746716"/>
              <a:ext cx="118514" cy="110087"/>
            </a:xfrm>
            <a:custGeom>
              <a:avLst/>
              <a:gdLst/>
              <a:ahLst/>
              <a:cxnLst/>
              <a:rect l="l" t="t" r="r" b="b"/>
              <a:pathLst>
                <a:path w="4416" h="4102" extrusionOk="0">
                  <a:moveTo>
                    <a:pt x="2218" y="1"/>
                  </a:moveTo>
                  <a:cubicBezTo>
                    <a:pt x="984" y="1"/>
                    <a:pt x="0" y="921"/>
                    <a:pt x="0" y="2051"/>
                  </a:cubicBezTo>
                  <a:cubicBezTo>
                    <a:pt x="0" y="3181"/>
                    <a:pt x="984" y="4102"/>
                    <a:pt x="2218" y="4102"/>
                  </a:cubicBezTo>
                  <a:cubicBezTo>
                    <a:pt x="3432" y="4102"/>
                    <a:pt x="4415" y="3181"/>
                    <a:pt x="4415" y="2051"/>
                  </a:cubicBezTo>
                  <a:cubicBezTo>
                    <a:pt x="4415" y="921"/>
                    <a:pt x="3432" y="1"/>
                    <a:pt x="2218" y="1"/>
                  </a:cubicBez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1755050" y="2584673"/>
              <a:ext cx="301009" cy="2032530"/>
            </a:xfrm>
            <a:custGeom>
              <a:avLst/>
              <a:gdLst/>
              <a:ahLst/>
              <a:cxnLst/>
              <a:rect l="l" t="t" r="r" b="b"/>
              <a:pathLst>
                <a:path w="11216" h="80013" extrusionOk="0">
                  <a:moveTo>
                    <a:pt x="11215" y="0"/>
                  </a:moveTo>
                  <a:lnTo>
                    <a:pt x="0" y="251"/>
                  </a:lnTo>
                  <a:lnTo>
                    <a:pt x="0" y="67730"/>
                  </a:lnTo>
                  <a:cubicBezTo>
                    <a:pt x="0" y="67730"/>
                    <a:pt x="230" y="79426"/>
                    <a:pt x="11215" y="80012"/>
                  </a:cubicBezTo>
                  <a:lnTo>
                    <a:pt x="11215" y="0"/>
                  </a:lnTo>
                  <a:close/>
                </a:path>
              </a:pathLst>
            </a:custGeom>
            <a:solidFill>
              <a:srgbClr val="595959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5"/>
          <p:cNvGrpSpPr/>
          <p:nvPr/>
        </p:nvGrpSpPr>
        <p:grpSpPr>
          <a:xfrm>
            <a:off x="637789" y="553350"/>
            <a:ext cx="2828111" cy="1794739"/>
            <a:chOff x="637789" y="553350"/>
            <a:chExt cx="2828111" cy="1794739"/>
          </a:xfrm>
        </p:grpSpPr>
        <p:grpSp>
          <p:nvGrpSpPr>
            <p:cNvPr id="1105" name="Google Shape;1105;p25"/>
            <p:cNvGrpSpPr/>
            <p:nvPr/>
          </p:nvGrpSpPr>
          <p:grpSpPr>
            <a:xfrm>
              <a:off x="3063625" y="883675"/>
              <a:ext cx="402275" cy="408550"/>
              <a:chOff x="3141175" y="663975"/>
              <a:chExt cx="402275" cy="408550"/>
            </a:xfrm>
          </p:grpSpPr>
          <p:sp>
            <p:nvSpPr>
              <p:cNvPr id="1106" name="Google Shape;1106;p25"/>
              <p:cNvSpPr/>
              <p:nvPr/>
            </p:nvSpPr>
            <p:spPr>
              <a:xfrm>
                <a:off x="3141175" y="663975"/>
                <a:ext cx="402275" cy="408550"/>
              </a:xfrm>
              <a:custGeom>
                <a:avLst/>
                <a:gdLst/>
                <a:ahLst/>
                <a:cxnLst/>
                <a:rect l="l" t="t" r="r" b="b"/>
                <a:pathLst>
                  <a:path w="16091" h="16342" extrusionOk="0">
                    <a:moveTo>
                      <a:pt x="11341" y="0"/>
                    </a:moveTo>
                    <a:cubicBezTo>
                      <a:pt x="1" y="2176"/>
                      <a:pt x="3474" y="16342"/>
                      <a:pt x="3474" y="16342"/>
                    </a:cubicBezTo>
                    <a:cubicBezTo>
                      <a:pt x="16091" y="8307"/>
                      <a:pt x="11342" y="1"/>
                      <a:pt x="11341" y="0"/>
                    </a:cubicBezTo>
                    <a:close/>
                  </a:path>
                </a:pathLst>
              </a:custGeom>
              <a:solidFill>
                <a:srgbClr val="61C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5"/>
              <p:cNvSpPr/>
              <p:nvPr/>
            </p:nvSpPr>
            <p:spPr>
              <a:xfrm>
                <a:off x="3228000" y="663975"/>
                <a:ext cx="315425" cy="408550"/>
              </a:xfrm>
              <a:custGeom>
                <a:avLst/>
                <a:gdLst/>
                <a:ahLst/>
                <a:cxnLst/>
                <a:rect l="l" t="t" r="r" b="b"/>
                <a:pathLst>
                  <a:path w="12617" h="16342" extrusionOk="0">
                    <a:moveTo>
                      <a:pt x="7868" y="0"/>
                    </a:moveTo>
                    <a:lnTo>
                      <a:pt x="1" y="16342"/>
                    </a:lnTo>
                    <a:cubicBezTo>
                      <a:pt x="12617" y="8307"/>
                      <a:pt x="7869" y="1"/>
                      <a:pt x="7868" y="0"/>
                    </a:cubicBezTo>
                    <a:close/>
                  </a:path>
                </a:pathLst>
              </a:custGeom>
              <a:solidFill>
                <a:srgbClr val="97C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8" name="Google Shape;1108;p25"/>
            <p:cNvGrpSpPr/>
            <p:nvPr/>
          </p:nvGrpSpPr>
          <p:grpSpPr>
            <a:xfrm>
              <a:off x="2224875" y="553350"/>
              <a:ext cx="382400" cy="253800"/>
              <a:chOff x="3536625" y="701950"/>
              <a:chExt cx="382400" cy="253800"/>
            </a:xfrm>
          </p:grpSpPr>
          <p:sp>
            <p:nvSpPr>
              <p:cNvPr id="1109" name="Google Shape;1109;p25"/>
              <p:cNvSpPr/>
              <p:nvPr/>
            </p:nvSpPr>
            <p:spPr>
              <a:xfrm>
                <a:off x="3536625" y="701950"/>
                <a:ext cx="382400" cy="253800"/>
              </a:xfrm>
              <a:custGeom>
                <a:avLst/>
                <a:gdLst/>
                <a:ahLst/>
                <a:cxnLst/>
                <a:rect l="l" t="t" r="r" b="b"/>
                <a:pathLst>
                  <a:path w="15296" h="10152" extrusionOk="0">
                    <a:moveTo>
                      <a:pt x="3945" y="0"/>
                    </a:moveTo>
                    <a:cubicBezTo>
                      <a:pt x="1605" y="0"/>
                      <a:pt x="1" y="929"/>
                      <a:pt x="1" y="929"/>
                    </a:cubicBezTo>
                    <a:cubicBezTo>
                      <a:pt x="486" y="8699"/>
                      <a:pt x="6361" y="10151"/>
                      <a:pt x="10685" y="10151"/>
                    </a:cubicBezTo>
                    <a:cubicBezTo>
                      <a:pt x="13267" y="10151"/>
                      <a:pt x="15296" y="9634"/>
                      <a:pt x="15296" y="9634"/>
                    </a:cubicBezTo>
                    <a:cubicBezTo>
                      <a:pt x="11595" y="1691"/>
                      <a:pt x="7101" y="0"/>
                      <a:pt x="3945" y="0"/>
                    </a:cubicBezTo>
                    <a:close/>
                  </a:path>
                </a:pathLst>
              </a:custGeom>
              <a:solidFill>
                <a:srgbClr val="61C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5"/>
              <p:cNvSpPr/>
              <p:nvPr/>
            </p:nvSpPr>
            <p:spPr>
              <a:xfrm>
                <a:off x="3536625" y="701950"/>
                <a:ext cx="382400" cy="240850"/>
              </a:xfrm>
              <a:custGeom>
                <a:avLst/>
                <a:gdLst/>
                <a:ahLst/>
                <a:cxnLst/>
                <a:rect l="l" t="t" r="r" b="b"/>
                <a:pathLst>
                  <a:path w="15296" h="9634" extrusionOk="0">
                    <a:moveTo>
                      <a:pt x="3945" y="0"/>
                    </a:moveTo>
                    <a:cubicBezTo>
                      <a:pt x="1605" y="0"/>
                      <a:pt x="1" y="929"/>
                      <a:pt x="1" y="929"/>
                    </a:cubicBezTo>
                    <a:lnTo>
                      <a:pt x="15296" y="9634"/>
                    </a:lnTo>
                    <a:cubicBezTo>
                      <a:pt x="11595" y="1691"/>
                      <a:pt x="7101" y="0"/>
                      <a:pt x="3945" y="0"/>
                    </a:cubicBezTo>
                    <a:close/>
                  </a:path>
                </a:pathLst>
              </a:custGeom>
              <a:solidFill>
                <a:srgbClr val="97C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1" name="Google Shape;1111;p25"/>
            <p:cNvGrpSpPr/>
            <p:nvPr/>
          </p:nvGrpSpPr>
          <p:grpSpPr>
            <a:xfrm rot="1356346">
              <a:off x="2253913" y="1598938"/>
              <a:ext cx="324335" cy="340660"/>
              <a:chOff x="3930525" y="183675"/>
              <a:chExt cx="324325" cy="340650"/>
            </a:xfrm>
          </p:grpSpPr>
          <p:sp>
            <p:nvSpPr>
              <p:cNvPr id="1112" name="Google Shape;1112;p25"/>
              <p:cNvSpPr/>
              <p:nvPr/>
            </p:nvSpPr>
            <p:spPr>
              <a:xfrm>
                <a:off x="3930525" y="280025"/>
                <a:ext cx="2568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9772" extrusionOk="0">
                    <a:moveTo>
                      <a:pt x="4018" y="0"/>
                    </a:moveTo>
                    <a:lnTo>
                      <a:pt x="4018" y="0"/>
                    </a:lnTo>
                    <a:cubicBezTo>
                      <a:pt x="0" y="6466"/>
                      <a:pt x="8579" y="9772"/>
                      <a:pt x="8579" y="9772"/>
                    </a:cubicBezTo>
                    <a:cubicBezTo>
                      <a:pt x="10274" y="566"/>
                      <a:pt x="4019" y="0"/>
                      <a:pt x="4018" y="0"/>
                    </a:cubicBezTo>
                    <a:close/>
                  </a:path>
                </a:pathLst>
              </a:custGeom>
              <a:solidFill>
                <a:srgbClr val="61C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5"/>
              <p:cNvSpPr/>
              <p:nvPr/>
            </p:nvSpPr>
            <p:spPr>
              <a:xfrm>
                <a:off x="4030950" y="280025"/>
                <a:ext cx="156425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9772" extrusionOk="0">
                    <a:moveTo>
                      <a:pt x="1" y="0"/>
                    </a:moveTo>
                    <a:lnTo>
                      <a:pt x="4562" y="9772"/>
                    </a:lnTo>
                    <a:cubicBezTo>
                      <a:pt x="6257" y="566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97C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5"/>
              <p:cNvSpPr/>
              <p:nvPr/>
            </p:nvSpPr>
            <p:spPr>
              <a:xfrm>
                <a:off x="4050825" y="183675"/>
                <a:ext cx="204025" cy="121225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4849" extrusionOk="0">
                    <a:moveTo>
                      <a:pt x="5582" y="0"/>
                    </a:moveTo>
                    <a:cubicBezTo>
                      <a:pt x="431" y="0"/>
                      <a:pt x="1" y="3917"/>
                      <a:pt x="1" y="3917"/>
                    </a:cubicBezTo>
                    <a:cubicBezTo>
                      <a:pt x="1040" y="4581"/>
                      <a:pt x="1984" y="4849"/>
                      <a:pt x="2830" y="4849"/>
                    </a:cubicBezTo>
                    <a:cubicBezTo>
                      <a:pt x="6329" y="4849"/>
                      <a:pt x="8161" y="276"/>
                      <a:pt x="8161" y="276"/>
                    </a:cubicBezTo>
                    <a:cubicBezTo>
                      <a:pt x="7191" y="84"/>
                      <a:pt x="6336" y="0"/>
                      <a:pt x="5582" y="0"/>
                    </a:cubicBezTo>
                    <a:close/>
                  </a:path>
                </a:pathLst>
              </a:custGeom>
              <a:solidFill>
                <a:srgbClr val="61C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>
                <a:off x="4050825" y="183675"/>
                <a:ext cx="2040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3918" extrusionOk="0">
                    <a:moveTo>
                      <a:pt x="5582" y="0"/>
                    </a:moveTo>
                    <a:cubicBezTo>
                      <a:pt x="431" y="0"/>
                      <a:pt x="1" y="3917"/>
                      <a:pt x="1" y="3917"/>
                    </a:cubicBezTo>
                    <a:lnTo>
                      <a:pt x="8161" y="276"/>
                    </a:lnTo>
                    <a:cubicBezTo>
                      <a:pt x="7191" y="84"/>
                      <a:pt x="6336" y="0"/>
                      <a:pt x="5582" y="0"/>
                    </a:cubicBezTo>
                    <a:close/>
                  </a:path>
                </a:pathLst>
              </a:custGeom>
              <a:solidFill>
                <a:srgbClr val="97C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6" name="Google Shape;1116;p25"/>
            <p:cNvGrpSpPr/>
            <p:nvPr/>
          </p:nvGrpSpPr>
          <p:grpSpPr>
            <a:xfrm rot="2064881">
              <a:off x="718038" y="702360"/>
              <a:ext cx="402290" cy="408566"/>
              <a:chOff x="3141175" y="663975"/>
              <a:chExt cx="402275" cy="408550"/>
            </a:xfrm>
          </p:grpSpPr>
          <p:sp>
            <p:nvSpPr>
              <p:cNvPr id="1117" name="Google Shape;1117;p25"/>
              <p:cNvSpPr/>
              <p:nvPr/>
            </p:nvSpPr>
            <p:spPr>
              <a:xfrm>
                <a:off x="3141175" y="663975"/>
                <a:ext cx="402275" cy="408550"/>
              </a:xfrm>
              <a:custGeom>
                <a:avLst/>
                <a:gdLst/>
                <a:ahLst/>
                <a:cxnLst/>
                <a:rect l="l" t="t" r="r" b="b"/>
                <a:pathLst>
                  <a:path w="16091" h="16342" extrusionOk="0">
                    <a:moveTo>
                      <a:pt x="11341" y="0"/>
                    </a:moveTo>
                    <a:cubicBezTo>
                      <a:pt x="1" y="2176"/>
                      <a:pt x="3474" y="16342"/>
                      <a:pt x="3474" y="16342"/>
                    </a:cubicBezTo>
                    <a:cubicBezTo>
                      <a:pt x="16091" y="8307"/>
                      <a:pt x="11342" y="1"/>
                      <a:pt x="11341" y="0"/>
                    </a:cubicBezTo>
                    <a:close/>
                  </a:path>
                </a:pathLst>
              </a:custGeom>
              <a:solidFill>
                <a:srgbClr val="61C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5"/>
              <p:cNvSpPr/>
              <p:nvPr/>
            </p:nvSpPr>
            <p:spPr>
              <a:xfrm>
                <a:off x="3228000" y="663975"/>
                <a:ext cx="315425" cy="408550"/>
              </a:xfrm>
              <a:custGeom>
                <a:avLst/>
                <a:gdLst/>
                <a:ahLst/>
                <a:cxnLst/>
                <a:rect l="l" t="t" r="r" b="b"/>
                <a:pathLst>
                  <a:path w="12617" h="16342" extrusionOk="0">
                    <a:moveTo>
                      <a:pt x="7868" y="0"/>
                    </a:moveTo>
                    <a:lnTo>
                      <a:pt x="1" y="16342"/>
                    </a:lnTo>
                    <a:cubicBezTo>
                      <a:pt x="12617" y="8307"/>
                      <a:pt x="7869" y="1"/>
                      <a:pt x="7868" y="0"/>
                    </a:cubicBezTo>
                    <a:close/>
                  </a:path>
                </a:pathLst>
              </a:custGeom>
              <a:solidFill>
                <a:srgbClr val="97C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9" name="Google Shape;1119;p25"/>
            <p:cNvGrpSpPr/>
            <p:nvPr/>
          </p:nvGrpSpPr>
          <p:grpSpPr>
            <a:xfrm rot="4799143">
              <a:off x="877681" y="1988440"/>
              <a:ext cx="324337" cy="340662"/>
              <a:chOff x="3930525" y="183675"/>
              <a:chExt cx="324325" cy="340650"/>
            </a:xfrm>
          </p:grpSpPr>
          <p:sp>
            <p:nvSpPr>
              <p:cNvPr id="1120" name="Google Shape;1120;p25"/>
              <p:cNvSpPr/>
              <p:nvPr/>
            </p:nvSpPr>
            <p:spPr>
              <a:xfrm>
                <a:off x="3930525" y="280025"/>
                <a:ext cx="2568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9772" extrusionOk="0">
                    <a:moveTo>
                      <a:pt x="4018" y="0"/>
                    </a:moveTo>
                    <a:lnTo>
                      <a:pt x="4018" y="0"/>
                    </a:lnTo>
                    <a:cubicBezTo>
                      <a:pt x="0" y="6466"/>
                      <a:pt x="8579" y="9772"/>
                      <a:pt x="8579" y="9772"/>
                    </a:cubicBezTo>
                    <a:cubicBezTo>
                      <a:pt x="10274" y="566"/>
                      <a:pt x="4019" y="0"/>
                      <a:pt x="4018" y="0"/>
                    </a:cubicBezTo>
                    <a:close/>
                  </a:path>
                </a:pathLst>
              </a:custGeom>
              <a:solidFill>
                <a:srgbClr val="61C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4030950" y="280025"/>
                <a:ext cx="156425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9772" extrusionOk="0">
                    <a:moveTo>
                      <a:pt x="1" y="0"/>
                    </a:moveTo>
                    <a:lnTo>
                      <a:pt x="4562" y="9772"/>
                    </a:lnTo>
                    <a:cubicBezTo>
                      <a:pt x="6257" y="566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97C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4050825" y="183675"/>
                <a:ext cx="204025" cy="121225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4849" extrusionOk="0">
                    <a:moveTo>
                      <a:pt x="5582" y="0"/>
                    </a:moveTo>
                    <a:cubicBezTo>
                      <a:pt x="431" y="0"/>
                      <a:pt x="1" y="3917"/>
                      <a:pt x="1" y="3917"/>
                    </a:cubicBezTo>
                    <a:cubicBezTo>
                      <a:pt x="1040" y="4581"/>
                      <a:pt x="1984" y="4849"/>
                      <a:pt x="2830" y="4849"/>
                    </a:cubicBezTo>
                    <a:cubicBezTo>
                      <a:pt x="6329" y="4849"/>
                      <a:pt x="8161" y="276"/>
                      <a:pt x="8161" y="276"/>
                    </a:cubicBezTo>
                    <a:cubicBezTo>
                      <a:pt x="7191" y="84"/>
                      <a:pt x="6336" y="0"/>
                      <a:pt x="5582" y="0"/>
                    </a:cubicBezTo>
                    <a:close/>
                  </a:path>
                </a:pathLst>
              </a:custGeom>
              <a:solidFill>
                <a:srgbClr val="61C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4050825" y="183675"/>
                <a:ext cx="2040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3918" extrusionOk="0">
                    <a:moveTo>
                      <a:pt x="5582" y="0"/>
                    </a:moveTo>
                    <a:cubicBezTo>
                      <a:pt x="431" y="0"/>
                      <a:pt x="1" y="3917"/>
                      <a:pt x="1" y="3917"/>
                    </a:cubicBezTo>
                    <a:lnTo>
                      <a:pt x="8161" y="276"/>
                    </a:lnTo>
                    <a:cubicBezTo>
                      <a:pt x="7191" y="84"/>
                      <a:pt x="6336" y="0"/>
                      <a:pt x="5582" y="0"/>
                    </a:cubicBezTo>
                    <a:close/>
                  </a:path>
                </a:pathLst>
              </a:custGeom>
              <a:solidFill>
                <a:srgbClr val="97C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4" name="Google Shape;1124;p25"/>
            <p:cNvGrpSpPr/>
            <p:nvPr/>
          </p:nvGrpSpPr>
          <p:grpSpPr>
            <a:xfrm>
              <a:off x="2819682" y="2160342"/>
              <a:ext cx="243933" cy="161899"/>
              <a:chOff x="3536625" y="701950"/>
              <a:chExt cx="382400" cy="253800"/>
            </a:xfrm>
          </p:grpSpPr>
          <p:sp>
            <p:nvSpPr>
              <p:cNvPr id="1125" name="Google Shape;1125;p25"/>
              <p:cNvSpPr/>
              <p:nvPr/>
            </p:nvSpPr>
            <p:spPr>
              <a:xfrm>
                <a:off x="3536625" y="701950"/>
                <a:ext cx="382400" cy="253800"/>
              </a:xfrm>
              <a:custGeom>
                <a:avLst/>
                <a:gdLst/>
                <a:ahLst/>
                <a:cxnLst/>
                <a:rect l="l" t="t" r="r" b="b"/>
                <a:pathLst>
                  <a:path w="15296" h="10152" extrusionOk="0">
                    <a:moveTo>
                      <a:pt x="3945" y="0"/>
                    </a:moveTo>
                    <a:cubicBezTo>
                      <a:pt x="1605" y="0"/>
                      <a:pt x="1" y="929"/>
                      <a:pt x="1" y="929"/>
                    </a:cubicBezTo>
                    <a:cubicBezTo>
                      <a:pt x="486" y="8699"/>
                      <a:pt x="6361" y="10151"/>
                      <a:pt x="10685" y="10151"/>
                    </a:cubicBezTo>
                    <a:cubicBezTo>
                      <a:pt x="13267" y="10151"/>
                      <a:pt x="15296" y="9634"/>
                      <a:pt x="15296" y="9634"/>
                    </a:cubicBezTo>
                    <a:cubicBezTo>
                      <a:pt x="11595" y="1691"/>
                      <a:pt x="7101" y="0"/>
                      <a:pt x="3945" y="0"/>
                    </a:cubicBezTo>
                    <a:close/>
                  </a:path>
                </a:pathLst>
              </a:custGeom>
              <a:solidFill>
                <a:srgbClr val="61C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3536625" y="701950"/>
                <a:ext cx="382400" cy="240850"/>
              </a:xfrm>
              <a:custGeom>
                <a:avLst/>
                <a:gdLst/>
                <a:ahLst/>
                <a:cxnLst/>
                <a:rect l="l" t="t" r="r" b="b"/>
                <a:pathLst>
                  <a:path w="15296" h="9634" extrusionOk="0">
                    <a:moveTo>
                      <a:pt x="3945" y="0"/>
                    </a:moveTo>
                    <a:cubicBezTo>
                      <a:pt x="1605" y="0"/>
                      <a:pt x="1" y="929"/>
                      <a:pt x="1" y="929"/>
                    </a:cubicBezTo>
                    <a:lnTo>
                      <a:pt x="15296" y="9634"/>
                    </a:lnTo>
                    <a:cubicBezTo>
                      <a:pt x="11595" y="1691"/>
                      <a:pt x="7101" y="0"/>
                      <a:pt x="3945" y="0"/>
                    </a:cubicBezTo>
                    <a:close/>
                  </a:path>
                </a:pathLst>
              </a:custGeom>
              <a:solidFill>
                <a:srgbClr val="97C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25"/>
            <p:cNvGrpSpPr/>
            <p:nvPr/>
          </p:nvGrpSpPr>
          <p:grpSpPr>
            <a:xfrm rot="-4861586">
              <a:off x="1656650" y="1040237"/>
              <a:ext cx="243936" cy="161901"/>
              <a:chOff x="3536625" y="701950"/>
              <a:chExt cx="382400" cy="253800"/>
            </a:xfrm>
          </p:grpSpPr>
          <p:sp>
            <p:nvSpPr>
              <p:cNvPr id="1128" name="Google Shape;1128;p25"/>
              <p:cNvSpPr/>
              <p:nvPr/>
            </p:nvSpPr>
            <p:spPr>
              <a:xfrm>
                <a:off x="3536625" y="701950"/>
                <a:ext cx="382400" cy="253800"/>
              </a:xfrm>
              <a:custGeom>
                <a:avLst/>
                <a:gdLst/>
                <a:ahLst/>
                <a:cxnLst/>
                <a:rect l="l" t="t" r="r" b="b"/>
                <a:pathLst>
                  <a:path w="15296" h="10152" extrusionOk="0">
                    <a:moveTo>
                      <a:pt x="3945" y="0"/>
                    </a:moveTo>
                    <a:cubicBezTo>
                      <a:pt x="1605" y="0"/>
                      <a:pt x="1" y="929"/>
                      <a:pt x="1" y="929"/>
                    </a:cubicBezTo>
                    <a:cubicBezTo>
                      <a:pt x="486" y="8699"/>
                      <a:pt x="6361" y="10151"/>
                      <a:pt x="10685" y="10151"/>
                    </a:cubicBezTo>
                    <a:cubicBezTo>
                      <a:pt x="13267" y="10151"/>
                      <a:pt x="15296" y="9634"/>
                      <a:pt x="15296" y="9634"/>
                    </a:cubicBezTo>
                    <a:cubicBezTo>
                      <a:pt x="11595" y="1691"/>
                      <a:pt x="7101" y="0"/>
                      <a:pt x="3945" y="0"/>
                    </a:cubicBezTo>
                    <a:close/>
                  </a:path>
                </a:pathLst>
              </a:custGeom>
              <a:solidFill>
                <a:srgbClr val="61C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5"/>
              <p:cNvSpPr/>
              <p:nvPr/>
            </p:nvSpPr>
            <p:spPr>
              <a:xfrm>
                <a:off x="3536625" y="701950"/>
                <a:ext cx="382400" cy="240850"/>
              </a:xfrm>
              <a:custGeom>
                <a:avLst/>
                <a:gdLst/>
                <a:ahLst/>
                <a:cxnLst/>
                <a:rect l="l" t="t" r="r" b="b"/>
                <a:pathLst>
                  <a:path w="15296" h="9634" extrusionOk="0">
                    <a:moveTo>
                      <a:pt x="3945" y="0"/>
                    </a:moveTo>
                    <a:cubicBezTo>
                      <a:pt x="1605" y="0"/>
                      <a:pt x="1" y="929"/>
                      <a:pt x="1" y="929"/>
                    </a:cubicBezTo>
                    <a:lnTo>
                      <a:pt x="15296" y="9634"/>
                    </a:lnTo>
                    <a:cubicBezTo>
                      <a:pt x="11595" y="1691"/>
                      <a:pt x="7101" y="0"/>
                      <a:pt x="3945" y="0"/>
                    </a:cubicBezTo>
                    <a:close/>
                  </a:path>
                </a:pathLst>
              </a:custGeom>
              <a:solidFill>
                <a:srgbClr val="97C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0" name="Google Shape;1130;p25"/>
            <p:cNvGrpSpPr/>
            <p:nvPr/>
          </p:nvGrpSpPr>
          <p:grpSpPr>
            <a:xfrm rot="-3195566">
              <a:off x="1695477" y="1660368"/>
              <a:ext cx="243941" cy="161905"/>
              <a:chOff x="3536625" y="701950"/>
              <a:chExt cx="382400" cy="253800"/>
            </a:xfrm>
          </p:grpSpPr>
          <p:sp>
            <p:nvSpPr>
              <p:cNvPr id="1131" name="Google Shape;1131;p25"/>
              <p:cNvSpPr/>
              <p:nvPr/>
            </p:nvSpPr>
            <p:spPr>
              <a:xfrm>
                <a:off x="3536625" y="701950"/>
                <a:ext cx="382400" cy="253800"/>
              </a:xfrm>
              <a:custGeom>
                <a:avLst/>
                <a:gdLst/>
                <a:ahLst/>
                <a:cxnLst/>
                <a:rect l="l" t="t" r="r" b="b"/>
                <a:pathLst>
                  <a:path w="15296" h="10152" extrusionOk="0">
                    <a:moveTo>
                      <a:pt x="3945" y="0"/>
                    </a:moveTo>
                    <a:cubicBezTo>
                      <a:pt x="1605" y="0"/>
                      <a:pt x="1" y="929"/>
                      <a:pt x="1" y="929"/>
                    </a:cubicBezTo>
                    <a:cubicBezTo>
                      <a:pt x="486" y="8699"/>
                      <a:pt x="6361" y="10151"/>
                      <a:pt x="10685" y="10151"/>
                    </a:cubicBezTo>
                    <a:cubicBezTo>
                      <a:pt x="13267" y="10151"/>
                      <a:pt x="15296" y="9634"/>
                      <a:pt x="15296" y="9634"/>
                    </a:cubicBezTo>
                    <a:cubicBezTo>
                      <a:pt x="11595" y="1691"/>
                      <a:pt x="7101" y="0"/>
                      <a:pt x="3945" y="0"/>
                    </a:cubicBezTo>
                    <a:close/>
                  </a:path>
                </a:pathLst>
              </a:custGeom>
              <a:solidFill>
                <a:srgbClr val="61C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5"/>
              <p:cNvSpPr/>
              <p:nvPr/>
            </p:nvSpPr>
            <p:spPr>
              <a:xfrm>
                <a:off x="3536625" y="701950"/>
                <a:ext cx="382400" cy="240850"/>
              </a:xfrm>
              <a:custGeom>
                <a:avLst/>
                <a:gdLst/>
                <a:ahLst/>
                <a:cxnLst/>
                <a:rect l="l" t="t" r="r" b="b"/>
                <a:pathLst>
                  <a:path w="15296" h="9634" extrusionOk="0">
                    <a:moveTo>
                      <a:pt x="3945" y="0"/>
                    </a:moveTo>
                    <a:cubicBezTo>
                      <a:pt x="1605" y="0"/>
                      <a:pt x="1" y="929"/>
                      <a:pt x="1" y="929"/>
                    </a:cubicBezTo>
                    <a:lnTo>
                      <a:pt x="15296" y="9634"/>
                    </a:lnTo>
                    <a:cubicBezTo>
                      <a:pt x="11595" y="1691"/>
                      <a:pt x="7101" y="0"/>
                      <a:pt x="3945" y="0"/>
                    </a:cubicBezTo>
                    <a:close/>
                  </a:path>
                </a:pathLst>
              </a:custGeom>
              <a:solidFill>
                <a:srgbClr val="97C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21A1C3E-4254-0988-5031-39FDA847F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01"/>
          <a:stretch/>
        </p:blipFill>
        <p:spPr>
          <a:xfrm>
            <a:off x="3365403" y="1663562"/>
            <a:ext cx="2679820" cy="2747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8B943-1AF6-8769-EE41-C7D1B9E64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0"/>
          <a:stretch/>
        </p:blipFill>
        <p:spPr>
          <a:xfrm>
            <a:off x="6045223" y="1710432"/>
            <a:ext cx="3091148" cy="270465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36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Encapsulation</a:t>
            </a:r>
            <a:endParaRPr dirty="0"/>
          </a:p>
        </p:txBody>
      </p:sp>
      <p:sp>
        <p:nvSpPr>
          <p:cNvPr id="2541" name="Google Shape;2541;p36"/>
          <p:cNvSpPr/>
          <p:nvPr/>
        </p:nvSpPr>
        <p:spPr>
          <a:xfrm>
            <a:off x="4919631" y="956627"/>
            <a:ext cx="4015061" cy="1207112"/>
          </a:xfrm>
          <a:prstGeom prst="roundRect">
            <a:avLst>
              <a:gd name="adj" fmla="val 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We’ve used the Encapsulation technique in almost all classes to</a:t>
            </a:r>
            <a:r>
              <a:rPr lang="vi-VN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hide the</a:t>
            </a:r>
            <a:r>
              <a:rPr lang="vi-VN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internal state and implementation details from external</a:t>
            </a:r>
            <a:r>
              <a:rPr lang="vi-VN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entities</a:t>
            </a:r>
          </a:p>
        </p:txBody>
      </p:sp>
      <p:sp>
        <p:nvSpPr>
          <p:cNvPr id="2542" name="Google Shape;2542;p36"/>
          <p:cNvSpPr/>
          <p:nvPr/>
        </p:nvSpPr>
        <p:spPr>
          <a:xfrm>
            <a:off x="4923882" y="2319695"/>
            <a:ext cx="4015061" cy="1207112"/>
          </a:xfrm>
          <a:prstGeom prst="roundRect">
            <a:avLst>
              <a:gd name="adj" fmla="val 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example, in class Node, we set ‘private’ for its attributes such as</a:t>
            </a:r>
            <a:r>
              <a:rPr lang="vi-VN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NodeId</a:t>
            </a: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vi-VN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depth, …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3" name="Google Shape;2543;p36"/>
          <p:cNvSpPr/>
          <p:nvPr/>
        </p:nvSpPr>
        <p:spPr>
          <a:xfrm>
            <a:off x="4923389" y="3682763"/>
            <a:ext cx="4015061" cy="1207112"/>
          </a:xfrm>
          <a:prstGeom prst="roundRect">
            <a:avLst>
              <a:gd name="adj" fmla="val 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other classes want to access the attributes, they can use getter and</a:t>
            </a:r>
            <a:r>
              <a:rPr lang="vi-VN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setter</a:t>
            </a:r>
            <a:r>
              <a:rPr lang="vi-VN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methods.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4" name="Google Shape;2544;p36"/>
          <p:cNvSpPr/>
          <p:nvPr/>
        </p:nvSpPr>
        <p:spPr>
          <a:xfrm>
            <a:off x="4111119" y="1310878"/>
            <a:ext cx="614454" cy="613718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5" name="Google Shape;2545;p36"/>
          <p:cNvSpPr/>
          <p:nvPr/>
        </p:nvSpPr>
        <p:spPr>
          <a:xfrm>
            <a:off x="4103987" y="2545962"/>
            <a:ext cx="614454" cy="613696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6" name="Google Shape;2546;p36"/>
          <p:cNvSpPr/>
          <p:nvPr/>
        </p:nvSpPr>
        <p:spPr>
          <a:xfrm>
            <a:off x="4124038" y="3781024"/>
            <a:ext cx="614454" cy="613718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4C26A9D-3059-BE15-142A-41CE31ED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8" y="1365172"/>
            <a:ext cx="3605904" cy="2975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37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Polymorphism</a:t>
            </a:r>
            <a:endParaRPr dirty="0"/>
          </a:p>
        </p:txBody>
      </p:sp>
      <p:sp>
        <p:nvSpPr>
          <p:cNvPr id="2559" name="Google Shape;2559;p37"/>
          <p:cNvSpPr txBox="1"/>
          <p:nvPr/>
        </p:nvSpPr>
        <p:spPr>
          <a:xfrm>
            <a:off x="1635620" y="890016"/>
            <a:ext cx="2248993" cy="805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-V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mplementing</a:t>
            </a:r>
            <a:r>
              <a:rPr lang="en-US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 “undo” </a:t>
            </a:r>
            <a:r>
              <a:rPr lang="en-US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“redo” operation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0" name="Google Shape;2560;p37"/>
          <p:cNvSpPr txBox="1"/>
          <p:nvPr/>
        </p:nvSpPr>
        <p:spPr>
          <a:xfrm>
            <a:off x="6268031" y="890017"/>
            <a:ext cx="2098948" cy="80654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mplementing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each operation.</a:t>
            </a:r>
          </a:p>
        </p:txBody>
      </p:sp>
      <p:sp>
        <p:nvSpPr>
          <p:cNvPr id="2566" name="Google Shape;2566;p37"/>
          <p:cNvSpPr/>
          <p:nvPr/>
        </p:nvSpPr>
        <p:spPr>
          <a:xfrm rot="-5400000">
            <a:off x="3447813" y="1100812"/>
            <a:ext cx="468300" cy="405300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37"/>
          <p:cNvSpPr/>
          <p:nvPr/>
        </p:nvSpPr>
        <p:spPr>
          <a:xfrm rot="5400000" flipH="1">
            <a:off x="6234741" y="1090155"/>
            <a:ext cx="468300" cy="405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4CE8A-4A0B-3E59-7DBA-28826B426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7" r="2327"/>
          <a:stretch/>
        </p:blipFill>
        <p:spPr>
          <a:xfrm>
            <a:off x="236113" y="1971066"/>
            <a:ext cx="5044223" cy="295368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307CCF2-8CED-7A2A-3D7A-5AB169BCC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55" t="48242" r="44687" b="21101"/>
          <a:stretch/>
        </p:blipFill>
        <p:spPr>
          <a:xfrm>
            <a:off x="5941453" y="1695593"/>
            <a:ext cx="2742654" cy="344426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E25A85-4522-53AA-BAFF-8D15F79E536C}"/>
              </a:ext>
            </a:extLst>
          </p:cNvPr>
          <p:cNvCxnSpPr>
            <a:cxnSpLocks/>
          </p:cNvCxnSpPr>
          <p:nvPr/>
        </p:nvCxnSpPr>
        <p:spPr>
          <a:xfrm>
            <a:off x="5370490" y="935865"/>
            <a:ext cx="0" cy="4207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2" name="Google Shape;2612;p38"/>
          <p:cNvGrpSpPr/>
          <p:nvPr/>
        </p:nvGrpSpPr>
        <p:grpSpPr>
          <a:xfrm>
            <a:off x="3535225" y="1679550"/>
            <a:ext cx="1581981" cy="2539025"/>
            <a:chOff x="3535225" y="1679550"/>
            <a:chExt cx="1386441" cy="2539025"/>
          </a:xfrm>
        </p:grpSpPr>
        <p:sp>
          <p:nvSpPr>
            <p:cNvPr id="2613" name="Google Shape;2613;p38"/>
            <p:cNvSpPr/>
            <p:nvPr/>
          </p:nvSpPr>
          <p:spPr>
            <a:xfrm>
              <a:off x="3535225" y="3240900"/>
              <a:ext cx="1036800" cy="977675"/>
            </a:xfrm>
            <a:custGeom>
              <a:avLst/>
              <a:gdLst/>
              <a:ahLst/>
              <a:cxnLst/>
              <a:rect l="l" t="t" r="r" b="b"/>
              <a:pathLst>
                <a:path w="41472" h="39107" fill="none" extrusionOk="0">
                  <a:moveTo>
                    <a:pt x="41471" y="39106"/>
                  </a:moveTo>
                  <a:lnTo>
                    <a:pt x="41471" y="6654"/>
                  </a:lnTo>
                  <a:cubicBezTo>
                    <a:pt x="41471" y="2971"/>
                    <a:pt x="38500" y="0"/>
                    <a:pt x="34817" y="0"/>
                  </a:cubicBez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8"/>
            <p:cNvSpPr/>
            <p:nvPr/>
          </p:nvSpPr>
          <p:spPr>
            <a:xfrm>
              <a:off x="4570500" y="2717775"/>
              <a:ext cx="349975" cy="684750"/>
            </a:xfrm>
            <a:custGeom>
              <a:avLst/>
              <a:gdLst/>
              <a:ahLst/>
              <a:cxnLst/>
              <a:rect l="l" t="t" r="r" b="b"/>
              <a:pathLst>
                <a:path w="13999" h="27390" fill="none" extrusionOk="0">
                  <a:moveTo>
                    <a:pt x="0" y="27389"/>
                  </a:moveTo>
                  <a:lnTo>
                    <a:pt x="0" y="6654"/>
                  </a:lnTo>
                  <a:cubicBezTo>
                    <a:pt x="0" y="2971"/>
                    <a:pt x="2992" y="0"/>
                    <a:pt x="6675" y="0"/>
                  </a:cubicBezTo>
                  <a:lnTo>
                    <a:pt x="13998" y="0"/>
                  </a:lnTo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8"/>
            <p:cNvSpPr/>
            <p:nvPr/>
          </p:nvSpPr>
          <p:spPr>
            <a:xfrm>
              <a:off x="4572875" y="2555074"/>
              <a:ext cx="25" cy="1416941"/>
            </a:xfrm>
            <a:custGeom>
              <a:avLst/>
              <a:gdLst/>
              <a:ahLst/>
              <a:cxnLst/>
              <a:rect l="l" t="t" r="r" b="b"/>
              <a:pathLst>
                <a:path w="1" h="20758" fill="none" extrusionOk="0">
                  <a:moveTo>
                    <a:pt x="0" y="2075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8"/>
            <p:cNvSpPr/>
            <p:nvPr/>
          </p:nvSpPr>
          <p:spPr>
            <a:xfrm>
              <a:off x="3535225" y="2178875"/>
              <a:ext cx="1036800" cy="977675"/>
            </a:xfrm>
            <a:custGeom>
              <a:avLst/>
              <a:gdLst/>
              <a:ahLst/>
              <a:cxnLst/>
              <a:rect l="l" t="t" r="r" b="b"/>
              <a:pathLst>
                <a:path w="41472" h="39107" fill="none" extrusionOk="0">
                  <a:moveTo>
                    <a:pt x="41471" y="39106"/>
                  </a:moveTo>
                  <a:lnTo>
                    <a:pt x="41471" y="6654"/>
                  </a:lnTo>
                  <a:cubicBezTo>
                    <a:pt x="41471" y="2971"/>
                    <a:pt x="38500" y="0"/>
                    <a:pt x="34817" y="0"/>
                  </a:cubicBez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8"/>
            <p:cNvSpPr/>
            <p:nvPr/>
          </p:nvSpPr>
          <p:spPr>
            <a:xfrm>
              <a:off x="4571691" y="1679550"/>
              <a:ext cx="349975" cy="648116"/>
            </a:xfrm>
            <a:custGeom>
              <a:avLst/>
              <a:gdLst/>
              <a:ahLst/>
              <a:cxnLst/>
              <a:rect l="l" t="t" r="r" b="b"/>
              <a:pathLst>
                <a:path w="13999" h="27390" fill="none" extrusionOk="0">
                  <a:moveTo>
                    <a:pt x="0" y="27389"/>
                  </a:moveTo>
                  <a:lnTo>
                    <a:pt x="0" y="6654"/>
                  </a:lnTo>
                  <a:cubicBezTo>
                    <a:pt x="0" y="2971"/>
                    <a:pt x="2992" y="0"/>
                    <a:pt x="6675" y="0"/>
                  </a:cubicBezTo>
                  <a:lnTo>
                    <a:pt x="13998" y="0"/>
                  </a:lnTo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8" name="Google Shape;2618;p38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Association &amp; Aggregation </a:t>
            </a:r>
            <a:endParaRPr dirty="0"/>
          </a:p>
        </p:txBody>
      </p:sp>
      <p:sp>
        <p:nvSpPr>
          <p:cNvPr id="2619" name="Google Shape;2619;p38"/>
          <p:cNvSpPr/>
          <p:nvPr/>
        </p:nvSpPr>
        <p:spPr>
          <a:xfrm>
            <a:off x="751847" y="2692110"/>
            <a:ext cx="3420327" cy="1068522"/>
          </a:xfrm>
          <a:custGeom>
            <a:avLst/>
            <a:gdLst/>
            <a:ahLst/>
            <a:cxnLst/>
            <a:rect l="l" t="t" r="r" b="b"/>
            <a:pathLst>
              <a:path w="119014" h="22996" extrusionOk="0">
                <a:moveTo>
                  <a:pt x="0" y="1"/>
                </a:moveTo>
                <a:lnTo>
                  <a:pt x="0" y="7261"/>
                </a:lnTo>
                <a:lnTo>
                  <a:pt x="0" y="15735"/>
                </a:lnTo>
                <a:cubicBezTo>
                  <a:pt x="0" y="19731"/>
                  <a:pt x="3243" y="22996"/>
                  <a:pt x="7261" y="22996"/>
                </a:cubicBezTo>
                <a:lnTo>
                  <a:pt x="119014" y="22996"/>
                </a:lnTo>
                <a:lnTo>
                  <a:pt x="119014" y="17053"/>
                </a:lnTo>
                <a:lnTo>
                  <a:pt x="119014" y="7261"/>
                </a:lnTo>
                <a:cubicBezTo>
                  <a:pt x="119014" y="3244"/>
                  <a:pt x="115770" y="1"/>
                  <a:pt x="1117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28600" tIns="91425" rIns="228600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operation classes in package operation change the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GenericTree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and manipulate the</a:t>
            </a:r>
            <a:r>
              <a:rPr lang="vi-VN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tree-display Pane of</a:t>
            </a:r>
            <a:r>
              <a:rPr lang="vi-VN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GenericTreeController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0" name="Google Shape;2620;p38"/>
          <p:cNvSpPr/>
          <p:nvPr/>
        </p:nvSpPr>
        <p:spPr>
          <a:xfrm>
            <a:off x="751847" y="1417687"/>
            <a:ext cx="3420327" cy="980225"/>
          </a:xfrm>
          <a:custGeom>
            <a:avLst/>
            <a:gdLst/>
            <a:ahLst/>
            <a:cxnLst/>
            <a:rect l="l" t="t" r="r" b="b"/>
            <a:pathLst>
              <a:path w="119014" h="22996" extrusionOk="0">
                <a:moveTo>
                  <a:pt x="0" y="1"/>
                </a:moveTo>
                <a:lnTo>
                  <a:pt x="0" y="7261"/>
                </a:lnTo>
                <a:lnTo>
                  <a:pt x="0" y="15735"/>
                </a:lnTo>
                <a:cubicBezTo>
                  <a:pt x="0" y="19752"/>
                  <a:pt x="3243" y="22996"/>
                  <a:pt x="7261" y="22996"/>
                </a:cubicBezTo>
                <a:lnTo>
                  <a:pt x="119014" y="22996"/>
                </a:lnTo>
                <a:lnTo>
                  <a:pt x="119014" y="17053"/>
                </a:lnTo>
                <a:lnTo>
                  <a:pt x="119014" y="7261"/>
                </a:lnTo>
                <a:cubicBezTo>
                  <a:pt x="119014" y="3265"/>
                  <a:pt x="115770" y="1"/>
                  <a:pt x="11175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228600" tIns="91425" rIns="228600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GenericTreeController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controls and manipulates the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GenericTree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grpSp>
        <p:nvGrpSpPr>
          <p:cNvPr id="2621" name="Google Shape;2621;p38"/>
          <p:cNvGrpSpPr/>
          <p:nvPr/>
        </p:nvGrpSpPr>
        <p:grpSpPr>
          <a:xfrm>
            <a:off x="8522374" y="2634353"/>
            <a:ext cx="456339" cy="397843"/>
            <a:chOff x="10965700" y="1810625"/>
            <a:chExt cx="224975" cy="196175"/>
          </a:xfrm>
        </p:grpSpPr>
        <p:sp>
          <p:nvSpPr>
            <p:cNvPr id="2622" name="Google Shape;2622;p38"/>
            <p:cNvSpPr/>
            <p:nvPr/>
          </p:nvSpPr>
          <p:spPr>
            <a:xfrm>
              <a:off x="10965700" y="1921000"/>
              <a:ext cx="49725" cy="85800"/>
            </a:xfrm>
            <a:custGeom>
              <a:avLst/>
              <a:gdLst/>
              <a:ahLst/>
              <a:cxnLst/>
              <a:rect l="l" t="t" r="r" b="b"/>
              <a:pathLst>
                <a:path w="1989" h="3432" extrusionOk="0">
                  <a:moveTo>
                    <a:pt x="1989" y="0"/>
                  </a:moveTo>
                  <a:lnTo>
                    <a:pt x="147" y="1799"/>
                  </a:lnTo>
                  <a:lnTo>
                    <a:pt x="1" y="1632"/>
                  </a:lnTo>
                  <a:lnTo>
                    <a:pt x="1" y="3432"/>
                  </a:lnTo>
                  <a:lnTo>
                    <a:pt x="1989" y="343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8"/>
            <p:cNvSpPr/>
            <p:nvPr/>
          </p:nvSpPr>
          <p:spPr>
            <a:xfrm>
              <a:off x="11023775" y="1895875"/>
              <a:ext cx="49725" cy="110925"/>
            </a:xfrm>
            <a:custGeom>
              <a:avLst/>
              <a:gdLst/>
              <a:ahLst/>
              <a:cxnLst/>
              <a:rect l="l" t="t" r="r" b="b"/>
              <a:pathLst>
                <a:path w="1989" h="4437" extrusionOk="0">
                  <a:moveTo>
                    <a:pt x="565" y="1"/>
                  </a:moveTo>
                  <a:lnTo>
                    <a:pt x="0" y="545"/>
                  </a:lnTo>
                  <a:lnTo>
                    <a:pt x="0" y="4437"/>
                  </a:lnTo>
                  <a:lnTo>
                    <a:pt x="1988" y="4437"/>
                  </a:lnTo>
                  <a:lnTo>
                    <a:pt x="1988" y="1570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8"/>
            <p:cNvSpPr/>
            <p:nvPr/>
          </p:nvSpPr>
          <p:spPr>
            <a:xfrm>
              <a:off x="11082350" y="1913675"/>
              <a:ext cx="49725" cy="93125"/>
            </a:xfrm>
            <a:custGeom>
              <a:avLst/>
              <a:gdLst/>
              <a:ahLst/>
              <a:cxnLst/>
              <a:rect l="l" t="t" r="r" b="b"/>
              <a:pathLst>
                <a:path w="1989" h="3725" extrusionOk="0">
                  <a:moveTo>
                    <a:pt x="1989" y="0"/>
                  </a:moveTo>
                  <a:lnTo>
                    <a:pt x="294" y="1548"/>
                  </a:lnTo>
                  <a:lnTo>
                    <a:pt x="1" y="1235"/>
                  </a:lnTo>
                  <a:lnTo>
                    <a:pt x="1" y="3725"/>
                  </a:lnTo>
                  <a:lnTo>
                    <a:pt x="1989" y="3725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8"/>
            <p:cNvSpPr/>
            <p:nvPr/>
          </p:nvSpPr>
          <p:spPr>
            <a:xfrm>
              <a:off x="11140950" y="1859775"/>
              <a:ext cx="49725" cy="147025"/>
            </a:xfrm>
            <a:custGeom>
              <a:avLst/>
              <a:gdLst/>
              <a:ahLst/>
              <a:cxnLst/>
              <a:rect l="l" t="t" r="r" b="b"/>
              <a:pathLst>
                <a:path w="1989" h="5881" extrusionOk="0">
                  <a:moveTo>
                    <a:pt x="1988" y="1"/>
                  </a:moveTo>
                  <a:lnTo>
                    <a:pt x="0" y="1821"/>
                  </a:lnTo>
                  <a:lnTo>
                    <a:pt x="0" y="5881"/>
                  </a:lnTo>
                  <a:lnTo>
                    <a:pt x="1988" y="5881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8"/>
            <p:cNvSpPr/>
            <p:nvPr/>
          </p:nvSpPr>
          <p:spPr>
            <a:xfrm>
              <a:off x="10965700" y="1810625"/>
              <a:ext cx="224975" cy="134975"/>
            </a:xfrm>
            <a:custGeom>
              <a:avLst/>
              <a:gdLst/>
              <a:ahLst/>
              <a:cxnLst/>
              <a:rect l="l" t="t" r="r" b="b"/>
              <a:pathLst>
                <a:path w="8999" h="5399" extrusionOk="0">
                  <a:moveTo>
                    <a:pt x="8956" y="0"/>
                  </a:moveTo>
                  <a:lnTo>
                    <a:pt x="5043" y="3536"/>
                  </a:lnTo>
                  <a:lnTo>
                    <a:pt x="3223" y="1674"/>
                  </a:lnTo>
                  <a:cubicBezTo>
                    <a:pt x="3139" y="1590"/>
                    <a:pt x="3014" y="1528"/>
                    <a:pt x="2909" y="1528"/>
                  </a:cubicBezTo>
                  <a:cubicBezTo>
                    <a:pt x="2784" y="1528"/>
                    <a:pt x="2679" y="1590"/>
                    <a:pt x="2595" y="1674"/>
                  </a:cubicBezTo>
                  <a:lnTo>
                    <a:pt x="1" y="4310"/>
                  </a:lnTo>
                  <a:lnTo>
                    <a:pt x="1" y="5231"/>
                  </a:lnTo>
                  <a:lnTo>
                    <a:pt x="168" y="5398"/>
                  </a:lnTo>
                  <a:lnTo>
                    <a:pt x="2909" y="2595"/>
                  </a:lnTo>
                  <a:lnTo>
                    <a:pt x="4709" y="4457"/>
                  </a:lnTo>
                  <a:cubicBezTo>
                    <a:pt x="4795" y="4543"/>
                    <a:pt x="4910" y="4585"/>
                    <a:pt x="5023" y="4585"/>
                  </a:cubicBezTo>
                  <a:cubicBezTo>
                    <a:pt x="5129" y="4585"/>
                    <a:pt x="5235" y="4549"/>
                    <a:pt x="5315" y="4478"/>
                  </a:cubicBezTo>
                  <a:lnTo>
                    <a:pt x="8998" y="1130"/>
                  </a:lnTo>
                  <a:lnTo>
                    <a:pt x="8998" y="42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7" name="Google Shape;2627;p38"/>
          <p:cNvSpPr/>
          <p:nvPr/>
        </p:nvSpPr>
        <p:spPr>
          <a:xfrm>
            <a:off x="8512876" y="1318988"/>
            <a:ext cx="475351" cy="512815"/>
          </a:xfrm>
          <a:custGeom>
            <a:avLst/>
            <a:gdLst/>
            <a:ahLst/>
            <a:cxnLst/>
            <a:rect l="l" t="t" r="r" b="b"/>
            <a:pathLst>
              <a:path w="8831" h="9527" extrusionOk="0">
                <a:moveTo>
                  <a:pt x="5227" y="994"/>
                </a:moveTo>
                <a:cubicBezTo>
                  <a:pt x="6044" y="994"/>
                  <a:pt x="6819" y="1436"/>
                  <a:pt x="7177" y="2198"/>
                </a:cubicBezTo>
                <a:cubicBezTo>
                  <a:pt x="7679" y="3265"/>
                  <a:pt x="7198" y="4541"/>
                  <a:pt x="6089" y="5064"/>
                </a:cubicBezTo>
                <a:cubicBezTo>
                  <a:pt x="5767" y="5216"/>
                  <a:pt x="5426" y="5289"/>
                  <a:pt x="5093" y="5289"/>
                </a:cubicBezTo>
                <a:cubicBezTo>
                  <a:pt x="4282" y="5289"/>
                  <a:pt x="3516" y="4858"/>
                  <a:pt x="3160" y="4102"/>
                </a:cubicBezTo>
                <a:cubicBezTo>
                  <a:pt x="2658" y="3035"/>
                  <a:pt x="3139" y="1737"/>
                  <a:pt x="4248" y="1214"/>
                </a:cubicBezTo>
                <a:cubicBezTo>
                  <a:pt x="4565" y="1065"/>
                  <a:pt x="4899" y="994"/>
                  <a:pt x="5227" y="994"/>
                </a:cubicBezTo>
                <a:close/>
                <a:moveTo>
                  <a:pt x="5235" y="0"/>
                </a:moveTo>
                <a:cubicBezTo>
                  <a:pt x="4765" y="0"/>
                  <a:pt x="4285" y="101"/>
                  <a:pt x="3829" y="315"/>
                </a:cubicBezTo>
                <a:cubicBezTo>
                  <a:pt x="2218" y="1068"/>
                  <a:pt x="1507" y="2972"/>
                  <a:pt x="2260" y="4520"/>
                </a:cubicBezTo>
                <a:cubicBezTo>
                  <a:pt x="2344" y="4708"/>
                  <a:pt x="2449" y="4876"/>
                  <a:pt x="2574" y="5043"/>
                </a:cubicBezTo>
                <a:cubicBezTo>
                  <a:pt x="2511" y="5085"/>
                  <a:pt x="2469" y="5148"/>
                  <a:pt x="2428" y="5190"/>
                </a:cubicBezTo>
                <a:lnTo>
                  <a:pt x="272" y="8077"/>
                </a:lnTo>
                <a:cubicBezTo>
                  <a:pt x="0" y="8433"/>
                  <a:pt x="63" y="8935"/>
                  <a:pt x="419" y="9186"/>
                </a:cubicBezTo>
                <a:lnTo>
                  <a:pt x="649" y="9374"/>
                </a:lnTo>
                <a:cubicBezTo>
                  <a:pt x="793" y="9476"/>
                  <a:pt x="962" y="9526"/>
                  <a:pt x="1129" y="9526"/>
                </a:cubicBezTo>
                <a:cubicBezTo>
                  <a:pt x="1374" y="9526"/>
                  <a:pt x="1617" y="9419"/>
                  <a:pt x="1779" y="9207"/>
                </a:cubicBezTo>
                <a:lnTo>
                  <a:pt x="3934" y="6341"/>
                </a:lnTo>
                <a:cubicBezTo>
                  <a:pt x="3997" y="6257"/>
                  <a:pt x="4018" y="6194"/>
                  <a:pt x="4060" y="6110"/>
                </a:cubicBezTo>
                <a:cubicBezTo>
                  <a:pt x="4403" y="6231"/>
                  <a:pt x="4766" y="6294"/>
                  <a:pt x="5134" y="6294"/>
                </a:cubicBezTo>
                <a:cubicBezTo>
                  <a:pt x="5596" y="6294"/>
                  <a:pt x="6065" y="6195"/>
                  <a:pt x="6508" y="5985"/>
                </a:cubicBezTo>
                <a:cubicBezTo>
                  <a:pt x="8119" y="5211"/>
                  <a:pt x="8830" y="3328"/>
                  <a:pt x="8077" y="1758"/>
                </a:cubicBezTo>
                <a:cubicBezTo>
                  <a:pt x="7552" y="648"/>
                  <a:pt x="6424" y="0"/>
                  <a:pt x="52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8"/>
          <p:cNvSpPr/>
          <p:nvPr/>
        </p:nvSpPr>
        <p:spPr>
          <a:xfrm>
            <a:off x="139097" y="1811059"/>
            <a:ext cx="396521" cy="476155"/>
          </a:xfrm>
          <a:custGeom>
            <a:avLst/>
            <a:gdLst/>
            <a:ahLst/>
            <a:cxnLst/>
            <a:rect l="l" t="t" r="r" b="b"/>
            <a:pathLst>
              <a:path w="5629" h="6759" extrusionOk="0">
                <a:moveTo>
                  <a:pt x="2679" y="0"/>
                </a:moveTo>
                <a:cubicBezTo>
                  <a:pt x="2072" y="42"/>
                  <a:pt x="1716" y="314"/>
                  <a:pt x="1549" y="544"/>
                </a:cubicBezTo>
                <a:cubicBezTo>
                  <a:pt x="1277" y="900"/>
                  <a:pt x="1235" y="1319"/>
                  <a:pt x="1256" y="1528"/>
                </a:cubicBezTo>
                <a:cubicBezTo>
                  <a:pt x="1319" y="1821"/>
                  <a:pt x="1340" y="2197"/>
                  <a:pt x="1319" y="2281"/>
                </a:cubicBezTo>
                <a:cubicBezTo>
                  <a:pt x="1319" y="2281"/>
                  <a:pt x="1319" y="2302"/>
                  <a:pt x="1319" y="2302"/>
                </a:cubicBezTo>
                <a:cubicBezTo>
                  <a:pt x="1277" y="2407"/>
                  <a:pt x="1235" y="2532"/>
                  <a:pt x="1298" y="2846"/>
                </a:cubicBezTo>
                <a:cubicBezTo>
                  <a:pt x="1381" y="3202"/>
                  <a:pt x="1486" y="3390"/>
                  <a:pt x="1570" y="3474"/>
                </a:cubicBezTo>
                <a:cubicBezTo>
                  <a:pt x="1591" y="3704"/>
                  <a:pt x="1674" y="3934"/>
                  <a:pt x="1737" y="4081"/>
                </a:cubicBezTo>
                <a:cubicBezTo>
                  <a:pt x="1800" y="4185"/>
                  <a:pt x="1821" y="4332"/>
                  <a:pt x="1821" y="4541"/>
                </a:cubicBezTo>
                <a:cubicBezTo>
                  <a:pt x="1821" y="4729"/>
                  <a:pt x="1800" y="4729"/>
                  <a:pt x="1758" y="4750"/>
                </a:cubicBezTo>
                <a:cubicBezTo>
                  <a:pt x="1214" y="4917"/>
                  <a:pt x="335" y="5231"/>
                  <a:pt x="0" y="5378"/>
                </a:cubicBezTo>
                <a:lnTo>
                  <a:pt x="0" y="6759"/>
                </a:lnTo>
                <a:lnTo>
                  <a:pt x="5629" y="6759"/>
                </a:lnTo>
                <a:lnTo>
                  <a:pt x="5629" y="5357"/>
                </a:lnTo>
                <a:cubicBezTo>
                  <a:pt x="5273" y="5210"/>
                  <a:pt x="4394" y="4897"/>
                  <a:pt x="3871" y="4750"/>
                </a:cubicBezTo>
                <a:cubicBezTo>
                  <a:pt x="3829" y="4729"/>
                  <a:pt x="3809" y="4729"/>
                  <a:pt x="3809" y="4541"/>
                </a:cubicBezTo>
                <a:cubicBezTo>
                  <a:pt x="3809" y="4373"/>
                  <a:pt x="3892" y="4227"/>
                  <a:pt x="3955" y="4081"/>
                </a:cubicBezTo>
                <a:cubicBezTo>
                  <a:pt x="4018" y="3934"/>
                  <a:pt x="4101" y="3704"/>
                  <a:pt x="4122" y="3474"/>
                </a:cubicBezTo>
                <a:cubicBezTo>
                  <a:pt x="4206" y="3390"/>
                  <a:pt x="4311" y="3202"/>
                  <a:pt x="4394" y="2846"/>
                </a:cubicBezTo>
                <a:cubicBezTo>
                  <a:pt x="4457" y="2532"/>
                  <a:pt x="4415" y="2407"/>
                  <a:pt x="4373" y="2302"/>
                </a:cubicBezTo>
                <a:cubicBezTo>
                  <a:pt x="4373" y="2302"/>
                  <a:pt x="4373" y="2281"/>
                  <a:pt x="4373" y="2281"/>
                </a:cubicBezTo>
                <a:cubicBezTo>
                  <a:pt x="4353" y="2197"/>
                  <a:pt x="4373" y="1821"/>
                  <a:pt x="4415" y="1528"/>
                </a:cubicBezTo>
                <a:cubicBezTo>
                  <a:pt x="4457" y="1319"/>
                  <a:pt x="4415" y="900"/>
                  <a:pt x="4143" y="544"/>
                </a:cubicBezTo>
                <a:cubicBezTo>
                  <a:pt x="3955" y="314"/>
                  <a:pt x="3620" y="42"/>
                  <a:pt x="30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9" name="Google Shape;2629;p38"/>
          <p:cNvGrpSpPr/>
          <p:nvPr/>
        </p:nvGrpSpPr>
        <p:grpSpPr>
          <a:xfrm>
            <a:off x="140789" y="3107118"/>
            <a:ext cx="393129" cy="392102"/>
            <a:chOff x="-419000" y="2897075"/>
            <a:chExt cx="197225" cy="196700"/>
          </a:xfrm>
        </p:grpSpPr>
        <p:sp>
          <p:nvSpPr>
            <p:cNvPr id="2630" name="Google Shape;2630;p38"/>
            <p:cNvSpPr/>
            <p:nvPr/>
          </p:nvSpPr>
          <p:spPr>
            <a:xfrm>
              <a:off x="-287700" y="3009025"/>
              <a:ext cx="64350" cy="60700"/>
            </a:xfrm>
            <a:custGeom>
              <a:avLst/>
              <a:gdLst/>
              <a:ahLst/>
              <a:cxnLst/>
              <a:rect l="l" t="t" r="r" b="b"/>
              <a:pathLst>
                <a:path w="2574" h="2428" extrusionOk="0">
                  <a:moveTo>
                    <a:pt x="377" y="0"/>
                  </a:moveTo>
                  <a:cubicBezTo>
                    <a:pt x="293" y="230"/>
                    <a:pt x="168" y="460"/>
                    <a:pt x="0" y="628"/>
                  </a:cubicBezTo>
                  <a:lnTo>
                    <a:pt x="1277" y="2427"/>
                  </a:lnTo>
                  <a:cubicBezTo>
                    <a:pt x="1925" y="1862"/>
                    <a:pt x="2407" y="1109"/>
                    <a:pt x="2574" y="230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8"/>
            <p:cNvSpPr/>
            <p:nvPr/>
          </p:nvSpPr>
          <p:spPr>
            <a:xfrm>
              <a:off x="-311250" y="2897075"/>
              <a:ext cx="89475" cy="99925"/>
            </a:xfrm>
            <a:custGeom>
              <a:avLst/>
              <a:gdLst/>
              <a:ahLst/>
              <a:cxnLst/>
              <a:rect l="l" t="t" r="r" b="b"/>
              <a:pathLst>
                <a:path w="3579" h="3997" extrusionOk="0">
                  <a:moveTo>
                    <a:pt x="1" y="1"/>
                  </a:moveTo>
                  <a:lnTo>
                    <a:pt x="1" y="2197"/>
                  </a:lnTo>
                  <a:cubicBezTo>
                    <a:pt x="754" y="2344"/>
                    <a:pt x="1319" y="2993"/>
                    <a:pt x="1382" y="3767"/>
                  </a:cubicBezTo>
                  <a:lnTo>
                    <a:pt x="3579" y="3997"/>
                  </a:lnTo>
                  <a:cubicBezTo>
                    <a:pt x="3579" y="3976"/>
                    <a:pt x="3579" y="3955"/>
                    <a:pt x="3579" y="3934"/>
                  </a:cubicBezTo>
                  <a:cubicBezTo>
                    <a:pt x="3579" y="1863"/>
                    <a:pt x="2009" y="18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8"/>
            <p:cNvSpPr/>
            <p:nvPr/>
          </p:nvSpPr>
          <p:spPr>
            <a:xfrm>
              <a:off x="-400175" y="2897075"/>
              <a:ext cx="71175" cy="68550"/>
            </a:xfrm>
            <a:custGeom>
              <a:avLst/>
              <a:gdLst/>
              <a:ahLst/>
              <a:cxnLst/>
              <a:rect l="l" t="t" r="r" b="b"/>
              <a:pathLst>
                <a:path w="2847" h="2742" extrusionOk="0">
                  <a:moveTo>
                    <a:pt x="2846" y="1"/>
                  </a:moveTo>
                  <a:cubicBezTo>
                    <a:pt x="1675" y="105"/>
                    <a:pt x="649" y="712"/>
                    <a:pt x="1" y="1612"/>
                  </a:cubicBezTo>
                  <a:lnTo>
                    <a:pt x="1905" y="2742"/>
                  </a:lnTo>
                  <a:cubicBezTo>
                    <a:pt x="2135" y="2470"/>
                    <a:pt x="2470" y="2281"/>
                    <a:pt x="2846" y="2197"/>
                  </a:cubicBezTo>
                  <a:lnTo>
                    <a:pt x="2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8"/>
            <p:cNvSpPr/>
            <p:nvPr/>
          </p:nvSpPr>
          <p:spPr>
            <a:xfrm>
              <a:off x="-419000" y="2953050"/>
              <a:ext cx="148575" cy="140725"/>
            </a:xfrm>
            <a:custGeom>
              <a:avLst/>
              <a:gdLst/>
              <a:ahLst/>
              <a:cxnLst/>
              <a:rect l="l" t="t" r="r" b="b"/>
              <a:pathLst>
                <a:path w="5943" h="5629" extrusionOk="0">
                  <a:moveTo>
                    <a:pt x="377" y="0"/>
                  </a:moveTo>
                  <a:cubicBezTo>
                    <a:pt x="147" y="523"/>
                    <a:pt x="0" y="1088"/>
                    <a:pt x="0" y="1695"/>
                  </a:cubicBezTo>
                  <a:cubicBezTo>
                    <a:pt x="0" y="3871"/>
                    <a:pt x="1758" y="5629"/>
                    <a:pt x="3955" y="5629"/>
                  </a:cubicBezTo>
                  <a:cubicBezTo>
                    <a:pt x="4666" y="5629"/>
                    <a:pt x="5357" y="5440"/>
                    <a:pt x="5943" y="5085"/>
                  </a:cubicBezTo>
                  <a:lnTo>
                    <a:pt x="4666" y="3306"/>
                  </a:lnTo>
                  <a:cubicBezTo>
                    <a:pt x="4436" y="3390"/>
                    <a:pt x="4206" y="3453"/>
                    <a:pt x="3955" y="3453"/>
                  </a:cubicBezTo>
                  <a:cubicBezTo>
                    <a:pt x="2972" y="3453"/>
                    <a:pt x="2177" y="2658"/>
                    <a:pt x="2177" y="1695"/>
                  </a:cubicBezTo>
                  <a:cubicBezTo>
                    <a:pt x="2177" y="1486"/>
                    <a:pt x="2218" y="1298"/>
                    <a:pt x="2281" y="1130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4" name="Google Shape;2634;p38"/>
          <p:cNvSpPr/>
          <p:nvPr/>
        </p:nvSpPr>
        <p:spPr>
          <a:xfrm flipH="1">
            <a:off x="4989516" y="2201809"/>
            <a:ext cx="3135264" cy="980225"/>
          </a:xfrm>
          <a:custGeom>
            <a:avLst/>
            <a:gdLst/>
            <a:ahLst/>
            <a:cxnLst/>
            <a:rect l="l" t="t" r="r" b="b"/>
            <a:pathLst>
              <a:path w="119014" h="22996" extrusionOk="0">
                <a:moveTo>
                  <a:pt x="0" y="1"/>
                </a:moveTo>
                <a:lnTo>
                  <a:pt x="0" y="7261"/>
                </a:lnTo>
                <a:lnTo>
                  <a:pt x="0" y="15735"/>
                </a:lnTo>
                <a:cubicBezTo>
                  <a:pt x="0" y="19731"/>
                  <a:pt x="3243" y="22996"/>
                  <a:pt x="7261" y="22996"/>
                </a:cubicBezTo>
                <a:lnTo>
                  <a:pt x="119014" y="22996"/>
                </a:lnTo>
                <a:lnTo>
                  <a:pt x="119014" y="17053"/>
                </a:lnTo>
                <a:lnTo>
                  <a:pt x="119014" y="7261"/>
                </a:lnTo>
                <a:cubicBezTo>
                  <a:pt x="119014" y="3244"/>
                  <a:pt x="115770" y="1"/>
                  <a:pt x="1117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28600" tIns="91425" rIns="228600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In addition, this relationship is presented where the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GenericTree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has a root Node.</a:t>
            </a:r>
          </a:p>
        </p:txBody>
      </p:sp>
      <p:sp>
        <p:nvSpPr>
          <p:cNvPr id="2635" name="Google Shape;2635;p38"/>
          <p:cNvSpPr/>
          <p:nvPr/>
        </p:nvSpPr>
        <p:spPr>
          <a:xfrm flipH="1">
            <a:off x="4989516" y="943937"/>
            <a:ext cx="3189684" cy="980225"/>
          </a:xfrm>
          <a:custGeom>
            <a:avLst/>
            <a:gdLst/>
            <a:ahLst/>
            <a:cxnLst/>
            <a:rect l="l" t="t" r="r" b="b"/>
            <a:pathLst>
              <a:path w="119014" h="22996" extrusionOk="0">
                <a:moveTo>
                  <a:pt x="0" y="1"/>
                </a:moveTo>
                <a:lnTo>
                  <a:pt x="0" y="7261"/>
                </a:lnTo>
                <a:lnTo>
                  <a:pt x="0" y="15735"/>
                </a:lnTo>
                <a:cubicBezTo>
                  <a:pt x="0" y="19752"/>
                  <a:pt x="3243" y="22996"/>
                  <a:pt x="7261" y="22996"/>
                </a:cubicBezTo>
                <a:lnTo>
                  <a:pt x="119014" y="22996"/>
                </a:lnTo>
                <a:lnTo>
                  <a:pt x="119014" y="17053"/>
                </a:lnTo>
                <a:lnTo>
                  <a:pt x="119014" y="7261"/>
                </a:lnTo>
                <a:cubicBezTo>
                  <a:pt x="119014" y="3265"/>
                  <a:pt x="115770" y="1"/>
                  <a:pt x="1117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228600" tIns="91425" rIns="228600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Node has its parent which is also a Node and when the Node is deleted, its</a:t>
            </a:r>
            <a:r>
              <a:rPr lang="vi-VN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parent</a:t>
            </a:r>
            <a:r>
              <a:rPr lang="vi-VN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still exists.</a:t>
            </a:r>
          </a:p>
        </p:txBody>
      </p:sp>
      <p:grpSp>
        <p:nvGrpSpPr>
          <p:cNvPr id="2636" name="Google Shape;2636;p38"/>
          <p:cNvGrpSpPr/>
          <p:nvPr/>
        </p:nvGrpSpPr>
        <p:grpSpPr>
          <a:xfrm>
            <a:off x="4231838" y="3889800"/>
            <a:ext cx="973799" cy="826250"/>
            <a:chOff x="4085125" y="3906850"/>
            <a:chExt cx="973799" cy="826250"/>
          </a:xfrm>
        </p:grpSpPr>
        <p:grpSp>
          <p:nvGrpSpPr>
            <p:cNvPr id="2637" name="Google Shape;2637;p38"/>
            <p:cNvGrpSpPr/>
            <p:nvPr/>
          </p:nvGrpSpPr>
          <p:grpSpPr>
            <a:xfrm>
              <a:off x="4085125" y="3906850"/>
              <a:ext cx="973799" cy="826250"/>
              <a:chOff x="4085125" y="3906850"/>
              <a:chExt cx="973799" cy="826250"/>
            </a:xfrm>
          </p:grpSpPr>
          <p:sp>
            <p:nvSpPr>
              <p:cNvPr id="2638" name="Google Shape;2638;p38"/>
              <p:cNvSpPr/>
              <p:nvPr/>
            </p:nvSpPr>
            <p:spPr>
              <a:xfrm>
                <a:off x="4085125" y="3906850"/>
                <a:ext cx="973799" cy="826250"/>
              </a:xfrm>
              <a:custGeom>
                <a:avLst/>
                <a:gdLst/>
                <a:ahLst/>
                <a:cxnLst/>
                <a:rect l="l" t="t" r="r" b="b"/>
                <a:pathLst>
                  <a:path w="28457" h="24147" extrusionOk="0">
                    <a:moveTo>
                      <a:pt x="0" y="1"/>
                    </a:moveTo>
                    <a:lnTo>
                      <a:pt x="0" y="5650"/>
                    </a:lnTo>
                    <a:lnTo>
                      <a:pt x="1339" y="5650"/>
                    </a:lnTo>
                    <a:lnTo>
                      <a:pt x="6361" y="24146"/>
                    </a:lnTo>
                    <a:lnTo>
                      <a:pt x="22096" y="24146"/>
                    </a:lnTo>
                    <a:lnTo>
                      <a:pt x="27117" y="5650"/>
                    </a:lnTo>
                    <a:lnTo>
                      <a:pt x="28456" y="5650"/>
                    </a:lnTo>
                    <a:lnTo>
                      <a:pt x="284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38"/>
              <p:cNvSpPr/>
              <p:nvPr/>
            </p:nvSpPr>
            <p:spPr>
              <a:xfrm>
                <a:off x="4085125" y="3906850"/>
                <a:ext cx="973799" cy="193329"/>
              </a:xfrm>
              <a:custGeom>
                <a:avLst/>
                <a:gdLst/>
                <a:ahLst/>
                <a:cxnLst/>
                <a:rect l="l" t="t" r="r" b="b"/>
                <a:pathLst>
                  <a:path w="28457" h="5650" extrusionOk="0">
                    <a:moveTo>
                      <a:pt x="0" y="1"/>
                    </a:moveTo>
                    <a:lnTo>
                      <a:pt x="0" y="5650"/>
                    </a:lnTo>
                    <a:lnTo>
                      <a:pt x="28456" y="5650"/>
                    </a:lnTo>
                    <a:lnTo>
                      <a:pt x="284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0" name="Google Shape;2640;p38"/>
            <p:cNvSpPr/>
            <p:nvPr/>
          </p:nvSpPr>
          <p:spPr>
            <a:xfrm>
              <a:off x="4085125" y="4032275"/>
              <a:ext cx="973799" cy="68549"/>
            </a:xfrm>
            <a:custGeom>
              <a:avLst/>
              <a:gdLst/>
              <a:ahLst/>
              <a:cxnLst/>
              <a:rect l="l" t="t" r="r" b="b"/>
              <a:pathLst>
                <a:path w="28457" h="5650" extrusionOk="0">
                  <a:moveTo>
                    <a:pt x="0" y="1"/>
                  </a:moveTo>
                  <a:lnTo>
                    <a:pt x="0" y="5650"/>
                  </a:lnTo>
                  <a:lnTo>
                    <a:pt x="28456" y="5650"/>
                  </a:lnTo>
                  <a:lnTo>
                    <a:pt x="284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1" name="Google Shape;2641;p38"/>
          <p:cNvSpPr/>
          <p:nvPr/>
        </p:nvSpPr>
        <p:spPr>
          <a:xfrm flipH="1">
            <a:off x="3601903" y="4228107"/>
            <a:ext cx="3619086" cy="906131"/>
          </a:xfrm>
          <a:custGeom>
            <a:avLst/>
            <a:gdLst/>
            <a:ahLst/>
            <a:cxnLst/>
            <a:rect l="l" t="t" r="r" b="b"/>
            <a:pathLst>
              <a:path w="126442" h="31658" extrusionOk="0">
                <a:moveTo>
                  <a:pt x="49652" y="0"/>
                </a:moveTo>
                <a:cubicBezTo>
                  <a:pt x="39421" y="0"/>
                  <a:pt x="30319" y="4855"/>
                  <a:pt x="24523" y="12387"/>
                </a:cubicBezTo>
                <a:cubicBezTo>
                  <a:pt x="23037" y="12031"/>
                  <a:pt x="21468" y="11801"/>
                  <a:pt x="19857" y="11801"/>
                </a:cubicBezTo>
                <a:cubicBezTo>
                  <a:pt x="8893" y="11801"/>
                  <a:pt x="1" y="20694"/>
                  <a:pt x="1" y="31658"/>
                </a:cubicBezTo>
                <a:lnTo>
                  <a:pt x="126442" y="31658"/>
                </a:lnTo>
                <a:cubicBezTo>
                  <a:pt x="126442" y="24690"/>
                  <a:pt x="120793" y="19041"/>
                  <a:pt x="113825" y="19041"/>
                </a:cubicBezTo>
                <a:cubicBezTo>
                  <a:pt x="110603" y="19041"/>
                  <a:pt x="107652" y="20254"/>
                  <a:pt x="105435" y="22263"/>
                </a:cubicBezTo>
                <a:cubicBezTo>
                  <a:pt x="102066" y="16028"/>
                  <a:pt x="95496" y="11801"/>
                  <a:pt x="87942" y="11801"/>
                </a:cubicBezTo>
                <a:cubicBezTo>
                  <a:pt x="83779" y="11801"/>
                  <a:pt x="79929" y="13098"/>
                  <a:pt x="76748" y="15274"/>
                </a:cubicBezTo>
                <a:cubicBezTo>
                  <a:pt x="71204" y="6110"/>
                  <a:pt x="61139" y="0"/>
                  <a:pt x="496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p39"/>
          <p:cNvSpPr/>
          <p:nvPr/>
        </p:nvSpPr>
        <p:spPr>
          <a:xfrm flipH="1">
            <a:off x="2100153" y="1365585"/>
            <a:ext cx="1389596" cy="347777"/>
          </a:xfrm>
          <a:custGeom>
            <a:avLst/>
            <a:gdLst/>
            <a:ahLst/>
            <a:cxnLst/>
            <a:rect l="l" t="t" r="r" b="b"/>
            <a:pathLst>
              <a:path w="43229" h="10819" extrusionOk="0">
                <a:moveTo>
                  <a:pt x="16969" y="1"/>
                </a:moveTo>
                <a:cubicBezTo>
                  <a:pt x="13475" y="1"/>
                  <a:pt x="10357" y="1654"/>
                  <a:pt x="8391" y="4228"/>
                </a:cubicBezTo>
                <a:cubicBezTo>
                  <a:pt x="7867" y="4123"/>
                  <a:pt x="7344" y="4039"/>
                  <a:pt x="6800" y="4039"/>
                </a:cubicBezTo>
                <a:cubicBezTo>
                  <a:pt x="3034" y="4039"/>
                  <a:pt x="0" y="7073"/>
                  <a:pt x="0" y="10818"/>
                </a:cubicBezTo>
                <a:lnTo>
                  <a:pt x="43228" y="10818"/>
                </a:lnTo>
                <a:cubicBezTo>
                  <a:pt x="43228" y="8433"/>
                  <a:pt x="41303" y="6508"/>
                  <a:pt x="38918" y="6508"/>
                </a:cubicBezTo>
                <a:cubicBezTo>
                  <a:pt x="37809" y="6508"/>
                  <a:pt x="36805" y="6927"/>
                  <a:pt x="36052" y="7617"/>
                </a:cubicBezTo>
                <a:cubicBezTo>
                  <a:pt x="34901" y="5483"/>
                  <a:pt x="32662" y="4039"/>
                  <a:pt x="30067" y="4039"/>
                </a:cubicBezTo>
                <a:cubicBezTo>
                  <a:pt x="28645" y="4039"/>
                  <a:pt x="27326" y="4479"/>
                  <a:pt x="26238" y="5232"/>
                </a:cubicBezTo>
                <a:cubicBezTo>
                  <a:pt x="24334" y="2093"/>
                  <a:pt x="20903" y="1"/>
                  <a:pt x="16969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39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Composition</a:t>
            </a:r>
            <a:endParaRPr dirty="0"/>
          </a:p>
        </p:txBody>
      </p:sp>
      <p:sp>
        <p:nvSpPr>
          <p:cNvPr id="2650" name="Google Shape;2650;p39"/>
          <p:cNvSpPr txBox="1"/>
          <p:nvPr/>
        </p:nvSpPr>
        <p:spPr>
          <a:xfrm>
            <a:off x="6676582" y="2830024"/>
            <a:ext cx="2316218" cy="9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Node has many children (which are stored in an attribute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r>
              <a:rPr lang="vi-VN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listOfChildren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1" name="Google Shape;2651;p39"/>
          <p:cNvSpPr txBox="1"/>
          <p:nvPr/>
        </p:nvSpPr>
        <p:spPr>
          <a:xfrm>
            <a:off x="409700" y="2799797"/>
            <a:ext cx="1839217" cy="117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Node contains three objects Circle,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TextField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Line which are used to display the node</a:t>
            </a:r>
            <a:r>
              <a:rPr lang="vi-V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 screen.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52" name="Google Shape;2652;p39"/>
          <p:cNvGrpSpPr/>
          <p:nvPr/>
        </p:nvGrpSpPr>
        <p:grpSpPr>
          <a:xfrm>
            <a:off x="2704650" y="1074064"/>
            <a:ext cx="3734527" cy="2803248"/>
            <a:chOff x="2704650" y="1619275"/>
            <a:chExt cx="3734527" cy="2803248"/>
          </a:xfrm>
        </p:grpSpPr>
        <p:sp>
          <p:nvSpPr>
            <p:cNvPr id="2653" name="Google Shape;2653;p39"/>
            <p:cNvSpPr/>
            <p:nvPr/>
          </p:nvSpPr>
          <p:spPr>
            <a:xfrm>
              <a:off x="4963725" y="3544500"/>
              <a:ext cx="135725" cy="53575"/>
            </a:xfrm>
            <a:custGeom>
              <a:avLst/>
              <a:gdLst/>
              <a:ahLst/>
              <a:cxnLst/>
              <a:rect l="l" t="t" r="r" b="b"/>
              <a:pathLst>
                <a:path w="5429" h="2143" extrusionOk="0">
                  <a:moveTo>
                    <a:pt x="524" y="809"/>
                  </a:moveTo>
                  <a:lnTo>
                    <a:pt x="4715" y="0"/>
                  </a:lnTo>
                  <a:lnTo>
                    <a:pt x="5429" y="1762"/>
                  </a:lnTo>
                  <a:lnTo>
                    <a:pt x="3857" y="1857"/>
                  </a:lnTo>
                  <a:lnTo>
                    <a:pt x="0" y="21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4" name="Google Shape;2654;p39"/>
            <p:cNvSpPr/>
            <p:nvPr/>
          </p:nvSpPr>
          <p:spPr>
            <a:xfrm>
              <a:off x="3513525" y="2281250"/>
              <a:ext cx="45250" cy="57150"/>
            </a:xfrm>
            <a:custGeom>
              <a:avLst/>
              <a:gdLst/>
              <a:ahLst/>
              <a:cxnLst/>
              <a:rect l="l" t="t" r="r" b="b"/>
              <a:pathLst>
                <a:path w="1810" h="2286" extrusionOk="0">
                  <a:moveTo>
                    <a:pt x="0" y="809"/>
                  </a:moveTo>
                  <a:lnTo>
                    <a:pt x="1810" y="0"/>
                  </a:lnTo>
                  <a:lnTo>
                    <a:pt x="1763" y="1762"/>
                  </a:lnTo>
                  <a:lnTo>
                    <a:pt x="143" y="2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3945725" y="2102650"/>
              <a:ext cx="174425" cy="84525"/>
            </a:xfrm>
            <a:custGeom>
              <a:avLst/>
              <a:gdLst/>
              <a:ahLst/>
              <a:cxnLst/>
              <a:rect l="l" t="t" r="r" b="b"/>
              <a:pathLst>
                <a:path w="6977" h="3381" extrusionOk="0">
                  <a:moveTo>
                    <a:pt x="167" y="1024"/>
                  </a:moveTo>
                  <a:lnTo>
                    <a:pt x="6906" y="3381"/>
                  </a:lnTo>
                  <a:lnTo>
                    <a:pt x="6977" y="1810"/>
                  </a:lnTo>
                  <a:lnTo>
                    <a:pt x="762" y="0"/>
                  </a:lnTo>
                  <a:lnTo>
                    <a:pt x="0" y="4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6" name="Google Shape;2656;p39"/>
            <p:cNvSpPr/>
            <p:nvPr/>
          </p:nvSpPr>
          <p:spPr>
            <a:xfrm>
              <a:off x="3952925" y="2024941"/>
              <a:ext cx="819693" cy="540850"/>
            </a:xfrm>
            <a:custGeom>
              <a:avLst/>
              <a:gdLst/>
              <a:ahLst/>
              <a:cxnLst/>
              <a:rect l="l" t="t" r="r" b="b"/>
              <a:pathLst>
                <a:path w="12221" h="7770" extrusionOk="0">
                  <a:moveTo>
                    <a:pt x="2857" y="0"/>
                  </a:moveTo>
                  <a:cubicBezTo>
                    <a:pt x="1884" y="0"/>
                    <a:pt x="917" y="190"/>
                    <a:pt x="1" y="607"/>
                  </a:cubicBezTo>
                  <a:cubicBezTo>
                    <a:pt x="22" y="649"/>
                    <a:pt x="22" y="670"/>
                    <a:pt x="22" y="712"/>
                  </a:cubicBezTo>
                  <a:cubicBezTo>
                    <a:pt x="64" y="921"/>
                    <a:pt x="43" y="1130"/>
                    <a:pt x="1" y="1319"/>
                  </a:cubicBezTo>
                  <a:cubicBezTo>
                    <a:pt x="43" y="1298"/>
                    <a:pt x="84" y="1298"/>
                    <a:pt x="147" y="1298"/>
                  </a:cubicBezTo>
                  <a:cubicBezTo>
                    <a:pt x="1612" y="1779"/>
                    <a:pt x="3097" y="2344"/>
                    <a:pt x="4395" y="3160"/>
                  </a:cubicBezTo>
                  <a:cubicBezTo>
                    <a:pt x="4416" y="3097"/>
                    <a:pt x="4416" y="3013"/>
                    <a:pt x="4437" y="2951"/>
                  </a:cubicBezTo>
                  <a:cubicBezTo>
                    <a:pt x="4395" y="2909"/>
                    <a:pt x="4353" y="2867"/>
                    <a:pt x="4311" y="2825"/>
                  </a:cubicBezTo>
                  <a:cubicBezTo>
                    <a:pt x="4151" y="2649"/>
                    <a:pt x="4308" y="2413"/>
                    <a:pt x="4494" y="2413"/>
                  </a:cubicBezTo>
                  <a:cubicBezTo>
                    <a:pt x="4552" y="2413"/>
                    <a:pt x="4612" y="2436"/>
                    <a:pt x="4667" y="2490"/>
                  </a:cubicBezTo>
                  <a:cubicBezTo>
                    <a:pt x="5671" y="3516"/>
                    <a:pt x="6675" y="4583"/>
                    <a:pt x="7659" y="5629"/>
                  </a:cubicBezTo>
                  <a:cubicBezTo>
                    <a:pt x="7659" y="5336"/>
                    <a:pt x="7617" y="5064"/>
                    <a:pt x="7554" y="4792"/>
                  </a:cubicBezTo>
                  <a:cubicBezTo>
                    <a:pt x="7524" y="4595"/>
                    <a:pt x="7669" y="4453"/>
                    <a:pt x="7831" y="4453"/>
                  </a:cubicBezTo>
                  <a:cubicBezTo>
                    <a:pt x="7893" y="4453"/>
                    <a:pt x="7957" y="4474"/>
                    <a:pt x="8014" y="4520"/>
                  </a:cubicBezTo>
                  <a:cubicBezTo>
                    <a:pt x="8470" y="4916"/>
                    <a:pt x="11215" y="7770"/>
                    <a:pt x="12002" y="7770"/>
                  </a:cubicBezTo>
                  <a:cubicBezTo>
                    <a:pt x="12046" y="7770"/>
                    <a:pt x="12084" y="7761"/>
                    <a:pt x="12116" y="7742"/>
                  </a:cubicBezTo>
                  <a:cubicBezTo>
                    <a:pt x="12145" y="7727"/>
                    <a:pt x="12164" y="7713"/>
                    <a:pt x="12188" y="7713"/>
                  </a:cubicBezTo>
                  <a:cubicBezTo>
                    <a:pt x="12197" y="7713"/>
                    <a:pt x="12208" y="7715"/>
                    <a:pt x="12220" y="7721"/>
                  </a:cubicBezTo>
                  <a:cubicBezTo>
                    <a:pt x="11471" y="3618"/>
                    <a:pt x="7107" y="0"/>
                    <a:pt x="2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9"/>
            <p:cNvSpPr/>
            <p:nvPr/>
          </p:nvSpPr>
          <p:spPr>
            <a:xfrm>
              <a:off x="4723200" y="2436025"/>
              <a:ext cx="679850" cy="1183475"/>
            </a:xfrm>
            <a:custGeom>
              <a:avLst/>
              <a:gdLst/>
              <a:ahLst/>
              <a:cxnLst/>
              <a:rect l="l" t="t" r="r" b="b"/>
              <a:pathLst>
                <a:path w="27194" h="47339" extrusionOk="0">
                  <a:moveTo>
                    <a:pt x="20432" y="1381"/>
                  </a:moveTo>
                  <a:lnTo>
                    <a:pt x="23527" y="619"/>
                  </a:lnTo>
                  <a:lnTo>
                    <a:pt x="24051" y="0"/>
                  </a:lnTo>
                  <a:lnTo>
                    <a:pt x="26385" y="2000"/>
                  </a:lnTo>
                  <a:lnTo>
                    <a:pt x="27194" y="2191"/>
                  </a:lnTo>
                  <a:lnTo>
                    <a:pt x="20527" y="14383"/>
                  </a:lnTo>
                  <a:lnTo>
                    <a:pt x="13145" y="31575"/>
                  </a:lnTo>
                  <a:lnTo>
                    <a:pt x="9287" y="47101"/>
                  </a:lnTo>
                  <a:lnTo>
                    <a:pt x="8621" y="47339"/>
                  </a:lnTo>
                  <a:lnTo>
                    <a:pt x="7573" y="46006"/>
                  </a:lnTo>
                  <a:lnTo>
                    <a:pt x="7001" y="42958"/>
                  </a:lnTo>
                  <a:lnTo>
                    <a:pt x="2906" y="46196"/>
                  </a:lnTo>
                  <a:lnTo>
                    <a:pt x="0" y="43672"/>
                  </a:lnTo>
                  <a:lnTo>
                    <a:pt x="810" y="39624"/>
                  </a:lnTo>
                  <a:lnTo>
                    <a:pt x="7192" y="22384"/>
                  </a:lnTo>
                  <a:lnTo>
                    <a:pt x="13812" y="108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3899300" y="2147900"/>
              <a:ext cx="778675" cy="1510900"/>
            </a:xfrm>
            <a:custGeom>
              <a:avLst/>
              <a:gdLst/>
              <a:ahLst/>
              <a:cxnLst/>
              <a:rect l="l" t="t" r="r" b="b"/>
              <a:pathLst>
                <a:path w="31147" h="60436" extrusionOk="0">
                  <a:moveTo>
                    <a:pt x="1429" y="0"/>
                  </a:moveTo>
                  <a:lnTo>
                    <a:pt x="0" y="809"/>
                  </a:lnTo>
                  <a:lnTo>
                    <a:pt x="857" y="2905"/>
                  </a:lnTo>
                  <a:lnTo>
                    <a:pt x="1000" y="5524"/>
                  </a:lnTo>
                  <a:lnTo>
                    <a:pt x="5096" y="7477"/>
                  </a:lnTo>
                  <a:lnTo>
                    <a:pt x="9477" y="12239"/>
                  </a:lnTo>
                  <a:lnTo>
                    <a:pt x="13716" y="20240"/>
                  </a:lnTo>
                  <a:lnTo>
                    <a:pt x="18669" y="32813"/>
                  </a:lnTo>
                  <a:lnTo>
                    <a:pt x="21003" y="42148"/>
                  </a:lnTo>
                  <a:lnTo>
                    <a:pt x="22622" y="52816"/>
                  </a:lnTo>
                  <a:lnTo>
                    <a:pt x="23431" y="58245"/>
                  </a:lnTo>
                  <a:lnTo>
                    <a:pt x="24765" y="59483"/>
                  </a:lnTo>
                  <a:lnTo>
                    <a:pt x="26241" y="56673"/>
                  </a:lnTo>
                  <a:lnTo>
                    <a:pt x="30575" y="60436"/>
                  </a:lnTo>
                  <a:lnTo>
                    <a:pt x="31147" y="59388"/>
                  </a:lnTo>
                  <a:lnTo>
                    <a:pt x="29575" y="44910"/>
                  </a:lnTo>
                  <a:lnTo>
                    <a:pt x="26194" y="32385"/>
                  </a:lnTo>
                  <a:lnTo>
                    <a:pt x="21860" y="22479"/>
                  </a:lnTo>
                  <a:lnTo>
                    <a:pt x="17812" y="14811"/>
                  </a:lnTo>
                  <a:lnTo>
                    <a:pt x="13002" y="8620"/>
                  </a:lnTo>
                  <a:lnTo>
                    <a:pt x="9334" y="4953"/>
                  </a:lnTo>
                  <a:lnTo>
                    <a:pt x="5715" y="23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9" name="Google Shape;2659;p39"/>
            <p:cNvSpPr/>
            <p:nvPr/>
          </p:nvSpPr>
          <p:spPr>
            <a:xfrm>
              <a:off x="3777850" y="2029100"/>
              <a:ext cx="175074" cy="141198"/>
            </a:xfrm>
            <a:custGeom>
              <a:avLst/>
              <a:gdLst/>
              <a:ahLst/>
              <a:cxnLst/>
              <a:rect l="l" t="t" r="r" b="b"/>
              <a:pathLst>
                <a:path w="2491" h="2009" extrusionOk="0">
                  <a:moveTo>
                    <a:pt x="1130" y="0"/>
                  </a:moveTo>
                  <a:cubicBezTo>
                    <a:pt x="670" y="21"/>
                    <a:pt x="272" y="272"/>
                    <a:pt x="105" y="691"/>
                  </a:cubicBezTo>
                  <a:cubicBezTo>
                    <a:pt x="209" y="774"/>
                    <a:pt x="168" y="963"/>
                    <a:pt x="42" y="984"/>
                  </a:cubicBezTo>
                  <a:cubicBezTo>
                    <a:pt x="0" y="1360"/>
                    <a:pt x="126" y="1695"/>
                    <a:pt x="314" y="2009"/>
                  </a:cubicBezTo>
                  <a:cubicBezTo>
                    <a:pt x="356" y="1988"/>
                    <a:pt x="377" y="1988"/>
                    <a:pt x="398" y="1967"/>
                  </a:cubicBezTo>
                  <a:cubicBezTo>
                    <a:pt x="460" y="1967"/>
                    <a:pt x="502" y="1967"/>
                    <a:pt x="544" y="2009"/>
                  </a:cubicBezTo>
                  <a:cubicBezTo>
                    <a:pt x="703" y="1886"/>
                    <a:pt x="892" y="1836"/>
                    <a:pt x="1083" y="1836"/>
                  </a:cubicBezTo>
                  <a:cubicBezTo>
                    <a:pt x="1219" y="1836"/>
                    <a:pt x="1356" y="1861"/>
                    <a:pt x="1486" y="1904"/>
                  </a:cubicBezTo>
                  <a:cubicBezTo>
                    <a:pt x="1507" y="1883"/>
                    <a:pt x="1528" y="1842"/>
                    <a:pt x="1569" y="1821"/>
                  </a:cubicBezTo>
                  <a:cubicBezTo>
                    <a:pt x="2490" y="1381"/>
                    <a:pt x="2155" y="0"/>
                    <a:pt x="1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9"/>
            <p:cNvSpPr/>
            <p:nvPr/>
          </p:nvSpPr>
          <p:spPr>
            <a:xfrm>
              <a:off x="5197075" y="2330525"/>
              <a:ext cx="124477" cy="126077"/>
            </a:xfrm>
            <a:custGeom>
              <a:avLst/>
              <a:gdLst/>
              <a:ahLst/>
              <a:cxnLst/>
              <a:rect l="l" t="t" r="r" b="b"/>
              <a:pathLst>
                <a:path w="1779" h="1802" extrusionOk="0">
                  <a:moveTo>
                    <a:pt x="670" y="1"/>
                  </a:moveTo>
                  <a:cubicBezTo>
                    <a:pt x="272" y="210"/>
                    <a:pt x="0" y="587"/>
                    <a:pt x="0" y="1047"/>
                  </a:cubicBezTo>
                  <a:cubicBezTo>
                    <a:pt x="21" y="1512"/>
                    <a:pt x="393" y="1801"/>
                    <a:pt x="833" y="1801"/>
                  </a:cubicBezTo>
                  <a:cubicBezTo>
                    <a:pt x="848" y="1801"/>
                    <a:pt x="864" y="1801"/>
                    <a:pt x="879" y="1800"/>
                  </a:cubicBezTo>
                  <a:cubicBezTo>
                    <a:pt x="1339" y="1800"/>
                    <a:pt x="1779" y="1465"/>
                    <a:pt x="1737" y="984"/>
                  </a:cubicBezTo>
                  <a:cubicBezTo>
                    <a:pt x="1716" y="545"/>
                    <a:pt x="1402" y="273"/>
                    <a:pt x="1047" y="126"/>
                  </a:cubicBezTo>
                  <a:cubicBezTo>
                    <a:pt x="1018" y="145"/>
                    <a:pt x="986" y="156"/>
                    <a:pt x="951" y="156"/>
                  </a:cubicBezTo>
                  <a:cubicBezTo>
                    <a:pt x="909" y="156"/>
                    <a:pt x="862" y="140"/>
                    <a:pt x="816" y="105"/>
                  </a:cubicBezTo>
                  <a:cubicBezTo>
                    <a:pt x="795" y="85"/>
                    <a:pt x="775" y="64"/>
                    <a:pt x="754" y="43"/>
                  </a:cubicBezTo>
                  <a:cubicBezTo>
                    <a:pt x="733" y="43"/>
                    <a:pt x="733" y="22"/>
                    <a:pt x="733" y="22"/>
                  </a:cubicBezTo>
                  <a:cubicBezTo>
                    <a:pt x="691" y="22"/>
                    <a:pt x="691" y="22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9"/>
            <p:cNvSpPr/>
            <p:nvPr/>
          </p:nvSpPr>
          <p:spPr>
            <a:xfrm>
              <a:off x="5323625" y="2322900"/>
              <a:ext cx="147098" cy="156823"/>
            </a:xfrm>
            <a:custGeom>
              <a:avLst/>
              <a:gdLst/>
              <a:ahLst/>
              <a:cxnLst/>
              <a:rect l="l" t="t" r="r" b="b"/>
              <a:pathLst>
                <a:path w="1946" h="2075" extrusionOk="0">
                  <a:moveTo>
                    <a:pt x="480" y="0"/>
                  </a:moveTo>
                  <a:cubicBezTo>
                    <a:pt x="303" y="0"/>
                    <a:pt x="113" y="26"/>
                    <a:pt x="63" y="125"/>
                  </a:cubicBezTo>
                  <a:cubicBezTo>
                    <a:pt x="84" y="188"/>
                    <a:pt x="63" y="272"/>
                    <a:pt x="0" y="293"/>
                  </a:cubicBezTo>
                  <a:cubicBezTo>
                    <a:pt x="126" y="523"/>
                    <a:pt x="209" y="774"/>
                    <a:pt x="230" y="1004"/>
                  </a:cubicBezTo>
                  <a:cubicBezTo>
                    <a:pt x="230" y="1130"/>
                    <a:pt x="209" y="1255"/>
                    <a:pt x="188" y="1360"/>
                  </a:cubicBezTo>
                  <a:cubicBezTo>
                    <a:pt x="209" y="1381"/>
                    <a:pt x="209" y="1402"/>
                    <a:pt x="230" y="1423"/>
                  </a:cubicBezTo>
                  <a:cubicBezTo>
                    <a:pt x="398" y="1778"/>
                    <a:pt x="607" y="2050"/>
                    <a:pt x="1025" y="2071"/>
                  </a:cubicBezTo>
                  <a:cubicBezTo>
                    <a:pt x="1050" y="2074"/>
                    <a:pt x="1075" y="2075"/>
                    <a:pt x="1099" y="2075"/>
                  </a:cubicBezTo>
                  <a:cubicBezTo>
                    <a:pt x="1500" y="2075"/>
                    <a:pt x="1783" y="1755"/>
                    <a:pt x="1862" y="1360"/>
                  </a:cubicBezTo>
                  <a:cubicBezTo>
                    <a:pt x="1946" y="900"/>
                    <a:pt x="1737" y="439"/>
                    <a:pt x="1339" y="209"/>
                  </a:cubicBezTo>
                  <a:cubicBezTo>
                    <a:pt x="1151" y="84"/>
                    <a:pt x="963" y="42"/>
                    <a:pt x="774" y="21"/>
                  </a:cubicBezTo>
                  <a:cubicBezTo>
                    <a:pt x="715" y="12"/>
                    <a:pt x="600" y="0"/>
                    <a:pt x="4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9"/>
            <p:cNvSpPr/>
            <p:nvPr/>
          </p:nvSpPr>
          <p:spPr>
            <a:xfrm>
              <a:off x="2704650" y="3595062"/>
              <a:ext cx="3734527" cy="378018"/>
            </a:xfrm>
            <a:custGeom>
              <a:avLst/>
              <a:gdLst/>
              <a:ahLst/>
              <a:cxnLst/>
              <a:rect l="l" t="t" r="r" b="b"/>
              <a:pathLst>
                <a:path w="56114" h="5680" extrusionOk="0">
                  <a:moveTo>
                    <a:pt x="379" y="0"/>
                  </a:moveTo>
                  <a:cubicBezTo>
                    <a:pt x="189" y="0"/>
                    <a:pt x="1" y="153"/>
                    <a:pt x="63" y="401"/>
                  </a:cubicBezTo>
                  <a:cubicBezTo>
                    <a:pt x="775" y="3555"/>
                    <a:pt x="3436" y="5680"/>
                    <a:pt x="6307" y="5680"/>
                  </a:cubicBezTo>
                  <a:cubicBezTo>
                    <a:pt x="7568" y="5680"/>
                    <a:pt x="8870" y="5269"/>
                    <a:pt x="10065" y="4356"/>
                  </a:cubicBezTo>
                  <a:cubicBezTo>
                    <a:pt x="10332" y="4171"/>
                    <a:pt x="11629" y="2451"/>
                    <a:pt x="11774" y="2371"/>
                  </a:cubicBezTo>
                  <a:lnTo>
                    <a:pt x="11774" y="2371"/>
                  </a:lnTo>
                  <a:cubicBezTo>
                    <a:pt x="11701" y="2438"/>
                    <a:pt x="13331" y="3624"/>
                    <a:pt x="13433" y="3665"/>
                  </a:cubicBezTo>
                  <a:cubicBezTo>
                    <a:pt x="14216" y="4064"/>
                    <a:pt x="14907" y="4209"/>
                    <a:pt x="15566" y="4209"/>
                  </a:cubicBezTo>
                  <a:cubicBezTo>
                    <a:pt x="16741" y="4209"/>
                    <a:pt x="17819" y="3751"/>
                    <a:pt x="19145" y="3456"/>
                  </a:cubicBezTo>
                  <a:cubicBezTo>
                    <a:pt x="19938" y="3277"/>
                    <a:pt x="19992" y="3141"/>
                    <a:pt x="20076" y="3141"/>
                  </a:cubicBezTo>
                  <a:cubicBezTo>
                    <a:pt x="20150" y="3141"/>
                    <a:pt x="20247" y="3245"/>
                    <a:pt x="20882" y="3519"/>
                  </a:cubicBezTo>
                  <a:cubicBezTo>
                    <a:pt x="21845" y="3937"/>
                    <a:pt x="22514" y="4816"/>
                    <a:pt x="23665" y="5109"/>
                  </a:cubicBezTo>
                  <a:cubicBezTo>
                    <a:pt x="24086" y="5208"/>
                    <a:pt x="24513" y="5255"/>
                    <a:pt x="24939" y="5255"/>
                  </a:cubicBezTo>
                  <a:cubicBezTo>
                    <a:pt x="25594" y="5255"/>
                    <a:pt x="26245" y="5144"/>
                    <a:pt x="26866" y="4942"/>
                  </a:cubicBezTo>
                  <a:cubicBezTo>
                    <a:pt x="27599" y="4711"/>
                    <a:pt x="29042" y="3226"/>
                    <a:pt x="29565" y="3226"/>
                  </a:cubicBezTo>
                  <a:cubicBezTo>
                    <a:pt x="29580" y="3225"/>
                    <a:pt x="29594" y="3225"/>
                    <a:pt x="29609" y="3225"/>
                  </a:cubicBezTo>
                  <a:cubicBezTo>
                    <a:pt x="30769" y="3225"/>
                    <a:pt x="32054" y="4859"/>
                    <a:pt x="33666" y="4983"/>
                  </a:cubicBezTo>
                  <a:cubicBezTo>
                    <a:pt x="33814" y="4996"/>
                    <a:pt x="33959" y="5002"/>
                    <a:pt x="34101" y="5002"/>
                  </a:cubicBezTo>
                  <a:cubicBezTo>
                    <a:pt x="35878" y="5002"/>
                    <a:pt x="37261" y="4056"/>
                    <a:pt x="38249" y="2661"/>
                  </a:cubicBezTo>
                  <a:cubicBezTo>
                    <a:pt x="39278" y="4509"/>
                    <a:pt x="41057" y="5632"/>
                    <a:pt x="42965" y="5632"/>
                  </a:cubicBezTo>
                  <a:cubicBezTo>
                    <a:pt x="44082" y="5632"/>
                    <a:pt x="45244" y="5247"/>
                    <a:pt x="46325" y="4398"/>
                  </a:cubicBezTo>
                  <a:cubicBezTo>
                    <a:pt x="47093" y="3802"/>
                    <a:pt x="47391" y="3566"/>
                    <a:pt x="47626" y="3566"/>
                  </a:cubicBezTo>
                  <a:cubicBezTo>
                    <a:pt x="47961" y="3566"/>
                    <a:pt x="48167" y="4046"/>
                    <a:pt x="49422" y="4649"/>
                  </a:cubicBezTo>
                  <a:cubicBezTo>
                    <a:pt x="50287" y="5064"/>
                    <a:pt x="51173" y="5257"/>
                    <a:pt x="52049" y="5257"/>
                  </a:cubicBezTo>
                  <a:cubicBezTo>
                    <a:pt x="53294" y="5257"/>
                    <a:pt x="54519" y="4867"/>
                    <a:pt x="55636" y="4167"/>
                  </a:cubicBezTo>
                  <a:cubicBezTo>
                    <a:pt x="56113" y="3885"/>
                    <a:pt x="55829" y="3214"/>
                    <a:pt x="55389" y="3214"/>
                  </a:cubicBezTo>
                  <a:cubicBezTo>
                    <a:pt x="55308" y="3214"/>
                    <a:pt x="55222" y="3237"/>
                    <a:pt x="55134" y="3289"/>
                  </a:cubicBezTo>
                  <a:cubicBezTo>
                    <a:pt x="54176" y="3860"/>
                    <a:pt x="53138" y="4153"/>
                    <a:pt x="52120" y="4153"/>
                  </a:cubicBezTo>
                  <a:cubicBezTo>
                    <a:pt x="50490" y="4153"/>
                    <a:pt x="48910" y="3403"/>
                    <a:pt x="47790" y="1845"/>
                  </a:cubicBezTo>
                  <a:cubicBezTo>
                    <a:pt x="47679" y="1689"/>
                    <a:pt x="47491" y="1593"/>
                    <a:pt x="47308" y="1593"/>
                  </a:cubicBezTo>
                  <a:cubicBezTo>
                    <a:pt x="47146" y="1593"/>
                    <a:pt x="46988" y="1668"/>
                    <a:pt x="46890" y="1845"/>
                  </a:cubicBezTo>
                  <a:cubicBezTo>
                    <a:pt x="45284" y="3683"/>
                    <a:pt x="43825" y="4600"/>
                    <a:pt x="42511" y="4600"/>
                  </a:cubicBezTo>
                  <a:cubicBezTo>
                    <a:pt x="41104" y="4600"/>
                    <a:pt x="39864" y="3547"/>
                    <a:pt x="38793" y="1447"/>
                  </a:cubicBezTo>
                  <a:cubicBezTo>
                    <a:pt x="38708" y="1216"/>
                    <a:pt x="38481" y="1070"/>
                    <a:pt x="38262" y="1070"/>
                  </a:cubicBezTo>
                  <a:cubicBezTo>
                    <a:pt x="38103" y="1070"/>
                    <a:pt x="37948" y="1146"/>
                    <a:pt x="37851" y="1322"/>
                  </a:cubicBezTo>
                  <a:cubicBezTo>
                    <a:pt x="36827" y="3068"/>
                    <a:pt x="35665" y="3942"/>
                    <a:pt x="34366" y="3942"/>
                  </a:cubicBezTo>
                  <a:cubicBezTo>
                    <a:pt x="33144" y="3942"/>
                    <a:pt x="31801" y="3167"/>
                    <a:pt x="30339" y="1615"/>
                  </a:cubicBezTo>
                  <a:cubicBezTo>
                    <a:pt x="30228" y="1442"/>
                    <a:pt x="30067" y="1363"/>
                    <a:pt x="29905" y="1363"/>
                  </a:cubicBezTo>
                  <a:cubicBezTo>
                    <a:pt x="29733" y="1363"/>
                    <a:pt x="29558" y="1453"/>
                    <a:pt x="29440" y="1615"/>
                  </a:cubicBezTo>
                  <a:cubicBezTo>
                    <a:pt x="27961" y="3362"/>
                    <a:pt x="26493" y="4236"/>
                    <a:pt x="25037" y="4236"/>
                  </a:cubicBezTo>
                  <a:cubicBezTo>
                    <a:pt x="23547" y="4236"/>
                    <a:pt x="22071" y="3320"/>
                    <a:pt x="20610" y="1489"/>
                  </a:cubicBezTo>
                  <a:cubicBezTo>
                    <a:pt x="20509" y="1337"/>
                    <a:pt x="20316" y="1232"/>
                    <a:pt x="20128" y="1232"/>
                  </a:cubicBezTo>
                  <a:cubicBezTo>
                    <a:pt x="20006" y="1232"/>
                    <a:pt x="19885" y="1277"/>
                    <a:pt x="19794" y="1385"/>
                  </a:cubicBezTo>
                  <a:cubicBezTo>
                    <a:pt x="18799" y="2603"/>
                    <a:pt x="17420" y="3225"/>
                    <a:pt x="16046" y="3225"/>
                  </a:cubicBezTo>
                  <a:cubicBezTo>
                    <a:pt x="14589" y="3225"/>
                    <a:pt x="13137" y="2524"/>
                    <a:pt x="12157" y="1092"/>
                  </a:cubicBezTo>
                  <a:cubicBezTo>
                    <a:pt x="12057" y="936"/>
                    <a:pt x="11863" y="840"/>
                    <a:pt x="11677" y="840"/>
                  </a:cubicBezTo>
                  <a:cubicBezTo>
                    <a:pt x="11513" y="840"/>
                    <a:pt x="11357" y="915"/>
                    <a:pt x="11278" y="1092"/>
                  </a:cubicBezTo>
                  <a:cubicBezTo>
                    <a:pt x="10133" y="3448"/>
                    <a:pt x="8184" y="4530"/>
                    <a:pt x="6241" y="4530"/>
                  </a:cubicBezTo>
                  <a:cubicBezTo>
                    <a:pt x="3922" y="4530"/>
                    <a:pt x="1613" y="2989"/>
                    <a:pt x="691" y="234"/>
                  </a:cubicBezTo>
                  <a:cubicBezTo>
                    <a:pt x="640" y="72"/>
                    <a:pt x="509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9"/>
            <p:cNvSpPr/>
            <p:nvPr/>
          </p:nvSpPr>
          <p:spPr>
            <a:xfrm>
              <a:off x="2790505" y="3624479"/>
              <a:ext cx="1178512" cy="294961"/>
            </a:xfrm>
            <a:custGeom>
              <a:avLst/>
              <a:gdLst/>
              <a:ahLst/>
              <a:cxnLst/>
              <a:rect l="l" t="t" r="r" b="b"/>
              <a:pathLst>
                <a:path w="17708" h="4432" extrusionOk="0">
                  <a:moveTo>
                    <a:pt x="17251" y="1"/>
                  </a:moveTo>
                  <a:cubicBezTo>
                    <a:pt x="17178" y="1"/>
                    <a:pt x="17103" y="32"/>
                    <a:pt x="17039" y="106"/>
                  </a:cubicBezTo>
                  <a:cubicBezTo>
                    <a:pt x="16023" y="1342"/>
                    <a:pt x="14716" y="1973"/>
                    <a:pt x="13391" y="1973"/>
                  </a:cubicBezTo>
                  <a:cubicBezTo>
                    <a:pt x="12206" y="1973"/>
                    <a:pt x="11006" y="1468"/>
                    <a:pt x="9988" y="440"/>
                  </a:cubicBezTo>
                  <a:cubicBezTo>
                    <a:pt x="9920" y="372"/>
                    <a:pt x="9843" y="342"/>
                    <a:pt x="9768" y="342"/>
                  </a:cubicBezTo>
                  <a:cubicBezTo>
                    <a:pt x="9636" y="342"/>
                    <a:pt x="9511" y="433"/>
                    <a:pt x="9444" y="566"/>
                  </a:cubicBezTo>
                  <a:cubicBezTo>
                    <a:pt x="8543" y="2725"/>
                    <a:pt x="6845" y="3698"/>
                    <a:pt x="5113" y="3698"/>
                  </a:cubicBezTo>
                  <a:cubicBezTo>
                    <a:pt x="3186" y="3698"/>
                    <a:pt x="1217" y="2493"/>
                    <a:pt x="259" y="378"/>
                  </a:cubicBezTo>
                  <a:cubicBezTo>
                    <a:pt x="244" y="328"/>
                    <a:pt x="208" y="307"/>
                    <a:pt x="169" y="307"/>
                  </a:cubicBezTo>
                  <a:cubicBezTo>
                    <a:pt x="92" y="307"/>
                    <a:pt x="1" y="386"/>
                    <a:pt x="28" y="482"/>
                  </a:cubicBezTo>
                  <a:cubicBezTo>
                    <a:pt x="747" y="2913"/>
                    <a:pt x="2868" y="4432"/>
                    <a:pt x="5100" y="4432"/>
                  </a:cubicBezTo>
                  <a:cubicBezTo>
                    <a:pt x="6250" y="4432"/>
                    <a:pt x="7429" y="4029"/>
                    <a:pt x="8461" y="3140"/>
                  </a:cubicBezTo>
                  <a:cubicBezTo>
                    <a:pt x="9047" y="2637"/>
                    <a:pt x="9444" y="1633"/>
                    <a:pt x="10176" y="1528"/>
                  </a:cubicBezTo>
                  <a:cubicBezTo>
                    <a:pt x="10189" y="1527"/>
                    <a:pt x="10202" y="1526"/>
                    <a:pt x="10215" y="1526"/>
                  </a:cubicBezTo>
                  <a:cubicBezTo>
                    <a:pt x="10690" y="1526"/>
                    <a:pt x="11974" y="2557"/>
                    <a:pt x="12645" y="2658"/>
                  </a:cubicBezTo>
                  <a:cubicBezTo>
                    <a:pt x="12895" y="2695"/>
                    <a:pt x="13140" y="2713"/>
                    <a:pt x="13380" y="2713"/>
                  </a:cubicBezTo>
                  <a:cubicBezTo>
                    <a:pt x="15030" y="2713"/>
                    <a:pt x="16440" y="1863"/>
                    <a:pt x="17500" y="566"/>
                  </a:cubicBezTo>
                  <a:cubicBezTo>
                    <a:pt x="17708" y="326"/>
                    <a:pt x="17488" y="1"/>
                    <a:pt x="17251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9"/>
            <p:cNvSpPr/>
            <p:nvPr/>
          </p:nvSpPr>
          <p:spPr>
            <a:xfrm>
              <a:off x="3969252" y="3613365"/>
              <a:ext cx="1355674" cy="246976"/>
            </a:xfrm>
            <a:custGeom>
              <a:avLst/>
              <a:gdLst/>
              <a:ahLst/>
              <a:cxnLst/>
              <a:rect l="l" t="t" r="r" b="b"/>
              <a:pathLst>
                <a:path w="20370" h="3711" extrusionOk="0">
                  <a:moveTo>
                    <a:pt x="9795" y="0"/>
                  </a:moveTo>
                  <a:cubicBezTo>
                    <a:pt x="9675" y="0"/>
                    <a:pt x="9557" y="59"/>
                    <a:pt x="9476" y="189"/>
                  </a:cubicBezTo>
                  <a:cubicBezTo>
                    <a:pt x="8412" y="1912"/>
                    <a:pt x="6731" y="2852"/>
                    <a:pt x="4990" y="2852"/>
                  </a:cubicBezTo>
                  <a:cubicBezTo>
                    <a:pt x="3412" y="2852"/>
                    <a:pt x="1784" y="2080"/>
                    <a:pt x="521" y="419"/>
                  </a:cubicBezTo>
                  <a:cubicBezTo>
                    <a:pt x="464" y="350"/>
                    <a:pt x="391" y="320"/>
                    <a:pt x="319" y="320"/>
                  </a:cubicBezTo>
                  <a:cubicBezTo>
                    <a:pt x="153" y="320"/>
                    <a:pt x="0" y="480"/>
                    <a:pt x="103" y="670"/>
                  </a:cubicBezTo>
                  <a:cubicBezTo>
                    <a:pt x="1149" y="2344"/>
                    <a:pt x="2509" y="3495"/>
                    <a:pt x="4538" y="3683"/>
                  </a:cubicBezTo>
                  <a:cubicBezTo>
                    <a:pt x="4736" y="3701"/>
                    <a:pt x="4931" y="3710"/>
                    <a:pt x="5125" y="3710"/>
                  </a:cubicBezTo>
                  <a:cubicBezTo>
                    <a:pt x="5835" y="3710"/>
                    <a:pt x="6522" y="3586"/>
                    <a:pt x="7196" y="3307"/>
                  </a:cubicBezTo>
                  <a:cubicBezTo>
                    <a:pt x="7823" y="3055"/>
                    <a:pt x="9121" y="1528"/>
                    <a:pt x="9602" y="1444"/>
                  </a:cubicBezTo>
                  <a:cubicBezTo>
                    <a:pt x="9645" y="1437"/>
                    <a:pt x="9689" y="1433"/>
                    <a:pt x="9736" y="1433"/>
                  </a:cubicBezTo>
                  <a:cubicBezTo>
                    <a:pt x="10874" y="1433"/>
                    <a:pt x="13113" y="3563"/>
                    <a:pt x="14561" y="3683"/>
                  </a:cubicBezTo>
                  <a:cubicBezTo>
                    <a:pt x="14738" y="3698"/>
                    <a:pt x="14914" y="3706"/>
                    <a:pt x="15087" y="3706"/>
                  </a:cubicBezTo>
                  <a:cubicBezTo>
                    <a:pt x="17062" y="3706"/>
                    <a:pt x="18780" y="2742"/>
                    <a:pt x="20126" y="1319"/>
                  </a:cubicBezTo>
                  <a:cubicBezTo>
                    <a:pt x="20370" y="1075"/>
                    <a:pt x="20135" y="744"/>
                    <a:pt x="19871" y="744"/>
                  </a:cubicBezTo>
                  <a:cubicBezTo>
                    <a:pt x="19795" y="744"/>
                    <a:pt x="19716" y="772"/>
                    <a:pt x="19645" y="838"/>
                  </a:cubicBezTo>
                  <a:cubicBezTo>
                    <a:pt x="18319" y="2065"/>
                    <a:pt x="16678" y="2717"/>
                    <a:pt x="15054" y="2717"/>
                  </a:cubicBezTo>
                  <a:cubicBezTo>
                    <a:pt x="13246" y="2717"/>
                    <a:pt x="11458" y="1909"/>
                    <a:pt x="10146" y="189"/>
                  </a:cubicBezTo>
                  <a:cubicBezTo>
                    <a:pt x="10059" y="69"/>
                    <a:pt x="9926" y="0"/>
                    <a:pt x="979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9"/>
            <p:cNvSpPr/>
            <p:nvPr/>
          </p:nvSpPr>
          <p:spPr>
            <a:xfrm>
              <a:off x="5320908" y="3659087"/>
              <a:ext cx="1038419" cy="191405"/>
            </a:xfrm>
            <a:custGeom>
              <a:avLst/>
              <a:gdLst/>
              <a:ahLst/>
              <a:cxnLst/>
              <a:rect l="l" t="t" r="r" b="b"/>
              <a:pathLst>
                <a:path w="15603" h="2876" extrusionOk="0">
                  <a:moveTo>
                    <a:pt x="330" y="0"/>
                  </a:moveTo>
                  <a:cubicBezTo>
                    <a:pt x="162" y="0"/>
                    <a:pt x="0" y="164"/>
                    <a:pt x="131" y="339"/>
                  </a:cubicBezTo>
                  <a:cubicBezTo>
                    <a:pt x="989" y="1699"/>
                    <a:pt x="2119" y="2661"/>
                    <a:pt x="3793" y="2787"/>
                  </a:cubicBezTo>
                  <a:cubicBezTo>
                    <a:pt x="3934" y="2801"/>
                    <a:pt x="4075" y="2807"/>
                    <a:pt x="4216" y="2807"/>
                  </a:cubicBezTo>
                  <a:cubicBezTo>
                    <a:pt x="4722" y="2807"/>
                    <a:pt x="5222" y="2720"/>
                    <a:pt x="5697" y="2557"/>
                  </a:cubicBezTo>
                  <a:cubicBezTo>
                    <a:pt x="5843" y="2494"/>
                    <a:pt x="7183" y="1594"/>
                    <a:pt x="7287" y="1573"/>
                  </a:cubicBezTo>
                  <a:cubicBezTo>
                    <a:pt x="7408" y="1553"/>
                    <a:pt x="7526" y="1544"/>
                    <a:pt x="7642" y="1544"/>
                  </a:cubicBezTo>
                  <a:cubicBezTo>
                    <a:pt x="8839" y="1544"/>
                    <a:pt x="9840" y="2537"/>
                    <a:pt x="11137" y="2766"/>
                  </a:cubicBezTo>
                  <a:cubicBezTo>
                    <a:pt x="11541" y="2840"/>
                    <a:pt x="11934" y="2875"/>
                    <a:pt x="12319" y="2875"/>
                  </a:cubicBezTo>
                  <a:cubicBezTo>
                    <a:pt x="13351" y="2875"/>
                    <a:pt x="14326" y="2622"/>
                    <a:pt x="15301" y="2180"/>
                  </a:cubicBezTo>
                  <a:cubicBezTo>
                    <a:pt x="15603" y="2048"/>
                    <a:pt x="15445" y="1576"/>
                    <a:pt x="15151" y="1576"/>
                  </a:cubicBezTo>
                  <a:cubicBezTo>
                    <a:pt x="15119" y="1576"/>
                    <a:pt x="15085" y="1582"/>
                    <a:pt x="15050" y="1594"/>
                  </a:cubicBezTo>
                  <a:cubicBezTo>
                    <a:pt x="14089" y="1976"/>
                    <a:pt x="13131" y="2176"/>
                    <a:pt x="12195" y="2176"/>
                  </a:cubicBezTo>
                  <a:cubicBezTo>
                    <a:pt x="10666" y="2176"/>
                    <a:pt x="9197" y="1641"/>
                    <a:pt x="7873" y="485"/>
                  </a:cubicBezTo>
                  <a:cubicBezTo>
                    <a:pt x="7818" y="441"/>
                    <a:pt x="7745" y="414"/>
                    <a:pt x="7673" y="414"/>
                  </a:cubicBezTo>
                  <a:cubicBezTo>
                    <a:pt x="7609" y="414"/>
                    <a:pt x="7546" y="436"/>
                    <a:pt x="7496" y="485"/>
                  </a:cubicBezTo>
                  <a:cubicBezTo>
                    <a:pt x="6560" y="1522"/>
                    <a:pt x="5324" y="2065"/>
                    <a:pt x="4095" y="2065"/>
                  </a:cubicBezTo>
                  <a:cubicBezTo>
                    <a:pt x="2769" y="2065"/>
                    <a:pt x="1452" y="1433"/>
                    <a:pt x="529" y="109"/>
                  </a:cubicBezTo>
                  <a:cubicBezTo>
                    <a:pt x="478" y="32"/>
                    <a:pt x="403" y="0"/>
                    <a:pt x="33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9"/>
            <p:cNvSpPr/>
            <p:nvPr/>
          </p:nvSpPr>
          <p:spPr>
            <a:xfrm>
              <a:off x="3490060" y="4169756"/>
              <a:ext cx="2037971" cy="246843"/>
            </a:xfrm>
            <a:custGeom>
              <a:avLst/>
              <a:gdLst/>
              <a:ahLst/>
              <a:cxnLst/>
              <a:rect l="l" t="t" r="r" b="b"/>
              <a:pathLst>
                <a:path w="30622" h="3709" extrusionOk="0">
                  <a:moveTo>
                    <a:pt x="8306" y="0"/>
                  </a:moveTo>
                  <a:cubicBezTo>
                    <a:pt x="8163" y="0"/>
                    <a:pt x="8019" y="67"/>
                    <a:pt x="7930" y="219"/>
                  </a:cubicBezTo>
                  <a:cubicBezTo>
                    <a:pt x="7093" y="1496"/>
                    <a:pt x="6068" y="2500"/>
                    <a:pt x="4436" y="2542"/>
                  </a:cubicBezTo>
                  <a:cubicBezTo>
                    <a:pt x="4407" y="2543"/>
                    <a:pt x="4378" y="2543"/>
                    <a:pt x="4349" y="2543"/>
                  </a:cubicBezTo>
                  <a:cubicBezTo>
                    <a:pt x="2845" y="2543"/>
                    <a:pt x="1715" y="1480"/>
                    <a:pt x="586" y="638"/>
                  </a:cubicBezTo>
                  <a:cubicBezTo>
                    <a:pt x="532" y="595"/>
                    <a:pt x="477" y="577"/>
                    <a:pt x="424" y="577"/>
                  </a:cubicBezTo>
                  <a:cubicBezTo>
                    <a:pt x="189" y="577"/>
                    <a:pt x="1" y="935"/>
                    <a:pt x="188" y="1140"/>
                  </a:cubicBezTo>
                  <a:cubicBezTo>
                    <a:pt x="1363" y="2392"/>
                    <a:pt x="2768" y="3466"/>
                    <a:pt x="4502" y="3466"/>
                  </a:cubicBezTo>
                  <a:cubicBezTo>
                    <a:pt x="4652" y="3466"/>
                    <a:pt x="4804" y="3458"/>
                    <a:pt x="4959" y="3442"/>
                  </a:cubicBezTo>
                  <a:cubicBezTo>
                    <a:pt x="6361" y="3295"/>
                    <a:pt x="7763" y="2479"/>
                    <a:pt x="8453" y="1224"/>
                  </a:cubicBezTo>
                  <a:cubicBezTo>
                    <a:pt x="9334" y="2882"/>
                    <a:pt x="10965" y="3709"/>
                    <a:pt x="12615" y="3709"/>
                  </a:cubicBezTo>
                  <a:cubicBezTo>
                    <a:pt x="14296" y="3709"/>
                    <a:pt x="15998" y="2851"/>
                    <a:pt x="16948" y="1140"/>
                  </a:cubicBezTo>
                  <a:cubicBezTo>
                    <a:pt x="17563" y="2534"/>
                    <a:pt x="19185" y="3361"/>
                    <a:pt x="20695" y="3361"/>
                  </a:cubicBezTo>
                  <a:cubicBezTo>
                    <a:pt x="21859" y="3361"/>
                    <a:pt x="22957" y="2870"/>
                    <a:pt x="23476" y="1768"/>
                  </a:cubicBezTo>
                  <a:cubicBezTo>
                    <a:pt x="24510" y="2642"/>
                    <a:pt x="25754" y="3092"/>
                    <a:pt x="27020" y="3092"/>
                  </a:cubicBezTo>
                  <a:cubicBezTo>
                    <a:pt x="28085" y="3092"/>
                    <a:pt x="29166" y="2774"/>
                    <a:pt x="30151" y="2123"/>
                  </a:cubicBezTo>
                  <a:cubicBezTo>
                    <a:pt x="30622" y="1810"/>
                    <a:pt x="30337" y="1133"/>
                    <a:pt x="29903" y="1133"/>
                  </a:cubicBezTo>
                  <a:cubicBezTo>
                    <a:pt x="29816" y="1133"/>
                    <a:pt x="29723" y="1161"/>
                    <a:pt x="29628" y="1224"/>
                  </a:cubicBezTo>
                  <a:cubicBezTo>
                    <a:pt x="28797" y="1775"/>
                    <a:pt x="27897" y="2048"/>
                    <a:pt x="27010" y="2048"/>
                  </a:cubicBezTo>
                  <a:cubicBezTo>
                    <a:pt x="25774" y="2048"/>
                    <a:pt x="24564" y="1518"/>
                    <a:pt x="23602" y="470"/>
                  </a:cubicBezTo>
                  <a:cubicBezTo>
                    <a:pt x="23509" y="378"/>
                    <a:pt x="23377" y="334"/>
                    <a:pt x="23243" y="334"/>
                  </a:cubicBezTo>
                  <a:cubicBezTo>
                    <a:pt x="23015" y="334"/>
                    <a:pt x="22784" y="463"/>
                    <a:pt x="22744" y="701"/>
                  </a:cubicBezTo>
                  <a:cubicBezTo>
                    <a:pt x="21639" y="1608"/>
                    <a:pt x="20659" y="2060"/>
                    <a:pt x="19801" y="2060"/>
                  </a:cubicBezTo>
                  <a:cubicBezTo>
                    <a:pt x="18839" y="2060"/>
                    <a:pt x="18030" y="1493"/>
                    <a:pt x="17367" y="366"/>
                  </a:cubicBezTo>
                  <a:cubicBezTo>
                    <a:pt x="17320" y="244"/>
                    <a:pt x="17227" y="194"/>
                    <a:pt x="17130" y="194"/>
                  </a:cubicBezTo>
                  <a:cubicBezTo>
                    <a:pt x="17009" y="194"/>
                    <a:pt x="16881" y="271"/>
                    <a:pt x="16823" y="387"/>
                  </a:cubicBezTo>
                  <a:cubicBezTo>
                    <a:pt x="16732" y="337"/>
                    <a:pt x="16631" y="307"/>
                    <a:pt x="16532" y="307"/>
                  </a:cubicBezTo>
                  <a:cubicBezTo>
                    <a:pt x="16380" y="307"/>
                    <a:pt x="16233" y="377"/>
                    <a:pt x="16132" y="554"/>
                  </a:cubicBezTo>
                  <a:cubicBezTo>
                    <a:pt x="15302" y="2093"/>
                    <a:pt x="13937" y="2824"/>
                    <a:pt x="12562" y="2824"/>
                  </a:cubicBezTo>
                  <a:cubicBezTo>
                    <a:pt x="11097" y="2824"/>
                    <a:pt x="9620" y="1994"/>
                    <a:pt x="8767" y="429"/>
                  </a:cubicBezTo>
                  <a:cubicBezTo>
                    <a:pt x="8767" y="171"/>
                    <a:pt x="8537" y="0"/>
                    <a:pt x="83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9"/>
            <p:cNvSpPr/>
            <p:nvPr/>
          </p:nvSpPr>
          <p:spPr>
            <a:xfrm>
              <a:off x="3558012" y="4211418"/>
              <a:ext cx="1879176" cy="211105"/>
            </a:xfrm>
            <a:custGeom>
              <a:avLst/>
              <a:gdLst/>
              <a:ahLst/>
              <a:cxnLst/>
              <a:rect l="l" t="t" r="r" b="b"/>
              <a:pathLst>
                <a:path w="28236" h="3172" extrusionOk="0">
                  <a:moveTo>
                    <a:pt x="7205" y="1"/>
                  </a:moveTo>
                  <a:cubicBezTo>
                    <a:pt x="7093" y="1"/>
                    <a:pt x="6975" y="59"/>
                    <a:pt x="6909" y="158"/>
                  </a:cubicBezTo>
                  <a:cubicBezTo>
                    <a:pt x="6055" y="1439"/>
                    <a:pt x="4514" y="2395"/>
                    <a:pt x="3103" y="2395"/>
                  </a:cubicBezTo>
                  <a:cubicBezTo>
                    <a:pt x="1956" y="2395"/>
                    <a:pt x="895" y="1763"/>
                    <a:pt x="360" y="158"/>
                  </a:cubicBezTo>
                  <a:cubicBezTo>
                    <a:pt x="335" y="74"/>
                    <a:pt x="269" y="37"/>
                    <a:pt x="201" y="37"/>
                  </a:cubicBezTo>
                  <a:cubicBezTo>
                    <a:pt x="102" y="37"/>
                    <a:pt x="0" y="117"/>
                    <a:pt x="25" y="242"/>
                  </a:cubicBezTo>
                  <a:cubicBezTo>
                    <a:pt x="339" y="1644"/>
                    <a:pt x="1344" y="2711"/>
                    <a:pt x="2787" y="2983"/>
                  </a:cubicBezTo>
                  <a:cubicBezTo>
                    <a:pt x="2987" y="3015"/>
                    <a:pt x="3189" y="3031"/>
                    <a:pt x="3390" y="3031"/>
                  </a:cubicBezTo>
                  <a:cubicBezTo>
                    <a:pt x="3967" y="3031"/>
                    <a:pt x="4540" y="2902"/>
                    <a:pt x="5068" y="2669"/>
                  </a:cubicBezTo>
                  <a:cubicBezTo>
                    <a:pt x="5633" y="2418"/>
                    <a:pt x="6574" y="1225"/>
                    <a:pt x="7014" y="1142"/>
                  </a:cubicBezTo>
                  <a:cubicBezTo>
                    <a:pt x="7039" y="1136"/>
                    <a:pt x="7064" y="1133"/>
                    <a:pt x="7089" y="1133"/>
                  </a:cubicBezTo>
                  <a:cubicBezTo>
                    <a:pt x="7501" y="1133"/>
                    <a:pt x="7893" y="1910"/>
                    <a:pt x="8248" y="2167"/>
                  </a:cubicBezTo>
                  <a:cubicBezTo>
                    <a:pt x="8834" y="2606"/>
                    <a:pt x="9567" y="2920"/>
                    <a:pt x="10299" y="2962"/>
                  </a:cubicBezTo>
                  <a:cubicBezTo>
                    <a:pt x="10402" y="2971"/>
                    <a:pt x="10505" y="2975"/>
                    <a:pt x="10607" y="2975"/>
                  </a:cubicBezTo>
                  <a:cubicBezTo>
                    <a:pt x="12008" y="2975"/>
                    <a:pt x="13240" y="2185"/>
                    <a:pt x="13981" y="995"/>
                  </a:cubicBezTo>
                  <a:cubicBezTo>
                    <a:pt x="14920" y="2471"/>
                    <a:pt x="16341" y="3171"/>
                    <a:pt x="17775" y="3171"/>
                  </a:cubicBezTo>
                  <a:cubicBezTo>
                    <a:pt x="19187" y="3171"/>
                    <a:pt x="20611" y="2492"/>
                    <a:pt x="21598" y="1204"/>
                  </a:cubicBezTo>
                  <a:cubicBezTo>
                    <a:pt x="22148" y="2433"/>
                    <a:pt x="23209" y="2858"/>
                    <a:pt x="24401" y="2858"/>
                  </a:cubicBezTo>
                  <a:cubicBezTo>
                    <a:pt x="25564" y="2858"/>
                    <a:pt x="26853" y="2454"/>
                    <a:pt x="27917" y="2000"/>
                  </a:cubicBezTo>
                  <a:cubicBezTo>
                    <a:pt x="28236" y="1868"/>
                    <a:pt x="28050" y="1350"/>
                    <a:pt x="27751" y="1350"/>
                  </a:cubicBezTo>
                  <a:cubicBezTo>
                    <a:pt x="27717" y="1350"/>
                    <a:pt x="27681" y="1357"/>
                    <a:pt x="27645" y="1372"/>
                  </a:cubicBezTo>
                  <a:cubicBezTo>
                    <a:pt x="26828" y="1714"/>
                    <a:pt x="25529" y="2294"/>
                    <a:pt x="24372" y="2294"/>
                  </a:cubicBezTo>
                  <a:cubicBezTo>
                    <a:pt x="23336" y="2294"/>
                    <a:pt x="22414" y="1828"/>
                    <a:pt x="22058" y="305"/>
                  </a:cubicBezTo>
                  <a:cubicBezTo>
                    <a:pt x="22012" y="131"/>
                    <a:pt x="21856" y="41"/>
                    <a:pt x="21702" y="41"/>
                  </a:cubicBezTo>
                  <a:cubicBezTo>
                    <a:pt x="21578" y="41"/>
                    <a:pt x="21454" y="100"/>
                    <a:pt x="21388" y="221"/>
                  </a:cubicBezTo>
                  <a:cubicBezTo>
                    <a:pt x="20525" y="1714"/>
                    <a:pt x="19166" y="2414"/>
                    <a:pt x="17781" y="2414"/>
                  </a:cubicBezTo>
                  <a:cubicBezTo>
                    <a:pt x="16449" y="2414"/>
                    <a:pt x="15092" y="1766"/>
                    <a:pt x="14128" y="556"/>
                  </a:cubicBezTo>
                  <a:cubicBezTo>
                    <a:pt x="14091" y="512"/>
                    <a:pt x="14047" y="494"/>
                    <a:pt x="14004" y="494"/>
                  </a:cubicBezTo>
                  <a:cubicBezTo>
                    <a:pt x="13922" y="494"/>
                    <a:pt x="13841" y="558"/>
                    <a:pt x="13814" y="639"/>
                  </a:cubicBezTo>
                  <a:cubicBezTo>
                    <a:pt x="13751" y="639"/>
                    <a:pt x="13709" y="660"/>
                    <a:pt x="13668" y="702"/>
                  </a:cubicBezTo>
                  <a:cubicBezTo>
                    <a:pt x="12800" y="1698"/>
                    <a:pt x="11667" y="2225"/>
                    <a:pt x="10571" y="2225"/>
                  </a:cubicBezTo>
                  <a:cubicBezTo>
                    <a:pt x="9343" y="2225"/>
                    <a:pt x="8161" y="1563"/>
                    <a:pt x="7453" y="158"/>
                  </a:cubicBezTo>
                  <a:cubicBezTo>
                    <a:pt x="7404" y="49"/>
                    <a:pt x="7307" y="1"/>
                    <a:pt x="72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9"/>
            <p:cNvSpPr/>
            <p:nvPr/>
          </p:nvSpPr>
          <p:spPr>
            <a:xfrm>
              <a:off x="5372750" y="2191925"/>
              <a:ext cx="726822" cy="360819"/>
            </a:xfrm>
            <a:custGeom>
              <a:avLst/>
              <a:gdLst/>
              <a:ahLst/>
              <a:cxnLst/>
              <a:rect l="l" t="t" r="r" b="b"/>
              <a:pathLst>
                <a:path w="10840" h="5313" extrusionOk="0">
                  <a:moveTo>
                    <a:pt x="4504" y="1"/>
                  </a:moveTo>
                  <a:cubicBezTo>
                    <a:pt x="2897" y="1"/>
                    <a:pt x="1467" y="521"/>
                    <a:pt x="106" y="1316"/>
                  </a:cubicBezTo>
                  <a:cubicBezTo>
                    <a:pt x="85" y="1441"/>
                    <a:pt x="43" y="1525"/>
                    <a:pt x="1" y="1630"/>
                  </a:cubicBezTo>
                  <a:cubicBezTo>
                    <a:pt x="168" y="1630"/>
                    <a:pt x="336" y="1651"/>
                    <a:pt x="503" y="1692"/>
                  </a:cubicBezTo>
                  <a:cubicBezTo>
                    <a:pt x="541" y="1599"/>
                    <a:pt x="612" y="1522"/>
                    <a:pt x="731" y="1522"/>
                  </a:cubicBezTo>
                  <a:cubicBezTo>
                    <a:pt x="745" y="1522"/>
                    <a:pt x="760" y="1523"/>
                    <a:pt x="775" y="1525"/>
                  </a:cubicBezTo>
                  <a:cubicBezTo>
                    <a:pt x="2010" y="1692"/>
                    <a:pt x="3181" y="2027"/>
                    <a:pt x="4332" y="2467"/>
                  </a:cubicBezTo>
                  <a:cubicBezTo>
                    <a:pt x="4790" y="2647"/>
                    <a:pt x="5433" y="3178"/>
                    <a:pt x="5801" y="3178"/>
                  </a:cubicBezTo>
                  <a:cubicBezTo>
                    <a:pt x="5988" y="3178"/>
                    <a:pt x="6104" y="3042"/>
                    <a:pt x="6090" y="2655"/>
                  </a:cubicBezTo>
                  <a:cubicBezTo>
                    <a:pt x="6090" y="2524"/>
                    <a:pt x="6230" y="2419"/>
                    <a:pt x="6361" y="2419"/>
                  </a:cubicBezTo>
                  <a:cubicBezTo>
                    <a:pt x="6398" y="2419"/>
                    <a:pt x="6434" y="2427"/>
                    <a:pt x="6466" y="2446"/>
                  </a:cubicBezTo>
                  <a:cubicBezTo>
                    <a:pt x="7952" y="3345"/>
                    <a:pt x="9479" y="4224"/>
                    <a:pt x="10839" y="5312"/>
                  </a:cubicBezTo>
                  <a:cubicBezTo>
                    <a:pt x="10839" y="2195"/>
                    <a:pt x="7931" y="228"/>
                    <a:pt x="5023" y="18"/>
                  </a:cubicBezTo>
                  <a:cubicBezTo>
                    <a:pt x="4848" y="6"/>
                    <a:pt x="4675" y="1"/>
                    <a:pt x="4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9"/>
            <p:cNvSpPr/>
            <p:nvPr/>
          </p:nvSpPr>
          <p:spPr>
            <a:xfrm>
              <a:off x="5428460" y="2412997"/>
              <a:ext cx="383010" cy="712178"/>
            </a:xfrm>
            <a:custGeom>
              <a:avLst/>
              <a:gdLst/>
              <a:ahLst/>
              <a:cxnLst/>
              <a:rect l="l" t="t" r="r" b="b"/>
              <a:pathLst>
                <a:path w="5755" h="10701" extrusionOk="0">
                  <a:moveTo>
                    <a:pt x="901" y="0"/>
                  </a:moveTo>
                  <a:cubicBezTo>
                    <a:pt x="880" y="565"/>
                    <a:pt x="566" y="1109"/>
                    <a:pt x="1" y="1298"/>
                  </a:cubicBezTo>
                  <a:cubicBezTo>
                    <a:pt x="214" y="1856"/>
                    <a:pt x="325" y="2620"/>
                    <a:pt x="777" y="2620"/>
                  </a:cubicBezTo>
                  <a:cubicBezTo>
                    <a:pt x="901" y="2620"/>
                    <a:pt x="1051" y="2563"/>
                    <a:pt x="1235" y="2428"/>
                  </a:cubicBezTo>
                  <a:cubicBezTo>
                    <a:pt x="1278" y="2391"/>
                    <a:pt x="1323" y="2375"/>
                    <a:pt x="1366" y="2375"/>
                  </a:cubicBezTo>
                  <a:cubicBezTo>
                    <a:pt x="1495" y="2375"/>
                    <a:pt x="1612" y="2512"/>
                    <a:pt x="1612" y="2637"/>
                  </a:cubicBezTo>
                  <a:cubicBezTo>
                    <a:pt x="1717" y="4122"/>
                    <a:pt x="1738" y="5566"/>
                    <a:pt x="1675" y="7031"/>
                  </a:cubicBezTo>
                  <a:cubicBezTo>
                    <a:pt x="1884" y="6905"/>
                    <a:pt x="2072" y="6801"/>
                    <a:pt x="2282" y="6675"/>
                  </a:cubicBezTo>
                  <a:cubicBezTo>
                    <a:pt x="2323" y="6649"/>
                    <a:pt x="2368" y="6637"/>
                    <a:pt x="2412" y="6637"/>
                  </a:cubicBezTo>
                  <a:cubicBezTo>
                    <a:pt x="2548" y="6637"/>
                    <a:pt x="2679" y="6748"/>
                    <a:pt x="2679" y="6905"/>
                  </a:cubicBezTo>
                  <a:cubicBezTo>
                    <a:pt x="2679" y="7784"/>
                    <a:pt x="2700" y="8663"/>
                    <a:pt x="2721" y="9542"/>
                  </a:cubicBezTo>
                  <a:cubicBezTo>
                    <a:pt x="2721" y="10135"/>
                    <a:pt x="2546" y="10700"/>
                    <a:pt x="3036" y="10700"/>
                  </a:cubicBezTo>
                  <a:cubicBezTo>
                    <a:pt x="3133" y="10700"/>
                    <a:pt x="3256" y="10678"/>
                    <a:pt x="3411" y="10630"/>
                  </a:cubicBezTo>
                  <a:cubicBezTo>
                    <a:pt x="4834" y="10211"/>
                    <a:pt x="5629" y="7596"/>
                    <a:pt x="5671" y="6340"/>
                  </a:cubicBezTo>
                  <a:cubicBezTo>
                    <a:pt x="5755" y="3306"/>
                    <a:pt x="3537" y="1088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9"/>
            <p:cNvSpPr/>
            <p:nvPr/>
          </p:nvSpPr>
          <p:spPr>
            <a:xfrm>
              <a:off x="3531789" y="3375235"/>
              <a:ext cx="2359020" cy="675574"/>
            </a:xfrm>
            <a:custGeom>
              <a:avLst/>
              <a:gdLst/>
              <a:ahLst/>
              <a:cxnLst/>
              <a:rect l="l" t="t" r="r" b="b"/>
              <a:pathLst>
                <a:path w="35446" h="10151" extrusionOk="0">
                  <a:moveTo>
                    <a:pt x="13476" y="1"/>
                  </a:moveTo>
                  <a:cubicBezTo>
                    <a:pt x="11634" y="419"/>
                    <a:pt x="9751" y="775"/>
                    <a:pt x="7973" y="1403"/>
                  </a:cubicBezTo>
                  <a:cubicBezTo>
                    <a:pt x="6194" y="2009"/>
                    <a:pt x="1" y="4520"/>
                    <a:pt x="2533" y="7512"/>
                  </a:cubicBezTo>
                  <a:cubicBezTo>
                    <a:pt x="3298" y="8420"/>
                    <a:pt x="4794" y="8664"/>
                    <a:pt x="6327" y="8664"/>
                  </a:cubicBezTo>
                  <a:cubicBezTo>
                    <a:pt x="7727" y="8664"/>
                    <a:pt x="9157" y="8460"/>
                    <a:pt x="10086" y="8370"/>
                  </a:cubicBezTo>
                  <a:cubicBezTo>
                    <a:pt x="12055" y="8189"/>
                    <a:pt x="14055" y="7931"/>
                    <a:pt x="16046" y="7931"/>
                  </a:cubicBezTo>
                  <a:cubicBezTo>
                    <a:pt x="16361" y="7931"/>
                    <a:pt x="16676" y="7937"/>
                    <a:pt x="16991" y="7952"/>
                  </a:cubicBezTo>
                  <a:cubicBezTo>
                    <a:pt x="20763" y="8132"/>
                    <a:pt x="24707" y="10150"/>
                    <a:pt x="28527" y="10150"/>
                  </a:cubicBezTo>
                  <a:cubicBezTo>
                    <a:pt x="29135" y="10150"/>
                    <a:pt x="29740" y="10099"/>
                    <a:pt x="30340" y="9981"/>
                  </a:cubicBezTo>
                  <a:cubicBezTo>
                    <a:pt x="35445" y="8998"/>
                    <a:pt x="30340" y="4185"/>
                    <a:pt x="28541" y="2951"/>
                  </a:cubicBezTo>
                  <a:cubicBezTo>
                    <a:pt x="26720" y="1675"/>
                    <a:pt x="24670" y="838"/>
                    <a:pt x="22515" y="294"/>
                  </a:cubicBezTo>
                  <a:cubicBezTo>
                    <a:pt x="22243" y="1214"/>
                    <a:pt x="22013" y="2156"/>
                    <a:pt x="21761" y="3097"/>
                  </a:cubicBezTo>
                  <a:cubicBezTo>
                    <a:pt x="22159" y="2972"/>
                    <a:pt x="22577" y="2909"/>
                    <a:pt x="22996" y="2888"/>
                  </a:cubicBezTo>
                  <a:cubicBezTo>
                    <a:pt x="23226" y="2888"/>
                    <a:pt x="23289" y="3160"/>
                    <a:pt x="23163" y="3328"/>
                  </a:cubicBezTo>
                  <a:cubicBezTo>
                    <a:pt x="22703" y="3913"/>
                    <a:pt x="22515" y="4541"/>
                    <a:pt x="22326" y="5232"/>
                  </a:cubicBezTo>
                  <a:cubicBezTo>
                    <a:pt x="22366" y="5370"/>
                    <a:pt x="22293" y="5547"/>
                    <a:pt x="22125" y="5547"/>
                  </a:cubicBezTo>
                  <a:cubicBezTo>
                    <a:pt x="22115" y="5547"/>
                    <a:pt x="22106" y="5547"/>
                    <a:pt x="22096" y="5545"/>
                  </a:cubicBezTo>
                  <a:cubicBezTo>
                    <a:pt x="20945" y="5420"/>
                    <a:pt x="19774" y="5252"/>
                    <a:pt x="18644" y="5022"/>
                  </a:cubicBezTo>
                  <a:cubicBezTo>
                    <a:pt x="18476" y="5273"/>
                    <a:pt x="18351" y="5566"/>
                    <a:pt x="18225" y="5838"/>
                  </a:cubicBezTo>
                  <a:cubicBezTo>
                    <a:pt x="18518" y="5901"/>
                    <a:pt x="18497" y="6361"/>
                    <a:pt x="18184" y="6361"/>
                  </a:cubicBezTo>
                  <a:cubicBezTo>
                    <a:pt x="16551" y="6257"/>
                    <a:pt x="14919" y="6152"/>
                    <a:pt x="13287" y="6027"/>
                  </a:cubicBezTo>
                  <a:cubicBezTo>
                    <a:pt x="13063" y="6006"/>
                    <a:pt x="13038" y="5649"/>
                    <a:pt x="13268" y="5649"/>
                  </a:cubicBezTo>
                  <a:cubicBezTo>
                    <a:pt x="13274" y="5649"/>
                    <a:pt x="13281" y="5649"/>
                    <a:pt x="13287" y="5650"/>
                  </a:cubicBezTo>
                  <a:lnTo>
                    <a:pt x="13413" y="5650"/>
                  </a:lnTo>
                  <a:cubicBezTo>
                    <a:pt x="13413" y="5650"/>
                    <a:pt x="13413" y="5650"/>
                    <a:pt x="13392" y="5629"/>
                  </a:cubicBezTo>
                  <a:cubicBezTo>
                    <a:pt x="13057" y="5001"/>
                    <a:pt x="12785" y="4311"/>
                    <a:pt x="12471" y="3662"/>
                  </a:cubicBezTo>
                  <a:cubicBezTo>
                    <a:pt x="12411" y="3481"/>
                    <a:pt x="12486" y="3243"/>
                    <a:pt x="12696" y="3243"/>
                  </a:cubicBezTo>
                  <a:cubicBezTo>
                    <a:pt x="12705" y="3243"/>
                    <a:pt x="12713" y="3243"/>
                    <a:pt x="12722" y="3244"/>
                  </a:cubicBezTo>
                  <a:cubicBezTo>
                    <a:pt x="13162" y="3265"/>
                    <a:pt x="13580" y="3348"/>
                    <a:pt x="13999" y="3453"/>
                  </a:cubicBezTo>
                  <a:cubicBezTo>
                    <a:pt x="13894" y="3369"/>
                    <a:pt x="13831" y="3244"/>
                    <a:pt x="13748" y="3097"/>
                  </a:cubicBezTo>
                  <a:cubicBezTo>
                    <a:pt x="13434" y="2491"/>
                    <a:pt x="13601" y="1444"/>
                    <a:pt x="13559" y="754"/>
                  </a:cubicBezTo>
                  <a:cubicBezTo>
                    <a:pt x="13518" y="503"/>
                    <a:pt x="13497" y="252"/>
                    <a:pt x="13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9"/>
            <p:cNvSpPr/>
            <p:nvPr/>
          </p:nvSpPr>
          <p:spPr>
            <a:xfrm>
              <a:off x="4892363" y="1798638"/>
              <a:ext cx="509859" cy="519708"/>
            </a:xfrm>
            <a:custGeom>
              <a:avLst/>
              <a:gdLst/>
              <a:ahLst/>
              <a:cxnLst/>
              <a:rect l="l" t="t" r="r" b="b"/>
              <a:pathLst>
                <a:path w="7661" h="7809" extrusionOk="0">
                  <a:moveTo>
                    <a:pt x="1097" y="0"/>
                  </a:moveTo>
                  <a:cubicBezTo>
                    <a:pt x="739" y="0"/>
                    <a:pt x="372" y="29"/>
                    <a:pt x="0" y="88"/>
                  </a:cubicBezTo>
                  <a:cubicBezTo>
                    <a:pt x="1360" y="1008"/>
                    <a:pt x="2553" y="2076"/>
                    <a:pt x="3662" y="3310"/>
                  </a:cubicBezTo>
                  <a:cubicBezTo>
                    <a:pt x="3808" y="3477"/>
                    <a:pt x="3704" y="3708"/>
                    <a:pt x="3494" y="3729"/>
                  </a:cubicBezTo>
                  <a:cubicBezTo>
                    <a:pt x="3369" y="3729"/>
                    <a:pt x="3243" y="3749"/>
                    <a:pt x="3118" y="3749"/>
                  </a:cubicBezTo>
                  <a:cubicBezTo>
                    <a:pt x="4499" y="4712"/>
                    <a:pt x="5461" y="6051"/>
                    <a:pt x="5943" y="7704"/>
                  </a:cubicBezTo>
                  <a:cubicBezTo>
                    <a:pt x="5943" y="7725"/>
                    <a:pt x="5943" y="7746"/>
                    <a:pt x="5943" y="7746"/>
                  </a:cubicBezTo>
                  <a:cubicBezTo>
                    <a:pt x="5984" y="7767"/>
                    <a:pt x="6047" y="7788"/>
                    <a:pt x="6089" y="7809"/>
                  </a:cubicBezTo>
                  <a:cubicBezTo>
                    <a:pt x="6089" y="7788"/>
                    <a:pt x="6089" y="7767"/>
                    <a:pt x="6110" y="7746"/>
                  </a:cubicBezTo>
                  <a:cubicBezTo>
                    <a:pt x="6382" y="7432"/>
                    <a:pt x="6696" y="7160"/>
                    <a:pt x="7031" y="6909"/>
                  </a:cubicBezTo>
                  <a:cubicBezTo>
                    <a:pt x="7660" y="3054"/>
                    <a:pt x="481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9"/>
            <p:cNvSpPr/>
            <p:nvPr/>
          </p:nvSpPr>
          <p:spPr>
            <a:xfrm>
              <a:off x="4634731" y="2173869"/>
              <a:ext cx="597442" cy="244381"/>
            </a:xfrm>
            <a:custGeom>
              <a:avLst/>
              <a:gdLst/>
              <a:ahLst/>
              <a:cxnLst/>
              <a:rect l="l" t="t" r="r" b="b"/>
              <a:pathLst>
                <a:path w="8977" h="3672" extrusionOk="0">
                  <a:moveTo>
                    <a:pt x="3459" y="1"/>
                  </a:moveTo>
                  <a:cubicBezTo>
                    <a:pt x="2357" y="1"/>
                    <a:pt x="1232" y="231"/>
                    <a:pt x="126" y="706"/>
                  </a:cubicBezTo>
                  <a:cubicBezTo>
                    <a:pt x="84" y="727"/>
                    <a:pt x="42" y="748"/>
                    <a:pt x="0" y="748"/>
                  </a:cubicBezTo>
                  <a:cubicBezTo>
                    <a:pt x="649" y="1417"/>
                    <a:pt x="1193" y="2150"/>
                    <a:pt x="1612" y="2945"/>
                  </a:cubicBezTo>
                  <a:cubicBezTo>
                    <a:pt x="2010" y="2954"/>
                    <a:pt x="2409" y="2959"/>
                    <a:pt x="2808" y="2959"/>
                  </a:cubicBezTo>
                  <a:cubicBezTo>
                    <a:pt x="3371" y="2959"/>
                    <a:pt x="3935" y="2948"/>
                    <a:pt x="4499" y="2924"/>
                  </a:cubicBezTo>
                  <a:cubicBezTo>
                    <a:pt x="4506" y="2923"/>
                    <a:pt x="4512" y="2923"/>
                    <a:pt x="4519" y="2923"/>
                  </a:cubicBezTo>
                  <a:cubicBezTo>
                    <a:pt x="4676" y="2923"/>
                    <a:pt x="4786" y="3159"/>
                    <a:pt x="4645" y="3280"/>
                  </a:cubicBezTo>
                  <a:cubicBezTo>
                    <a:pt x="4499" y="3405"/>
                    <a:pt x="4352" y="3531"/>
                    <a:pt x="4206" y="3635"/>
                  </a:cubicBezTo>
                  <a:cubicBezTo>
                    <a:pt x="4578" y="3660"/>
                    <a:pt x="4951" y="3672"/>
                    <a:pt x="5323" y="3672"/>
                  </a:cubicBezTo>
                  <a:cubicBezTo>
                    <a:pt x="6227" y="3672"/>
                    <a:pt x="7131" y="3601"/>
                    <a:pt x="8035" y="3468"/>
                  </a:cubicBezTo>
                  <a:cubicBezTo>
                    <a:pt x="8056" y="2924"/>
                    <a:pt x="8433" y="2317"/>
                    <a:pt x="8977" y="2192"/>
                  </a:cubicBezTo>
                  <a:cubicBezTo>
                    <a:pt x="7384" y="761"/>
                    <a:pt x="5460" y="1"/>
                    <a:pt x="3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9"/>
            <p:cNvSpPr/>
            <p:nvPr/>
          </p:nvSpPr>
          <p:spPr>
            <a:xfrm>
              <a:off x="4687641" y="3511737"/>
              <a:ext cx="339817" cy="199192"/>
            </a:xfrm>
            <a:custGeom>
              <a:avLst/>
              <a:gdLst/>
              <a:ahLst/>
              <a:cxnLst/>
              <a:rect l="l" t="t" r="r" b="b"/>
              <a:pathLst>
                <a:path w="5106" h="2993" extrusionOk="0">
                  <a:moveTo>
                    <a:pt x="0" y="0"/>
                  </a:moveTo>
                  <a:lnTo>
                    <a:pt x="0" y="0"/>
                  </a:lnTo>
                  <a:cubicBezTo>
                    <a:pt x="42" y="586"/>
                    <a:pt x="63" y="1172"/>
                    <a:pt x="84" y="1758"/>
                  </a:cubicBezTo>
                  <a:cubicBezTo>
                    <a:pt x="403" y="1635"/>
                    <a:pt x="772" y="1584"/>
                    <a:pt x="1124" y="1584"/>
                  </a:cubicBezTo>
                  <a:cubicBezTo>
                    <a:pt x="1373" y="1584"/>
                    <a:pt x="1613" y="1610"/>
                    <a:pt x="1821" y="1653"/>
                  </a:cubicBezTo>
                  <a:cubicBezTo>
                    <a:pt x="2009" y="1695"/>
                    <a:pt x="2051" y="1925"/>
                    <a:pt x="1925" y="2051"/>
                  </a:cubicBezTo>
                  <a:cubicBezTo>
                    <a:pt x="1758" y="2260"/>
                    <a:pt x="1612" y="2448"/>
                    <a:pt x="1465" y="2657"/>
                  </a:cubicBezTo>
                  <a:cubicBezTo>
                    <a:pt x="2511" y="2720"/>
                    <a:pt x="3578" y="2846"/>
                    <a:pt x="4604" y="2992"/>
                  </a:cubicBezTo>
                  <a:cubicBezTo>
                    <a:pt x="4625" y="2448"/>
                    <a:pt x="4834" y="1904"/>
                    <a:pt x="5106" y="1423"/>
                  </a:cubicBezTo>
                  <a:lnTo>
                    <a:pt x="5106" y="1423"/>
                  </a:lnTo>
                  <a:cubicBezTo>
                    <a:pt x="4687" y="1486"/>
                    <a:pt x="4269" y="1632"/>
                    <a:pt x="3850" y="1821"/>
                  </a:cubicBezTo>
                  <a:cubicBezTo>
                    <a:pt x="3813" y="1838"/>
                    <a:pt x="3776" y="1845"/>
                    <a:pt x="3740" y="1845"/>
                  </a:cubicBezTo>
                  <a:cubicBezTo>
                    <a:pt x="3560" y="1845"/>
                    <a:pt x="3428" y="1647"/>
                    <a:pt x="3516" y="1507"/>
                  </a:cubicBezTo>
                  <a:cubicBezTo>
                    <a:pt x="3285" y="1109"/>
                    <a:pt x="3118" y="691"/>
                    <a:pt x="2972" y="272"/>
                  </a:cubicBezTo>
                  <a:cubicBezTo>
                    <a:pt x="2574" y="607"/>
                    <a:pt x="2260" y="984"/>
                    <a:pt x="1884" y="1318"/>
                  </a:cubicBezTo>
                  <a:cubicBezTo>
                    <a:pt x="1821" y="1381"/>
                    <a:pt x="1779" y="1402"/>
                    <a:pt x="1716" y="1402"/>
                  </a:cubicBezTo>
                  <a:cubicBezTo>
                    <a:pt x="1677" y="1428"/>
                    <a:pt x="1623" y="1446"/>
                    <a:pt x="1572" y="1446"/>
                  </a:cubicBezTo>
                  <a:cubicBezTo>
                    <a:pt x="1540" y="1446"/>
                    <a:pt x="1510" y="1439"/>
                    <a:pt x="1486" y="1423"/>
                  </a:cubicBezTo>
                  <a:cubicBezTo>
                    <a:pt x="963" y="984"/>
                    <a:pt x="461" y="502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9"/>
            <p:cNvSpPr/>
            <p:nvPr/>
          </p:nvSpPr>
          <p:spPr>
            <a:xfrm>
              <a:off x="4398525" y="3579025"/>
              <a:ext cx="383023" cy="183422"/>
            </a:xfrm>
            <a:custGeom>
              <a:avLst/>
              <a:gdLst/>
              <a:ahLst/>
              <a:cxnLst/>
              <a:rect l="l" t="t" r="r" b="b"/>
              <a:pathLst>
                <a:path w="5504" h="2658" extrusionOk="0">
                  <a:moveTo>
                    <a:pt x="2302" y="0"/>
                  </a:moveTo>
                  <a:lnTo>
                    <a:pt x="2302" y="0"/>
                  </a:lnTo>
                  <a:cubicBezTo>
                    <a:pt x="2177" y="356"/>
                    <a:pt x="2219" y="691"/>
                    <a:pt x="2365" y="1067"/>
                  </a:cubicBezTo>
                  <a:cubicBezTo>
                    <a:pt x="2414" y="1246"/>
                    <a:pt x="2260" y="1400"/>
                    <a:pt x="2100" y="1400"/>
                  </a:cubicBezTo>
                  <a:cubicBezTo>
                    <a:pt x="2055" y="1400"/>
                    <a:pt x="2009" y="1388"/>
                    <a:pt x="1968" y="1360"/>
                  </a:cubicBezTo>
                  <a:cubicBezTo>
                    <a:pt x="1340" y="984"/>
                    <a:pt x="691" y="774"/>
                    <a:pt x="1" y="691"/>
                  </a:cubicBezTo>
                  <a:lnTo>
                    <a:pt x="1" y="691"/>
                  </a:lnTo>
                  <a:cubicBezTo>
                    <a:pt x="231" y="1214"/>
                    <a:pt x="482" y="1737"/>
                    <a:pt x="670" y="2302"/>
                  </a:cubicBezTo>
                  <a:cubicBezTo>
                    <a:pt x="712" y="2385"/>
                    <a:pt x="670" y="2448"/>
                    <a:pt x="629" y="2511"/>
                  </a:cubicBezTo>
                  <a:cubicBezTo>
                    <a:pt x="1968" y="2553"/>
                    <a:pt x="3328" y="2595"/>
                    <a:pt x="4667" y="2657"/>
                  </a:cubicBezTo>
                  <a:cubicBezTo>
                    <a:pt x="4792" y="2030"/>
                    <a:pt x="5106" y="1465"/>
                    <a:pt x="5504" y="963"/>
                  </a:cubicBezTo>
                  <a:cubicBezTo>
                    <a:pt x="5442" y="957"/>
                    <a:pt x="5380" y="954"/>
                    <a:pt x="5319" y="954"/>
                  </a:cubicBezTo>
                  <a:cubicBezTo>
                    <a:pt x="5150" y="954"/>
                    <a:pt x="4982" y="974"/>
                    <a:pt x="4813" y="1004"/>
                  </a:cubicBezTo>
                  <a:cubicBezTo>
                    <a:pt x="4625" y="1046"/>
                    <a:pt x="4458" y="1151"/>
                    <a:pt x="4269" y="1235"/>
                  </a:cubicBezTo>
                  <a:cubicBezTo>
                    <a:pt x="4235" y="1404"/>
                    <a:pt x="4093" y="1477"/>
                    <a:pt x="3951" y="1477"/>
                  </a:cubicBezTo>
                  <a:cubicBezTo>
                    <a:pt x="3917" y="1477"/>
                    <a:pt x="3883" y="1473"/>
                    <a:pt x="3851" y="1465"/>
                  </a:cubicBezTo>
                  <a:cubicBezTo>
                    <a:pt x="3826" y="1473"/>
                    <a:pt x="3801" y="1477"/>
                    <a:pt x="3777" y="1477"/>
                  </a:cubicBezTo>
                  <a:cubicBezTo>
                    <a:pt x="3623" y="1477"/>
                    <a:pt x="3509" y="1314"/>
                    <a:pt x="3600" y="1151"/>
                  </a:cubicBezTo>
                  <a:cubicBezTo>
                    <a:pt x="3139" y="795"/>
                    <a:pt x="2721" y="398"/>
                    <a:pt x="2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9"/>
            <p:cNvSpPr/>
            <p:nvPr/>
          </p:nvSpPr>
          <p:spPr>
            <a:xfrm>
              <a:off x="4658350" y="3333450"/>
              <a:ext cx="101776" cy="176950"/>
            </a:xfrm>
            <a:custGeom>
              <a:avLst/>
              <a:gdLst/>
              <a:ahLst/>
              <a:cxnLst/>
              <a:rect l="l" t="t" r="r" b="b"/>
              <a:pathLst>
                <a:path w="1361" h="2659" extrusionOk="0">
                  <a:moveTo>
                    <a:pt x="1" y="1"/>
                  </a:moveTo>
                  <a:lnTo>
                    <a:pt x="1" y="1"/>
                  </a:lnTo>
                  <a:cubicBezTo>
                    <a:pt x="105" y="650"/>
                    <a:pt x="210" y="1298"/>
                    <a:pt x="273" y="1947"/>
                  </a:cubicBezTo>
                  <a:cubicBezTo>
                    <a:pt x="315" y="1968"/>
                    <a:pt x="356" y="1968"/>
                    <a:pt x="377" y="2010"/>
                  </a:cubicBezTo>
                  <a:cubicBezTo>
                    <a:pt x="608" y="2219"/>
                    <a:pt x="817" y="2428"/>
                    <a:pt x="1026" y="2658"/>
                  </a:cubicBezTo>
                  <a:lnTo>
                    <a:pt x="1047" y="2637"/>
                  </a:lnTo>
                  <a:cubicBezTo>
                    <a:pt x="566" y="2114"/>
                    <a:pt x="984" y="1340"/>
                    <a:pt x="1173" y="650"/>
                  </a:cubicBezTo>
                  <a:cubicBezTo>
                    <a:pt x="1235" y="440"/>
                    <a:pt x="1298" y="231"/>
                    <a:pt x="1361" y="43"/>
                  </a:cubicBezTo>
                  <a:cubicBezTo>
                    <a:pt x="921" y="22"/>
                    <a:pt x="461" y="2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9"/>
            <p:cNvSpPr/>
            <p:nvPr/>
          </p:nvSpPr>
          <p:spPr>
            <a:xfrm>
              <a:off x="3863425" y="1657000"/>
              <a:ext cx="882414" cy="396826"/>
            </a:xfrm>
            <a:custGeom>
              <a:avLst/>
              <a:gdLst/>
              <a:ahLst/>
              <a:cxnLst/>
              <a:rect l="l" t="t" r="r" b="b"/>
              <a:pathLst>
                <a:path w="13138" h="5899" extrusionOk="0">
                  <a:moveTo>
                    <a:pt x="5783" y="1"/>
                  </a:moveTo>
                  <a:cubicBezTo>
                    <a:pt x="2802" y="1"/>
                    <a:pt x="1" y="1839"/>
                    <a:pt x="19" y="5124"/>
                  </a:cubicBezTo>
                  <a:cubicBezTo>
                    <a:pt x="542" y="5166"/>
                    <a:pt x="1023" y="5459"/>
                    <a:pt x="1253" y="5898"/>
                  </a:cubicBezTo>
                  <a:cubicBezTo>
                    <a:pt x="2252" y="5380"/>
                    <a:pt x="3339" y="5161"/>
                    <a:pt x="4433" y="5161"/>
                  </a:cubicBezTo>
                  <a:cubicBezTo>
                    <a:pt x="4531" y="5161"/>
                    <a:pt x="4629" y="5163"/>
                    <a:pt x="4726" y="5166"/>
                  </a:cubicBezTo>
                  <a:cubicBezTo>
                    <a:pt x="4371" y="4957"/>
                    <a:pt x="4224" y="4748"/>
                    <a:pt x="4120" y="4308"/>
                  </a:cubicBezTo>
                  <a:cubicBezTo>
                    <a:pt x="4099" y="4141"/>
                    <a:pt x="4203" y="3953"/>
                    <a:pt x="4413" y="3953"/>
                  </a:cubicBezTo>
                  <a:cubicBezTo>
                    <a:pt x="5501" y="4015"/>
                    <a:pt x="6547" y="4204"/>
                    <a:pt x="7593" y="4497"/>
                  </a:cubicBezTo>
                  <a:cubicBezTo>
                    <a:pt x="7509" y="4287"/>
                    <a:pt x="7405" y="4099"/>
                    <a:pt x="7321" y="3890"/>
                  </a:cubicBezTo>
                  <a:cubicBezTo>
                    <a:pt x="7247" y="3704"/>
                    <a:pt x="7353" y="3436"/>
                    <a:pt x="7583" y="3436"/>
                  </a:cubicBezTo>
                  <a:cubicBezTo>
                    <a:pt x="7612" y="3436"/>
                    <a:pt x="7643" y="3441"/>
                    <a:pt x="7677" y="3450"/>
                  </a:cubicBezTo>
                  <a:cubicBezTo>
                    <a:pt x="9434" y="4078"/>
                    <a:pt x="11234" y="4517"/>
                    <a:pt x="13033" y="5020"/>
                  </a:cubicBezTo>
                  <a:cubicBezTo>
                    <a:pt x="13054" y="5020"/>
                    <a:pt x="13075" y="5041"/>
                    <a:pt x="13096" y="5061"/>
                  </a:cubicBezTo>
                  <a:lnTo>
                    <a:pt x="13138" y="5041"/>
                  </a:lnTo>
                  <a:cubicBezTo>
                    <a:pt x="11987" y="2592"/>
                    <a:pt x="10020" y="751"/>
                    <a:pt x="7321" y="165"/>
                  </a:cubicBezTo>
                  <a:cubicBezTo>
                    <a:pt x="6812" y="55"/>
                    <a:pt x="6295" y="1"/>
                    <a:pt x="57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9"/>
            <p:cNvSpPr/>
            <p:nvPr/>
          </p:nvSpPr>
          <p:spPr>
            <a:xfrm>
              <a:off x="3768325" y="2185950"/>
              <a:ext cx="145349" cy="135502"/>
            </a:xfrm>
            <a:custGeom>
              <a:avLst/>
              <a:gdLst/>
              <a:ahLst/>
              <a:cxnLst/>
              <a:rect l="l" t="t" r="r" b="b"/>
              <a:pathLst>
                <a:path w="2136" h="1991" extrusionOk="0">
                  <a:moveTo>
                    <a:pt x="1292" y="0"/>
                  </a:moveTo>
                  <a:cubicBezTo>
                    <a:pt x="1147" y="0"/>
                    <a:pt x="998" y="51"/>
                    <a:pt x="859" y="167"/>
                  </a:cubicBezTo>
                  <a:cubicBezTo>
                    <a:pt x="822" y="204"/>
                    <a:pt x="773" y="221"/>
                    <a:pt x="723" y="221"/>
                  </a:cubicBezTo>
                  <a:cubicBezTo>
                    <a:pt x="659" y="221"/>
                    <a:pt x="592" y="193"/>
                    <a:pt x="545" y="146"/>
                  </a:cubicBezTo>
                  <a:cubicBezTo>
                    <a:pt x="210" y="418"/>
                    <a:pt x="1" y="858"/>
                    <a:pt x="126" y="1318"/>
                  </a:cubicBezTo>
                  <a:cubicBezTo>
                    <a:pt x="251" y="1745"/>
                    <a:pt x="708" y="1990"/>
                    <a:pt x="1137" y="1990"/>
                  </a:cubicBezTo>
                  <a:cubicBezTo>
                    <a:pt x="1213" y="1990"/>
                    <a:pt x="1288" y="1982"/>
                    <a:pt x="1361" y="1967"/>
                  </a:cubicBezTo>
                  <a:cubicBezTo>
                    <a:pt x="1654" y="1904"/>
                    <a:pt x="1863" y="1716"/>
                    <a:pt x="1989" y="1485"/>
                  </a:cubicBezTo>
                  <a:cubicBezTo>
                    <a:pt x="1905" y="1381"/>
                    <a:pt x="1968" y="1234"/>
                    <a:pt x="2093" y="1213"/>
                  </a:cubicBezTo>
                  <a:cubicBezTo>
                    <a:pt x="2114" y="1088"/>
                    <a:pt x="2135" y="941"/>
                    <a:pt x="2114" y="816"/>
                  </a:cubicBezTo>
                  <a:cubicBezTo>
                    <a:pt x="2068" y="386"/>
                    <a:pt x="1694" y="0"/>
                    <a:pt x="1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9"/>
            <p:cNvSpPr/>
            <p:nvPr/>
          </p:nvSpPr>
          <p:spPr>
            <a:xfrm>
              <a:off x="3540175" y="2305779"/>
              <a:ext cx="355124" cy="753374"/>
            </a:xfrm>
            <a:custGeom>
              <a:avLst/>
              <a:gdLst/>
              <a:ahLst/>
              <a:cxnLst/>
              <a:rect l="l" t="t" r="r" b="b"/>
              <a:pathLst>
                <a:path w="5336" h="11320" extrusionOk="0">
                  <a:moveTo>
                    <a:pt x="3223" y="0"/>
                  </a:moveTo>
                  <a:cubicBezTo>
                    <a:pt x="712" y="670"/>
                    <a:pt x="0" y="4624"/>
                    <a:pt x="503" y="6738"/>
                  </a:cubicBezTo>
                  <a:cubicBezTo>
                    <a:pt x="1088" y="9144"/>
                    <a:pt x="3076" y="10650"/>
                    <a:pt x="5336" y="11320"/>
                  </a:cubicBezTo>
                  <a:cubicBezTo>
                    <a:pt x="4520" y="10483"/>
                    <a:pt x="4081" y="9353"/>
                    <a:pt x="3809" y="8223"/>
                  </a:cubicBezTo>
                  <a:cubicBezTo>
                    <a:pt x="3754" y="8058"/>
                    <a:pt x="3891" y="7877"/>
                    <a:pt x="4053" y="7877"/>
                  </a:cubicBezTo>
                  <a:cubicBezTo>
                    <a:pt x="4076" y="7877"/>
                    <a:pt x="4099" y="7881"/>
                    <a:pt x="4122" y="7889"/>
                  </a:cubicBezTo>
                  <a:cubicBezTo>
                    <a:pt x="4290" y="7951"/>
                    <a:pt x="4457" y="8014"/>
                    <a:pt x="4625" y="8077"/>
                  </a:cubicBezTo>
                  <a:cubicBezTo>
                    <a:pt x="4185" y="6801"/>
                    <a:pt x="3725" y="5524"/>
                    <a:pt x="3369" y="4206"/>
                  </a:cubicBezTo>
                  <a:cubicBezTo>
                    <a:pt x="3348" y="4122"/>
                    <a:pt x="3369" y="4060"/>
                    <a:pt x="3432" y="3997"/>
                  </a:cubicBezTo>
                  <a:cubicBezTo>
                    <a:pt x="3362" y="3910"/>
                    <a:pt x="3438" y="3793"/>
                    <a:pt x="3550" y="3793"/>
                  </a:cubicBezTo>
                  <a:cubicBezTo>
                    <a:pt x="3572" y="3793"/>
                    <a:pt x="3596" y="3798"/>
                    <a:pt x="3620" y="3808"/>
                  </a:cubicBezTo>
                  <a:cubicBezTo>
                    <a:pt x="3767" y="3871"/>
                    <a:pt x="3913" y="3934"/>
                    <a:pt x="4060" y="3976"/>
                  </a:cubicBezTo>
                  <a:cubicBezTo>
                    <a:pt x="3913" y="2846"/>
                    <a:pt x="3871" y="1674"/>
                    <a:pt x="3850" y="565"/>
                  </a:cubicBezTo>
                  <a:cubicBezTo>
                    <a:pt x="3599" y="440"/>
                    <a:pt x="3390" y="231"/>
                    <a:pt x="3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9"/>
            <p:cNvSpPr/>
            <p:nvPr/>
          </p:nvSpPr>
          <p:spPr>
            <a:xfrm>
              <a:off x="3178975" y="1673425"/>
              <a:ext cx="672105" cy="391124"/>
            </a:xfrm>
            <a:custGeom>
              <a:avLst/>
              <a:gdLst/>
              <a:ahLst/>
              <a:cxnLst/>
              <a:rect l="l" t="t" r="r" b="b"/>
              <a:pathLst>
                <a:path w="9877" h="5791" extrusionOk="0">
                  <a:moveTo>
                    <a:pt x="4332" y="0"/>
                  </a:moveTo>
                  <a:cubicBezTo>
                    <a:pt x="2784" y="0"/>
                    <a:pt x="1210" y="687"/>
                    <a:pt x="1" y="2150"/>
                  </a:cubicBezTo>
                  <a:lnTo>
                    <a:pt x="84" y="2213"/>
                  </a:lnTo>
                  <a:cubicBezTo>
                    <a:pt x="100" y="2182"/>
                    <a:pt x="115" y="2163"/>
                    <a:pt x="147" y="2163"/>
                  </a:cubicBezTo>
                  <a:cubicBezTo>
                    <a:pt x="158" y="2163"/>
                    <a:pt x="172" y="2165"/>
                    <a:pt x="189" y="2171"/>
                  </a:cubicBezTo>
                  <a:cubicBezTo>
                    <a:pt x="1528" y="2297"/>
                    <a:pt x="2846" y="2506"/>
                    <a:pt x="4185" y="2673"/>
                  </a:cubicBezTo>
                  <a:cubicBezTo>
                    <a:pt x="4416" y="2694"/>
                    <a:pt x="4541" y="3008"/>
                    <a:pt x="4311" y="3133"/>
                  </a:cubicBezTo>
                  <a:cubicBezTo>
                    <a:pt x="4081" y="3280"/>
                    <a:pt x="3872" y="3406"/>
                    <a:pt x="3662" y="3531"/>
                  </a:cubicBezTo>
                  <a:cubicBezTo>
                    <a:pt x="4960" y="3657"/>
                    <a:pt x="7052" y="3887"/>
                    <a:pt x="6926" y="5121"/>
                  </a:cubicBezTo>
                  <a:cubicBezTo>
                    <a:pt x="7512" y="5289"/>
                    <a:pt x="8056" y="5519"/>
                    <a:pt x="8579" y="5791"/>
                  </a:cubicBezTo>
                  <a:cubicBezTo>
                    <a:pt x="8810" y="5268"/>
                    <a:pt x="9312" y="4912"/>
                    <a:pt x="9877" y="4870"/>
                  </a:cubicBezTo>
                  <a:cubicBezTo>
                    <a:pt x="9835" y="4661"/>
                    <a:pt x="9814" y="4452"/>
                    <a:pt x="9814" y="4242"/>
                  </a:cubicBezTo>
                  <a:cubicBezTo>
                    <a:pt x="9793" y="4242"/>
                    <a:pt x="9772" y="4222"/>
                    <a:pt x="9751" y="4201"/>
                  </a:cubicBezTo>
                  <a:cubicBezTo>
                    <a:pt x="8841" y="1495"/>
                    <a:pt x="6615" y="0"/>
                    <a:pt x="4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9"/>
            <p:cNvSpPr/>
            <p:nvPr/>
          </p:nvSpPr>
          <p:spPr>
            <a:xfrm>
              <a:off x="2910700" y="2029100"/>
              <a:ext cx="867645" cy="712172"/>
            </a:xfrm>
            <a:custGeom>
              <a:avLst/>
              <a:gdLst/>
              <a:ahLst/>
              <a:cxnLst/>
              <a:rect l="l" t="t" r="r" b="b"/>
              <a:pathLst>
                <a:path w="13037" h="10564" extrusionOk="0">
                  <a:moveTo>
                    <a:pt x="8382" y="0"/>
                  </a:moveTo>
                  <a:cubicBezTo>
                    <a:pt x="6794" y="0"/>
                    <a:pt x="5215" y="358"/>
                    <a:pt x="3746" y="1169"/>
                  </a:cubicBezTo>
                  <a:cubicBezTo>
                    <a:pt x="2177" y="2027"/>
                    <a:pt x="984" y="3429"/>
                    <a:pt x="482" y="5145"/>
                  </a:cubicBezTo>
                  <a:cubicBezTo>
                    <a:pt x="1" y="6860"/>
                    <a:pt x="168" y="9831"/>
                    <a:pt x="2219" y="10564"/>
                  </a:cubicBezTo>
                  <a:cubicBezTo>
                    <a:pt x="2784" y="9078"/>
                    <a:pt x="3600" y="7739"/>
                    <a:pt x="4500" y="6442"/>
                  </a:cubicBezTo>
                  <a:cubicBezTo>
                    <a:pt x="4558" y="6350"/>
                    <a:pt x="4646" y="6308"/>
                    <a:pt x="4733" y="6308"/>
                  </a:cubicBezTo>
                  <a:cubicBezTo>
                    <a:pt x="4863" y="6308"/>
                    <a:pt x="4989" y="6404"/>
                    <a:pt x="5002" y="6567"/>
                  </a:cubicBezTo>
                  <a:cubicBezTo>
                    <a:pt x="5064" y="6798"/>
                    <a:pt x="5127" y="7028"/>
                    <a:pt x="5169" y="7279"/>
                  </a:cubicBezTo>
                  <a:cubicBezTo>
                    <a:pt x="6173" y="5772"/>
                    <a:pt x="7492" y="4412"/>
                    <a:pt x="9165" y="3680"/>
                  </a:cubicBezTo>
                  <a:cubicBezTo>
                    <a:pt x="9203" y="3663"/>
                    <a:pt x="9240" y="3655"/>
                    <a:pt x="9275" y="3655"/>
                  </a:cubicBezTo>
                  <a:cubicBezTo>
                    <a:pt x="9492" y="3655"/>
                    <a:pt x="9630" y="3954"/>
                    <a:pt x="9396" y="4098"/>
                  </a:cubicBezTo>
                  <a:cubicBezTo>
                    <a:pt x="9354" y="4140"/>
                    <a:pt x="9312" y="4161"/>
                    <a:pt x="9249" y="4203"/>
                  </a:cubicBezTo>
                  <a:cubicBezTo>
                    <a:pt x="9249" y="4370"/>
                    <a:pt x="9249" y="4559"/>
                    <a:pt x="9207" y="4726"/>
                  </a:cubicBezTo>
                  <a:cubicBezTo>
                    <a:pt x="9730" y="4475"/>
                    <a:pt x="10295" y="4308"/>
                    <a:pt x="10860" y="4287"/>
                  </a:cubicBezTo>
                  <a:cubicBezTo>
                    <a:pt x="10871" y="4285"/>
                    <a:pt x="10882" y="4285"/>
                    <a:pt x="10892" y="4285"/>
                  </a:cubicBezTo>
                  <a:cubicBezTo>
                    <a:pt x="11038" y="4285"/>
                    <a:pt x="11110" y="4420"/>
                    <a:pt x="11090" y="4538"/>
                  </a:cubicBezTo>
                  <a:cubicBezTo>
                    <a:pt x="11509" y="4161"/>
                    <a:pt x="11990" y="3889"/>
                    <a:pt x="12555" y="3805"/>
                  </a:cubicBezTo>
                  <a:cubicBezTo>
                    <a:pt x="12388" y="3241"/>
                    <a:pt x="12597" y="2592"/>
                    <a:pt x="13036" y="2236"/>
                  </a:cubicBezTo>
                  <a:cubicBezTo>
                    <a:pt x="12681" y="1881"/>
                    <a:pt x="12555" y="1316"/>
                    <a:pt x="12660" y="813"/>
                  </a:cubicBezTo>
                  <a:cubicBezTo>
                    <a:pt x="11275" y="295"/>
                    <a:pt x="9824" y="0"/>
                    <a:pt x="8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9"/>
            <p:cNvSpPr/>
            <p:nvPr/>
          </p:nvSpPr>
          <p:spPr>
            <a:xfrm>
              <a:off x="2814800" y="1619275"/>
              <a:ext cx="3337009" cy="2469630"/>
            </a:xfrm>
            <a:custGeom>
              <a:avLst/>
              <a:gdLst/>
              <a:ahLst/>
              <a:cxnLst/>
              <a:rect l="l" t="t" r="r" b="b"/>
              <a:pathLst>
                <a:path w="50141" h="37108" extrusionOk="0">
                  <a:moveTo>
                    <a:pt x="15695" y="6214"/>
                  </a:moveTo>
                  <a:cubicBezTo>
                    <a:pt x="16702" y="6214"/>
                    <a:pt x="17025" y="7599"/>
                    <a:pt x="16111" y="8035"/>
                  </a:cubicBezTo>
                  <a:cubicBezTo>
                    <a:pt x="16070" y="8056"/>
                    <a:pt x="16049" y="8097"/>
                    <a:pt x="16028" y="8118"/>
                  </a:cubicBezTo>
                  <a:cubicBezTo>
                    <a:pt x="15894" y="8074"/>
                    <a:pt x="15752" y="8048"/>
                    <a:pt x="15612" y="8048"/>
                  </a:cubicBezTo>
                  <a:cubicBezTo>
                    <a:pt x="15425" y="8048"/>
                    <a:pt x="15242" y="8094"/>
                    <a:pt x="15086" y="8202"/>
                  </a:cubicBezTo>
                  <a:cubicBezTo>
                    <a:pt x="15057" y="8187"/>
                    <a:pt x="15027" y="8172"/>
                    <a:pt x="14990" y="8172"/>
                  </a:cubicBezTo>
                  <a:cubicBezTo>
                    <a:pt x="14975" y="8172"/>
                    <a:pt x="14958" y="8175"/>
                    <a:pt x="14940" y="8181"/>
                  </a:cubicBezTo>
                  <a:cubicBezTo>
                    <a:pt x="14919" y="8181"/>
                    <a:pt x="14898" y="8202"/>
                    <a:pt x="14856" y="8223"/>
                  </a:cubicBezTo>
                  <a:cubicBezTo>
                    <a:pt x="14668" y="7888"/>
                    <a:pt x="14542" y="7574"/>
                    <a:pt x="14584" y="7198"/>
                  </a:cubicBezTo>
                  <a:cubicBezTo>
                    <a:pt x="14710" y="7177"/>
                    <a:pt x="14751" y="6988"/>
                    <a:pt x="14647" y="6884"/>
                  </a:cubicBezTo>
                  <a:cubicBezTo>
                    <a:pt x="14814" y="6486"/>
                    <a:pt x="15212" y="6235"/>
                    <a:pt x="15672" y="6214"/>
                  </a:cubicBezTo>
                  <a:cubicBezTo>
                    <a:pt x="15680" y="6214"/>
                    <a:pt x="15687" y="6214"/>
                    <a:pt x="15695" y="6214"/>
                  </a:cubicBezTo>
                  <a:close/>
                  <a:moveTo>
                    <a:pt x="32315" y="2695"/>
                  </a:moveTo>
                  <a:cubicBezTo>
                    <a:pt x="36028" y="2695"/>
                    <a:pt x="38878" y="5749"/>
                    <a:pt x="38249" y="9604"/>
                  </a:cubicBezTo>
                  <a:cubicBezTo>
                    <a:pt x="37914" y="9855"/>
                    <a:pt x="37600" y="10127"/>
                    <a:pt x="37328" y="10441"/>
                  </a:cubicBezTo>
                  <a:cubicBezTo>
                    <a:pt x="37307" y="10462"/>
                    <a:pt x="37307" y="10483"/>
                    <a:pt x="37307" y="10504"/>
                  </a:cubicBezTo>
                  <a:cubicBezTo>
                    <a:pt x="37244" y="10483"/>
                    <a:pt x="37202" y="10462"/>
                    <a:pt x="37161" y="10441"/>
                  </a:cubicBezTo>
                  <a:cubicBezTo>
                    <a:pt x="37161" y="10441"/>
                    <a:pt x="37161" y="10420"/>
                    <a:pt x="37161" y="10399"/>
                  </a:cubicBezTo>
                  <a:cubicBezTo>
                    <a:pt x="36679" y="8746"/>
                    <a:pt x="35717" y="7407"/>
                    <a:pt x="34336" y="6444"/>
                  </a:cubicBezTo>
                  <a:cubicBezTo>
                    <a:pt x="34461" y="6444"/>
                    <a:pt x="34587" y="6444"/>
                    <a:pt x="34712" y="6424"/>
                  </a:cubicBezTo>
                  <a:cubicBezTo>
                    <a:pt x="34922" y="6403"/>
                    <a:pt x="35026" y="6172"/>
                    <a:pt x="34880" y="6005"/>
                  </a:cubicBezTo>
                  <a:cubicBezTo>
                    <a:pt x="33771" y="4771"/>
                    <a:pt x="32578" y="3703"/>
                    <a:pt x="31218" y="2783"/>
                  </a:cubicBezTo>
                  <a:cubicBezTo>
                    <a:pt x="31590" y="2724"/>
                    <a:pt x="31957" y="2695"/>
                    <a:pt x="32315" y="2695"/>
                  </a:cubicBezTo>
                  <a:close/>
                  <a:moveTo>
                    <a:pt x="15645" y="8537"/>
                  </a:moveTo>
                  <a:cubicBezTo>
                    <a:pt x="16047" y="8537"/>
                    <a:pt x="16421" y="8923"/>
                    <a:pt x="16467" y="9353"/>
                  </a:cubicBezTo>
                  <a:cubicBezTo>
                    <a:pt x="16488" y="9499"/>
                    <a:pt x="16467" y="9625"/>
                    <a:pt x="16446" y="9750"/>
                  </a:cubicBezTo>
                  <a:cubicBezTo>
                    <a:pt x="16300" y="9771"/>
                    <a:pt x="16258" y="9918"/>
                    <a:pt x="16342" y="10022"/>
                  </a:cubicBezTo>
                  <a:cubicBezTo>
                    <a:pt x="16195" y="10253"/>
                    <a:pt x="15986" y="10441"/>
                    <a:pt x="15714" y="10504"/>
                  </a:cubicBezTo>
                  <a:cubicBezTo>
                    <a:pt x="15638" y="10519"/>
                    <a:pt x="15561" y="10527"/>
                    <a:pt x="15483" y="10527"/>
                  </a:cubicBezTo>
                  <a:cubicBezTo>
                    <a:pt x="15045" y="10527"/>
                    <a:pt x="14604" y="10282"/>
                    <a:pt x="14479" y="9855"/>
                  </a:cubicBezTo>
                  <a:cubicBezTo>
                    <a:pt x="14333" y="9395"/>
                    <a:pt x="14563" y="8955"/>
                    <a:pt x="14898" y="8683"/>
                  </a:cubicBezTo>
                  <a:cubicBezTo>
                    <a:pt x="14945" y="8730"/>
                    <a:pt x="15012" y="8758"/>
                    <a:pt x="15076" y="8758"/>
                  </a:cubicBezTo>
                  <a:cubicBezTo>
                    <a:pt x="15126" y="8758"/>
                    <a:pt x="15175" y="8741"/>
                    <a:pt x="15212" y="8704"/>
                  </a:cubicBezTo>
                  <a:cubicBezTo>
                    <a:pt x="15351" y="8588"/>
                    <a:pt x="15500" y="8537"/>
                    <a:pt x="15645" y="8537"/>
                  </a:cubicBezTo>
                  <a:close/>
                  <a:moveTo>
                    <a:pt x="30806" y="8334"/>
                  </a:moveTo>
                  <a:cubicBezTo>
                    <a:pt x="32807" y="8334"/>
                    <a:pt x="34731" y="9094"/>
                    <a:pt x="36324" y="10525"/>
                  </a:cubicBezTo>
                  <a:cubicBezTo>
                    <a:pt x="35780" y="10650"/>
                    <a:pt x="35403" y="11257"/>
                    <a:pt x="35382" y="11801"/>
                  </a:cubicBezTo>
                  <a:cubicBezTo>
                    <a:pt x="34478" y="11934"/>
                    <a:pt x="33574" y="12005"/>
                    <a:pt x="32670" y="12005"/>
                  </a:cubicBezTo>
                  <a:cubicBezTo>
                    <a:pt x="32298" y="12005"/>
                    <a:pt x="31925" y="11993"/>
                    <a:pt x="31553" y="11968"/>
                  </a:cubicBezTo>
                  <a:cubicBezTo>
                    <a:pt x="31699" y="11843"/>
                    <a:pt x="31846" y="11738"/>
                    <a:pt x="31992" y="11613"/>
                  </a:cubicBezTo>
                  <a:cubicBezTo>
                    <a:pt x="32133" y="11492"/>
                    <a:pt x="32023" y="11256"/>
                    <a:pt x="31866" y="11256"/>
                  </a:cubicBezTo>
                  <a:cubicBezTo>
                    <a:pt x="31859" y="11256"/>
                    <a:pt x="31853" y="11256"/>
                    <a:pt x="31846" y="11257"/>
                  </a:cubicBezTo>
                  <a:cubicBezTo>
                    <a:pt x="31282" y="11281"/>
                    <a:pt x="30718" y="11292"/>
                    <a:pt x="30155" y="11292"/>
                  </a:cubicBezTo>
                  <a:cubicBezTo>
                    <a:pt x="29756" y="11292"/>
                    <a:pt x="29357" y="11287"/>
                    <a:pt x="28959" y="11278"/>
                  </a:cubicBezTo>
                  <a:cubicBezTo>
                    <a:pt x="28540" y="10483"/>
                    <a:pt x="27996" y="9750"/>
                    <a:pt x="27347" y="9081"/>
                  </a:cubicBezTo>
                  <a:cubicBezTo>
                    <a:pt x="27389" y="9081"/>
                    <a:pt x="27431" y="9060"/>
                    <a:pt x="27473" y="9039"/>
                  </a:cubicBezTo>
                  <a:cubicBezTo>
                    <a:pt x="28579" y="8564"/>
                    <a:pt x="29704" y="8334"/>
                    <a:pt x="30806" y="8334"/>
                  </a:cubicBezTo>
                  <a:close/>
                  <a:moveTo>
                    <a:pt x="36512" y="10734"/>
                  </a:moveTo>
                  <a:cubicBezTo>
                    <a:pt x="36533" y="10755"/>
                    <a:pt x="36533" y="10755"/>
                    <a:pt x="36575" y="10755"/>
                  </a:cubicBezTo>
                  <a:lnTo>
                    <a:pt x="36596" y="10755"/>
                  </a:lnTo>
                  <a:cubicBezTo>
                    <a:pt x="36617" y="10797"/>
                    <a:pt x="36637" y="10818"/>
                    <a:pt x="36658" y="10838"/>
                  </a:cubicBezTo>
                  <a:cubicBezTo>
                    <a:pt x="36704" y="10873"/>
                    <a:pt x="36751" y="10889"/>
                    <a:pt x="36793" y="10889"/>
                  </a:cubicBezTo>
                  <a:cubicBezTo>
                    <a:pt x="36828" y="10889"/>
                    <a:pt x="36860" y="10878"/>
                    <a:pt x="36889" y="10859"/>
                  </a:cubicBezTo>
                  <a:cubicBezTo>
                    <a:pt x="37244" y="11006"/>
                    <a:pt x="37537" y="11278"/>
                    <a:pt x="37579" y="11717"/>
                  </a:cubicBezTo>
                  <a:cubicBezTo>
                    <a:pt x="37621" y="12198"/>
                    <a:pt x="37181" y="12512"/>
                    <a:pt x="36721" y="12533"/>
                  </a:cubicBezTo>
                  <a:cubicBezTo>
                    <a:pt x="36706" y="12534"/>
                    <a:pt x="36690" y="12534"/>
                    <a:pt x="36675" y="12534"/>
                  </a:cubicBezTo>
                  <a:cubicBezTo>
                    <a:pt x="36235" y="12534"/>
                    <a:pt x="35863" y="12245"/>
                    <a:pt x="35842" y="11780"/>
                  </a:cubicBezTo>
                  <a:cubicBezTo>
                    <a:pt x="35821" y="11320"/>
                    <a:pt x="36114" y="10922"/>
                    <a:pt x="36512" y="10734"/>
                  </a:cubicBezTo>
                  <a:close/>
                  <a:moveTo>
                    <a:pt x="38325" y="10713"/>
                  </a:moveTo>
                  <a:cubicBezTo>
                    <a:pt x="38444" y="10713"/>
                    <a:pt x="38553" y="10725"/>
                    <a:pt x="38604" y="10734"/>
                  </a:cubicBezTo>
                  <a:cubicBezTo>
                    <a:pt x="38793" y="10755"/>
                    <a:pt x="39002" y="10818"/>
                    <a:pt x="39169" y="10922"/>
                  </a:cubicBezTo>
                  <a:cubicBezTo>
                    <a:pt x="39567" y="11152"/>
                    <a:pt x="39776" y="11613"/>
                    <a:pt x="39692" y="12073"/>
                  </a:cubicBezTo>
                  <a:cubicBezTo>
                    <a:pt x="39613" y="12468"/>
                    <a:pt x="39330" y="12788"/>
                    <a:pt x="38929" y="12788"/>
                  </a:cubicBezTo>
                  <a:cubicBezTo>
                    <a:pt x="38905" y="12788"/>
                    <a:pt x="38880" y="12787"/>
                    <a:pt x="38855" y="12784"/>
                  </a:cubicBezTo>
                  <a:cubicBezTo>
                    <a:pt x="38437" y="12763"/>
                    <a:pt x="38228" y="12491"/>
                    <a:pt x="38060" y="12136"/>
                  </a:cubicBezTo>
                  <a:cubicBezTo>
                    <a:pt x="38060" y="12115"/>
                    <a:pt x="38039" y="12094"/>
                    <a:pt x="38018" y="12073"/>
                  </a:cubicBezTo>
                  <a:cubicBezTo>
                    <a:pt x="38039" y="11968"/>
                    <a:pt x="38060" y="11843"/>
                    <a:pt x="38060" y="11717"/>
                  </a:cubicBezTo>
                  <a:cubicBezTo>
                    <a:pt x="38060" y="11466"/>
                    <a:pt x="37956" y="11236"/>
                    <a:pt x="37830" y="11006"/>
                  </a:cubicBezTo>
                  <a:cubicBezTo>
                    <a:pt x="37914" y="10985"/>
                    <a:pt x="37935" y="10901"/>
                    <a:pt x="37893" y="10838"/>
                  </a:cubicBezTo>
                  <a:cubicBezTo>
                    <a:pt x="37955" y="10739"/>
                    <a:pt x="38150" y="10713"/>
                    <a:pt x="38325" y="10713"/>
                  </a:cubicBezTo>
                  <a:close/>
                  <a:moveTo>
                    <a:pt x="16865" y="8035"/>
                  </a:moveTo>
                  <a:cubicBezTo>
                    <a:pt x="17660" y="8495"/>
                    <a:pt x="18392" y="9039"/>
                    <a:pt x="19083" y="9625"/>
                  </a:cubicBezTo>
                  <a:cubicBezTo>
                    <a:pt x="18685" y="9667"/>
                    <a:pt x="18267" y="9792"/>
                    <a:pt x="17911" y="10001"/>
                  </a:cubicBezTo>
                  <a:cubicBezTo>
                    <a:pt x="17806" y="10043"/>
                    <a:pt x="17848" y="10169"/>
                    <a:pt x="17932" y="10211"/>
                  </a:cubicBezTo>
                  <a:cubicBezTo>
                    <a:pt x="17953" y="10221"/>
                    <a:pt x="17974" y="10226"/>
                    <a:pt x="17995" y="10226"/>
                  </a:cubicBezTo>
                  <a:cubicBezTo>
                    <a:pt x="18015" y="10226"/>
                    <a:pt x="18036" y="10221"/>
                    <a:pt x="18057" y="10211"/>
                  </a:cubicBezTo>
                  <a:cubicBezTo>
                    <a:pt x="18431" y="10024"/>
                    <a:pt x="18804" y="9948"/>
                    <a:pt x="19188" y="9948"/>
                  </a:cubicBezTo>
                  <a:cubicBezTo>
                    <a:pt x="19278" y="9948"/>
                    <a:pt x="19368" y="9952"/>
                    <a:pt x="19459" y="9960"/>
                  </a:cubicBezTo>
                  <a:cubicBezTo>
                    <a:pt x="19899" y="10336"/>
                    <a:pt x="20317" y="10734"/>
                    <a:pt x="20694" y="11152"/>
                  </a:cubicBezTo>
                  <a:cubicBezTo>
                    <a:pt x="20673" y="11173"/>
                    <a:pt x="20631" y="11173"/>
                    <a:pt x="20610" y="11215"/>
                  </a:cubicBezTo>
                  <a:cubicBezTo>
                    <a:pt x="20275" y="11675"/>
                    <a:pt x="20254" y="12303"/>
                    <a:pt x="20422" y="12868"/>
                  </a:cubicBezTo>
                  <a:cubicBezTo>
                    <a:pt x="19752" y="11801"/>
                    <a:pt x="18915" y="10880"/>
                    <a:pt x="17890" y="10294"/>
                  </a:cubicBezTo>
                  <a:cubicBezTo>
                    <a:pt x="17576" y="10127"/>
                    <a:pt x="17262" y="9981"/>
                    <a:pt x="16907" y="9876"/>
                  </a:cubicBezTo>
                  <a:cubicBezTo>
                    <a:pt x="16990" y="9520"/>
                    <a:pt x="16969" y="9123"/>
                    <a:pt x="16823" y="8809"/>
                  </a:cubicBezTo>
                  <a:cubicBezTo>
                    <a:pt x="16739" y="8641"/>
                    <a:pt x="16634" y="8516"/>
                    <a:pt x="16509" y="8390"/>
                  </a:cubicBezTo>
                  <a:cubicBezTo>
                    <a:pt x="16655" y="8307"/>
                    <a:pt x="16760" y="8181"/>
                    <a:pt x="16865" y="8035"/>
                  </a:cubicBezTo>
                  <a:close/>
                  <a:moveTo>
                    <a:pt x="42941" y="8624"/>
                  </a:moveTo>
                  <a:cubicBezTo>
                    <a:pt x="43112" y="8624"/>
                    <a:pt x="43284" y="8629"/>
                    <a:pt x="43459" y="8641"/>
                  </a:cubicBezTo>
                  <a:cubicBezTo>
                    <a:pt x="46367" y="8851"/>
                    <a:pt x="49275" y="10818"/>
                    <a:pt x="49275" y="13935"/>
                  </a:cubicBezTo>
                  <a:cubicBezTo>
                    <a:pt x="47936" y="12847"/>
                    <a:pt x="46388" y="11968"/>
                    <a:pt x="44902" y="11090"/>
                  </a:cubicBezTo>
                  <a:cubicBezTo>
                    <a:pt x="44865" y="11063"/>
                    <a:pt x="44823" y="11051"/>
                    <a:pt x="44780" y="11051"/>
                  </a:cubicBezTo>
                  <a:cubicBezTo>
                    <a:pt x="44655" y="11051"/>
                    <a:pt x="44531" y="11153"/>
                    <a:pt x="44547" y="11278"/>
                  </a:cubicBezTo>
                  <a:cubicBezTo>
                    <a:pt x="44554" y="11666"/>
                    <a:pt x="44432" y="11802"/>
                    <a:pt x="44242" y="11802"/>
                  </a:cubicBezTo>
                  <a:cubicBezTo>
                    <a:pt x="43867" y="11802"/>
                    <a:pt x="43226" y="11277"/>
                    <a:pt x="42768" y="11110"/>
                  </a:cubicBezTo>
                  <a:cubicBezTo>
                    <a:pt x="41617" y="10650"/>
                    <a:pt x="40446" y="10315"/>
                    <a:pt x="39211" y="10148"/>
                  </a:cubicBezTo>
                  <a:cubicBezTo>
                    <a:pt x="39086" y="10148"/>
                    <a:pt x="38981" y="10211"/>
                    <a:pt x="38939" y="10315"/>
                  </a:cubicBezTo>
                  <a:cubicBezTo>
                    <a:pt x="38772" y="10274"/>
                    <a:pt x="38604" y="10274"/>
                    <a:pt x="38437" y="10274"/>
                  </a:cubicBezTo>
                  <a:cubicBezTo>
                    <a:pt x="38479" y="10148"/>
                    <a:pt x="38521" y="10064"/>
                    <a:pt x="38542" y="9960"/>
                  </a:cubicBezTo>
                  <a:cubicBezTo>
                    <a:pt x="39904" y="9146"/>
                    <a:pt x="41334" y="8624"/>
                    <a:pt x="42941" y="8624"/>
                  </a:cubicBezTo>
                  <a:close/>
                  <a:moveTo>
                    <a:pt x="19962" y="6201"/>
                  </a:moveTo>
                  <a:cubicBezTo>
                    <a:pt x="24214" y="6201"/>
                    <a:pt x="28585" y="9808"/>
                    <a:pt x="29335" y="13914"/>
                  </a:cubicBezTo>
                  <a:cubicBezTo>
                    <a:pt x="29323" y="13908"/>
                    <a:pt x="29312" y="13906"/>
                    <a:pt x="29303" y="13906"/>
                  </a:cubicBezTo>
                  <a:cubicBezTo>
                    <a:pt x="29279" y="13906"/>
                    <a:pt x="29260" y="13920"/>
                    <a:pt x="29231" y="13935"/>
                  </a:cubicBezTo>
                  <a:cubicBezTo>
                    <a:pt x="29199" y="13954"/>
                    <a:pt x="29161" y="13963"/>
                    <a:pt x="29117" y="13963"/>
                  </a:cubicBezTo>
                  <a:cubicBezTo>
                    <a:pt x="28330" y="13963"/>
                    <a:pt x="25585" y="11110"/>
                    <a:pt x="25129" y="10734"/>
                  </a:cubicBezTo>
                  <a:cubicBezTo>
                    <a:pt x="25068" y="10678"/>
                    <a:pt x="24999" y="10654"/>
                    <a:pt x="24933" y="10654"/>
                  </a:cubicBezTo>
                  <a:cubicBezTo>
                    <a:pt x="24776" y="10654"/>
                    <a:pt x="24640" y="10793"/>
                    <a:pt x="24669" y="10985"/>
                  </a:cubicBezTo>
                  <a:cubicBezTo>
                    <a:pt x="24732" y="11257"/>
                    <a:pt x="24774" y="11550"/>
                    <a:pt x="24774" y="11822"/>
                  </a:cubicBezTo>
                  <a:cubicBezTo>
                    <a:pt x="23769" y="10776"/>
                    <a:pt x="22786" y="9709"/>
                    <a:pt x="21782" y="8683"/>
                  </a:cubicBezTo>
                  <a:cubicBezTo>
                    <a:pt x="21727" y="8629"/>
                    <a:pt x="21667" y="8606"/>
                    <a:pt x="21609" y="8606"/>
                  </a:cubicBezTo>
                  <a:cubicBezTo>
                    <a:pt x="21423" y="8606"/>
                    <a:pt x="21266" y="8842"/>
                    <a:pt x="21426" y="9018"/>
                  </a:cubicBezTo>
                  <a:cubicBezTo>
                    <a:pt x="21468" y="9060"/>
                    <a:pt x="21510" y="9102"/>
                    <a:pt x="21531" y="9144"/>
                  </a:cubicBezTo>
                  <a:cubicBezTo>
                    <a:pt x="21531" y="9227"/>
                    <a:pt x="21531" y="9290"/>
                    <a:pt x="21510" y="9353"/>
                  </a:cubicBezTo>
                  <a:cubicBezTo>
                    <a:pt x="20192" y="8537"/>
                    <a:pt x="18727" y="7951"/>
                    <a:pt x="17262" y="7512"/>
                  </a:cubicBezTo>
                  <a:cubicBezTo>
                    <a:pt x="17231" y="7501"/>
                    <a:pt x="17205" y="7496"/>
                    <a:pt x="17181" y="7496"/>
                  </a:cubicBezTo>
                  <a:cubicBezTo>
                    <a:pt x="17158" y="7496"/>
                    <a:pt x="17137" y="7501"/>
                    <a:pt x="17116" y="7512"/>
                  </a:cubicBezTo>
                  <a:cubicBezTo>
                    <a:pt x="17158" y="7323"/>
                    <a:pt x="17179" y="7114"/>
                    <a:pt x="17137" y="6905"/>
                  </a:cubicBezTo>
                  <a:cubicBezTo>
                    <a:pt x="17137" y="6863"/>
                    <a:pt x="17116" y="6842"/>
                    <a:pt x="17116" y="6800"/>
                  </a:cubicBezTo>
                  <a:cubicBezTo>
                    <a:pt x="18029" y="6388"/>
                    <a:pt x="18992" y="6201"/>
                    <a:pt x="19962" y="6201"/>
                  </a:cubicBezTo>
                  <a:close/>
                  <a:moveTo>
                    <a:pt x="37725" y="12596"/>
                  </a:moveTo>
                  <a:cubicBezTo>
                    <a:pt x="37872" y="12931"/>
                    <a:pt x="38207" y="13140"/>
                    <a:pt x="38583" y="13245"/>
                  </a:cubicBezTo>
                  <a:cubicBezTo>
                    <a:pt x="38521" y="13328"/>
                    <a:pt x="38458" y="13412"/>
                    <a:pt x="38395" y="13496"/>
                  </a:cubicBezTo>
                  <a:cubicBezTo>
                    <a:pt x="38183" y="13461"/>
                    <a:pt x="37972" y="13444"/>
                    <a:pt x="37762" y="13444"/>
                  </a:cubicBezTo>
                  <a:cubicBezTo>
                    <a:pt x="37078" y="13444"/>
                    <a:pt x="36409" y="13625"/>
                    <a:pt x="35801" y="13977"/>
                  </a:cubicBezTo>
                  <a:cubicBezTo>
                    <a:pt x="36031" y="13642"/>
                    <a:pt x="36261" y="13328"/>
                    <a:pt x="36470" y="13014"/>
                  </a:cubicBezTo>
                  <a:cubicBezTo>
                    <a:pt x="36540" y="13014"/>
                    <a:pt x="36610" y="13024"/>
                    <a:pt x="36673" y="13024"/>
                  </a:cubicBezTo>
                  <a:cubicBezTo>
                    <a:pt x="36705" y="13024"/>
                    <a:pt x="36735" y="13021"/>
                    <a:pt x="36763" y="13014"/>
                  </a:cubicBezTo>
                  <a:cubicBezTo>
                    <a:pt x="37140" y="12994"/>
                    <a:pt x="37495" y="12847"/>
                    <a:pt x="37725" y="12596"/>
                  </a:cubicBezTo>
                  <a:close/>
                  <a:moveTo>
                    <a:pt x="37683" y="13848"/>
                  </a:moveTo>
                  <a:cubicBezTo>
                    <a:pt x="37834" y="13848"/>
                    <a:pt x="37988" y="13856"/>
                    <a:pt x="38144" y="13872"/>
                  </a:cubicBezTo>
                  <a:cubicBezTo>
                    <a:pt x="37684" y="14563"/>
                    <a:pt x="37244" y="15253"/>
                    <a:pt x="36826" y="15965"/>
                  </a:cubicBezTo>
                  <a:cubicBezTo>
                    <a:pt x="36679" y="15337"/>
                    <a:pt x="36365" y="14751"/>
                    <a:pt x="35905" y="14291"/>
                  </a:cubicBezTo>
                  <a:cubicBezTo>
                    <a:pt x="36477" y="13988"/>
                    <a:pt x="37062" y="13848"/>
                    <a:pt x="37683" y="13848"/>
                  </a:cubicBezTo>
                  <a:close/>
                  <a:moveTo>
                    <a:pt x="9788" y="6187"/>
                  </a:moveTo>
                  <a:cubicBezTo>
                    <a:pt x="11243" y="6187"/>
                    <a:pt x="12707" y="6487"/>
                    <a:pt x="14103" y="7009"/>
                  </a:cubicBezTo>
                  <a:cubicBezTo>
                    <a:pt x="13998" y="7512"/>
                    <a:pt x="14124" y="8077"/>
                    <a:pt x="14479" y="8432"/>
                  </a:cubicBezTo>
                  <a:cubicBezTo>
                    <a:pt x="14040" y="8788"/>
                    <a:pt x="13831" y="9437"/>
                    <a:pt x="13998" y="9981"/>
                  </a:cubicBezTo>
                  <a:cubicBezTo>
                    <a:pt x="13433" y="10085"/>
                    <a:pt x="12952" y="10357"/>
                    <a:pt x="12533" y="10734"/>
                  </a:cubicBezTo>
                  <a:cubicBezTo>
                    <a:pt x="12553" y="10616"/>
                    <a:pt x="12481" y="10481"/>
                    <a:pt x="12335" y="10481"/>
                  </a:cubicBezTo>
                  <a:cubicBezTo>
                    <a:pt x="12325" y="10481"/>
                    <a:pt x="12314" y="10481"/>
                    <a:pt x="12303" y="10483"/>
                  </a:cubicBezTo>
                  <a:cubicBezTo>
                    <a:pt x="11738" y="10504"/>
                    <a:pt x="11173" y="10671"/>
                    <a:pt x="10650" y="10922"/>
                  </a:cubicBezTo>
                  <a:cubicBezTo>
                    <a:pt x="10692" y="10734"/>
                    <a:pt x="10692" y="10566"/>
                    <a:pt x="10692" y="10378"/>
                  </a:cubicBezTo>
                  <a:cubicBezTo>
                    <a:pt x="10755" y="10357"/>
                    <a:pt x="10797" y="10315"/>
                    <a:pt x="10839" y="10294"/>
                  </a:cubicBezTo>
                  <a:cubicBezTo>
                    <a:pt x="11073" y="10150"/>
                    <a:pt x="10935" y="9851"/>
                    <a:pt x="10718" y="9851"/>
                  </a:cubicBezTo>
                  <a:cubicBezTo>
                    <a:pt x="10683" y="9851"/>
                    <a:pt x="10646" y="9859"/>
                    <a:pt x="10608" y="9876"/>
                  </a:cubicBezTo>
                  <a:cubicBezTo>
                    <a:pt x="8935" y="10608"/>
                    <a:pt x="7616" y="11947"/>
                    <a:pt x="6612" y="13454"/>
                  </a:cubicBezTo>
                  <a:cubicBezTo>
                    <a:pt x="6570" y="13224"/>
                    <a:pt x="6507" y="12994"/>
                    <a:pt x="6445" y="12763"/>
                  </a:cubicBezTo>
                  <a:cubicBezTo>
                    <a:pt x="6432" y="12596"/>
                    <a:pt x="6300" y="12500"/>
                    <a:pt x="6166" y="12500"/>
                  </a:cubicBezTo>
                  <a:cubicBezTo>
                    <a:pt x="6083" y="12500"/>
                    <a:pt x="5999" y="12537"/>
                    <a:pt x="5943" y="12617"/>
                  </a:cubicBezTo>
                  <a:cubicBezTo>
                    <a:pt x="5043" y="13914"/>
                    <a:pt x="4227" y="15274"/>
                    <a:pt x="3662" y="16739"/>
                  </a:cubicBezTo>
                  <a:cubicBezTo>
                    <a:pt x="1611" y="16027"/>
                    <a:pt x="1444" y="13035"/>
                    <a:pt x="1925" y="11341"/>
                  </a:cubicBezTo>
                  <a:cubicBezTo>
                    <a:pt x="2427" y="9625"/>
                    <a:pt x="3620" y="8202"/>
                    <a:pt x="5189" y="7344"/>
                  </a:cubicBezTo>
                  <a:cubicBezTo>
                    <a:pt x="6647" y="6539"/>
                    <a:pt x="8212" y="6187"/>
                    <a:pt x="9788" y="6187"/>
                  </a:cubicBezTo>
                  <a:close/>
                  <a:moveTo>
                    <a:pt x="35466" y="14458"/>
                  </a:moveTo>
                  <a:cubicBezTo>
                    <a:pt x="36031" y="14981"/>
                    <a:pt x="36428" y="15630"/>
                    <a:pt x="36617" y="16362"/>
                  </a:cubicBezTo>
                  <a:cubicBezTo>
                    <a:pt x="36491" y="16571"/>
                    <a:pt x="36386" y="16781"/>
                    <a:pt x="36282" y="16990"/>
                  </a:cubicBezTo>
                  <a:lnTo>
                    <a:pt x="36261" y="16990"/>
                  </a:lnTo>
                  <a:cubicBezTo>
                    <a:pt x="36085" y="16958"/>
                    <a:pt x="35908" y="16942"/>
                    <a:pt x="35731" y="16942"/>
                  </a:cubicBezTo>
                  <a:cubicBezTo>
                    <a:pt x="34879" y="16942"/>
                    <a:pt x="34043" y="17308"/>
                    <a:pt x="33436" y="17932"/>
                  </a:cubicBezTo>
                  <a:cubicBezTo>
                    <a:pt x="33394" y="17890"/>
                    <a:pt x="33332" y="17848"/>
                    <a:pt x="33290" y="17785"/>
                  </a:cubicBezTo>
                  <a:cubicBezTo>
                    <a:pt x="33959" y="16655"/>
                    <a:pt x="34712" y="15567"/>
                    <a:pt x="35466" y="14458"/>
                  </a:cubicBezTo>
                  <a:close/>
                  <a:moveTo>
                    <a:pt x="20882" y="11341"/>
                  </a:moveTo>
                  <a:cubicBezTo>
                    <a:pt x="21510" y="12052"/>
                    <a:pt x="22116" y="12826"/>
                    <a:pt x="22660" y="13621"/>
                  </a:cubicBezTo>
                  <a:cubicBezTo>
                    <a:pt x="22437" y="13540"/>
                    <a:pt x="22204" y="13498"/>
                    <a:pt x="21973" y="13498"/>
                  </a:cubicBezTo>
                  <a:cubicBezTo>
                    <a:pt x="21728" y="13498"/>
                    <a:pt x="21485" y="13545"/>
                    <a:pt x="21259" y="13642"/>
                  </a:cubicBezTo>
                  <a:cubicBezTo>
                    <a:pt x="21145" y="13680"/>
                    <a:pt x="21168" y="13837"/>
                    <a:pt x="21281" y="13837"/>
                  </a:cubicBezTo>
                  <a:cubicBezTo>
                    <a:pt x="21293" y="13837"/>
                    <a:pt x="21307" y="13835"/>
                    <a:pt x="21321" y="13831"/>
                  </a:cubicBezTo>
                  <a:cubicBezTo>
                    <a:pt x="21470" y="13807"/>
                    <a:pt x="21614" y="13795"/>
                    <a:pt x="21752" y="13795"/>
                  </a:cubicBezTo>
                  <a:cubicBezTo>
                    <a:pt x="21983" y="13795"/>
                    <a:pt x="22200" y="13828"/>
                    <a:pt x="22409" y="13893"/>
                  </a:cubicBezTo>
                  <a:cubicBezTo>
                    <a:pt x="22326" y="13977"/>
                    <a:pt x="22326" y="14165"/>
                    <a:pt x="22451" y="14186"/>
                  </a:cubicBezTo>
                  <a:cubicBezTo>
                    <a:pt x="22660" y="14207"/>
                    <a:pt x="22849" y="14228"/>
                    <a:pt x="23058" y="14249"/>
                  </a:cubicBezTo>
                  <a:cubicBezTo>
                    <a:pt x="23205" y="14479"/>
                    <a:pt x="23351" y="14709"/>
                    <a:pt x="23477" y="14939"/>
                  </a:cubicBezTo>
                  <a:cubicBezTo>
                    <a:pt x="22660" y="15630"/>
                    <a:pt x="22493" y="16990"/>
                    <a:pt x="22828" y="17952"/>
                  </a:cubicBezTo>
                  <a:cubicBezTo>
                    <a:pt x="22849" y="17994"/>
                    <a:pt x="22870" y="18015"/>
                    <a:pt x="22891" y="18015"/>
                  </a:cubicBezTo>
                  <a:lnTo>
                    <a:pt x="22849" y="18015"/>
                  </a:lnTo>
                  <a:cubicBezTo>
                    <a:pt x="22723" y="17701"/>
                    <a:pt x="22598" y="17367"/>
                    <a:pt x="22472" y="17032"/>
                  </a:cubicBezTo>
                  <a:cubicBezTo>
                    <a:pt x="22054" y="16027"/>
                    <a:pt x="21572" y="14856"/>
                    <a:pt x="20945" y="13747"/>
                  </a:cubicBezTo>
                  <a:cubicBezTo>
                    <a:pt x="21028" y="13747"/>
                    <a:pt x="21070" y="13663"/>
                    <a:pt x="21028" y="13579"/>
                  </a:cubicBezTo>
                  <a:cubicBezTo>
                    <a:pt x="20819" y="13224"/>
                    <a:pt x="20694" y="12847"/>
                    <a:pt x="20673" y="12408"/>
                  </a:cubicBezTo>
                  <a:cubicBezTo>
                    <a:pt x="20673" y="12031"/>
                    <a:pt x="20798" y="11717"/>
                    <a:pt x="20882" y="11341"/>
                  </a:cubicBezTo>
                  <a:close/>
                  <a:moveTo>
                    <a:pt x="23644" y="15232"/>
                  </a:moveTo>
                  <a:cubicBezTo>
                    <a:pt x="24293" y="16362"/>
                    <a:pt x="24857" y="17576"/>
                    <a:pt x="25318" y="18810"/>
                  </a:cubicBezTo>
                  <a:cubicBezTo>
                    <a:pt x="24648" y="18329"/>
                    <a:pt x="23790" y="18057"/>
                    <a:pt x="22974" y="18036"/>
                  </a:cubicBezTo>
                  <a:cubicBezTo>
                    <a:pt x="23037" y="18015"/>
                    <a:pt x="23058" y="17973"/>
                    <a:pt x="23037" y="17911"/>
                  </a:cubicBezTo>
                  <a:cubicBezTo>
                    <a:pt x="22828" y="16844"/>
                    <a:pt x="23121" y="16090"/>
                    <a:pt x="23644" y="15232"/>
                  </a:cubicBezTo>
                  <a:close/>
                  <a:moveTo>
                    <a:pt x="35806" y="17357"/>
                  </a:moveTo>
                  <a:cubicBezTo>
                    <a:pt x="35894" y="17357"/>
                    <a:pt x="35983" y="17360"/>
                    <a:pt x="36073" y="17367"/>
                  </a:cubicBezTo>
                  <a:cubicBezTo>
                    <a:pt x="35570" y="18371"/>
                    <a:pt x="35089" y="19375"/>
                    <a:pt x="34650" y="20421"/>
                  </a:cubicBezTo>
                  <a:cubicBezTo>
                    <a:pt x="34566" y="19543"/>
                    <a:pt x="34231" y="18768"/>
                    <a:pt x="33666" y="18162"/>
                  </a:cubicBezTo>
                  <a:cubicBezTo>
                    <a:pt x="34269" y="17615"/>
                    <a:pt x="35008" y="17357"/>
                    <a:pt x="35806" y="17357"/>
                  </a:cubicBezTo>
                  <a:close/>
                  <a:moveTo>
                    <a:pt x="33060" y="18183"/>
                  </a:moveTo>
                  <a:cubicBezTo>
                    <a:pt x="33750" y="18768"/>
                    <a:pt x="34168" y="19584"/>
                    <a:pt x="34315" y="20484"/>
                  </a:cubicBezTo>
                  <a:cubicBezTo>
                    <a:pt x="33415" y="20505"/>
                    <a:pt x="32578" y="20819"/>
                    <a:pt x="31825" y="21342"/>
                  </a:cubicBezTo>
                  <a:cubicBezTo>
                    <a:pt x="31762" y="21237"/>
                    <a:pt x="31679" y="21133"/>
                    <a:pt x="31574" y="21028"/>
                  </a:cubicBezTo>
                  <a:cubicBezTo>
                    <a:pt x="31783" y="20568"/>
                    <a:pt x="32013" y="20108"/>
                    <a:pt x="32244" y="19647"/>
                  </a:cubicBezTo>
                  <a:cubicBezTo>
                    <a:pt x="32495" y="19145"/>
                    <a:pt x="32788" y="18664"/>
                    <a:pt x="33060" y="18183"/>
                  </a:cubicBezTo>
                  <a:close/>
                  <a:moveTo>
                    <a:pt x="14124" y="10315"/>
                  </a:moveTo>
                  <a:cubicBezTo>
                    <a:pt x="14270" y="10546"/>
                    <a:pt x="14500" y="10755"/>
                    <a:pt x="14751" y="10880"/>
                  </a:cubicBezTo>
                  <a:cubicBezTo>
                    <a:pt x="14751" y="11989"/>
                    <a:pt x="14814" y="13161"/>
                    <a:pt x="14940" y="14291"/>
                  </a:cubicBezTo>
                  <a:cubicBezTo>
                    <a:pt x="14814" y="14249"/>
                    <a:pt x="14647" y="14186"/>
                    <a:pt x="14521" y="14123"/>
                  </a:cubicBezTo>
                  <a:cubicBezTo>
                    <a:pt x="14497" y="14113"/>
                    <a:pt x="14473" y="14108"/>
                    <a:pt x="14451" y="14108"/>
                  </a:cubicBezTo>
                  <a:cubicBezTo>
                    <a:pt x="14339" y="14108"/>
                    <a:pt x="14263" y="14225"/>
                    <a:pt x="14333" y="14312"/>
                  </a:cubicBezTo>
                  <a:cubicBezTo>
                    <a:pt x="14270" y="14375"/>
                    <a:pt x="14249" y="14437"/>
                    <a:pt x="14270" y="14521"/>
                  </a:cubicBezTo>
                  <a:cubicBezTo>
                    <a:pt x="14626" y="15839"/>
                    <a:pt x="15086" y="17116"/>
                    <a:pt x="15526" y="18392"/>
                  </a:cubicBezTo>
                  <a:cubicBezTo>
                    <a:pt x="15358" y="18329"/>
                    <a:pt x="15191" y="18266"/>
                    <a:pt x="15023" y="18204"/>
                  </a:cubicBezTo>
                  <a:cubicBezTo>
                    <a:pt x="15000" y="18196"/>
                    <a:pt x="14977" y="18192"/>
                    <a:pt x="14954" y="18192"/>
                  </a:cubicBezTo>
                  <a:cubicBezTo>
                    <a:pt x="14792" y="18192"/>
                    <a:pt x="14652" y="18373"/>
                    <a:pt x="14689" y="18538"/>
                  </a:cubicBezTo>
                  <a:cubicBezTo>
                    <a:pt x="14982" y="19668"/>
                    <a:pt x="15421" y="20798"/>
                    <a:pt x="16237" y="21635"/>
                  </a:cubicBezTo>
                  <a:cubicBezTo>
                    <a:pt x="13977" y="20965"/>
                    <a:pt x="11989" y="19459"/>
                    <a:pt x="11404" y="17053"/>
                  </a:cubicBezTo>
                  <a:cubicBezTo>
                    <a:pt x="10901" y="14939"/>
                    <a:pt x="11592" y="10985"/>
                    <a:pt x="14124" y="10315"/>
                  </a:cubicBezTo>
                  <a:close/>
                  <a:moveTo>
                    <a:pt x="40174" y="11926"/>
                  </a:moveTo>
                  <a:cubicBezTo>
                    <a:pt x="42810" y="13014"/>
                    <a:pt x="45028" y="15232"/>
                    <a:pt x="44944" y="18266"/>
                  </a:cubicBezTo>
                  <a:cubicBezTo>
                    <a:pt x="44902" y="19522"/>
                    <a:pt x="44107" y="22137"/>
                    <a:pt x="42684" y="22556"/>
                  </a:cubicBezTo>
                  <a:cubicBezTo>
                    <a:pt x="42529" y="22604"/>
                    <a:pt x="42406" y="22626"/>
                    <a:pt x="42309" y="22626"/>
                  </a:cubicBezTo>
                  <a:cubicBezTo>
                    <a:pt x="41819" y="22626"/>
                    <a:pt x="41994" y="22061"/>
                    <a:pt x="41994" y="21468"/>
                  </a:cubicBezTo>
                  <a:cubicBezTo>
                    <a:pt x="41973" y="20589"/>
                    <a:pt x="41952" y="19710"/>
                    <a:pt x="41952" y="18831"/>
                  </a:cubicBezTo>
                  <a:cubicBezTo>
                    <a:pt x="41952" y="18674"/>
                    <a:pt x="41833" y="18563"/>
                    <a:pt x="41694" y="18563"/>
                  </a:cubicBezTo>
                  <a:cubicBezTo>
                    <a:pt x="41649" y="18563"/>
                    <a:pt x="41601" y="18575"/>
                    <a:pt x="41555" y="18601"/>
                  </a:cubicBezTo>
                  <a:cubicBezTo>
                    <a:pt x="41345" y="18727"/>
                    <a:pt x="41157" y="18831"/>
                    <a:pt x="40948" y="18957"/>
                  </a:cubicBezTo>
                  <a:cubicBezTo>
                    <a:pt x="41011" y="17492"/>
                    <a:pt x="41011" y="16048"/>
                    <a:pt x="40885" y="14563"/>
                  </a:cubicBezTo>
                  <a:cubicBezTo>
                    <a:pt x="40885" y="14438"/>
                    <a:pt x="40768" y="14301"/>
                    <a:pt x="40639" y="14301"/>
                  </a:cubicBezTo>
                  <a:cubicBezTo>
                    <a:pt x="40596" y="14301"/>
                    <a:pt x="40551" y="14317"/>
                    <a:pt x="40508" y="14354"/>
                  </a:cubicBezTo>
                  <a:cubicBezTo>
                    <a:pt x="40324" y="14489"/>
                    <a:pt x="40174" y="14546"/>
                    <a:pt x="40050" y="14546"/>
                  </a:cubicBezTo>
                  <a:cubicBezTo>
                    <a:pt x="39599" y="14546"/>
                    <a:pt x="39492" y="13782"/>
                    <a:pt x="39295" y="13224"/>
                  </a:cubicBezTo>
                  <a:cubicBezTo>
                    <a:pt x="39839" y="13035"/>
                    <a:pt x="40153" y="12491"/>
                    <a:pt x="40174" y="11926"/>
                  </a:cubicBezTo>
                  <a:close/>
                  <a:moveTo>
                    <a:pt x="34461" y="20882"/>
                  </a:moveTo>
                  <a:lnTo>
                    <a:pt x="34461" y="20882"/>
                  </a:lnTo>
                  <a:cubicBezTo>
                    <a:pt x="34189" y="21572"/>
                    <a:pt x="33917" y="22284"/>
                    <a:pt x="33687" y="22995"/>
                  </a:cubicBezTo>
                  <a:cubicBezTo>
                    <a:pt x="33645" y="22995"/>
                    <a:pt x="33624" y="22995"/>
                    <a:pt x="33604" y="23016"/>
                  </a:cubicBezTo>
                  <a:cubicBezTo>
                    <a:pt x="33248" y="23142"/>
                    <a:pt x="32913" y="23309"/>
                    <a:pt x="32578" y="23497"/>
                  </a:cubicBezTo>
                  <a:cubicBezTo>
                    <a:pt x="32557" y="22828"/>
                    <a:pt x="32348" y="22179"/>
                    <a:pt x="32013" y="21614"/>
                  </a:cubicBezTo>
                  <a:cubicBezTo>
                    <a:pt x="32788" y="21133"/>
                    <a:pt x="33583" y="20924"/>
                    <a:pt x="34461" y="20882"/>
                  </a:cubicBezTo>
                  <a:close/>
                  <a:moveTo>
                    <a:pt x="17890" y="8202"/>
                  </a:moveTo>
                  <a:lnTo>
                    <a:pt x="17890" y="8202"/>
                  </a:lnTo>
                  <a:cubicBezTo>
                    <a:pt x="19166" y="8662"/>
                    <a:pt x="20359" y="9227"/>
                    <a:pt x="21552" y="9834"/>
                  </a:cubicBezTo>
                  <a:cubicBezTo>
                    <a:pt x="21584" y="9851"/>
                    <a:pt x="21620" y="9858"/>
                    <a:pt x="21655" y="9858"/>
                  </a:cubicBezTo>
                  <a:cubicBezTo>
                    <a:pt x="21753" y="9858"/>
                    <a:pt x="21844" y="9796"/>
                    <a:pt x="21844" y="9688"/>
                  </a:cubicBezTo>
                  <a:cubicBezTo>
                    <a:pt x="21844" y="9604"/>
                    <a:pt x="21844" y="9541"/>
                    <a:pt x="21844" y="9478"/>
                  </a:cubicBezTo>
                  <a:cubicBezTo>
                    <a:pt x="22828" y="10525"/>
                    <a:pt x="23832" y="11571"/>
                    <a:pt x="24816" y="12617"/>
                  </a:cubicBezTo>
                  <a:cubicBezTo>
                    <a:pt x="24866" y="12668"/>
                    <a:pt x="24925" y="12690"/>
                    <a:pt x="24982" y="12690"/>
                  </a:cubicBezTo>
                  <a:cubicBezTo>
                    <a:pt x="25114" y="12690"/>
                    <a:pt x="25240" y="12574"/>
                    <a:pt x="25255" y="12429"/>
                  </a:cubicBezTo>
                  <a:cubicBezTo>
                    <a:pt x="25276" y="12136"/>
                    <a:pt x="25297" y="11864"/>
                    <a:pt x="25276" y="11592"/>
                  </a:cubicBezTo>
                  <a:lnTo>
                    <a:pt x="25276" y="11592"/>
                  </a:lnTo>
                  <a:cubicBezTo>
                    <a:pt x="26238" y="12491"/>
                    <a:pt x="27264" y="13538"/>
                    <a:pt x="28352" y="14186"/>
                  </a:cubicBezTo>
                  <a:cubicBezTo>
                    <a:pt x="28580" y="14318"/>
                    <a:pt x="28780" y="14416"/>
                    <a:pt x="28969" y="14416"/>
                  </a:cubicBezTo>
                  <a:cubicBezTo>
                    <a:pt x="29109" y="14416"/>
                    <a:pt x="29243" y="14362"/>
                    <a:pt x="29377" y="14228"/>
                  </a:cubicBezTo>
                  <a:cubicBezTo>
                    <a:pt x="29398" y="14377"/>
                    <a:pt x="29533" y="14456"/>
                    <a:pt x="29655" y="14456"/>
                  </a:cubicBezTo>
                  <a:cubicBezTo>
                    <a:pt x="29773" y="14456"/>
                    <a:pt x="29879" y="14382"/>
                    <a:pt x="29858" y="14228"/>
                  </a:cubicBezTo>
                  <a:cubicBezTo>
                    <a:pt x="29795" y="13328"/>
                    <a:pt x="29523" y="12429"/>
                    <a:pt x="29105" y="11592"/>
                  </a:cubicBezTo>
                  <a:lnTo>
                    <a:pt x="29105" y="11592"/>
                  </a:lnTo>
                  <a:cubicBezTo>
                    <a:pt x="29690" y="11643"/>
                    <a:pt x="30262" y="11681"/>
                    <a:pt x="30830" y="11681"/>
                  </a:cubicBezTo>
                  <a:cubicBezTo>
                    <a:pt x="30953" y="11681"/>
                    <a:pt x="31075" y="11679"/>
                    <a:pt x="31197" y="11675"/>
                  </a:cubicBezTo>
                  <a:lnTo>
                    <a:pt x="31197" y="11675"/>
                  </a:lnTo>
                  <a:cubicBezTo>
                    <a:pt x="31072" y="11801"/>
                    <a:pt x="30925" y="11906"/>
                    <a:pt x="30800" y="12010"/>
                  </a:cubicBezTo>
                  <a:cubicBezTo>
                    <a:pt x="30632" y="12136"/>
                    <a:pt x="30779" y="12387"/>
                    <a:pt x="30946" y="12387"/>
                  </a:cubicBezTo>
                  <a:cubicBezTo>
                    <a:pt x="31528" y="12443"/>
                    <a:pt x="32107" y="12471"/>
                    <a:pt x="32682" y="12471"/>
                  </a:cubicBezTo>
                  <a:cubicBezTo>
                    <a:pt x="33618" y="12471"/>
                    <a:pt x="34546" y="12396"/>
                    <a:pt x="35466" y="12240"/>
                  </a:cubicBezTo>
                  <a:cubicBezTo>
                    <a:pt x="35591" y="12533"/>
                    <a:pt x="35801" y="12742"/>
                    <a:pt x="36052" y="12868"/>
                  </a:cubicBezTo>
                  <a:cubicBezTo>
                    <a:pt x="35801" y="13161"/>
                    <a:pt x="35529" y="13475"/>
                    <a:pt x="35277" y="13789"/>
                  </a:cubicBezTo>
                  <a:cubicBezTo>
                    <a:pt x="35262" y="13784"/>
                    <a:pt x="35247" y="13782"/>
                    <a:pt x="35232" y="13782"/>
                  </a:cubicBezTo>
                  <a:cubicBezTo>
                    <a:pt x="35106" y="13782"/>
                    <a:pt x="35010" y="13932"/>
                    <a:pt x="35047" y="14082"/>
                  </a:cubicBezTo>
                  <a:cubicBezTo>
                    <a:pt x="33457" y="16090"/>
                    <a:pt x="32160" y="18350"/>
                    <a:pt x="31093" y="20673"/>
                  </a:cubicBezTo>
                  <a:cubicBezTo>
                    <a:pt x="30967" y="20714"/>
                    <a:pt x="30883" y="20861"/>
                    <a:pt x="30967" y="20965"/>
                  </a:cubicBezTo>
                  <a:cubicBezTo>
                    <a:pt x="30842" y="21217"/>
                    <a:pt x="30737" y="21468"/>
                    <a:pt x="30632" y="21719"/>
                  </a:cubicBezTo>
                  <a:cubicBezTo>
                    <a:pt x="30109" y="22911"/>
                    <a:pt x="29649" y="24146"/>
                    <a:pt x="29251" y="25401"/>
                  </a:cubicBezTo>
                  <a:cubicBezTo>
                    <a:pt x="28770" y="25401"/>
                    <a:pt x="28268" y="25422"/>
                    <a:pt x="27787" y="25443"/>
                  </a:cubicBezTo>
                  <a:lnTo>
                    <a:pt x="27745" y="25443"/>
                  </a:lnTo>
                  <a:cubicBezTo>
                    <a:pt x="27243" y="22493"/>
                    <a:pt x="26343" y="19605"/>
                    <a:pt x="25046" y="16885"/>
                  </a:cubicBezTo>
                  <a:cubicBezTo>
                    <a:pt x="23477" y="13621"/>
                    <a:pt x="21238" y="9939"/>
                    <a:pt x="17890" y="8202"/>
                  </a:cubicBezTo>
                  <a:close/>
                  <a:moveTo>
                    <a:pt x="22953" y="18266"/>
                  </a:moveTo>
                  <a:cubicBezTo>
                    <a:pt x="24041" y="18455"/>
                    <a:pt x="24816" y="18936"/>
                    <a:pt x="25632" y="19647"/>
                  </a:cubicBezTo>
                  <a:cubicBezTo>
                    <a:pt x="25653" y="19710"/>
                    <a:pt x="25673" y="19794"/>
                    <a:pt x="25694" y="19857"/>
                  </a:cubicBezTo>
                  <a:cubicBezTo>
                    <a:pt x="26176" y="21237"/>
                    <a:pt x="26573" y="22660"/>
                    <a:pt x="26845" y="24083"/>
                  </a:cubicBezTo>
                  <a:cubicBezTo>
                    <a:pt x="26834" y="24077"/>
                    <a:pt x="26823" y="24075"/>
                    <a:pt x="26812" y="24075"/>
                  </a:cubicBezTo>
                  <a:cubicBezTo>
                    <a:pt x="26781" y="24075"/>
                    <a:pt x="26750" y="24094"/>
                    <a:pt x="26720" y="24125"/>
                  </a:cubicBezTo>
                  <a:cubicBezTo>
                    <a:pt x="26699" y="24146"/>
                    <a:pt x="26678" y="24167"/>
                    <a:pt x="26657" y="24188"/>
                  </a:cubicBezTo>
                  <a:cubicBezTo>
                    <a:pt x="26238" y="23497"/>
                    <a:pt x="25569" y="22911"/>
                    <a:pt x="24816" y="22702"/>
                  </a:cubicBezTo>
                  <a:cubicBezTo>
                    <a:pt x="24816" y="22681"/>
                    <a:pt x="24837" y="22639"/>
                    <a:pt x="24816" y="22597"/>
                  </a:cubicBezTo>
                  <a:cubicBezTo>
                    <a:pt x="24439" y="21698"/>
                    <a:pt x="24732" y="20652"/>
                    <a:pt x="25548" y="20108"/>
                  </a:cubicBezTo>
                  <a:cubicBezTo>
                    <a:pt x="25632" y="20066"/>
                    <a:pt x="25653" y="19961"/>
                    <a:pt x="25632" y="19877"/>
                  </a:cubicBezTo>
                  <a:cubicBezTo>
                    <a:pt x="25603" y="19807"/>
                    <a:pt x="25546" y="19755"/>
                    <a:pt x="25473" y="19755"/>
                  </a:cubicBezTo>
                  <a:cubicBezTo>
                    <a:pt x="25439" y="19755"/>
                    <a:pt x="25400" y="19767"/>
                    <a:pt x="25360" y="19794"/>
                  </a:cubicBezTo>
                  <a:cubicBezTo>
                    <a:pt x="24376" y="20380"/>
                    <a:pt x="24000" y="21656"/>
                    <a:pt x="24565" y="22681"/>
                  </a:cubicBezTo>
                  <a:cubicBezTo>
                    <a:pt x="24523" y="22702"/>
                    <a:pt x="24502" y="22744"/>
                    <a:pt x="24502" y="22786"/>
                  </a:cubicBezTo>
                  <a:cubicBezTo>
                    <a:pt x="24502" y="22807"/>
                    <a:pt x="24523" y="22849"/>
                    <a:pt x="24565" y="22870"/>
                  </a:cubicBezTo>
                  <a:cubicBezTo>
                    <a:pt x="25339" y="23267"/>
                    <a:pt x="25966" y="23769"/>
                    <a:pt x="26385" y="24543"/>
                  </a:cubicBezTo>
                  <a:cubicBezTo>
                    <a:pt x="25925" y="25213"/>
                    <a:pt x="25673" y="26071"/>
                    <a:pt x="25694" y="26887"/>
                  </a:cubicBezTo>
                  <a:cubicBezTo>
                    <a:pt x="25443" y="26719"/>
                    <a:pt x="25192" y="26573"/>
                    <a:pt x="24941" y="26427"/>
                  </a:cubicBezTo>
                  <a:cubicBezTo>
                    <a:pt x="24920" y="26406"/>
                    <a:pt x="24899" y="26406"/>
                    <a:pt x="24899" y="26406"/>
                  </a:cubicBezTo>
                  <a:cubicBezTo>
                    <a:pt x="24878" y="26322"/>
                    <a:pt x="24878" y="26217"/>
                    <a:pt x="24857" y="26113"/>
                  </a:cubicBezTo>
                  <a:cubicBezTo>
                    <a:pt x="24878" y="26071"/>
                    <a:pt x="24857" y="26008"/>
                    <a:pt x="24837" y="25966"/>
                  </a:cubicBezTo>
                  <a:cubicBezTo>
                    <a:pt x="24732" y="25066"/>
                    <a:pt x="24585" y="24167"/>
                    <a:pt x="24397" y="23288"/>
                  </a:cubicBezTo>
                  <a:cubicBezTo>
                    <a:pt x="24376" y="23142"/>
                    <a:pt x="24334" y="22974"/>
                    <a:pt x="24293" y="22828"/>
                  </a:cubicBezTo>
                  <a:cubicBezTo>
                    <a:pt x="23958" y="21279"/>
                    <a:pt x="23497" y="19752"/>
                    <a:pt x="22953" y="18266"/>
                  </a:cubicBezTo>
                  <a:close/>
                  <a:moveTo>
                    <a:pt x="31386" y="21447"/>
                  </a:moveTo>
                  <a:cubicBezTo>
                    <a:pt x="31909" y="22074"/>
                    <a:pt x="32202" y="22786"/>
                    <a:pt x="32306" y="23644"/>
                  </a:cubicBezTo>
                  <a:cubicBezTo>
                    <a:pt x="32306" y="23644"/>
                    <a:pt x="32306" y="23644"/>
                    <a:pt x="32306" y="23665"/>
                  </a:cubicBezTo>
                  <a:cubicBezTo>
                    <a:pt x="31720" y="24041"/>
                    <a:pt x="31176" y="24522"/>
                    <a:pt x="30779" y="25108"/>
                  </a:cubicBezTo>
                  <a:cubicBezTo>
                    <a:pt x="30737" y="25150"/>
                    <a:pt x="30737" y="25192"/>
                    <a:pt x="30758" y="25213"/>
                  </a:cubicBezTo>
                  <a:cubicBezTo>
                    <a:pt x="30784" y="25265"/>
                    <a:pt x="30834" y="25300"/>
                    <a:pt x="30888" y="25300"/>
                  </a:cubicBezTo>
                  <a:cubicBezTo>
                    <a:pt x="30921" y="25300"/>
                    <a:pt x="30956" y="25287"/>
                    <a:pt x="30988" y="25255"/>
                  </a:cubicBezTo>
                  <a:cubicBezTo>
                    <a:pt x="31720" y="24502"/>
                    <a:pt x="32536" y="23874"/>
                    <a:pt x="33520" y="23455"/>
                  </a:cubicBezTo>
                  <a:lnTo>
                    <a:pt x="33520" y="23455"/>
                  </a:lnTo>
                  <a:cubicBezTo>
                    <a:pt x="33060" y="24857"/>
                    <a:pt x="32662" y="26280"/>
                    <a:pt x="32348" y="27661"/>
                  </a:cubicBezTo>
                  <a:cubicBezTo>
                    <a:pt x="31992" y="26761"/>
                    <a:pt x="31407" y="25945"/>
                    <a:pt x="30737" y="25234"/>
                  </a:cubicBezTo>
                  <a:cubicBezTo>
                    <a:pt x="30591" y="25046"/>
                    <a:pt x="30402" y="24878"/>
                    <a:pt x="30235" y="24711"/>
                  </a:cubicBezTo>
                  <a:cubicBezTo>
                    <a:pt x="30203" y="24690"/>
                    <a:pt x="30172" y="24679"/>
                    <a:pt x="30143" y="24679"/>
                  </a:cubicBezTo>
                  <a:cubicBezTo>
                    <a:pt x="30115" y="24679"/>
                    <a:pt x="30088" y="24690"/>
                    <a:pt x="30067" y="24711"/>
                  </a:cubicBezTo>
                  <a:cubicBezTo>
                    <a:pt x="30172" y="24418"/>
                    <a:pt x="30277" y="24188"/>
                    <a:pt x="30319" y="24062"/>
                  </a:cubicBezTo>
                  <a:cubicBezTo>
                    <a:pt x="30653" y="23183"/>
                    <a:pt x="31009" y="22305"/>
                    <a:pt x="31386" y="21447"/>
                  </a:cubicBezTo>
                  <a:close/>
                  <a:moveTo>
                    <a:pt x="26929" y="24439"/>
                  </a:moveTo>
                  <a:cubicBezTo>
                    <a:pt x="27180" y="25799"/>
                    <a:pt x="27368" y="27180"/>
                    <a:pt x="27473" y="28519"/>
                  </a:cubicBezTo>
                  <a:cubicBezTo>
                    <a:pt x="27034" y="27975"/>
                    <a:pt x="26510" y="27494"/>
                    <a:pt x="25946" y="27075"/>
                  </a:cubicBezTo>
                  <a:cubicBezTo>
                    <a:pt x="26008" y="26217"/>
                    <a:pt x="26259" y="25506"/>
                    <a:pt x="26678" y="24794"/>
                  </a:cubicBezTo>
                  <a:cubicBezTo>
                    <a:pt x="26782" y="24774"/>
                    <a:pt x="26866" y="24669"/>
                    <a:pt x="26845" y="24543"/>
                  </a:cubicBezTo>
                  <a:cubicBezTo>
                    <a:pt x="26866" y="24502"/>
                    <a:pt x="26887" y="24481"/>
                    <a:pt x="26929" y="24439"/>
                  </a:cubicBezTo>
                  <a:close/>
                  <a:moveTo>
                    <a:pt x="30026" y="24857"/>
                  </a:moveTo>
                  <a:cubicBezTo>
                    <a:pt x="30026" y="24878"/>
                    <a:pt x="30026" y="24899"/>
                    <a:pt x="30047" y="24899"/>
                  </a:cubicBezTo>
                  <a:cubicBezTo>
                    <a:pt x="30988" y="25903"/>
                    <a:pt x="31574" y="27012"/>
                    <a:pt x="32160" y="28226"/>
                  </a:cubicBezTo>
                  <a:cubicBezTo>
                    <a:pt x="32160" y="28268"/>
                    <a:pt x="32202" y="28289"/>
                    <a:pt x="32223" y="28310"/>
                  </a:cubicBezTo>
                  <a:cubicBezTo>
                    <a:pt x="32118" y="28770"/>
                    <a:pt x="32034" y="29209"/>
                    <a:pt x="31951" y="29670"/>
                  </a:cubicBezTo>
                  <a:cubicBezTo>
                    <a:pt x="31951" y="29691"/>
                    <a:pt x="31951" y="29712"/>
                    <a:pt x="31951" y="29732"/>
                  </a:cubicBezTo>
                  <a:cubicBezTo>
                    <a:pt x="31909" y="29732"/>
                    <a:pt x="31867" y="29753"/>
                    <a:pt x="31825" y="29774"/>
                  </a:cubicBezTo>
                  <a:cubicBezTo>
                    <a:pt x="31679" y="29293"/>
                    <a:pt x="31532" y="28791"/>
                    <a:pt x="31490" y="28289"/>
                  </a:cubicBezTo>
                  <a:cubicBezTo>
                    <a:pt x="31474" y="28146"/>
                    <a:pt x="31362" y="28015"/>
                    <a:pt x="31236" y="28015"/>
                  </a:cubicBezTo>
                  <a:cubicBezTo>
                    <a:pt x="31196" y="28015"/>
                    <a:pt x="31154" y="28028"/>
                    <a:pt x="31114" y="28059"/>
                  </a:cubicBezTo>
                  <a:cubicBezTo>
                    <a:pt x="30591" y="28414"/>
                    <a:pt x="30005" y="28875"/>
                    <a:pt x="29691" y="29419"/>
                  </a:cubicBezTo>
                  <a:cubicBezTo>
                    <a:pt x="29419" y="29084"/>
                    <a:pt x="29126" y="28728"/>
                    <a:pt x="28812" y="28414"/>
                  </a:cubicBezTo>
                  <a:cubicBezTo>
                    <a:pt x="28603" y="28184"/>
                    <a:pt x="28394" y="27975"/>
                    <a:pt x="28163" y="27766"/>
                  </a:cubicBezTo>
                  <a:cubicBezTo>
                    <a:pt x="28142" y="27724"/>
                    <a:pt x="28101" y="27724"/>
                    <a:pt x="28059" y="27703"/>
                  </a:cubicBezTo>
                  <a:cubicBezTo>
                    <a:pt x="27996" y="27054"/>
                    <a:pt x="27891" y="26385"/>
                    <a:pt x="27808" y="25757"/>
                  </a:cubicBezTo>
                  <a:lnTo>
                    <a:pt x="27808" y="25757"/>
                  </a:lnTo>
                  <a:cubicBezTo>
                    <a:pt x="28247" y="25778"/>
                    <a:pt x="28707" y="25778"/>
                    <a:pt x="29147" y="25799"/>
                  </a:cubicBezTo>
                  <a:cubicBezTo>
                    <a:pt x="29084" y="25987"/>
                    <a:pt x="29021" y="26196"/>
                    <a:pt x="28979" y="26406"/>
                  </a:cubicBezTo>
                  <a:cubicBezTo>
                    <a:pt x="28770" y="27096"/>
                    <a:pt x="28373" y="27870"/>
                    <a:pt x="28833" y="28393"/>
                  </a:cubicBezTo>
                  <a:cubicBezTo>
                    <a:pt x="28875" y="28456"/>
                    <a:pt x="28938" y="28519"/>
                    <a:pt x="29021" y="28561"/>
                  </a:cubicBezTo>
                  <a:cubicBezTo>
                    <a:pt x="29069" y="28597"/>
                    <a:pt x="29117" y="28612"/>
                    <a:pt x="29161" y="28612"/>
                  </a:cubicBezTo>
                  <a:cubicBezTo>
                    <a:pt x="29352" y="28612"/>
                    <a:pt x="29488" y="28333"/>
                    <a:pt x="29335" y="28163"/>
                  </a:cubicBezTo>
                  <a:cubicBezTo>
                    <a:pt x="29021" y="27870"/>
                    <a:pt x="29314" y="26782"/>
                    <a:pt x="29670" y="25799"/>
                  </a:cubicBezTo>
                  <a:lnTo>
                    <a:pt x="29754" y="25799"/>
                  </a:lnTo>
                  <a:cubicBezTo>
                    <a:pt x="29984" y="25799"/>
                    <a:pt x="30005" y="25464"/>
                    <a:pt x="29795" y="25401"/>
                  </a:cubicBezTo>
                  <a:cubicBezTo>
                    <a:pt x="29879" y="25213"/>
                    <a:pt x="29942" y="25025"/>
                    <a:pt x="30026" y="24857"/>
                  </a:cubicBezTo>
                  <a:close/>
                  <a:moveTo>
                    <a:pt x="24941" y="26782"/>
                  </a:moveTo>
                  <a:lnTo>
                    <a:pt x="24941" y="26782"/>
                  </a:lnTo>
                  <a:cubicBezTo>
                    <a:pt x="25946" y="27431"/>
                    <a:pt x="26803" y="28226"/>
                    <a:pt x="27515" y="29168"/>
                  </a:cubicBezTo>
                  <a:cubicBezTo>
                    <a:pt x="27536" y="29502"/>
                    <a:pt x="27557" y="29837"/>
                    <a:pt x="27557" y="30151"/>
                  </a:cubicBezTo>
                  <a:cubicBezTo>
                    <a:pt x="27159" y="29732"/>
                    <a:pt x="26741" y="29335"/>
                    <a:pt x="26322" y="28916"/>
                  </a:cubicBezTo>
                  <a:cubicBezTo>
                    <a:pt x="26270" y="28873"/>
                    <a:pt x="26203" y="28851"/>
                    <a:pt x="26138" y="28851"/>
                  </a:cubicBezTo>
                  <a:cubicBezTo>
                    <a:pt x="26048" y="28851"/>
                    <a:pt x="25961" y="28894"/>
                    <a:pt x="25925" y="28979"/>
                  </a:cubicBezTo>
                  <a:cubicBezTo>
                    <a:pt x="25883" y="29042"/>
                    <a:pt x="25862" y="29105"/>
                    <a:pt x="25841" y="29168"/>
                  </a:cubicBezTo>
                  <a:cubicBezTo>
                    <a:pt x="25785" y="29087"/>
                    <a:pt x="25692" y="29050"/>
                    <a:pt x="25598" y="29050"/>
                  </a:cubicBezTo>
                  <a:cubicBezTo>
                    <a:pt x="25448" y="29050"/>
                    <a:pt x="25297" y="29146"/>
                    <a:pt x="25297" y="29314"/>
                  </a:cubicBezTo>
                  <a:cubicBezTo>
                    <a:pt x="25297" y="28916"/>
                    <a:pt x="25046" y="28310"/>
                    <a:pt x="25025" y="27828"/>
                  </a:cubicBezTo>
                  <a:cubicBezTo>
                    <a:pt x="25004" y="27473"/>
                    <a:pt x="24962" y="27117"/>
                    <a:pt x="24941" y="26782"/>
                  </a:cubicBezTo>
                  <a:close/>
                  <a:moveTo>
                    <a:pt x="28122" y="28435"/>
                  </a:moveTo>
                  <a:lnTo>
                    <a:pt x="28122" y="28435"/>
                  </a:lnTo>
                  <a:cubicBezTo>
                    <a:pt x="28582" y="28937"/>
                    <a:pt x="29105" y="29419"/>
                    <a:pt x="29607" y="29837"/>
                  </a:cubicBezTo>
                  <a:cubicBezTo>
                    <a:pt x="29642" y="29863"/>
                    <a:pt x="29681" y="29875"/>
                    <a:pt x="29719" y="29875"/>
                  </a:cubicBezTo>
                  <a:cubicBezTo>
                    <a:pt x="29771" y="29875"/>
                    <a:pt x="29822" y="29853"/>
                    <a:pt x="29858" y="29816"/>
                  </a:cubicBezTo>
                  <a:cubicBezTo>
                    <a:pt x="29900" y="29816"/>
                    <a:pt x="29963" y="29795"/>
                    <a:pt x="30005" y="29753"/>
                  </a:cubicBezTo>
                  <a:cubicBezTo>
                    <a:pt x="30402" y="29398"/>
                    <a:pt x="30716" y="29021"/>
                    <a:pt x="31114" y="28686"/>
                  </a:cubicBezTo>
                  <a:cubicBezTo>
                    <a:pt x="31260" y="29126"/>
                    <a:pt x="31427" y="29544"/>
                    <a:pt x="31658" y="29921"/>
                  </a:cubicBezTo>
                  <a:cubicBezTo>
                    <a:pt x="31568" y="30082"/>
                    <a:pt x="31708" y="30273"/>
                    <a:pt x="31894" y="30273"/>
                  </a:cubicBezTo>
                  <a:cubicBezTo>
                    <a:pt x="31926" y="30273"/>
                    <a:pt x="31959" y="30268"/>
                    <a:pt x="31992" y="30256"/>
                  </a:cubicBezTo>
                  <a:cubicBezTo>
                    <a:pt x="32411" y="30067"/>
                    <a:pt x="32808" y="29921"/>
                    <a:pt x="33248" y="29858"/>
                  </a:cubicBezTo>
                  <a:lnTo>
                    <a:pt x="33248" y="29858"/>
                  </a:lnTo>
                  <a:cubicBezTo>
                    <a:pt x="32955" y="30339"/>
                    <a:pt x="32767" y="30883"/>
                    <a:pt x="32746" y="31427"/>
                  </a:cubicBezTo>
                  <a:cubicBezTo>
                    <a:pt x="31720" y="31281"/>
                    <a:pt x="30653" y="31155"/>
                    <a:pt x="29607" y="31092"/>
                  </a:cubicBezTo>
                  <a:cubicBezTo>
                    <a:pt x="29754" y="30883"/>
                    <a:pt x="29900" y="30674"/>
                    <a:pt x="30067" y="30486"/>
                  </a:cubicBezTo>
                  <a:cubicBezTo>
                    <a:pt x="30193" y="30360"/>
                    <a:pt x="30151" y="30130"/>
                    <a:pt x="29963" y="30088"/>
                  </a:cubicBezTo>
                  <a:cubicBezTo>
                    <a:pt x="29751" y="30037"/>
                    <a:pt x="29515" y="30010"/>
                    <a:pt x="29273" y="30010"/>
                  </a:cubicBezTo>
                  <a:cubicBezTo>
                    <a:pt x="28918" y="30010"/>
                    <a:pt x="28550" y="30068"/>
                    <a:pt x="28226" y="30193"/>
                  </a:cubicBezTo>
                  <a:cubicBezTo>
                    <a:pt x="28205" y="29607"/>
                    <a:pt x="28184" y="29021"/>
                    <a:pt x="28122" y="28435"/>
                  </a:cubicBezTo>
                  <a:close/>
                  <a:moveTo>
                    <a:pt x="26238" y="29523"/>
                  </a:moveTo>
                  <a:cubicBezTo>
                    <a:pt x="26657" y="29921"/>
                    <a:pt x="27075" y="30339"/>
                    <a:pt x="27536" y="30695"/>
                  </a:cubicBezTo>
                  <a:cubicBezTo>
                    <a:pt x="27465" y="30836"/>
                    <a:pt x="27558" y="31007"/>
                    <a:pt x="27714" y="31007"/>
                  </a:cubicBezTo>
                  <a:cubicBezTo>
                    <a:pt x="27744" y="31007"/>
                    <a:pt x="27775" y="31001"/>
                    <a:pt x="27808" y="30988"/>
                  </a:cubicBezTo>
                  <a:cubicBezTo>
                    <a:pt x="27845" y="31002"/>
                    <a:pt x="27883" y="31008"/>
                    <a:pt x="27920" y="31008"/>
                  </a:cubicBezTo>
                  <a:cubicBezTo>
                    <a:pt x="28052" y="31008"/>
                    <a:pt x="28177" y="30925"/>
                    <a:pt x="28226" y="30779"/>
                  </a:cubicBezTo>
                  <a:cubicBezTo>
                    <a:pt x="28394" y="30695"/>
                    <a:pt x="28561" y="30590"/>
                    <a:pt x="28749" y="30548"/>
                  </a:cubicBezTo>
                  <a:cubicBezTo>
                    <a:pt x="28918" y="30518"/>
                    <a:pt x="29086" y="30498"/>
                    <a:pt x="29255" y="30498"/>
                  </a:cubicBezTo>
                  <a:cubicBezTo>
                    <a:pt x="29316" y="30498"/>
                    <a:pt x="29378" y="30501"/>
                    <a:pt x="29440" y="30507"/>
                  </a:cubicBezTo>
                  <a:cubicBezTo>
                    <a:pt x="29042" y="31009"/>
                    <a:pt x="28728" y="31574"/>
                    <a:pt x="28603" y="32201"/>
                  </a:cubicBezTo>
                  <a:cubicBezTo>
                    <a:pt x="27264" y="32139"/>
                    <a:pt x="25925" y="32076"/>
                    <a:pt x="24565" y="32034"/>
                  </a:cubicBezTo>
                  <a:cubicBezTo>
                    <a:pt x="24606" y="31992"/>
                    <a:pt x="24648" y="31909"/>
                    <a:pt x="24606" y="31825"/>
                  </a:cubicBezTo>
                  <a:cubicBezTo>
                    <a:pt x="24418" y="31281"/>
                    <a:pt x="24167" y="30758"/>
                    <a:pt x="23937" y="30214"/>
                  </a:cubicBezTo>
                  <a:lnTo>
                    <a:pt x="23937" y="30214"/>
                  </a:lnTo>
                  <a:cubicBezTo>
                    <a:pt x="24627" y="30318"/>
                    <a:pt x="25276" y="30528"/>
                    <a:pt x="25904" y="30904"/>
                  </a:cubicBezTo>
                  <a:cubicBezTo>
                    <a:pt x="25941" y="30925"/>
                    <a:pt x="25981" y="30934"/>
                    <a:pt x="26021" y="30934"/>
                  </a:cubicBezTo>
                  <a:cubicBezTo>
                    <a:pt x="26186" y="30934"/>
                    <a:pt x="26352" y="30779"/>
                    <a:pt x="26301" y="30611"/>
                  </a:cubicBezTo>
                  <a:cubicBezTo>
                    <a:pt x="26155" y="30214"/>
                    <a:pt x="26113" y="29900"/>
                    <a:pt x="26238" y="29523"/>
                  </a:cubicBezTo>
                  <a:close/>
                  <a:moveTo>
                    <a:pt x="24251" y="26385"/>
                  </a:moveTo>
                  <a:cubicBezTo>
                    <a:pt x="24272" y="26636"/>
                    <a:pt x="24293" y="26908"/>
                    <a:pt x="24334" y="27159"/>
                  </a:cubicBezTo>
                  <a:cubicBezTo>
                    <a:pt x="24376" y="27849"/>
                    <a:pt x="24209" y="28875"/>
                    <a:pt x="24523" y="29502"/>
                  </a:cubicBezTo>
                  <a:cubicBezTo>
                    <a:pt x="24606" y="29649"/>
                    <a:pt x="24669" y="29753"/>
                    <a:pt x="24753" y="29837"/>
                  </a:cubicBezTo>
                  <a:cubicBezTo>
                    <a:pt x="24355" y="29732"/>
                    <a:pt x="23937" y="29649"/>
                    <a:pt x="23497" y="29628"/>
                  </a:cubicBezTo>
                  <a:cubicBezTo>
                    <a:pt x="23267" y="29628"/>
                    <a:pt x="23163" y="29858"/>
                    <a:pt x="23246" y="30046"/>
                  </a:cubicBezTo>
                  <a:cubicBezTo>
                    <a:pt x="23560" y="30695"/>
                    <a:pt x="23832" y="31385"/>
                    <a:pt x="24167" y="32013"/>
                  </a:cubicBezTo>
                  <a:cubicBezTo>
                    <a:pt x="24188" y="32034"/>
                    <a:pt x="24188" y="32034"/>
                    <a:pt x="24188" y="32034"/>
                  </a:cubicBezTo>
                  <a:lnTo>
                    <a:pt x="24062" y="32034"/>
                  </a:lnTo>
                  <a:cubicBezTo>
                    <a:pt x="23811" y="32034"/>
                    <a:pt x="23832" y="32390"/>
                    <a:pt x="24062" y="32411"/>
                  </a:cubicBezTo>
                  <a:cubicBezTo>
                    <a:pt x="25694" y="32536"/>
                    <a:pt x="27326" y="32662"/>
                    <a:pt x="28959" y="32745"/>
                  </a:cubicBezTo>
                  <a:cubicBezTo>
                    <a:pt x="28965" y="32746"/>
                    <a:pt x="28972" y="32746"/>
                    <a:pt x="28978" y="32746"/>
                  </a:cubicBezTo>
                  <a:cubicBezTo>
                    <a:pt x="29273" y="32746"/>
                    <a:pt x="29287" y="32284"/>
                    <a:pt x="29000" y="32243"/>
                  </a:cubicBezTo>
                  <a:cubicBezTo>
                    <a:pt x="29126" y="31950"/>
                    <a:pt x="29251" y="31657"/>
                    <a:pt x="29419" y="31406"/>
                  </a:cubicBezTo>
                  <a:cubicBezTo>
                    <a:pt x="30549" y="31657"/>
                    <a:pt x="31720" y="31825"/>
                    <a:pt x="32871" y="31950"/>
                  </a:cubicBezTo>
                  <a:cubicBezTo>
                    <a:pt x="32881" y="31951"/>
                    <a:pt x="32890" y="31952"/>
                    <a:pt x="32900" y="31952"/>
                  </a:cubicBezTo>
                  <a:cubicBezTo>
                    <a:pt x="33068" y="31952"/>
                    <a:pt x="33141" y="31775"/>
                    <a:pt x="33101" y="31636"/>
                  </a:cubicBezTo>
                  <a:cubicBezTo>
                    <a:pt x="33290" y="30925"/>
                    <a:pt x="33478" y="30297"/>
                    <a:pt x="33938" y="29712"/>
                  </a:cubicBezTo>
                  <a:cubicBezTo>
                    <a:pt x="34060" y="29570"/>
                    <a:pt x="34005" y="29292"/>
                    <a:pt x="33794" y="29292"/>
                  </a:cubicBezTo>
                  <a:cubicBezTo>
                    <a:pt x="33786" y="29292"/>
                    <a:pt x="33779" y="29292"/>
                    <a:pt x="33771" y="29293"/>
                  </a:cubicBezTo>
                  <a:cubicBezTo>
                    <a:pt x="33352" y="29314"/>
                    <a:pt x="32934" y="29377"/>
                    <a:pt x="32536" y="29502"/>
                  </a:cubicBezTo>
                  <a:cubicBezTo>
                    <a:pt x="32788" y="28561"/>
                    <a:pt x="33018" y="27619"/>
                    <a:pt x="33290" y="26678"/>
                  </a:cubicBezTo>
                  <a:cubicBezTo>
                    <a:pt x="35445" y="27222"/>
                    <a:pt x="37495" y="28059"/>
                    <a:pt x="39316" y="29335"/>
                  </a:cubicBezTo>
                  <a:cubicBezTo>
                    <a:pt x="41115" y="30569"/>
                    <a:pt x="46220" y="35382"/>
                    <a:pt x="41115" y="36365"/>
                  </a:cubicBezTo>
                  <a:cubicBezTo>
                    <a:pt x="40511" y="36484"/>
                    <a:pt x="39902" y="36535"/>
                    <a:pt x="39291" y="36535"/>
                  </a:cubicBezTo>
                  <a:cubicBezTo>
                    <a:pt x="35475" y="36535"/>
                    <a:pt x="31535" y="34534"/>
                    <a:pt x="27766" y="34336"/>
                  </a:cubicBezTo>
                  <a:cubicBezTo>
                    <a:pt x="27464" y="34322"/>
                    <a:pt x="27163" y="34316"/>
                    <a:pt x="26862" y="34316"/>
                  </a:cubicBezTo>
                  <a:cubicBezTo>
                    <a:pt x="24845" y="34316"/>
                    <a:pt x="22843" y="34593"/>
                    <a:pt x="20840" y="34775"/>
                  </a:cubicBezTo>
                  <a:cubicBezTo>
                    <a:pt x="19927" y="34854"/>
                    <a:pt x="18515" y="35051"/>
                    <a:pt x="17127" y="35051"/>
                  </a:cubicBezTo>
                  <a:cubicBezTo>
                    <a:pt x="15588" y="35051"/>
                    <a:pt x="14078" y="34809"/>
                    <a:pt x="13308" y="33896"/>
                  </a:cubicBezTo>
                  <a:cubicBezTo>
                    <a:pt x="10776" y="30904"/>
                    <a:pt x="16969" y="28393"/>
                    <a:pt x="18727" y="27787"/>
                  </a:cubicBezTo>
                  <a:cubicBezTo>
                    <a:pt x="20526" y="27159"/>
                    <a:pt x="22388" y="26824"/>
                    <a:pt x="24251" y="26385"/>
                  </a:cubicBezTo>
                  <a:close/>
                  <a:moveTo>
                    <a:pt x="21531" y="0"/>
                  </a:moveTo>
                  <a:cubicBezTo>
                    <a:pt x="18873" y="0"/>
                    <a:pt x="15902" y="1632"/>
                    <a:pt x="15484" y="4248"/>
                  </a:cubicBezTo>
                  <a:cubicBezTo>
                    <a:pt x="14751" y="1671"/>
                    <a:pt x="12371" y="286"/>
                    <a:pt x="9974" y="286"/>
                  </a:cubicBezTo>
                  <a:cubicBezTo>
                    <a:pt x="7991" y="286"/>
                    <a:pt x="5997" y="1235"/>
                    <a:pt x="4917" y="3243"/>
                  </a:cubicBezTo>
                  <a:cubicBezTo>
                    <a:pt x="4815" y="3418"/>
                    <a:pt x="4957" y="3573"/>
                    <a:pt x="5109" y="3573"/>
                  </a:cubicBezTo>
                  <a:cubicBezTo>
                    <a:pt x="5175" y="3573"/>
                    <a:pt x="5243" y="3543"/>
                    <a:pt x="5294" y="3473"/>
                  </a:cubicBezTo>
                  <a:cubicBezTo>
                    <a:pt x="5419" y="3306"/>
                    <a:pt x="5524" y="3139"/>
                    <a:pt x="5650" y="2992"/>
                  </a:cubicBezTo>
                  <a:cubicBezTo>
                    <a:pt x="6859" y="1529"/>
                    <a:pt x="8433" y="842"/>
                    <a:pt x="9981" y="842"/>
                  </a:cubicBezTo>
                  <a:cubicBezTo>
                    <a:pt x="12264" y="842"/>
                    <a:pt x="14490" y="2337"/>
                    <a:pt x="15400" y="5043"/>
                  </a:cubicBezTo>
                  <a:cubicBezTo>
                    <a:pt x="15421" y="5064"/>
                    <a:pt x="15442" y="5084"/>
                    <a:pt x="15442" y="5105"/>
                  </a:cubicBezTo>
                  <a:cubicBezTo>
                    <a:pt x="15463" y="5294"/>
                    <a:pt x="15484" y="5503"/>
                    <a:pt x="15526" y="5712"/>
                  </a:cubicBezTo>
                  <a:cubicBezTo>
                    <a:pt x="14961" y="5775"/>
                    <a:pt x="14458" y="6110"/>
                    <a:pt x="14228" y="6633"/>
                  </a:cubicBezTo>
                  <a:cubicBezTo>
                    <a:pt x="13705" y="6361"/>
                    <a:pt x="13140" y="6131"/>
                    <a:pt x="12575" y="5963"/>
                  </a:cubicBezTo>
                  <a:cubicBezTo>
                    <a:pt x="12701" y="4729"/>
                    <a:pt x="10608" y="4499"/>
                    <a:pt x="9311" y="4373"/>
                  </a:cubicBezTo>
                  <a:cubicBezTo>
                    <a:pt x="9520" y="4248"/>
                    <a:pt x="9730" y="4122"/>
                    <a:pt x="9960" y="3996"/>
                  </a:cubicBezTo>
                  <a:cubicBezTo>
                    <a:pt x="10190" y="3850"/>
                    <a:pt x="10064" y="3536"/>
                    <a:pt x="9834" y="3515"/>
                  </a:cubicBezTo>
                  <a:cubicBezTo>
                    <a:pt x="8495" y="3348"/>
                    <a:pt x="7156" y="3139"/>
                    <a:pt x="5838" y="3013"/>
                  </a:cubicBezTo>
                  <a:cubicBezTo>
                    <a:pt x="5775" y="3013"/>
                    <a:pt x="5754" y="3034"/>
                    <a:pt x="5733" y="3055"/>
                  </a:cubicBezTo>
                  <a:cubicBezTo>
                    <a:pt x="5671" y="3139"/>
                    <a:pt x="5671" y="3264"/>
                    <a:pt x="5796" y="3285"/>
                  </a:cubicBezTo>
                  <a:cubicBezTo>
                    <a:pt x="6884" y="3536"/>
                    <a:pt x="7993" y="3703"/>
                    <a:pt x="9081" y="3892"/>
                  </a:cubicBezTo>
                  <a:cubicBezTo>
                    <a:pt x="8851" y="4038"/>
                    <a:pt x="8621" y="4164"/>
                    <a:pt x="8370" y="4310"/>
                  </a:cubicBezTo>
                  <a:cubicBezTo>
                    <a:pt x="8202" y="4415"/>
                    <a:pt x="8202" y="4750"/>
                    <a:pt x="8432" y="4792"/>
                  </a:cubicBezTo>
                  <a:cubicBezTo>
                    <a:pt x="8851" y="4854"/>
                    <a:pt x="11989" y="5231"/>
                    <a:pt x="12052" y="5817"/>
                  </a:cubicBezTo>
                  <a:cubicBezTo>
                    <a:pt x="11328" y="5650"/>
                    <a:pt x="10573" y="5568"/>
                    <a:pt x="9815" y="5568"/>
                  </a:cubicBezTo>
                  <a:cubicBezTo>
                    <a:pt x="7045" y="5568"/>
                    <a:pt x="4216" y="6665"/>
                    <a:pt x="2574" y="8767"/>
                  </a:cubicBezTo>
                  <a:cubicBezTo>
                    <a:pt x="879" y="10943"/>
                    <a:pt x="0" y="16823"/>
                    <a:pt x="3892" y="17241"/>
                  </a:cubicBezTo>
                  <a:cubicBezTo>
                    <a:pt x="3899" y="17242"/>
                    <a:pt x="3906" y="17242"/>
                    <a:pt x="3913" y="17242"/>
                  </a:cubicBezTo>
                  <a:cubicBezTo>
                    <a:pt x="4105" y="17242"/>
                    <a:pt x="4159" y="16965"/>
                    <a:pt x="4018" y="16864"/>
                  </a:cubicBezTo>
                  <a:cubicBezTo>
                    <a:pt x="4645" y="15714"/>
                    <a:pt x="5273" y="14563"/>
                    <a:pt x="6026" y="13475"/>
                  </a:cubicBezTo>
                  <a:cubicBezTo>
                    <a:pt x="6068" y="13747"/>
                    <a:pt x="6173" y="14019"/>
                    <a:pt x="6298" y="14291"/>
                  </a:cubicBezTo>
                  <a:cubicBezTo>
                    <a:pt x="6339" y="14382"/>
                    <a:pt x="6429" y="14424"/>
                    <a:pt x="6520" y="14424"/>
                  </a:cubicBezTo>
                  <a:cubicBezTo>
                    <a:pt x="6617" y="14424"/>
                    <a:pt x="6715" y="14377"/>
                    <a:pt x="6759" y="14291"/>
                  </a:cubicBezTo>
                  <a:cubicBezTo>
                    <a:pt x="7700" y="12701"/>
                    <a:pt x="8893" y="11634"/>
                    <a:pt x="10357" y="10629"/>
                  </a:cubicBezTo>
                  <a:lnTo>
                    <a:pt x="10357" y="10629"/>
                  </a:lnTo>
                  <a:cubicBezTo>
                    <a:pt x="10316" y="10859"/>
                    <a:pt x="10232" y="11069"/>
                    <a:pt x="10127" y="11278"/>
                  </a:cubicBezTo>
                  <a:cubicBezTo>
                    <a:pt x="10026" y="11446"/>
                    <a:pt x="10155" y="11627"/>
                    <a:pt x="10318" y="11627"/>
                  </a:cubicBezTo>
                  <a:cubicBezTo>
                    <a:pt x="10358" y="11627"/>
                    <a:pt x="10400" y="11616"/>
                    <a:pt x="10441" y="11592"/>
                  </a:cubicBezTo>
                  <a:cubicBezTo>
                    <a:pt x="11027" y="11236"/>
                    <a:pt x="11634" y="11048"/>
                    <a:pt x="12303" y="10964"/>
                  </a:cubicBezTo>
                  <a:lnTo>
                    <a:pt x="12303" y="10964"/>
                  </a:lnTo>
                  <a:cubicBezTo>
                    <a:pt x="11069" y="12324"/>
                    <a:pt x="10567" y="14772"/>
                    <a:pt x="10734" y="16299"/>
                  </a:cubicBezTo>
                  <a:cubicBezTo>
                    <a:pt x="11048" y="19250"/>
                    <a:pt x="13454" y="21719"/>
                    <a:pt x="16362" y="22179"/>
                  </a:cubicBezTo>
                  <a:cubicBezTo>
                    <a:pt x="16375" y="22181"/>
                    <a:pt x="16388" y="22182"/>
                    <a:pt x="16400" y="22182"/>
                  </a:cubicBezTo>
                  <a:cubicBezTo>
                    <a:pt x="16530" y="22182"/>
                    <a:pt x="16636" y="22084"/>
                    <a:pt x="16655" y="21970"/>
                  </a:cubicBezTo>
                  <a:cubicBezTo>
                    <a:pt x="16739" y="21970"/>
                    <a:pt x="16823" y="21865"/>
                    <a:pt x="16781" y="21761"/>
                  </a:cubicBezTo>
                  <a:cubicBezTo>
                    <a:pt x="16216" y="20798"/>
                    <a:pt x="15693" y="19940"/>
                    <a:pt x="15358" y="18915"/>
                  </a:cubicBezTo>
                  <a:lnTo>
                    <a:pt x="15358" y="18915"/>
                  </a:lnTo>
                  <a:cubicBezTo>
                    <a:pt x="15546" y="18978"/>
                    <a:pt x="15714" y="19040"/>
                    <a:pt x="15902" y="19124"/>
                  </a:cubicBezTo>
                  <a:cubicBezTo>
                    <a:pt x="15925" y="19132"/>
                    <a:pt x="15949" y="19136"/>
                    <a:pt x="15972" y="19136"/>
                  </a:cubicBezTo>
                  <a:cubicBezTo>
                    <a:pt x="16133" y="19136"/>
                    <a:pt x="16271" y="18954"/>
                    <a:pt x="16216" y="18789"/>
                  </a:cubicBezTo>
                  <a:cubicBezTo>
                    <a:pt x="15777" y="17408"/>
                    <a:pt x="15358" y="15986"/>
                    <a:pt x="14835" y="14626"/>
                  </a:cubicBezTo>
                  <a:lnTo>
                    <a:pt x="14835" y="14626"/>
                  </a:lnTo>
                  <a:cubicBezTo>
                    <a:pt x="14919" y="14667"/>
                    <a:pt x="15002" y="14730"/>
                    <a:pt x="15086" y="14793"/>
                  </a:cubicBezTo>
                  <a:cubicBezTo>
                    <a:pt x="15119" y="14812"/>
                    <a:pt x="15152" y="14820"/>
                    <a:pt x="15185" y="14820"/>
                  </a:cubicBezTo>
                  <a:cubicBezTo>
                    <a:pt x="15299" y="14820"/>
                    <a:pt x="15400" y="14719"/>
                    <a:pt x="15400" y="14605"/>
                  </a:cubicBezTo>
                  <a:cubicBezTo>
                    <a:pt x="15463" y="13433"/>
                    <a:pt x="15379" y="12198"/>
                    <a:pt x="15274" y="11027"/>
                  </a:cubicBezTo>
                  <a:lnTo>
                    <a:pt x="15274" y="11027"/>
                  </a:lnTo>
                  <a:cubicBezTo>
                    <a:pt x="15348" y="11037"/>
                    <a:pt x="15421" y="11042"/>
                    <a:pt x="15494" y="11042"/>
                  </a:cubicBezTo>
                  <a:cubicBezTo>
                    <a:pt x="15713" y="11042"/>
                    <a:pt x="15928" y="10995"/>
                    <a:pt x="16132" y="10901"/>
                  </a:cubicBezTo>
                  <a:cubicBezTo>
                    <a:pt x="16425" y="10755"/>
                    <a:pt x="16634" y="10525"/>
                    <a:pt x="16781" y="10232"/>
                  </a:cubicBezTo>
                  <a:cubicBezTo>
                    <a:pt x="18999" y="11299"/>
                    <a:pt x="20171" y="13538"/>
                    <a:pt x="21196" y="15693"/>
                  </a:cubicBezTo>
                  <a:cubicBezTo>
                    <a:pt x="22326" y="18078"/>
                    <a:pt x="23163" y="20568"/>
                    <a:pt x="23728" y="23121"/>
                  </a:cubicBezTo>
                  <a:cubicBezTo>
                    <a:pt x="23916" y="24062"/>
                    <a:pt x="24083" y="24983"/>
                    <a:pt x="24209" y="25924"/>
                  </a:cubicBezTo>
                  <a:cubicBezTo>
                    <a:pt x="21489" y="26322"/>
                    <a:pt x="18727" y="26908"/>
                    <a:pt x="16258" y="28142"/>
                  </a:cubicBezTo>
                  <a:cubicBezTo>
                    <a:pt x="14647" y="28937"/>
                    <a:pt x="11822" y="30528"/>
                    <a:pt x="12031" y="32683"/>
                  </a:cubicBezTo>
                  <a:cubicBezTo>
                    <a:pt x="12241" y="34712"/>
                    <a:pt x="14458" y="35340"/>
                    <a:pt x="16132" y="35486"/>
                  </a:cubicBezTo>
                  <a:cubicBezTo>
                    <a:pt x="16703" y="35540"/>
                    <a:pt x="17274" y="35563"/>
                    <a:pt x="17844" y="35563"/>
                  </a:cubicBezTo>
                  <a:cubicBezTo>
                    <a:pt x="20847" y="35563"/>
                    <a:pt x="23841" y="34935"/>
                    <a:pt x="26846" y="34935"/>
                  </a:cubicBezTo>
                  <a:cubicBezTo>
                    <a:pt x="27034" y="34935"/>
                    <a:pt x="27222" y="34937"/>
                    <a:pt x="27410" y="34942"/>
                  </a:cubicBezTo>
                  <a:cubicBezTo>
                    <a:pt x="31009" y="35068"/>
                    <a:pt x="34378" y="36491"/>
                    <a:pt x="37914" y="36930"/>
                  </a:cubicBezTo>
                  <a:cubicBezTo>
                    <a:pt x="38539" y="37012"/>
                    <a:pt x="39326" y="37107"/>
                    <a:pt x="40124" y="37107"/>
                  </a:cubicBezTo>
                  <a:cubicBezTo>
                    <a:pt x="41568" y="37107"/>
                    <a:pt x="43048" y="36795"/>
                    <a:pt x="43668" y="35528"/>
                  </a:cubicBezTo>
                  <a:cubicBezTo>
                    <a:pt x="44693" y="33457"/>
                    <a:pt x="42663" y="31218"/>
                    <a:pt x="41241" y="29984"/>
                  </a:cubicBezTo>
                  <a:cubicBezTo>
                    <a:pt x="39002" y="28038"/>
                    <a:pt x="36345" y="26719"/>
                    <a:pt x="33457" y="26050"/>
                  </a:cubicBezTo>
                  <a:cubicBezTo>
                    <a:pt x="33896" y="24522"/>
                    <a:pt x="34378" y="23016"/>
                    <a:pt x="34964" y="21530"/>
                  </a:cubicBezTo>
                  <a:cubicBezTo>
                    <a:pt x="35989" y="18894"/>
                    <a:pt x="37328" y="16446"/>
                    <a:pt x="38625" y="13935"/>
                  </a:cubicBezTo>
                  <a:cubicBezTo>
                    <a:pt x="38772" y="13914"/>
                    <a:pt x="38834" y="13768"/>
                    <a:pt x="38772" y="13642"/>
                  </a:cubicBezTo>
                  <a:cubicBezTo>
                    <a:pt x="38814" y="13600"/>
                    <a:pt x="38834" y="13559"/>
                    <a:pt x="38855" y="13496"/>
                  </a:cubicBezTo>
                  <a:lnTo>
                    <a:pt x="39567" y="15253"/>
                  </a:lnTo>
                  <a:cubicBezTo>
                    <a:pt x="39611" y="15358"/>
                    <a:pt x="39709" y="15451"/>
                    <a:pt x="39815" y="15451"/>
                  </a:cubicBezTo>
                  <a:cubicBezTo>
                    <a:pt x="39857" y="15451"/>
                    <a:pt x="39901" y="15436"/>
                    <a:pt x="39943" y="15400"/>
                  </a:cubicBezTo>
                  <a:cubicBezTo>
                    <a:pt x="40111" y="15295"/>
                    <a:pt x="40257" y="15191"/>
                    <a:pt x="40404" y="15065"/>
                  </a:cubicBezTo>
                  <a:cubicBezTo>
                    <a:pt x="40487" y="16530"/>
                    <a:pt x="40487" y="17952"/>
                    <a:pt x="40404" y="19417"/>
                  </a:cubicBezTo>
                  <a:cubicBezTo>
                    <a:pt x="40388" y="19575"/>
                    <a:pt x="40527" y="19685"/>
                    <a:pt x="40667" y="19685"/>
                  </a:cubicBezTo>
                  <a:cubicBezTo>
                    <a:pt x="40714" y="19685"/>
                    <a:pt x="40760" y="19673"/>
                    <a:pt x="40801" y="19647"/>
                  </a:cubicBezTo>
                  <a:cubicBezTo>
                    <a:pt x="41011" y="19522"/>
                    <a:pt x="41220" y="19417"/>
                    <a:pt x="41429" y="19292"/>
                  </a:cubicBezTo>
                  <a:lnTo>
                    <a:pt x="41429" y="19292"/>
                  </a:lnTo>
                  <a:cubicBezTo>
                    <a:pt x="41345" y="20568"/>
                    <a:pt x="41011" y="22472"/>
                    <a:pt x="41743" y="23372"/>
                  </a:cubicBezTo>
                  <a:cubicBezTo>
                    <a:pt x="41791" y="23436"/>
                    <a:pt x="41875" y="23463"/>
                    <a:pt x="41959" y="23463"/>
                  </a:cubicBezTo>
                  <a:cubicBezTo>
                    <a:pt x="41985" y="23463"/>
                    <a:pt x="42011" y="23460"/>
                    <a:pt x="42036" y="23455"/>
                  </a:cubicBezTo>
                  <a:cubicBezTo>
                    <a:pt x="44609" y="22995"/>
                    <a:pt x="45781" y="19417"/>
                    <a:pt x="45425" y="17157"/>
                  </a:cubicBezTo>
                  <a:cubicBezTo>
                    <a:pt x="45007" y="14395"/>
                    <a:pt x="42747" y="12282"/>
                    <a:pt x="40153" y="11508"/>
                  </a:cubicBezTo>
                  <a:cubicBezTo>
                    <a:pt x="40069" y="11194"/>
                    <a:pt x="39922" y="10943"/>
                    <a:pt x="39713" y="10755"/>
                  </a:cubicBezTo>
                  <a:lnTo>
                    <a:pt x="39713" y="10755"/>
                  </a:lnTo>
                  <a:cubicBezTo>
                    <a:pt x="41450" y="11152"/>
                    <a:pt x="43082" y="11696"/>
                    <a:pt x="44693" y="12575"/>
                  </a:cubicBezTo>
                  <a:cubicBezTo>
                    <a:pt x="44732" y="12595"/>
                    <a:pt x="44774" y="12604"/>
                    <a:pt x="44814" y="12604"/>
                  </a:cubicBezTo>
                  <a:cubicBezTo>
                    <a:pt x="44947" y="12604"/>
                    <a:pt x="45070" y="12505"/>
                    <a:pt x="45070" y="12345"/>
                  </a:cubicBezTo>
                  <a:cubicBezTo>
                    <a:pt x="45056" y="11994"/>
                    <a:pt x="45159" y="11865"/>
                    <a:pt x="45323" y="11865"/>
                  </a:cubicBezTo>
                  <a:cubicBezTo>
                    <a:pt x="45678" y="11865"/>
                    <a:pt x="46322" y="12464"/>
                    <a:pt x="46723" y="12722"/>
                  </a:cubicBezTo>
                  <a:cubicBezTo>
                    <a:pt x="47601" y="13266"/>
                    <a:pt x="48459" y="13831"/>
                    <a:pt x="49359" y="14312"/>
                  </a:cubicBezTo>
                  <a:cubicBezTo>
                    <a:pt x="49376" y="14317"/>
                    <a:pt x="49394" y="14320"/>
                    <a:pt x="49412" y="14320"/>
                  </a:cubicBezTo>
                  <a:cubicBezTo>
                    <a:pt x="49462" y="14320"/>
                    <a:pt x="49511" y="14301"/>
                    <a:pt x="49526" y="14270"/>
                  </a:cubicBezTo>
                  <a:cubicBezTo>
                    <a:pt x="49652" y="14249"/>
                    <a:pt x="49757" y="14186"/>
                    <a:pt x="49778" y="14019"/>
                  </a:cubicBezTo>
                  <a:cubicBezTo>
                    <a:pt x="50141" y="10125"/>
                    <a:pt x="46609" y="8188"/>
                    <a:pt x="43057" y="8188"/>
                  </a:cubicBezTo>
                  <a:cubicBezTo>
                    <a:pt x="41495" y="8188"/>
                    <a:pt x="39928" y="8563"/>
                    <a:pt x="38688" y="9311"/>
                  </a:cubicBezTo>
                  <a:cubicBezTo>
                    <a:pt x="39336" y="5605"/>
                    <a:pt x="36379" y="2022"/>
                    <a:pt x="32690" y="2022"/>
                  </a:cubicBezTo>
                  <a:cubicBezTo>
                    <a:pt x="32089" y="2022"/>
                    <a:pt x="31469" y="2117"/>
                    <a:pt x="30842" y="2323"/>
                  </a:cubicBezTo>
                  <a:cubicBezTo>
                    <a:pt x="30632" y="2406"/>
                    <a:pt x="30632" y="2636"/>
                    <a:pt x="30758" y="2762"/>
                  </a:cubicBezTo>
                  <a:cubicBezTo>
                    <a:pt x="30758" y="2804"/>
                    <a:pt x="30779" y="2846"/>
                    <a:pt x="30821" y="2867"/>
                  </a:cubicBezTo>
                  <a:cubicBezTo>
                    <a:pt x="32055" y="3787"/>
                    <a:pt x="33185" y="4792"/>
                    <a:pt x="34189" y="5963"/>
                  </a:cubicBezTo>
                  <a:cubicBezTo>
                    <a:pt x="33980" y="5963"/>
                    <a:pt x="33750" y="5984"/>
                    <a:pt x="33520" y="5984"/>
                  </a:cubicBezTo>
                  <a:cubicBezTo>
                    <a:pt x="33269" y="6005"/>
                    <a:pt x="33143" y="6340"/>
                    <a:pt x="33394" y="6486"/>
                  </a:cubicBezTo>
                  <a:cubicBezTo>
                    <a:pt x="34880" y="7302"/>
                    <a:pt x="35947" y="8537"/>
                    <a:pt x="36512" y="10106"/>
                  </a:cubicBezTo>
                  <a:cubicBezTo>
                    <a:pt x="35015" y="8556"/>
                    <a:pt x="32905" y="7736"/>
                    <a:pt x="30789" y="7736"/>
                  </a:cubicBezTo>
                  <a:cubicBezTo>
                    <a:pt x="29563" y="7736"/>
                    <a:pt x="28335" y="8011"/>
                    <a:pt x="27222" y="8579"/>
                  </a:cubicBezTo>
                  <a:cubicBezTo>
                    <a:pt x="27117" y="8641"/>
                    <a:pt x="27075" y="8725"/>
                    <a:pt x="27075" y="8788"/>
                  </a:cubicBezTo>
                  <a:cubicBezTo>
                    <a:pt x="25381" y="7156"/>
                    <a:pt x="23142" y="6005"/>
                    <a:pt x="20903" y="5775"/>
                  </a:cubicBezTo>
                  <a:cubicBezTo>
                    <a:pt x="21028" y="5670"/>
                    <a:pt x="21070" y="5461"/>
                    <a:pt x="20882" y="5356"/>
                  </a:cubicBezTo>
                  <a:cubicBezTo>
                    <a:pt x="20840" y="5294"/>
                    <a:pt x="20798" y="5231"/>
                    <a:pt x="20756" y="5168"/>
                  </a:cubicBezTo>
                  <a:lnTo>
                    <a:pt x="20756" y="5168"/>
                  </a:lnTo>
                  <a:cubicBezTo>
                    <a:pt x="21803" y="5294"/>
                    <a:pt x="22807" y="5503"/>
                    <a:pt x="23811" y="5817"/>
                  </a:cubicBezTo>
                  <a:cubicBezTo>
                    <a:pt x="23848" y="5831"/>
                    <a:pt x="23883" y="5838"/>
                    <a:pt x="23916" y="5838"/>
                  </a:cubicBezTo>
                  <a:cubicBezTo>
                    <a:pt x="24124" y="5838"/>
                    <a:pt x="24236" y="5576"/>
                    <a:pt x="24146" y="5377"/>
                  </a:cubicBezTo>
                  <a:cubicBezTo>
                    <a:pt x="24062" y="5189"/>
                    <a:pt x="23979" y="5001"/>
                    <a:pt x="23895" y="4812"/>
                  </a:cubicBezTo>
                  <a:lnTo>
                    <a:pt x="23895" y="4812"/>
                  </a:lnTo>
                  <a:cubicBezTo>
                    <a:pt x="25485" y="5315"/>
                    <a:pt x="27096" y="5712"/>
                    <a:pt x="28770" y="5838"/>
                  </a:cubicBezTo>
                  <a:cubicBezTo>
                    <a:pt x="28875" y="5838"/>
                    <a:pt x="28917" y="5712"/>
                    <a:pt x="28854" y="5649"/>
                  </a:cubicBezTo>
                  <a:cubicBezTo>
                    <a:pt x="28854" y="5628"/>
                    <a:pt x="28833" y="5608"/>
                    <a:pt x="28791" y="5587"/>
                  </a:cubicBezTo>
                  <a:cubicBezTo>
                    <a:pt x="27013" y="5084"/>
                    <a:pt x="25192" y="4645"/>
                    <a:pt x="23435" y="4038"/>
                  </a:cubicBezTo>
                  <a:cubicBezTo>
                    <a:pt x="23398" y="4024"/>
                    <a:pt x="23363" y="4018"/>
                    <a:pt x="23330" y="4018"/>
                  </a:cubicBezTo>
                  <a:cubicBezTo>
                    <a:pt x="23122" y="4018"/>
                    <a:pt x="23010" y="4279"/>
                    <a:pt x="23100" y="4478"/>
                  </a:cubicBezTo>
                  <a:cubicBezTo>
                    <a:pt x="23184" y="4666"/>
                    <a:pt x="23267" y="4875"/>
                    <a:pt x="23351" y="5064"/>
                  </a:cubicBezTo>
                  <a:cubicBezTo>
                    <a:pt x="22305" y="4771"/>
                    <a:pt x="21280" y="4603"/>
                    <a:pt x="20171" y="4520"/>
                  </a:cubicBezTo>
                  <a:cubicBezTo>
                    <a:pt x="19982" y="4520"/>
                    <a:pt x="19857" y="4729"/>
                    <a:pt x="19899" y="4896"/>
                  </a:cubicBezTo>
                  <a:cubicBezTo>
                    <a:pt x="20003" y="5336"/>
                    <a:pt x="20129" y="5545"/>
                    <a:pt x="20505" y="5754"/>
                  </a:cubicBezTo>
                  <a:cubicBezTo>
                    <a:pt x="20379" y="5747"/>
                    <a:pt x="20252" y="5744"/>
                    <a:pt x="20125" y="5744"/>
                  </a:cubicBezTo>
                  <a:cubicBezTo>
                    <a:pt x="19060" y="5744"/>
                    <a:pt x="18004" y="5981"/>
                    <a:pt x="17032" y="6486"/>
                  </a:cubicBezTo>
                  <a:cubicBezTo>
                    <a:pt x="16781" y="6026"/>
                    <a:pt x="16321" y="5754"/>
                    <a:pt x="15798" y="5712"/>
                  </a:cubicBezTo>
                  <a:cubicBezTo>
                    <a:pt x="15780" y="2408"/>
                    <a:pt x="18582" y="568"/>
                    <a:pt x="21550" y="568"/>
                  </a:cubicBezTo>
                  <a:cubicBezTo>
                    <a:pt x="22059" y="568"/>
                    <a:pt x="22573" y="622"/>
                    <a:pt x="23079" y="732"/>
                  </a:cubicBezTo>
                  <a:cubicBezTo>
                    <a:pt x="25799" y="1318"/>
                    <a:pt x="27766" y="3180"/>
                    <a:pt x="28896" y="5628"/>
                  </a:cubicBezTo>
                  <a:cubicBezTo>
                    <a:pt x="28917" y="5649"/>
                    <a:pt x="28938" y="5691"/>
                    <a:pt x="28959" y="5733"/>
                  </a:cubicBezTo>
                  <a:cubicBezTo>
                    <a:pt x="28993" y="5816"/>
                    <a:pt x="29066" y="5851"/>
                    <a:pt x="29145" y="5851"/>
                  </a:cubicBezTo>
                  <a:cubicBezTo>
                    <a:pt x="29305" y="5851"/>
                    <a:pt x="29489" y="5706"/>
                    <a:pt x="29419" y="5524"/>
                  </a:cubicBezTo>
                  <a:cubicBezTo>
                    <a:pt x="28268" y="2281"/>
                    <a:pt x="24962" y="21"/>
                    <a:pt x="21531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39"/>
          <p:cNvSpPr/>
          <p:nvPr/>
        </p:nvSpPr>
        <p:spPr>
          <a:xfrm>
            <a:off x="7072325" y="2683400"/>
            <a:ext cx="1614464" cy="116397"/>
          </a:xfrm>
          <a:custGeom>
            <a:avLst/>
            <a:gdLst/>
            <a:ahLst/>
            <a:cxnLst/>
            <a:rect l="l" t="t" r="r" b="b"/>
            <a:pathLst>
              <a:path w="28236" h="3172" extrusionOk="0">
                <a:moveTo>
                  <a:pt x="7205" y="1"/>
                </a:moveTo>
                <a:cubicBezTo>
                  <a:pt x="7093" y="1"/>
                  <a:pt x="6975" y="59"/>
                  <a:pt x="6909" y="158"/>
                </a:cubicBezTo>
                <a:cubicBezTo>
                  <a:pt x="6055" y="1439"/>
                  <a:pt x="4514" y="2395"/>
                  <a:pt x="3103" y="2395"/>
                </a:cubicBezTo>
                <a:cubicBezTo>
                  <a:pt x="1956" y="2395"/>
                  <a:pt x="895" y="1763"/>
                  <a:pt x="360" y="158"/>
                </a:cubicBezTo>
                <a:cubicBezTo>
                  <a:pt x="335" y="74"/>
                  <a:pt x="269" y="37"/>
                  <a:pt x="201" y="37"/>
                </a:cubicBezTo>
                <a:cubicBezTo>
                  <a:pt x="102" y="37"/>
                  <a:pt x="0" y="117"/>
                  <a:pt x="25" y="242"/>
                </a:cubicBezTo>
                <a:cubicBezTo>
                  <a:pt x="339" y="1644"/>
                  <a:pt x="1344" y="2711"/>
                  <a:pt x="2787" y="2983"/>
                </a:cubicBezTo>
                <a:cubicBezTo>
                  <a:pt x="2987" y="3015"/>
                  <a:pt x="3189" y="3031"/>
                  <a:pt x="3390" y="3031"/>
                </a:cubicBezTo>
                <a:cubicBezTo>
                  <a:pt x="3967" y="3031"/>
                  <a:pt x="4540" y="2902"/>
                  <a:pt x="5068" y="2669"/>
                </a:cubicBezTo>
                <a:cubicBezTo>
                  <a:pt x="5633" y="2418"/>
                  <a:pt x="6574" y="1225"/>
                  <a:pt x="7014" y="1142"/>
                </a:cubicBezTo>
                <a:cubicBezTo>
                  <a:pt x="7039" y="1136"/>
                  <a:pt x="7064" y="1133"/>
                  <a:pt x="7089" y="1133"/>
                </a:cubicBezTo>
                <a:cubicBezTo>
                  <a:pt x="7501" y="1133"/>
                  <a:pt x="7893" y="1910"/>
                  <a:pt x="8248" y="2167"/>
                </a:cubicBezTo>
                <a:cubicBezTo>
                  <a:pt x="8834" y="2606"/>
                  <a:pt x="9567" y="2920"/>
                  <a:pt x="10299" y="2962"/>
                </a:cubicBezTo>
                <a:cubicBezTo>
                  <a:pt x="10402" y="2971"/>
                  <a:pt x="10505" y="2975"/>
                  <a:pt x="10607" y="2975"/>
                </a:cubicBezTo>
                <a:cubicBezTo>
                  <a:pt x="12008" y="2975"/>
                  <a:pt x="13240" y="2185"/>
                  <a:pt x="13981" y="995"/>
                </a:cubicBezTo>
                <a:cubicBezTo>
                  <a:pt x="14920" y="2471"/>
                  <a:pt x="16341" y="3171"/>
                  <a:pt x="17775" y="3171"/>
                </a:cubicBezTo>
                <a:cubicBezTo>
                  <a:pt x="19187" y="3171"/>
                  <a:pt x="20611" y="2492"/>
                  <a:pt x="21598" y="1204"/>
                </a:cubicBezTo>
                <a:cubicBezTo>
                  <a:pt x="22148" y="2433"/>
                  <a:pt x="23209" y="2858"/>
                  <a:pt x="24401" y="2858"/>
                </a:cubicBezTo>
                <a:cubicBezTo>
                  <a:pt x="25564" y="2858"/>
                  <a:pt x="26853" y="2454"/>
                  <a:pt x="27917" y="2000"/>
                </a:cubicBezTo>
                <a:cubicBezTo>
                  <a:pt x="28236" y="1868"/>
                  <a:pt x="28050" y="1350"/>
                  <a:pt x="27751" y="1350"/>
                </a:cubicBezTo>
                <a:cubicBezTo>
                  <a:pt x="27717" y="1350"/>
                  <a:pt x="27681" y="1357"/>
                  <a:pt x="27645" y="1372"/>
                </a:cubicBezTo>
                <a:cubicBezTo>
                  <a:pt x="26828" y="1714"/>
                  <a:pt x="25529" y="2294"/>
                  <a:pt x="24372" y="2294"/>
                </a:cubicBezTo>
                <a:cubicBezTo>
                  <a:pt x="23336" y="2294"/>
                  <a:pt x="22414" y="1828"/>
                  <a:pt x="22058" y="305"/>
                </a:cubicBezTo>
                <a:cubicBezTo>
                  <a:pt x="22012" y="131"/>
                  <a:pt x="21856" y="41"/>
                  <a:pt x="21702" y="41"/>
                </a:cubicBezTo>
                <a:cubicBezTo>
                  <a:pt x="21578" y="41"/>
                  <a:pt x="21454" y="100"/>
                  <a:pt x="21388" y="221"/>
                </a:cubicBezTo>
                <a:cubicBezTo>
                  <a:pt x="20525" y="1714"/>
                  <a:pt x="19166" y="2414"/>
                  <a:pt x="17781" y="2414"/>
                </a:cubicBezTo>
                <a:cubicBezTo>
                  <a:pt x="16449" y="2414"/>
                  <a:pt x="15092" y="1766"/>
                  <a:pt x="14128" y="556"/>
                </a:cubicBezTo>
                <a:cubicBezTo>
                  <a:pt x="14091" y="512"/>
                  <a:pt x="14047" y="494"/>
                  <a:pt x="14004" y="494"/>
                </a:cubicBezTo>
                <a:cubicBezTo>
                  <a:pt x="13922" y="494"/>
                  <a:pt x="13841" y="558"/>
                  <a:pt x="13814" y="639"/>
                </a:cubicBezTo>
                <a:cubicBezTo>
                  <a:pt x="13751" y="639"/>
                  <a:pt x="13709" y="660"/>
                  <a:pt x="13668" y="702"/>
                </a:cubicBezTo>
                <a:cubicBezTo>
                  <a:pt x="12800" y="1698"/>
                  <a:pt x="11667" y="2225"/>
                  <a:pt x="10571" y="2225"/>
                </a:cubicBezTo>
                <a:cubicBezTo>
                  <a:pt x="9343" y="2225"/>
                  <a:pt x="8161" y="1563"/>
                  <a:pt x="7453" y="158"/>
                </a:cubicBezTo>
                <a:cubicBezTo>
                  <a:pt x="7404" y="49"/>
                  <a:pt x="7307" y="1"/>
                  <a:pt x="720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39"/>
          <p:cNvSpPr/>
          <p:nvPr/>
        </p:nvSpPr>
        <p:spPr>
          <a:xfrm>
            <a:off x="457225" y="2683400"/>
            <a:ext cx="1614464" cy="116397"/>
          </a:xfrm>
          <a:custGeom>
            <a:avLst/>
            <a:gdLst/>
            <a:ahLst/>
            <a:cxnLst/>
            <a:rect l="l" t="t" r="r" b="b"/>
            <a:pathLst>
              <a:path w="28236" h="3172" extrusionOk="0">
                <a:moveTo>
                  <a:pt x="7205" y="1"/>
                </a:moveTo>
                <a:cubicBezTo>
                  <a:pt x="7093" y="1"/>
                  <a:pt x="6975" y="59"/>
                  <a:pt x="6909" y="158"/>
                </a:cubicBezTo>
                <a:cubicBezTo>
                  <a:pt x="6055" y="1439"/>
                  <a:pt x="4514" y="2395"/>
                  <a:pt x="3103" y="2395"/>
                </a:cubicBezTo>
                <a:cubicBezTo>
                  <a:pt x="1956" y="2395"/>
                  <a:pt x="895" y="1763"/>
                  <a:pt x="360" y="158"/>
                </a:cubicBezTo>
                <a:cubicBezTo>
                  <a:pt x="335" y="74"/>
                  <a:pt x="269" y="37"/>
                  <a:pt x="201" y="37"/>
                </a:cubicBezTo>
                <a:cubicBezTo>
                  <a:pt x="102" y="37"/>
                  <a:pt x="0" y="117"/>
                  <a:pt x="25" y="242"/>
                </a:cubicBezTo>
                <a:cubicBezTo>
                  <a:pt x="339" y="1644"/>
                  <a:pt x="1344" y="2711"/>
                  <a:pt x="2787" y="2983"/>
                </a:cubicBezTo>
                <a:cubicBezTo>
                  <a:pt x="2987" y="3015"/>
                  <a:pt x="3189" y="3031"/>
                  <a:pt x="3390" y="3031"/>
                </a:cubicBezTo>
                <a:cubicBezTo>
                  <a:pt x="3967" y="3031"/>
                  <a:pt x="4540" y="2902"/>
                  <a:pt x="5068" y="2669"/>
                </a:cubicBezTo>
                <a:cubicBezTo>
                  <a:pt x="5633" y="2418"/>
                  <a:pt x="6574" y="1225"/>
                  <a:pt x="7014" y="1142"/>
                </a:cubicBezTo>
                <a:cubicBezTo>
                  <a:pt x="7039" y="1136"/>
                  <a:pt x="7064" y="1133"/>
                  <a:pt x="7089" y="1133"/>
                </a:cubicBezTo>
                <a:cubicBezTo>
                  <a:pt x="7501" y="1133"/>
                  <a:pt x="7893" y="1910"/>
                  <a:pt x="8248" y="2167"/>
                </a:cubicBezTo>
                <a:cubicBezTo>
                  <a:pt x="8834" y="2606"/>
                  <a:pt x="9567" y="2920"/>
                  <a:pt x="10299" y="2962"/>
                </a:cubicBezTo>
                <a:cubicBezTo>
                  <a:pt x="10402" y="2971"/>
                  <a:pt x="10505" y="2975"/>
                  <a:pt x="10607" y="2975"/>
                </a:cubicBezTo>
                <a:cubicBezTo>
                  <a:pt x="12008" y="2975"/>
                  <a:pt x="13240" y="2185"/>
                  <a:pt x="13981" y="995"/>
                </a:cubicBezTo>
                <a:cubicBezTo>
                  <a:pt x="14920" y="2471"/>
                  <a:pt x="16341" y="3171"/>
                  <a:pt x="17775" y="3171"/>
                </a:cubicBezTo>
                <a:cubicBezTo>
                  <a:pt x="19187" y="3171"/>
                  <a:pt x="20611" y="2492"/>
                  <a:pt x="21598" y="1204"/>
                </a:cubicBezTo>
                <a:cubicBezTo>
                  <a:pt x="22148" y="2433"/>
                  <a:pt x="23209" y="2858"/>
                  <a:pt x="24401" y="2858"/>
                </a:cubicBezTo>
                <a:cubicBezTo>
                  <a:pt x="25564" y="2858"/>
                  <a:pt x="26853" y="2454"/>
                  <a:pt x="27917" y="2000"/>
                </a:cubicBezTo>
                <a:cubicBezTo>
                  <a:pt x="28236" y="1868"/>
                  <a:pt x="28050" y="1350"/>
                  <a:pt x="27751" y="1350"/>
                </a:cubicBezTo>
                <a:cubicBezTo>
                  <a:pt x="27717" y="1350"/>
                  <a:pt x="27681" y="1357"/>
                  <a:pt x="27645" y="1372"/>
                </a:cubicBezTo>
                <a:cubicBezTo>
                  <a:pt x="26828" y="1714"/>
                  <a:pt x="25529" y="2294"/>
                  <a:pt x="24372" y="2294"/>
                </a:cubicBezTo>
                <a:cubicBezTo>
                  <a:pt x="23336" y="2294"/>
                  <a:pt x="22414" y="1828"/>
                  <a:pt x="22058" y="305"/>
                </a:cubicBezTo>
                <a:cubicBezTo>
                  <a:pt x="22012" y="131"/>
                  <a:pt x="21856" y="41"/>
                  <a:pt x="21702" y="41"/>
                </a:cubicBezTo>
                <a:cubicBezTo>
                  <a:pt x="21578" y="41"/>
                  <a:pt x="21454" y="100"/>
                  <a:pt x="21388" y="221"/>
                </a:cubicBezTo>
                <a:cubicBezTo>
                  <a:pt x="20525" y="1714"/>
                  <a:pt x="19166" y="2414"/>
                  <a:pt x="17781" y="2414"/>
                </a:cubicBezTo>
                <a:cubicBezTo>
                  <a:pt x="16449" y="2414"/>
                  <a:pt x="15092" y="1766"/>
                  <a:pt x="14128" y="556"/>
                </a:cubicBezTo>
                <a:cubicBezTo>
                  <a:pt x="14091" y="512"/>
                  <a:pt x="14047" y="494"/>
                  <a:pt x="14004" y="494"/>
                </a:cubicBezTo>
                <a:cubicBezTo>
                  <a:pt x="13922" y="494"/>
                  <a:pt x="13841" y="558"/>
                  <a:pt x="13814" y="639"/>
                </a:cubicBezTo>
                <a:cubicBezTo>
                  <a:pt x="13751" y="639"/>
                  <a:pt x="13709" y="660"/>
                  <a:pt x="13668" y="702"/>
                </a:cubicBezTo>
                <a:cubicBezTo>
                  <a:pt x="12800" y="1698"/>
                  <a:pt x="11667" y="2225"/>
                  <a:pt x="10571" y="2225"/>
                </a:cubicBezTo>
                <a:cubicBezTo>
                  <a:pt x="9343" y="2225"/>
                  <a:pt x="8161" y="1563"/>
                  <a:pt x="7453" y="158"/>
                </a:cubicBezTo>
                <a:cubicBezTo>
                  <a:pt x="7404" y="49"/>
                  <a:pt x="7307" y="1"/>
                  <a:pt x="72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39"/>
          <p:cNvSpPr/>
          <p:nvPr/>
        </p:nvSpPr>
        <p:spPr>
          <a:xfrm>
            <a:off x="5636999" y="891689"/>
            <a:ext cx="1701385" cy="425809"/>
          </a:xfrm>
          <a:custGeom>
            <a:avLst/>
            <a:gdLst/>
            <a:ahLst/>
            <a:cxnLst/>
            <a:rect l="l" t="t" r="r" b="b"/>
            <a:pathLst>
              <a:path w="43229" h="10819" extrusionOk="0">
                <a:moveTo>
                  <a:pt x="16969" y="1"/>
                </a:moveTo>
                <a:cubicBezTo>
                  <a:pt x="13475" y="1"/>
                  <a:pt x="10357" y="1654"/>
                  <a:pt x="8391" y="4228"/>
                </a:cubicBezTo>
                <a:cubicBezTo>
                  <a:pt x="7867" y="4123"/>
                  <a:pt x="7344" y="4039"/>
                  <a:pt x="6800" y="4039"/>
                </a:cubicBezTo>
                <a:cubicBezTo>
                  <a:pt x="3034" y="4039"/>
                  <a:pt x="0" y="7073"/>
                  <a:pt x="0" y="10818"/>
                </a:cubicBezTo>
                <a:lnTo>
                  <a:pt x="43228" y="10818"/>
                </a:lnTo>
                <a:cubicBezTo>
                  <a:pt x="43228" y="8433"/>
                  <a:pt x="41303" y="6508"/>
                  <a:pt x="38918" y="6508"/>
                </a:cubicBezTo>
                <a:cubicBezTo>
                  <a:pt x="37809" y="6508"/>
                  <a:pt x="36805" y="6927"/>
                  <a:pt x="36052" y="7617"/>
                </a:cubicBezTo>
                <a:cubicBezTo>
                  <a:pt x="34901" y="5483"/>
                  <a:pt x="32662" y="4039"/>
                  <a:pt x="30067" y="4039"/>
                </a:cubicBezTo>
                <a:cubicBezTo>
                  <a:pt x="28645" y="4039"/>
                  <a:pt x="27326" y="4479"/>
                  <a:pt x="26238" y="5232"/>
                </a:cubicBezTo>
                <a:cubicBezTo>
                  <a:pt x="24334" y="2093"/>
                  <a:pt x="20903" y="1"/>
                  <a:pt x="16969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50;p39">
            <a:extLst>
              <a:ext uri="{FF2B5EF4-FFF2-40B4-BE49-F238E27FC236}">
                <a16:creationId xmlns:a16="http://schemas.microsoft.com/office/drawing/2014/main" id="{95665490-F75E-3E2C-ECA7-D5D58E1756B4}"/>
              </a:ext>
            </a:extLst>
          </p:cNvPr>
          <p:cNvSpPr txBox="1"/>
          <p:nvPr/>
        </p:nvSpPr>
        <p:spPr>
          <a:xfrm>
            <a:off x="2961391" y="4071026"/>
            <a:ext cx="3190078" cy="75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GenericTreeController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has an array named history which contains many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UserActionimplemented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objects.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398925" y="1325375"/>
            <a:ext cx="2533650" cy="1661576"/>
          </a:xfrm>
          <a:custGeom>
            <a:avLst/>
            <a:gdLst/>
            <a:ahLst/>
            <a:cxnLst/>
            <a:rect l="l" t="t" r="r" b="b"/>
            <a:pathLst>
              <a:path w="13457" h="11631" extrusionOk="0">
                <a:moveTo>
                  <a:pt x="6784" y="0"/>
                </a:moveTo>
                <a:cubicBezTo>
                  <a:pt x="5458" y="0"/>
                  <a:pt x="4138" y="366"/>
                  <a:pt x="3044" y="1113"/>
                </a:cubicBezTo>
                <a:cubicBezTo>
                  <a:pt x="1089" y="2451"/>
                  <a:pt x="0" y="5005"/>
                  <a:pt x="536" y="7313"/>
                </a:cubicBezTo>
                <a:cubicBezTo>
                  <a:pt x="1067" y="9600"/>
                  <a:pt x="3252" y="11438"/>
                  <a:pt x="5597" y="11438"/>
                </a:cubicBezTo>
                <a:cubicBezTo>
                  <a:pt x="5616" y="11438"/>
                  <a:pt x="5636" y="11438"/>
                  <a:pt x="5655" y="11437"/>
                </a:cubicBezTo>
                <a:lnTo>
                  <a:pt x="4195" y="10883"/>
                </a:lnTo>
                <a:lnTo>
                  <a:pt x="4195" y="10883"/>
                </a:lnTo>
                <a:cubicBezTo>
                  <a:pt x="5361" y="11312"/>
                  <a:pt x="6627" y="11631"/>
                  <a:pt x="7847" y="11631"/>
                </a:cubicBezTo>
                <a:cubicBezTo>
                  <a:pt x="8803" y="11631"/>
                  <a:pt x="9731" y="11435"/>
                  <a:pt x="10562" y="10943"/>
                </a:cubicBezTo>
                <a:cubicBezTo>
                  <a:pt x="12793" y="9621"/>
                  <a:pt x="13456" y="6525"/>
                  <a:pt x="12665" y="4054"/>
                </a:cubicBezTo>
                <a:cubicBezTo>
                  <a:pt x="12358" y="3092"/>
                  <a:pt x="11857" y="2172"/>
                  <a:pt x="11102" y="1502"/>
                </a:cubicBezTo>
                <a:cubicBezTo>
                  <a:pt x="10720" y="1164"/>
                  <a:pt x="10278" y="894"/>
                  <a:pt x="9817" y="674"/>
                </a:cubicBezTo>
                <a:cubicBezTo>
                  <a:pt x="8875" y="227"/>
                  <a:pt x="7828" y="0"/>
                  <a:pt x="6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398925" y="3071526"/>
            <a:ext cx="2533650" cy="1661576"/>
          </a:xfrm>
          <a:custGeom>
            <a:avLst/>
            <a:gdLst/>
            <a:ahLst/>
            <a:cxnLst/>
            <a:rect l="l" t="t" r="r" b="b"/>
            <a:pathLst>
              <a:path w="13457" h="11631" extrusionOk="0">
                <a:moveTo>
                  <a:pt x="6784" y="0"/>
                </a:moveTo>
                <a:cubicBezTo>
                  <a:pt x="5458" y="0"/>
                  <a:pt x="4138" y="366"/>
                  <a:pt x="3044" y="1113"/>
                </a:cubicBezTo>
                <a:cubicBezTo>
                  <a:pt x="1089" y="2451"/>
                  <a:pt x="0" y="5005"/>
                  <a:pt x="536" y="7313"/>
                </a:cubicBezTo>
                <a:cubicBezTo>
                  <a:pt x="1067" y="9600"/>
                  <a:pt x="3252" y="11438"/>
                  <a:pt x="5597" y="11438"/>
                </a:cubicBezTo>
                <a:cubicBezTo>
                  <a:pt x="5616" y="11438"/>
                  <a:pt x="5636" y="11438"/>
                  <a:pt x="5655" y="11437"/>
                </a:cubicBezTo>
                <a:lnTo>
                  <a:pt x="4195" y="10883"/>
                </a:lnTo>
                <a:lnTo>
                  <a:pt x="4195" y="10883"/>
                </a:lnTo>
                <a:cubicBezTo>
                  <a:pt x="5361" y="11312"/>
                  <a:pt x="6627" y="11631"/>
                  <a:pt x="7847" y="11631"/>
                </a:cubicBezTo>
                <a:cubicBezTo>
                  <a:pt x="8803" y="11631"/>
                  <a:pt x="9731" y="11435"/>
                  <a:pt x="10562" y="10943"/>
                </a:cubicBezTo>
                <a:cubicBezTo>
                  <a:pt x="12793" y="9621"/>
                  <a:pt x="13456" y="6525"/>
                  <a:pt x="12665" y="4054"/>
                </a:cubicBezTo>
                <a:cubicBezTo>
                  <a:pt x="12358" y="3092"/>
                  <a:pt x="11857" y="2172"/>
                  <a:pt x="11102" y="1502"/>
                </a:cubicBezTo>
                <a:cubicBezTo>
                  <a:pt x="10720" y="1164"/>
                  <a:pt x="10278" y="894"/>
                  <a:pt x="9817" y="674"/>
                </a:cubicBezTo>
                <a:cubicBezTo>
                  <a:pt x="8875" y="227"/>
                  <a:pt x="7828" y="0"/>
                  <a:pt x="6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244850" y="1325375"/>
            <a:ext cx="2533650" cy="1661576"/>
          </a:xfrm>
          <a:custGeom>
            <a:avLst/>
            <a:gdLst/>
            <a:ahLst/>
            <a:cxnLst/>
            <a:rect l="l" t="t" r="r" b="b"/>
            <a:pathLst>
              <a:path w="13457" h="11631" extrusionOk="0">
                <a:moveTo>
                  <a:pt x="6784" y="0"/>
                </a:moveTo>
                <a:cubicBezTo>
                  <a:pt x="5458" y="0"/>
                  <a:pt x="4138" y="366"/>
                  <a:pt x="3044" y="1113"/>
                </a:cubicBezTo>
                <a:cubicBezTo>
                  <a:pt x="1089" y="2451"/>
                  <a:pt x="0" y="5005"/>
                  <a:pt x="536" y="7313"/>
                </a:cubicBezTo>
                <a:cubicBezTo>
                  <a:pt x="1067" y="9600"/>
                  <a:pt x="3252" y="11438"/>
                  <a:pt x="5597" y="11438"/>
                </a:cubicBezTo>
                <a:cubicBezTo>
                  <a:pt x="5616" y="11438"/>
                  <a:pt x="5636" y="11438"/>
                  <a:pt x="5655" y="11437"/>
                </a:cubicBezTo>
                <a:lnTo>
                  <a:pt x="4195" y="10883"/>
                </a:lnTo>
                <a:lnTo>
                  <a:pt x="4195" y="10883"/>
                </a:lnTo>
                <a:cubicBezTo>
                  <a:pt x="5361" y="11312"/>
                  <a:pt x="6627" y="11631"/>
                  <a:pt x="7847" y="11631"/>
                </a:cubicBezTo>
                <a:cubicBezTo>
                  <a:pt x="8803" y="11631"/>
                  <a:pt x="9731" y="11435"/>
                  <a:pt x="10562" y="10943"/>
                </a:cubicBezTo>
                <a:cubicBezTo>
                  <a:pt x="12793" y="9621"/>
                  <a:pt x="13456" y="6525"/>
                  <a:pt x="12665" y="4054"/>
                </a:cubicBezTo>
                <a:cubicBezTo>
                  <a:pt x="12358" y="3092"/>
                  <a:pt x="11857" y="2172"/>
                  <a:pt x="11102" y="1502"/>
                </a:cubicBezTo>
                <a:cubicBezTo>
                  <a:pt x="10720" y="1164"/>
                  <a:pt x="10278" y="894"/>
                  <a:pt x="9817" y="674"/>
                </a:cubicBezTo>
                <a:cubicBezTo>
                  <a:pt x="8875" y="227"/>
                  <a:pt x="7828" y="0"/>
                  <a:pt x="6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6244850" y="3071527"/>
            <a:ext cx="2533650" cy="1661576"/>
          </a:xfrm>
          <a:custGeom>
            <a:avLst/>
            <a:gdLst/>
            <a:ahLst/>
            <a:cxnLst/>
            <a:rect l="l" t="t" r="r" b="b"/>
            <a:pathLst>
              <a:path w="13457" h="11631" extrusionOk="0">
                <a:moveTo>
                  <a:pt x="6784" y="0"/>
                </a:moveTo>
                <a:cubicBezTo>
                  <a:pt x="5458" y="0"/>
                  <a:pt x="4138" y="366"/>
                  <a:pt x="3044" y="1113"/>
                </a:cubicBezTo>
                <a:cubicBezTo>
                  <a:pt x="1089" y="2451"/>
                  <a:pt x="0" y="5005"/>
                  <a:pt x="536" y="7313"/>
                </a:cubicBezTo>
                <a:cubicBezTo>
                  <a:pt x="1067" y="9600"/>
                  <a:pt x="3252" y="11438"/>
                  <a:pt x="5597" y="11438"/>
                </a:cubicBezTo>
                <a:cubicBezTo>
                  <a:pt x="5616" y="11438"/>
                  <a:pt x="5636" y="11438"/>
                  <a:pt x="5655" y="11437"/>
                </a:cubicBezTo>
                <a:lnTo>
                  <a:pt x="4195" y="10883"/>
                </a:lnTo>
                <a:lnTo>
                  <a:pt x="4195" y="10883"/>
                </a:lnTo>
                <a:cubicBezTo>
                  <a:pt x="5361" y="11312"/>
                  <a:pt x="6627" y="11631"/>
                  <a:pt x="7847" y="11631"/>
                </a:cubicBezTo>
                <a:cubicBezTo>
                  <a:pt x="8803" y="11631"/>
                  <a:pt x="9731" y="11435"/>
                  <a:pt x="10562" y="10943"/>
                </a:cubicBezTo>
                <a:cubicBezTo>
                  <a:pt x="12793" y="9621"/>
                  <a:pt x="13456" y="6525"/>
                  <a:pt x="12665" y="4054"/>
                </a:cubicBezTo>
                <a:cubicBezTo>
                  <a:pt x="12358" y="3092"/>
                  <a:pt x="11857" y="2172"/>
                  <a:pt x="11102" y="1502"/>
                </a:cubicBezTo>
                <a:cubicBezTo>
                  <a:pt x="10720" y="1164"/>
                  <a:pt x="10278" y="894"/>
                  <a:pt x="9817" y="674"/>
                </a:cubicBezTo>
                <a:cubicBezTo>
                  <a:pt x="8875" y="227"/>
                  <a:pt x="7828" y="0"/>
                  <a:pt x="6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Problems</a:t>
            </a:r>
            <a:endParaRPr dirty="0"/>
          </a:p>
        </p:txBody>
      </p:sp>
      <p:sp>
        <p:nvSpPr>
          <p:cNvPr id="102" name="Google Shape;102;p18"/>
          <p:cNvSpPr txBox="1"/>
          <p:nvPr/>
        </p:nvSpPr>
        <p:spPr>
          <a:xfrm>
            <a:off x="573116" y="3503175"/>
            <a:ext cx="2249478" cy="9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Difficulty </a:t>
            </a:r>
            <a:r>
              <a:rPr lang="vi-VN" sz="20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building &amp; </a:t>
            </a:r>
            <a:r>
              <a:rPr lang="en-US" sz="20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debugging code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22032" y="1507575"/>
            <a:ext cx="2306353" cy="114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Difficulty understanding abstract concepts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0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280493" y="3256859"/>
            <a:ext cx="2533650" cy="126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Challenges in explaining concepts to others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561876" y="1509125"/>
            <a:ext cx="18996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Challenges in identifying errors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3282914" y="1325331"/>
            <a:ext cx="2578630" cy="3521928"/>
            <a:chOff x="3282900" y="1355000"/>
            <a:chExt cx="2578630" cy="3443081"/>
          </a:xfrm>
        </p:grpSpPr>
        <p:sp>
          <p:nvSpPr>
            <p:cNvPr id="111" name="Google Shape;111;p18"/>
            <p:cNvSpPr/>
            <p:nvPr/>
          </p:nvSpPr>
          <p:spPr>
            <a:xfrm>
              <a:off x="4688442" y="3715074"/>
              <a:ext cx="170542" cy="1032871"/>
            </a:xfrm>
            <a:custGeom>
              <a:avLst/>
              <a:gdLst/>
              <a:ahLst/>
              <a:cxnLst/>
              <a:rect l="l" t="t" r="r" b="b"/>
              <a:pathLst>
                <a:path w="890" h="7433" extrusionOk="0">
                  <a:moveTo>
                    <a:pt x="729" y="1"/>
                  </a:moveTo>
                  <a:lnTo>
                    <a:pt x="729" y="1"/>
                  </a:lnTo>
                  <a:cubicBezTo>
                    <a:pt x="180" y="2414"/>
                    <a:pt x="0" y="4898"/>
                    <a:pt x="198" y="7364"/>
                  </a:cubicBezTo>
                  <a:lnTo>
                    <a:pt x="459" y="7432"/>
                  </a:lnTo>
                  <a:cubicBezTo>
                    <a:pt x="800" y="4971"/>
                    <a:pt x="890" y="2480"/>
                    <a:pt x="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123150" y="3723968"/>
              <a:ext cx="384006" cy="1034955"/>
            </a:xfrm>
            <a:custGeom>
              <a:avLst/>
              <a:gdLst/>
              <a:ahLst/>
              <a:cxnLst/>
              <a:rect l="l" t="t" r="r" b="b"/>
              <a:pathLst>
                <a:path w="2004" h="7448" extrusionOk="0">
                  <a:moveTo>
                    <a:pt x="0" y="0"/>
                  </a:moveTo>
                  <a:lnTo>
                    <a:pt x="0" y="0"/>
                  </a:lnTo>
                  <a:cubicBezTo>
                    <a:pt x="668" y="2447"/>
                    <a:pt x="1294" y="4902"/>
                    <a:pt x="1880" y="7368"/>
                  </a:cubicBezTo>
                  <a:lnTo>
                    <a:pt x="1997" y="7448"/>
                  </a:lnTo>
                  <a:cubicBezTo>
                    <a:pt x="2003" y="5945"/>
                    <a:pt x="1836" y="4448"/>
                    <a:pt x="1496" y="2983"/>
                  </a:cubicBezTo>
                  <a:cubicBezTo>
                    <a:pt x="1239" y="1882"/>
                    <a:pt x="852" y="7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4922027" y="4052328"/>
              <a:ext cx="312724" cy="717021"/>
            </a:xfrm>
            <a:custGeom>
              <a:avLst/>
              <a:gdLst/>
              <a:ahLst/>
              <a:cxnLst/>
              <a:rect l="l" t="t" r="r" b="b"/>
              <a:pathLst>
                <a:path w="1632" h="5160" extrusionOk="0">
                  <a:moveTo>
                    <a:pt x="1213" y="0"/>
                  </a:moveTo>
                  <a:lnTo>
                    <a:pt x="497" y="2719"/>
                  </a:lnTo>
                  <a:cubicBezTo>
                    <a:pt x="374" y="3185"/>
                    <a:pt x="251" y="3655"/>
                    <a:pt x="224" y="4136"/>
                  </a:cubicBezTo>
                  <a:cubicBezTo>
                    <a:pt x="207" y="4492"/>
                    <a:pt x="229" y="4887"/>
                    <a:pt x="0" y="5159"/>
                  </a:cubicBezTo>
                  <a:lnTo>
                    <a:pt x="448" y="5027"/>
                  </a:lnTo>
                  <a:cubicBezTo>
                    <a:pt x="1351" y="3541"/>
                    <a:pt x="1632" y="1689"/>
                    <a:pt x="1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" name="Google Shape;114;p18"/>
            <p:cNvGrpSpPr/>
            <p:nvPr/>
          </p:nvGrpSpPr>
          <p:grpSpPr>
            <a:xfrm>
              <a:off x="4848251" y="3513758"/>
              <a:ext cx="570647" cy="1255255"/>
              <a:chOff x="4848251" y="3513758"/>
              <a:chExt cx="570647" cy="1255255"/>
            </a:xfrm>
          </p:grpSpPr>
          <p:sp>
            <p:nvSpPr>
              <p:cNvPr id="115" name="Google Shape;115;p18"/>
              <p:cNvSpPr/>
              <p:nvPr/>
            </p:nvSpPr>
            <p:spPr>
              <a:xfrm>
                <a:off x="4848251" y="3559778"/>
                <a:ext cx="278615" cy="120923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7226" extrusionOk="0">
                    <a:moveTo>
                      <a:pt x="1426" y="1"/>
                    </a:moveTo>
                    <a:cubicBezTo>
                      <a:pt x="1418" y="1"/>
                      <a:pt x="1411" y="5"/>
                      <a:pt x="1406" y="13"/>
                    </a:cubicBezTo>
                    <a:cubicBezTo>
                      <a:pt x="897" y="1164"/>
                      <a:pt x="717" y="2459"/>
                      <a:pt x="535" y="3696"/>
                    </a:cubicBezTo>
                    <a:cubicBezTo>
                      <a:pt x="440" y="4335"/>
                      <a:pt x="352" y="4976"/>
                      <a:pt x="260" y="5617"/>
                    </a:cubicBezTo>
                    <a:cubicBezTo>
                      <a:pt x="216" y="5936"/>
                      <a:pt x="170" y="6254"/>
                      <a:pt x="124" y="6575"/>
                    </a:cubicBezTo>
                    <a:cubicBezTo>
                      <a:pt x="100" y="6744"/>
                      <a:pt x="1" y="7010"/>
                      <a:pt x="78" y="7172"/>
                    </a:cubicBezTo>
                    <a:cubicBezTo>
                      <a:pt x="92" y="7207"/>
                      <a:pt x="125" y="7226"/>
                      <a:pt x="158" y="7226"/>
                    </a:cubicBezTo>
                    <a:cubicBezTo>
                      <a:pt x="182" y="7226"/>
                      <a:pt x="205" y="7216"/>
                      <a:pt x="223" y="7196"/>
                    </a:cubicBezTo>
                    <a:lnTo>
                      <a:pt x="236" y="7179"/>
                    </a:lnTo>
                    <a:cubicBezTo>
                      <a:pt x="249" y="7164"/>
                      <a:pt x="253" y="7142"/>
                      <a:pt x="245" y="7124"/>
                    </a:cubicBezTo>
                    <a:cubicBezTo>
                      <a:pt x="242" y="7117"/>
                      <a:pt x="240" y="7109"/>
                      <a:pt x="238" y="7102"/>
                    </a:cubicBezTo>
                    <a:cubicBezTo>
                      <a:pt x="232" y="7088"/>
                      <a:pt x="218" y="7079"/>
                      <a:pt x="204" y="7079"/>
                    </a:cubicBezTo>
                    <a:cubicBezTo>
                      <a:pt x="200" y="7079"/>
                      <a:pt x="196" y="7080"/>
                      <a:pt x="192" y="7081"/>
                    </a:cubicBezTo>
                    <a:lnTo>
                      <a:pt x="192" y="7081"/>
                    </a:lnTo>
                    <a:cubicBezTo>
                      <a:pt x="322" y="6988"/>
                      <a:pt x="324" y="6422"/>
                      <a:pt x="348" y="6243"/>
                    </a:cubicBezTo>
                    <a:cubicBezTo>
                      <a:pt x="387" y="5964"/>
                      <a:pt x="425" y="5685"/>
                      <a:pt x="464" y="5407"/>
                    </a:cubicBezTo>
                    <a:cubicBezTo>
                      <a:pt x="548" y="4805"/>
                      <a:pt x="629" y="4203"/>
                      <a:pt x="717" y="3601"/>
                    </a:cubicBezTo>
                    <a:cubicBezTo>
                      <a:pt x="895" y="2391"/>
                      <a:pt x="1160" y="1214"/>
                      <a:pt x="1450" y="26"/>
                    </a:cubicBezTo>
                    <a:cubicBezTo>
                      <a:pt x="1453" y="11"/>
                      <a:pt x="1440" y="1"/>
                      <a:pt x="1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8"/>
              <p:cNvSpPr/>
              <p:nvPr/>
            </p:nvSpPr>
            <p:spPr>
              <a:xfrm>
                <a:off x="4940612" y="3585382"/>
                <a:ext cx="292412" cy="183577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097" extrusionOk="0">
                    <a:moveTo>
                      <a:pt x="19" y="1"/>
                    </a:moveTo>
                    <a:cubicBezTo>
                      <a:pt x="10" y="1"/>
                      <a:pt x="1" y="8"/>
                      <a:pt x="2" y="20"/>
                    </a:cubicBezTo>
                    <a:cubicBezTo>
                      <a:pt x="33" y="310"/>
                      <a:pt x="72" y="1076"/>
                      <a:pt x="476" y="1096"/>
                    </a:cubicBezTo>
                    <a:cubicBezTo>
                      <a:pt x="484" y="1097"/>
                      <a:pt x="492" y="1097"/>
                      <a:pt x="499" y="1097"/>
                    </a:cubicBezTo>
                    <a:cubicBezTo>
                      <a:pt x="928" y="1097"/>
                      <a:pt x="1388" y="558"/>
                      <a:pt x="1504" y="194"/>
                    </a:cubicBezTo>
                    <a:cubicBezTo>
                      <a:pt x="1526" y="149"/>
                      <a:pt x="1489" y="113"/>
                      <a:pt x="1453" y="113"/>
                    </a:cubicBezTo>
                    <a:cubicBezTo>
                      <a:pt x="1435" y="113"/>
                      <a:pt x="1416" y="123"/>
                      <a:pt x="1405" y="145"/>
                    </a:cubicBezTo>
                    <a:cubicBezTo>
                      <a:pt x="1225" y="448"/>
                      <a:pt x="1047" y="716"/>
                      <a:pt x="738" y="903"/>
                    </a:cubicBezTo>
                    <a:cubicBezTo>
                      <a:pt x="665" y="947"/>
                      <a:pt x="600" y="966"/>
                      <a:pt x="542" y="966"/>
                    </a:cubicBezTo>
                    <a:cubicBezTo>
                      <a:pt x="197" y="966"/>
                      <a:pt x="81" y="294"/>
                      <a:pt x="39" y="18"/>
                    </a:cubicBezTo>
                    <a:cubicBezTo>
                      <a:pt x="37" y="6"/>
                      <a:pt x="28" y="1"/>
                      <a:pt x="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5007871" y="3538191"/>
                <a:ext cx="58636" cy="22457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342" extrusionOk="0">
                    <a:moveTo>
                      <a:pt x="129" y="1"/>
                    </a:moveTo>
                    <a:cubicBezTo>
                      <a:pt x="114" y="1"/>
                      <a:pt x="98" y="10"/>
                      <a:pt x="95" y="25"/>
                    </a:cubicBezTo>
                    <a:cubicBezTo>
                      <a:pt x="0" y="401"/>
                      <a:pt x="51" y="954"/>
                      <a:pt x="202" y="1310"/>
                    </a:cubicBezTo>
                    <a:cubicBezTo>
                      <a:pt x="212" y="1332"/>
                      <a:pt x="232" y="1342"/>
                      <a:pt x="251" y="1342"/>
                    </a:cubicBezTo>
                    <a:cubicBezTo>
                      <a:pt x="279" y="1342"/>
                      <a:pt x="306" y="1321"/>
                      <a:pt x="303" y="1286"/>
                    </a:cubicBezTo>
                    <a:cubicBezTo>
                      <a:pt x="295" y="1073"/>
                      <a:pt x="213" y="867"/>
                      <a:pt x="178" y="658"/>
                    </a:cubicBezTo>
                    <a:cubicBezTo>
                      <a:pt x="143" y="449"/>
                      <a:pt x="154" y="241"/>
                      <a:pt x="156" y="28"/>
                    </a:cubicBezTo>
                    <a:cubicBezTo>
                      <a:pt x="156" y="9"/>
                      <a:pt x="143" y="1"/>
                      <a:pt x="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8"/>
              <p:cNvSpPr/>
              <p:nvPr/>
            </p:nvSpPr>
            <p:spPr>
              <a:xfrm>
                <a:off x="4899222" y="3564129"/>
                <a:ext cx="69175" cy="50873"/>
              </a:xfrm>
              <a:custGeom>
                <a:avLst/>
                <a:gdLst/>
                <a:ahLst/>
                <a:cxnLst/>
                <a:rect l="l" t="t" r="r" b="b"/>
                <a:pathLst>
                  <a:path w="361" h="304" extrusionOk="0">
                    <a:moveTo>
                      <a:pt x="165" y="0"/>
                    </a:moveTo>
                    <a:cubicBezTo>
                      <a:pt x="96" y="0"/>
                      <a:pt x="27" y="47"/>
                      <a:pt x="14" y="127"/>
                    </a:cubicBezTo>
                    <a:cubicBezTo>
                      <a:pt x="1" y="209"/>
                      <a:pt x="58" y="288"/>
                      <a:pt x="139" y="301"/>
                    </a:cubicBezTo>
                    <a:cubicBezTo>
                      <a:pt x="148" y="302"/>
                      <a:pt x="157" y="303"/>
                      <a:pt x="165" y="303"/>
                    </a:cubicBezTo>
                    <a:cubicBezTo>
                      <a:pt x="285" y="303"/>
                      <a:pt x="360" y="166"/>
                      <a:pt x="288" y="64"/>
                    </a:cubicBezTo>
                    <a:cubicBezTo>
                      <a:pt x="257" y="20"/>
                      <a:pt x="211" y="0"/>
                      <a:pt x="1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8"/>
              <p:cNvSpPr/>
              <p:nvPr/>
            </p:nvSpPr>
            <p:spPr>
              <a:xfrm>
                <a:off x="4998673" y="3513758"/>
                <a:ext cx="62851" cy="49701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97" extrusionOk="0">
                    <a:moveTo>
                      <a:pt x="169" y="1"/>
                    </a:moveTo>
                    <a:cubicBezTo>
                      <a:pt x="78" y="1"/>
                      <a:pt x="0" y="85"/>
                      <a:pt x="22" y="182"/>
                    </a:cubicBezTo>
                    <a:cubicBezTo>
                      <a:pt x="33" y="233"/>
                      <a:pt x="72" y="275"/>
                      <a:pt x="123" y="290"/>
                    </a:cubicBezTo>
                    <a:cubicBezTo>
                      <a:pt x="138" y="295"/>
                      <a:pt x="152" y="297"/>
                      <a:pt x="166" y="297"/>
                    </a:cubicBezTo>
                    <a:cubicBezTo>
                      <a:pt x="209" y="297"/>
                      <a:pt x="246" y="275"/>
                      <a:pt x="281" y="244"/>
                    </a:cubicBezTo>
                    <a:lnTo>
                      <a:pt x="281" y="244"/>
                    </a:lnTo>
                    <a:lnTo>
                      <a:pt x="268" y="257"/>
                    </a:lnTo>
                    <a:cubicBezTo>
                      <a:pt x="307" y="229"/>
                      <a:pt x="327" y="180"/>
                      <a:pt x="323" y="132"/>
                    </a:cubicBezTo>
                    <a:cubicBezTo>
                      <a:pt x="318" y="84"/>
                      <a:pt x="290" y="42"/>
                      <a:pt x="246" y="22"/>
                    </a:cubicBezTo>
                    <a:cubicBezTo>
                      <a:pt x="239" y="20"/>
                      <a:pt x="235" y="18"/>
                      <a:pt x="228" y="13"/>
                    </a:cubicBezTo>
                    <a:cubicBezTo>
                      <a:pt x="208" y="5"/>
                      <a:pt x="188" y="1"/>
                      <a:pt x="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8"/>
              <p:cNvSpPr/>
              <p:nvPr/>
            </p:nvSpPr>
            <p:spPr>
              <a:xfrm>
                <a:off x="5081837" y="3524301"/>
                <a:ext cx="80672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51" extrusionOk="0">
                    <a:moveTo>
                      <a:pt x="228" y="1"/>
                    </a:moveTo>
                    <a:cubicBezTo>
                      <a:pt x="194" y="1"/>
                      <a:pt x="160" y="11"/>
                      <a:pt x="128" y="34"/>
                    </a:cubicBezTo>
                    <a:cubicBezTo>
                      <a:pt x="1" y="124"/>
                      <a:pt x="47" y="324"/>
                      <a:pt x="201" y="348"/>
                    </a:cubicBezTo>
                    <a:cubicBezTo>
                      <a:pt x="210" y="349"/>
                      <a:pt x="219" y="350"/>
                      <a:pt x="228" y="350"/>
                    </a:cubicBezTo>
                    <a:cubicBezTo>
                      <a:pt x="310" y="350"/>
                      <a:pt x="391" y="290"/>
                      <a:pt x="400" y="205"/>
                    </a:cubicBezTo>
                    <a:cubicBezTo>
                      <a:pt x="420" y="90"/>
                      <a:pt x="328" y="1"/>
                      <a:pt x="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>
                <a:off x="5188378" y="3577350"/>
                <a:ext cx="74732" cy="61081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65" extrusionOk="0">
                    <a:moveTo>
                      <a:pt x="198" y="0"/>
                    </a:moveTo>
                    <a:cubicBezTo>
                      <a:pt x="113" y="0"/>
                      <a:pt x="26" y="64"/>
                      <a:pt x="16" y="152"/>
                    </a:cubicBezTo>
                    <a:cubicBezTo>
                      <a:pt x="0" y="250"/>
                      <a:pt x="66" y="343"/>
                      <a:pt x="165" y="362"/>
                    </a:cubicBezTo>
                    <a:cubicBezTo>
                      <a:pt x="174" y="364"/>
                      <a:pt x="183" y="365"/>
                      <a:pt x="192" y="365"/>
                    </a:cubicBezTo>
                    <a:cubicBezTo>
                      <a:pt x="278" y="365"/>
                      <a:pt x="364" y="301"/>
                      <a:pt x="376" y="213"/>
                    </a:cubicBezTo>
                    <a:cubicBezTo>
                      <a:pt x="389" y="114"/>
                      <a:pt x="323" y="20"/>
                      <a:pt x="224" y="2"/>
                    </a:cubicBezTo>
                    <a:cubicBezTo>
                      <a:pt x="216" y="1"/>
                      <a:pt x="207" y="0"/>
                      <a:pt x="1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8"/>
              <p:cNvSpPr/>
              <p:nvPr/>
            </p:nvSpPr>
            <p:spPr>
              <a:xfrm>
                <a:off x="5032207" y="3678426"/>
                <a:ext cx="345491" cy="95052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568" extrusionOk="0">
                    <a:moveTo>
                      <a:pt x="1745" y="1"/>
                    </a:moveTo>
                    <a:cubicBezTo>
                      <a:pt x="1734" y="1"/>
                      <a:pt x="1723" y="5"/>
                      <a:pt x="1714" y="15"/>
                    </a:cubicBezTo>
                    <a:cubicBezTo>
                      <a:pt x="1417" y="301"/>
                      <a:pt x="944" y="451"/>
                      <a:pt x="505" y="451"/>
                    </a:cubicBezTo>
                    <a:cubicBezTo>
                      <a:pt x="343" y="451"/>
                      <a:pt x="185" y="430"/>
                      <a:pt x="42" y="389"/>
                    </a:cubicBezTo>
                    <a:cubicBezTo>
                      <a:pt x="39" y="388"/>
                      <a:pt x="36" y="387"/>
                      <a:pt x="33" y="387"/>
                    </a:cubicBezTo>
                    <a:cubicBezTo>
                      <a:pt x="8" y="387"/>
                      <a:pt x="1" y="430"/>
                      <a:pt x="25" y="444"/>
                    </a:cubicBezTo>
                    <a:cubicBezTo>
                      <a:pt x="182" y="535"/>
                      <a:pt x="346" y="568"/>
                      <a:pt x="514" y="568"/>
                    </a:cubicBezTo>
                    <a:cubicBezTo>
                      <a:pt x="695" y="568"/>
                      <a:pt x="878" y="530"/>
                      <a:pt x="1059" y="485"/>
                    </a:cubicBezTo>
                    <a:cubicBezTo>
                      <a:pt x="1336" y="419"/>
                      <a:pt x="1672" y="354"/>
                      <a:pt x="1788" y="64"/>
                    </a:cubicBezTo>
                    <a:cubicBezTo>
                      <a:pt x="1803" y="30"/>
                      <a:pt x="1775" y="1"/>
                      <a:pt x="1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8"/>
              <p:cNvSpPr/>
              <p:nvPr/>
            </p:nvSpPr>
            <p:spPr>
              <a:xfrm>
                <a:off x="5321938" y="3654998"/>
                <a:ext cx="96960" cy="62252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72" extrusionOk="0">
                    <a:moveTo>
                      <a:pt x="248" y="1"/>
                    </a:moveTo>
                    <a:cubicBezTo>
                      <a:pt x="43" y="1"/>
                      <a:pt x="1" y="331"/>
                      <a:pt x="221" y="368"/>
                    </a:cubicBezTo>
                    <a:cubicBezTo>
                      <a:pt x="233" y="370"/>
                      <a:pt x="245" y="371"/>
                      <a:pt x="256" y="371"/>
                    </a:cubicBezTo>
                    <a:cubicBezTo>
                      <a:pt x="462" y="371"/>
                      <a:pt x="506" y="41"/>
                      <a:pt x="283" y="4"/>
                    </a:cubicBezTo>
                    <a:cubicBezTo>
                      <a:pt x="271" y="2"/>
                      <a:pt x="259" y="1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" name="Google Shape;124;p18"/>
            <p:cNvSpPr/>
            <p:nvPr/>
          </p:nvSpPr>
          <p:spPr>
            <a:xfrm>
              <a:off x="3282900" y="1355000"/>
              <a:ext cx="2578630" cy="1946390"/>
            </a:xfrm>
            <a:custGeom>
              <a:avLst/>
              <a:gdLst/>
              <a:ahLst/>
              <a:cxnLst/>
              <a:rect l="l" t="t" r="r" b="b"/>
              <a:pathLst>
                <a:path w="13457" h="11631" extrusionOk="0">
                  <a:moveTo>
                    <a:pt x="6784" y="0"/>
                  </a:moveTo>
                  <a:cubicBezTo>
                    <a:pt x="5458" y="0"/>
                    <a:pt x="4138" y="366"/>
                    <a:pt x="3044" y="1113"/>
                  </a:cubicBezTo>
                  <a:cubicBezTo>
                    <a:pt x="1089" y="2451"/>
                    <a:pt x="0" y="5005"/>
                    <a:pt x="536" y="7313"/>
                  </a:cubicBezTo>
                  <a:cubicBezTo>
                    <a:pt x="1067" y="9600"/>
                    <a:pt x="3252" y="11438"/>
                    <a:pt x="5597" y="11438"/>
                  </a:cubicBezTo>
                  <a:cubicBezTo>
                    <a:pt x="5616" y="11438"/>
                    <a:pt x="5636" y="11438"/>
                    <a:pt x="5655" y="11437"/>
                  </a:cubicBezTo>
                  <a:lnTo>
                    <a:pt x="4195" y="10883"/>
                  </a:lnTo>
                  <a:lnTo>
                    <a:pt x="4195" y="10883"/>
                  </a:lnTo>
                  <a:cubicBezTo>
                    <a:pt x="5361" y="11312"/>
                    <a:pt x="6627" y="11631"/>
                    <a:pt x="7847" y="11631"/>
                  </a:cubicBezTo>
                  <a:cubicBezTo>
                    <a:pt x="8803" y="11631"/>
                    <a:pt x="9731" y="11435"/>
                    <a:pt x="10562" y="10943"/>
                  </a:cubicBezTo>
                  <a:cubicBezTo>
                    <a:pt x="12793" y="9621"/>
                    <a:pt x="13456" y="6525"/>
                    <a:pt x="12665" y="4054"/>
                  </a:cubicBezTo>
                  <a:cubicBezTo>
                    <a:pt x="12358" y="3092"/>
                    <a:pt x="11857" y="2172"/>
                    <a:pt x="11102" y="1502"/>
                  </a:cubicBezTo>
                  <a:cubicBezTo>
                    <a:pt x="10720" y="1164"/>
                    <a:pt x="10278" y="894"/>
                    <a:pt x="9817" y="674"/>
                  </a:cubicBezTo>
                  <a:cubicBezTo>
                    <a:pt x="8875" y="227"/>
                    <a:pt x="7828" y="0"/>
                    <a:pt x="6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4538975" y="2256175"/>
              <a:ext cx="117650" cy="2467144"/>
            </a:xfrm>
            <a:custGeom>
              <a:avLst/>
              <a:gdLst/>
              <a:ahLst/>
              <a:cxnLst/>
              <a:rect l="l" t="t" r="r" b="b"/>
              <a:pathLst>
                <a:path w="614" h="16947" extrusionOk="0">
                  <a:moveTo>
                    <a:pt x="155" y="1"/>
                  </a:moveTo>
                  <a:cubicBezTo>
                    <a:pt x="99" y="1"/>
                    <a:pt x="44" y="39"/>
                    <a:pt x="38" y="115"/>
                  </a:cubicBezTo>
                  <a:cubicBezTo>
                    <a:pt x="1" y="656"/>
                    <a:pt x="18" y="1202"/>
                    <a:pt x="16" y="1743"/>
                  </a:cubicBezTo>
                  <a:cubicBezTo>
                    <a:pt x="12" y="2283"/>
                    <a:pt x="18" y="2828"/>
                    <a:pt x="20" y="3370"/>
                  </a:cubicBezTo>
                  <a:cubicBezTo>
                    <a:pt x="25" y="4455"/>
                    <a:pt x="42" y="5538"/>
                    <a:pt x="53" y="6623"/>
                  </a:cubicBezTo>
                  <a:cubicBezTo>
                    <a:pt x="80" y="8792"/>
                    <a:pt x="104" y="10960"/>
                    <a:pt x="130" y="13130"/>
                  </a:cubicBezTo>
                  <a:lnTo>
                    <a:pt x="152" y="14968"/>
                  </a:lnTo>
                  <a:cubicBezTo>
                    <a:pt x="154" y="15271"/>
                    <a:pt x="159" y="15572"/>
                    <a:pt x="159" y="15875"/>
                  </a:cubicBezTo>
                  <a:cubicBezTo>
                    <a:pt x="159" y="16187"/>
                    <a:pt x="143" y="16499"/>
                    <a:pt x="196" y="16806"/>
                  </a:cubicBezTo>
                  <a:cubicBezTo>
                    <a:pt x="213" y="16899"/>
                    <a:pt x="301" y="16946"/>
                    <a:pt x="388" y="16946"/>
                  </a:cubicBezTo>
                  <a:cubicBezTo>
                    <a:pt x="474" y="16946"/>
                    <a:pt x="560" y="16900"/>
                    <a:pt x="574" y="16806"/>
                  </a:cubicBezTo>
                  <a:cubicBezTo>
                    <a:pt x="613" y="16532"/>
                    <a:pt x="596" y="16259"/>
                    <a:pt x="589" y="15980"/>
                  </a:cubicBezTo>
                  <a:cubicBezTo>
                    <a:pt x="583" y="15715"/>
                    <a:pt x="576" y="15447"/>
                    <a:pt x="572" y="15181"/>
                  </a:cubicBezTo>
                  <a:lnTo>
                    <a:pt x="545" y="13554"/>
                  </a:lnTo>
                  <a:cubicBezTo>
                    <a:pt x="530" y="12469"/>
                    <a:pt x="512" y="11386"/>
                    <a:pt x="495" y="10301"/>
                  </a:cubicBezTo>
                  <a:cubicBezTo>
                    <a:pt x="462" y="8131"/>
                    <a:pt x="442" y="5964"/>
                    <a:pt x="392" y="3794"/>
                  </a:cubicBezTo>
                  <a:lnTo>
                    <a:pt x="348" y="1956"/>
                  </a:lnTo>
                  <a:cubicBezTo>
                    <a:pt x="335" y="1345"/>
                    <a:pt x="335" y="724"/>
                    <a:pt x="275" y="115"/>
                  </a:cubicBezTo>
                  <a:cubicBezTo>
                    <a:pt x="269" y="39"/>
                    <a:pt x="21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972725" y="2485200"/>
              <a:ext cx="1434276" cy="659729"/>
            </a:xfrm>
            <a:custGeom>
              <a:avLst/>
              <a:gdLst/>
              <a:ahLst/>
              <a:cxnLst/>
              <a:rect l="l" t="t" r="r" b="b"/>
              <a:pathLst>
                <a:path w="7485" h="4833" extrusionOk="0">
                  <a:moveTo>
                    <a:pt x="7184" y="0"/>
                  </a:moveTo>
                  <a:cubicBezTo>
                    <a:pt x="7134" y="0"/>
                    <a:pt x="7085" y="19"/>
                    <a:pt x="7045" y="62"/>
                  </a:cubicBezTo>
                  <a:cubicBezTo>
                    <a:pt x="6781" y="345"/>
                    <a:pt x="6546" y="662"/>
                    <a:pt x="6303" y="963"/>
                  </a:cubicBezTo>
                  <a:lnTo>
                    <a:pt x="5602" y="1828"/>
                  </a:lnTo>
                  <a:lnTo>
                    <a:pt x="4164" y="3600"/>
                  </a:lnTo>
                  <a:cubicBezTo>
                    <a:pt x="3959" y="3855"/>
                    <a:pt x="3764" y="4156"/>
                    <a:pt x="3485" y="4336"/>
                  </a:cubicBezTo>
                  <a:cubicBezTo>
                    <a:pt x="3408" y="4385"/>
                    <a:pt x="3314" y="4439"/>
                    <a:pt x="3217" y="4439"/>
                  </a:cubicBezTo>
                  <a:cubicBezTo>
                    <a:pt x="3207" y="4439"/>
                    <a:pt x="3197" y="4438"/>
                    <a:pt x="3186" y="4437"/>
                  </a:cubicBezTo>
                  <a:cubicBezTo>
                    <a:pt x="3044" y="4421"/>
                    <a:pt x="2971" y="4277"/>
                    <a:pt x="2901" y="4171"/>
                  </a:cubicBezTo>
                  <a:cubicBezTo>
                    <a:pt x="2484" y="3532"/>
                    <a:pt x="2064" y="2893"/>
                    <a:pt x="1645" y="2256"/>
                  </a:cubicBezTo>
                  <a:cubicBezTo>
                    <a:pt x="1170" y="1538"/>
                    <a:pt x="711" y="804"/>
                    <a:pt x="180" y="128"/>
                  </a:cubicBezTo>
                  <a:cubicBezTo>
                    <a:pt x="163" y="106"/>
                    <a:pt x="142" y="97"/>
                    <a:pt x="121" y="97"/>
                  </a:cubicBezTo>
                  <a:cubicBezTo>
                    <a:pt x="61" y="97"/>
                    <a:pt x="1" y="173"/>
                    <a:pt x="35" y="240"/>
                  </a:cubicBezTo>
                  <a:cubicBezTo>
                    <a:pt x="410" y="965"/>
                    <a:pt x="858" y="1648"/>
                    <a:pt x="1291" y="2340"/>
                  </a:cubicBezTo>
                  <a:cubicBezTo>
                    <a:pt x="1724" y="3029"/>
                    <a:pt x="2156" y="3723"/>
                    <a:pt x="2596" y="4411"/>
                  </a:cubicBezTo>
                  <a:cubicBezTo>
                    <a:pt x="2750" y="4650"/>
                    <a:pt x="2950" y="4832"/>
                    <a:pt x="3227" y="4832"/>
                  </a:cubicBezTo>
                  <a:cubicBezTo>
                    <a:pt x="3269" y="4832"/>
                    <a:pt x="3314" y="4828"/>
                    <a:pt x="3360" y="4819"/>
                  </a:cubicBezTo>
                  <a:cubicBezTo>
                    <a:pt x="3667" y="4760"/>
                    <a:pt x="3933" y="4525"/>
                    <a:pt x="4131" y="4296"/>
                  </a:cubicBezTo>
                  <a:cubicBezTo>
                    <a:pt x="4649" y="3699"/>
                    <a:pt x="5137" y="3073"/>
                    <a:pt x="5637" y="2460"/>
                  </a:cubicBezTo>
                  <a:lnTo>
                    <a:pt x="6509" y="1393"/>
                  </a:lnTo>
                  <a:cubicBezTo>
                    <a:pt x="6801" y="1039"/>
                    <a:pt x="7113" y="692"/>
                    <a:pt x="7379" y="319"/>
                  </a:cubicBezTo>
                  <a:cubicBezTo>
                    <a:pt x="7485" y="170"/>
                    <a:pt x="7334" y="0"/>
                    <a:pt x="7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4231040" y="1972615"/>
              <a:ext cx="558189" cy="395604"/>
            </a:xfrm>
            <a:custGeom>
              <a:avLst/>
              <a:gdLst/>
              <a:ahLst/>
              <a:cxnLst/>
              <a:rect l="l" t="t" r="r" b="b"/>
              <a:pathLst>
                <a:path w="2913" h="2364" extrusionOk="0">
                  <a:moveTo>
                    <a:pt x="105" y="1"/>
                  </a:moveTo>
                  <a:cubicBezTo>
                    <a:pt x="49" y="1"/>
                    <a:pt x="0" y="57"/>
                    <a:pt x="33" y="119"/>
                  </a:cubicBezTo>
                  <a:lnTo>
                    <a:pt x="35" y="119"/>
                  </a:lnTo>
                  <a:cubicBezTo>
                    <a:pt x="64" y="172"/>
                    <a:pt x="79" y="229"/>
                    <a:pt x="110" y="281"/>
                  </a:cubicBezTo>
                  <a:cubicBezTo>
                    <a:pt x="136" y="325"/>
                    <a:pt x="169" y="365"/>
                    <a:pt x="198" y="407"/>
                  </a:cubicBezTo>
                  <a:cubicBezTo>
                    <a:pt x="257" y="501"/>
                    <a:pt x="319" y="593"/>
                    <a:pt x="384" y="681"/>
                  </a:cubicBezTo>
                  <a:cubicBezTo>
                    <a:pt x="512" y="855"/>
                    <a:pt x="641" y="1024"/>
                    <a:pt x="769" y="1197"/>
                  </a:cubicBezTo>
                  <a:cubicBezTo>
                    <a:pt x="1030" y="1546"/>
                    <a:pt x="1276" y="1909"/>
                    <a:pt x="1535" y="2260"/>
                  </a:cubicBezTo>
                  <a:cubicBezTo>
                    <a:pt x="1580" y="2319"/>
                    <a:pt x="1656" y="2363"/>
                    <a:pt x="1729" y="2363"/>
                  </a:cubicBezTo>
                  <a:cubicBezTo>
                    <a:pt x="1776" y="2363"/>
                    <a:pt x="1822" y="2345"/>
                    <a:pt x="1858" y="2302"/>
                  </a:cubicBezTo>
                  <a:lnTo>
                    <a:pt x="2418" y="1632"/>
                  </a:lnTo>
                  <a:lnTo>
                    <a:pt x="2688" y="1307"/>
                  </a:lnTo>
                  <a:cubicBezTo>
                    <a:pt x="2789" y="1184"/>
                    <a:pt x="2871" y="1092"/>
                    <a:pt x="2899" y="931"/>
                  </a:cubicBezTo>
                  <a:cubicBezTo>
                    <a:pt x="2912" y="848"/>
                    <a:pt x="2856" y="747"/>
                    <a:pt x="2768" y="747"/>
                  </a:cubicBezTo>
                  <a:cubicBezTo>
                    <a:pt x="2754" y="747"/>
                    <a:pt x="2739" y="750"/>
                    <a:pt x="2723" y="756"/>
                  </a:cubicBezTo>
                  <a:cubicBezTo>
                    <a:pt x="2581" y="808"/>
                    <a:pt x="2506" y="874"/>
                    <a:pt x="2412" y="991"/>
                  </a:cubicBezTo>
                  <a:lnTo>
                    <a:pt x="2124" y="1338"/>
                  </a:lnTo>
                  <a:lnTo>
                    <a:pt x="1719" y="1829"/>
                  </a:lnTo>
                  <a:lnTo>
                    <a:pt x="1719" y="1829"/>
                  </a:lnTo>
                  <a:cubicBezTo>
                    <a:pt x="1503" y="1550"/>
                    <a:pt x="1279" y="1278"/>
                    <a:pt x="1059" y="1004"/>
                  </a:cubicBezTo>
                  <a:cubicBezTo>
                    <a:pt x="920" y="830"/>
                    <a:pt x="780" y="657"/>
                    <a:pt x="635" y="488"/>
                  </a:cubicBezTo>
                  <a:cubicBezTo>
                    <a:pt x="569" y="409"/>
                    <a:pt x="501" y="334"/>
                    <a:pt x="428" y="259"/>
                  </a:cubicBezTo>
                  <a:cubicBezTo>
                    <a:pt x="391" y="224"/>
                    <a:pt x="358" y="185"/>
                    <a:pt x="321" y="150"/>
                  </a:cubicBezTo>
                  <a:cubicBezTo>
                    <a:pt x="270" y="99"/>
                    <a:pt x="213" y="66"/>
                    <a:pt x="160" y="22"/>
                  </a:cubicBezTo>
                  <a:cubicBezTo>
                    <a:pt x="143" y="7"/>
                    <a:pt x="123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 rot="-3021164">
              <a:off x="3896426" y="4090427"/>
              <a:ext cx="312724" cy="717017"/>
            </a:xfrm>
            <a:custGeom>
              <a:avLst/>
              <a:gdLst/>
              <a:ahLst/>
              <a:cxnLst/>
              <a:rect l="l" t="t" r="r" b="b"/>
              <a:pathLst>
                <a:path w="1632" h="5160" extrusionOk="0">
                  <a:moveTo>
                    <a:pt x="1213" y="0"/>
                  </a:moveTo>
                  <a:lnTo>
                    <a:pt x="497" y="2719"/>
                  </a:lnTo>
                  <a:cubicBezTo>
                    <a:pt x="374" y="3185"/>
                    <a:pt x="251" y="3655"/>
                    <a:pt x="224" y="4136"/>
                  </a:cubicBezTo>
                  <a:cubicBezTo>
                    <a:pt x="207" y="4492"/>
                    <a:pt x="229" y="4887"/>
                    <a:pt x="0" y="5159"/>
                  </a:cubicBezTo>
                  <a:lnTo>
                    <a:pt x="448" y="5027"/>
                  </a:lnTo>
                  <a:cubicBezTo>
                    <a:pt x="1351" y="3541"/>
                    <a:pt x="1632" y="1689"/>
                    <a:pt x="1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061673" y="1822772"/>
              <a:ext cx="328216" cy="247769"/>
            </a:xfrm>
            <a:custGeom>
              <a:avLst/>
              <a:gdLst/>
              <a:ahLst/>
              <a:cxnLst/>
              <a:rect l="l" t="t" r="r" b="b"/>
              <a:pathLst>
                <a:path w="13457" h="11631" extrusionOk="0">
                  <a:moveTo>
                    <a:pt x="6784" y="0"/>
                  </a:moveTo>
                  <a:cubicBezTo>
                    <a:pt x="5458" y="0"/>
                    <a:pt x="4138" y="366"/>
                    <a:pt x="3044" y="1113"/>
                  </a:cubicBezTo>
                  <a:cubicBezTo>
                    <a:pt x="1089" y="2451"/>
                    <a:pt x="0" y="5005"/>
                    <a:pt x="536" y="7313"/>
                  </a:cubicBezTo>
                  <a:cubicBezTo>
                    <a:pt x="1067" y="9600"/>
                    <a:pt x="3252" y="11438"/>
                    <a:pt x="5597" y="11438"/>
                  </a:cubicBezTo>
                  <a:cubicBezTo>
                    <a:pt x="5616" y="11438"/>
                    <a:pt x="5636" y="11438"/>
                    <a:pt x="5655" y="11437"/>
                  </a:cubicBezTo>
                  <a:lnTo>
                    <a:pt x="4195" y="10883"/>
                  </a:lnTo>
                  <a:lnTo>
                    <a:pt x="4195" y="10883"/>
                  </a:lnTo>
                  <a:cubicBezTo>
                    <a:pt x="5361" y="11312"/>
                    <a:pt x="6627" y="11631"/>
                    <a:pt x="7847" y="11631"/>
                  </a:cubicBezTo>
                  <a:cubicBezTo>
                    <a:pt x="8803" y="11631"/>
                    <a:pt x="9731" y="11435"/>
                    <a:pt x="10562" y="10943"/>
                  </a:cubicBezTo>
                  <a:cubicBezTo>
                    <a:pt x="12793" y="9621"/>
                    <a:pt x="13456" y="6525"/>
                    <a:pt x="12665" y="4054"/>
                  </a:cubicBezTo>
                  <a:cubicBezTo>
                    <a:pt x="12358" y="3092"/>
                    <a:pt x="11857" y="2172"/>
                    <a:pt x="11102" y="1502"/>
                  </a:cubicBezTo>
                  <a:cubicBezTo>
                    <a:pt x="10720" y="1164"/>
                    <a:pt x="10278" y="894"/>
                    <a:pt x="9817" y="674"/>
                  </a:cubicBezTo>
                  <a:cubicBezTo>
                    <a:pt x="8875" y="227"/>
                    <a:pt x="7828" y="0"/>
                    <a:pt x="6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3814023" y="2365697"/>
              <a:ext cx="328216" cy="247769"/>
            </a:xfrm>
            <a:custGeom>
              <a:avLst/>
              <a:gdLst/>
              <a:ahLst/>
              <a:cxnLst/>
              <a:rect l="l" t="t" r="r" b="b"/>
              <a:pathLst>
                <a:path w="13457" h="11631" extrusionOk="0">
                  <a:moveTo>
                    <a:pt x="6784" y="0"/>
                  </a:moveTo>
                  <a:cubicBezTo>
                    <a:pt x="5458" y="0"/>
                    <a:pt x="4138" y="366"/>
                    <a:pt x="3044" y="1113"/>
                  </a:cubicBezTo>
                  <a:cubicBezTo>
                    <a:pt x="1089" y="2451"/>
                    <a:pt x="0" y="5005"/>
                    <a:pt x="536" y="7313"/>
                  </a:cubicBezTo>
                  <a:cubicBezTo>
                    <a:pt x="1067" y="9600"/>
                    <a:pt x="3252" y="11438"/>
                    <a:pt x="5597" y="11438"/>
                  </a:cubicBezTo>
                  <a:cubicBezTo>
                    <a:pt x="5616" y="11438"/>
                    <a:pt x="5636" y="11438"/>
                    <a:pt x="5655" y="11437"/>
                  </a:cubicBezTo>
                  <a:lnTo>
                    <a:pt x="4195" y="10883"/>
                  </a:lnTo>
                  <a:lnTo>
                    <a:pt x="4195" y="10883"/>
                  </a:lnTo>
                  <a:cubicBezTo>
                    <a:pt x="5361" y="11312"/>
                    <a:pt x="6627" y="11631"/>
                    <a:pt x="7847" y="11631"/>
                  </a:cubicBezTo>
                  <a:cubicBezTo>
                    <a:pt x="8803" y="11631"/>
                    <a:pt x="9731" y="11435"/>
                    <a:pt x="10562" y="10943"/>
                  </a:cubicBezTo>
                  <a:cubicBezTo>
                    <a:pt x="12793" y="9621"/>
                    <a:pt x="13456" y="6525"/>
                    <a:pt x="12665" y="4054"/>
                  </a:cubicBezTo>
                  <a:cubicBezTo>
                    <a:pt x="12358" y="3092"/>
                    <a:pt x="11857" y="2172"/>
                    <a:pt x="11102" y="1502"/>
                  </a:cubicBezTo>
                  <a:cubicBezTo>
                    <a:pt x="10720" y="1164"/>
                    <a:pt x="10278" y="894"/>
                    <a:pt x="9817" y="674"/>
                  </a:cubicBezTo>
                  <a:cubicBezTo>
                    <a:pt x="8875" y="227"/>
                    <a:pt x="7828" y="0"/>
                    <a:pt x="6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699848" y="1970422"/>
              <a:ext cx="328216" cy="247769"/>
            </a:xfrm>
            <a:custGeom>
              <a:avLst/>
              <a:gdLst/>
              <a:ahLst/>
              <a:cxnLst/>
              <a:rect l="l" t="t" r="r" b="b"/>
              <a:pathLst>
                <a:path w="13457" h="11631" extrusionOk="0">
                  <a:moveTo>
                    <a:pt x="6784" y="0"/>
                  </a:moveTo>
                  <a:cubicBezTo>
                    <a:pt x="5458" y="0"/>
                    <a:pt x="4138" y="366"/>
                    <a:pt x="3044" y="1113"/>
                  </a:cubicBezTo>
                  <a:cubicBezTo>
                    <a:pt x="1089" y="2451"/>
                    <a:pt x="0" y="5005"/>
                    <a:pt x="536" y="7313"/>
                  </a:cubicBezTo>
                  <a:cubicBezTo>
                    <a:pt x="1067" y="9600"/>
                    <a:pt x="3252" y="11438"/>
                    <a:pt x="5597" y="11438"/>
                  </a:cubicBezTo>
                  <a:cubicBezTo>
                    <a:pt x="5616" y="11438"/>
                    <a:pt x="5636" y="11438"/>
                    <a:pt x="5655" y="11437"/>
                  </a:cubicBezTo>
                  <a:lnTo>
                    <a:pt x="4195" y="10883"/>
                  </a:lnTo>
                  <a:lnTo>
                    <a:pt x="4195" y="10883"/>
                  </a:lnTo>
                  <a:cubicBezTo>
                    <a:pt x="5361" y="11312"/>
                    <a:pt x="6627" y="11631"/>
                    <a:pt x="7847" y="11631"/>
                  </a:cubicBezTo>
                  <a:cubicBezTo>
                    <a:pt x="8803" y="11631"/>
                    <a:pt x="9731" y="11435"/>
                    <a:pt x="10562" y="10943"/>
                  </a:cubicBezTo>
                  <a:cubicBezTo>
                    <a:pt x="12793" y="9621"/>
                    <a:pt x="13456" y="6525"/>
                    <a:pt x="12665" y="4054"/>
                  </a:cubicBezTo>
                  <a:cubicBezTo>
                    <a:pt x="12358" y="3092"/>
                    <a:pt x="11857" y="2172"/>
                    <a:pt x="11102" y="1502"/>
                  </a:cubicBezTo>
                  <a:cubicBezTo>
                    <a:pt x="10720" y="1164"/>
                    <a:pt x="10278" y="894"/>
                    <a:pt x="9817" y="674"/>
                  </a:cubicBezTo>
                  <a:cubicBezTo>
                    <a:pt x="8875" y="227"/>
                    <a:pt x="7828" y="0"/>
                    <a:pt x="6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5261823" y="2408572"/>
              <a:ext cx="328216" cy="247769"/>
            </a:xfrm>
            <a:custGeom>
              <a:avLst/>
              <a:gdLst/>
              <a:ahLst/>
              <a:cxnLst/>
              <a:rect l="l" t="t" r="r" b="b"/>
              <a:pathLst>
                <a:path w="13457" h="11631" extrusionOk="0">
                  <a:moveTo>
                    <a:pt x="6784" y="0"/>
                  </a:moveTo>
                  <a:cubicBezTo>
                    <a:pt x="5458" y="0"/>
                    <a:pt x="4138" y="366"/>
                    <a:pt x="3044" y="1113"/>
                  </a:cubicBezTo>
                  <a:cubicBezTo>
                    <a:pt x="1089" y="2451"/>
                    <a:pt x="0" y="5005"/>
                    <a:pt x="536" y="7313"/>
                  </a:cubicBezTo>
                  <a:cubicBezTo>
                    <a:pt x="1067" y="9600"/>
                    <a:pt x="3252" y="11438"/>
                    <a:pt x="5597" y="11438"/>
                  </a:cubicBezTo>
                  <a:cubicBezTo>
                    <a:pt x="5616" y="11438"/>
                    <a:pt x="5636" y="11438"/>
                    <a:pt x="5655" y="11437"/>
                  </a:cubicBezTo>
                  <a:lnTo>
                    <a:pt x="4195" y="10883"/>
                  </a:lnTo>
                  <a:lnTo>
                    <a:pt x="4195" y="10883"/>
                  </a:lnTo>
                  <a:cubicBezTo>
                    <a:pt x="5361" y="11312"/>
                    <a:pt x="6627" y="11631"/>
                    <a:pt x="7847" y="11631"/>
                  </a:cubicBezTo>
                  <a:cubicBezTo>
                    <a:pt x="8803" y="11631"/>
                    <a:pt x="9731" y="11435"/>
                    <a:pt x="10562" y="10943"/>
                  </a:cubicBezTo>
                  <a:cubicBezTo>
                    <a:pt x="12793" y="9621"/>
                    <a:pt x="13456" y="6525"/>
                    <a:pt x="12665" y="4054"/>
                  </a:cubicBezTo>
                  <a:cubicBezTo>
                    <a:pt x="12358" y="3092"/>
                    <a:pt x="11857" y="2172"/>
                    <a:pt x="11102" y="1502"/>
                  </a:cubicBezTo>
                  <a:cubicBezTo>
                    <a:pt x="10720" y="1164"/>
                    <a:pt x="10278" y="894"/>
                    <a:pt x="9817" y="674"/>
                  </a:cubicBezTo>
                  <a:cubicBezTo>
                    <a:pt x="8875" y="227"/>
                    <a:pt x="7828" y="0"/>
                    <a:pt x="6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34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Dependency</a:t>
            </a:r>
            <a:endParaRPr dirty="0"/>
          </a:p>
        </p:txBody>
      </p:sp>
      <p:sp>
        <p:nvSpPr>
          <p:cNvPr id="2182" name="Google Shape;2182;p34"/>
          <p:cNvSpPr/>
          <p:nvPr/>
        </p:nvSpPr>
        <p:spPr>
          <a:xfrm>
            <a:off x="3625800" y="1325375"/>
            <a:ext cx="945732" cy="1720166"/>
          </a:xfrm>
          <a:custGeom>
            <a:avLst/>
            <a:gdLst/>
            <a:ahLst/>
            <a:cxnLst/>
            <a:rect l="l" t="t" r="r" b="b"/>
            <a:pathLst>
              <a:path w="52687" h="95831" extrusionOk="0">
                <a:moveTo>
                  <a:pt x="1" y="0"/>
                </a:moveTo>
                <a:lnTo>
                  <a:pt x="1" y="22430"/>
                </a:lnTo>
                <a:cubicBezTo>
                  <a:pt x="1" y="35319"/>
                  <a:pt x="10442" y="45781"/>
                  <a:pt x="23352" y="45781"/>
                </a:cubicBezTo>
                <a:cubicBezTo>
                  <a:pt x="38228" y="45781"/>
                  <a:pt x="50301" y="57854"/>
                  <a:pt x="50301" y="72731"/>
                </a:cubicBezTo>
                <a:lnTo>
                  <a:pt x="50301" y="95830"/>
                </a:lnTo>
                <a:lnTo>
                  <a:pt x="52687" y="95830"/>
                </a:lnTo>
                <a:lnTo>
                  <a:pt x="52687" y="23372"/>
                </a:lnTo>
                <a:cubicBezTo>
                  <a:pt x="52687" y="10462"/>
                  <a:pt x="42225" y="0"/>
                  <a:pt x="293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34"/>
          <p:cNvSpPr/>
          <p:nvPr/>
        </p:nvSpPr>
        <p:spPr>
          <a:xfrm>
            <a:off x="3642709" y="1338515"/>
            <a:ext cx="356810" cy="356828"/>
          </a:xfrm>
          <a:custGeom>
            <a:avLst/>
            <a:gdLst/>
            <a:ahLst/>
            <a:cxnLst/>
            <a:rect l="l" t="t" r="r" b="b"/>
            <a:pathLst>
              <a:path w="19878" h="19879" extrusionOk="0">
                <a:moveTo>
                  <a:pt x="0" y="1"/>
                </a:moveTo>
                <a:lnTo>
                  <a:pt x="0" y="19878"/>
                </a:lnTo>
                <a:lnTo>
                  <a:pt x="8872" y="19878"/>
                </a:lnTo>
                <a:cubicBezTo>
                  <a:pt x="14940" y="19878"/>
                  <a:pt x="19878" y="14961"/>
                  <a:pt x="19878" y="8872"/>
                </a:cubicBezTo>
                <a:lnTo>
                  <a:pt x="198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4" name="Google Shape;2184;p34"/>
          <p:cNvSpPr/>
          <p:nvPr/>
        </p:nvSpPr>
        <p:spPr>
          <a:xfrm>
            <a:off x="3625800" y="1325375"/>
            <a:ext cx="964884" cy="1550772"/>
          </a:xfrm>
          <a:custGeom>
            <a:avLst/>
            <a:gdLst/>
            <a:ahLst/>
            <a:cxnLst/>
            <a:rect l="l" t="t" r="r" b="b"/>
            <a:pathLst>
              <a:path w="53754" h="86394" extrusionOk="0">
                <a:moveTo>
                  <a:pt x="1" y="0"/>
                </a:moveTo>
                <a:lnTo>
                  <a:pt x="1" y="22430"/>
                </a:lnTo>
                <a:cubicBezTo>
                  <a:pt x="1" y="35319"/>
                  <a:pt x="10463" y="45781"/>
                  <a:pt x="23352" y="45781"/>
                </a:cubicBezTo>
                <a:cubicBezTo>
                  <a:pt x="30800" y="45781"/>
                  <a:pt x="37538" y="48794"/>
                  <a:pt x="42413" y="53669"/>
                </a:cubicBezTo>
                <a:cubicBezTo>
                  <a:pt x="47288" y="58545"/>
                  <a:pt x="50301" y="65282"/>
                  <a:pt x="50301" y="72731"/>
                </a:cubicBezTo>
                <a:lnTo>
                  <a:pt x="50301" y="86394"/>
                </a:lnTo>
                <a:cubicBezTo>
                  <a:pt x="53754" y="65700"/>
                  <a:pt x="48209" y="54778"/>
                  <a:pt x="42329" y="49108"/>
                </a:cubicBezTo>
                <a:cubicBezTo>
                  <a:pt x="38458" y="45363"/>
                  <a:pt x="33228" y="43396"/>
                  <a:pt x="27829" y="43249"/>
                </a:cubicBezTo>
                <a:cubicBezTo>
                  <a:pt x="3432" y="42622"/>
                  <a:pt x="942" y="23874"/>
                  <a:pt x="942" y="2387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4"/>
          <p:cNvSpPr/>
          <p:nvPr/>
        </p:nvSpPr>
        <p:spPr>
          <a:xfrm>
            <a:off x="3626554" y="2471686"/>
            <a:ext cx="945732" cy="1720166"/>
          </a:xfrm>
          <a:custGeom>
            <a:avLst/>
            <a:gdLst/>
            <a:ahLst/>
            <a:cxnLst/>
            <a:rect l="l" t="t" r="r" b="b"/>
            <a:pathLst>
              <a:path w="52687" h="95831" extrusionOk="0">
                <a:moveTo>
                  <a:pt x="1" y="0"/>
                </a:moveTo>
                <a:lnTo>
                  <a:pt x="1" y="22409"/>
                </a:lnTo>
                <a:cubicBezTo>
                  <a:pt x="1" y="35319"/>
                  <a:pt x="10442" y="45781"/>
                  <a:pt x="23351" y="45781"/>
                </a:cubicBezTo>
                <a:cubicBezTo>
                  <a:pt x="38228" y="45781"/>
                  <a:pt x="50301" y="57833"/>
                  <a:pt x="50301" y="72710"/>
                </a:cubicBezTo>
                <a:lnTo>
                  <a:pt x="50301" y="95830"/>
                </a:lnTo>
                <a:lnTo>
                  <a:pt x="52686" y="95830"/>
                </a:lnTo>
                <a:lnTo>
                  <a:pt x="52686" y="23351"/>
                </a:lnTo>
                <a:cubicBezTo>
                  <a:pt x="52686" y="10441"/>
                  <a:pt x="42225" y="0"/>
                  <a:pt x="293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34"/>
          <p:cNvSpPr/>
          <p:nvPr/>
        </p:nvSpPr>
        <p:spPr>
          <a:xfrm>
            <a:off x="3643463" y="2484449"/>
            <a:ext cx="356810" cy="356810"/>
          </a:xfrm>
          <a:custGeom>
            <a:avLst/>
            <a:gdLst/>
            <a:ahLst/>
            <a:cxnLst/>
            <a:rect l="l" t="t" r="r" b="b"/>
            <a:pathLst>
              <a:path w="19878" h="19878" extrusionOk="0">
                <a:moveTo>
                  <a:pt x="0" y="1"/>
                </a:moveTo>
                <a:lnTo>
                  <a:pt x="0" y="19878"/>
                </a:lnTo>
                <a:lnTo>
                  <a:pt x="8872" y="19878"/>
                </a:lnTo>
                <a:cubicBezTo>
                  <a:pt x="14961" y="19878"/>
                  <a:pt x="19878" y="14961"/>
                  <a:pt x="19878" y="8893"/>
                </a:cubicBezTo>
                <a:lnTo>
                  <a:pt x="198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2187" name="Google Shape;2187;p34"/>
          <p:cNvSpPr/>
          <p:nvPr/>
        </p:nvSpPr>
        <p:spPr>
          <a:xfrm>
            <a:off x="3626554" y="2471686"/>
            <a:ext cx="964884" cy="1550395"/>
          </a:xfrm>
          <a:custGeom>
            <a:avLst/>
            <a:gdLst/>
            <a:ahLst/>
            <a:cxnLst/>
            <a:rect l="l" t="t" r="r" b="b"/>
            <a:pathLst>
              <a:path w="53754" h="86373" extrusionOk="0">
                <a:moveTo>
                  <a:pt x="1" y="0"/>
                </a:moveTo>
                <a:lnTo>
                  <a:pt x="1" y="22409"/>
                </a:lnTo>
                <a:cubicBezTo>
                  <a:pt x="1" y="35319"/>
                  <a:pt x="10463" y="45781"/>
                  <a:pt x="23351" y="45781"/>
                </a:cubicBezTo>
                <a:cubicBezTo>
                  <a:pt x="30800" y="45781"/>
                  <a:pt x="37538" y="48794"/>
                  <a:pt x="42413" y="53669"/>
                </a:cubicBezTo>
                <a:cubicBezTo>
                  <a:pt x="47288" y="58544"/>
                  <a:pt x="50301" y="65282"/>
                  <a:pt x="50301" y="72710"/>
                </a:cubicBezTo>
                <a:lnTo>
                  <a:pt x="50301" y="86373"/>
                </a:lnTo>
                <a:cubicBezTo>
                  <a:pt x="53753" y="65679"/>
                  <a:pt x="48209" y="54757"/>
                  <a:pt x="42329" y="49087"/>
                </a:cubicBezTo>
                <a:cubicBezTo>
                  <a:pt x="38437" y="45342"/>
                  <a:pt x="33227" y="43375"/>
                  <a:pt x="27829" y="43228"/>
                </a:cubicBezTo>
                <a:cubicBezTo>
                  <a:pt x="3432" y="42622"/>
                  <a:pt x="942" y="23874"/>
                  <a:pt x="942" y="2387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34"/>
          <p:cNvSpPr/>
          <p:nvPr/>
        </p:nvSpPr>
        <p:spPr>
          <a:xfrm>
            <a:off x="4571879" y="2023979"/>
            <a:ext cx="946109" cy="1720166"/>
          </a:xfrm>
          <a:custGeom>
            <a:avLst/>
            <a:gdLst/>
            <a:ahLst/>
            <a:cxnLst/>
            <a:rect l="l" t="t" r="r" b="b"/>
            <a:pathLst>
              <a:path w="52708" h="95831" extrusionOk="0">
                <a:moveTo>
                  <a:pt x="23372" y="0"/>
                </a:moveTo>
                <a:cubicBezTo>
                  <a:pt x="10462" y="0"/>
                  <a:pt x="0" y="10462"/>
                  <a:pt x="0" y="23372"/>
                </a:cubicBezTo>
                <a:lnTo>
                  <a:pt x="0" y="95830"/>
                </a:lnTo>
                <a:lnTo>
                  <a:pt x="2386" y="95830"/>
                </a:lnTo>
                <a:lnTo>
                  <a:pt x="2386" y="72731"/>
                </a:lnTo>
                <a:cubicBezTo>
                  <a:pt x="2386" y="57854"/>
                  <a:pt x="14459" y="45781"/>
                  <a:pt x="29335" y="45781"/>
                </a:cubicBezTo>
                <a:cubicBezTo>
                  <a:pt x="42245" y="45781"/>
                  <a:pt x="52707" y="35319"/>
                  <a:pt x="52707" y="22430"/>
                </a:cubicBezTo>
                <a:lnTo>
                  <a:pt x="527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34"/>
          <p:cNvSpPr/>
          <p:nvPr/>
        </p:nvSpPr>
        <p:spPr>
          <a:xfrm>
            <a:off x="5143885" y="2037118"/>
            <a:ext cx="356810" cy="356810"/>
          </a:xfrm>
          <a:custGeom>
            <a:avLst/>
            <a:gdLst/>
            <a:ahLst/>
            <a:cxnLst/>
            <a:rect l="l" t="t" r="r" b="b"/>
            <a:pathLst>
              <a:path w="19878" h="19878" extrusionOk="0">
                <a:moveTo>
                  <a:pt x="0" y="1"/>
                </a:moveTo>
                <a:lnTo>
                  <a:pt x="0" y="8872"/>
                </a:lnTo>
                <a:cubicBezTo>
                  <a:pt x="0" y="14961"/>
                  <a:pt x="4938" y="19878"/>
                  <a:pt x="11006" y="19878"/>
                </a:cubicBezTo>
                <a:lnTo>
                  <a:pt x="19878" y="19878"/>
                </a:lnTo>
                <a:lnTo>
                  <a:pt x="198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2190" name="Google Shape;2190;p34"/>
          <p:cNvSpPr/>
          <p:nvPr/>
        </p:nvSpPr>
        <p:spPr>
          <a:xfrm>
            <a:off x="4552727" y="2023979"/>
            <a:ext cx="965261" cy="1550395"/>
          </a:xfrm>
          <a:custGeom>
            <a:avLst/>
            <a:gdLst/>
            <a:ahLst/>
            <a:cxnLst/>
            <a:rect l="l" t="t" r="r" b="b"/>
            <a:pathLst>
              <a:path w="53775" h="86373" extrusionOk="0">
                <a:moveTo>
                  <a:pt x="53774" y="0"/>
                </a:moveTo>
                <a:lnTo>
                  <a:pt x="52812" y="23874"/>
                </a:lnTo>
                <a:cubicBezTo>
                  <a:pt x="52812" y="23874"/>
                  <a:pt x="50322" y="42622"/>
                  <a:pt x="25925" y="43249"/>
                </a:cubicBezTo>
                <a:cubicBezTo>
                  <a:pt x="20547" y="43396"/>
                  <a:pt x="15316" y="45363"/>
                  <a:pt x="11425" y="49087"/>
                </a:cubicBezTo>
                <a:cubicBezTo>
                  <a:pt x="5545" y="54778"/>
                  <a:pt x="0" y="65700"/>
                  <a:pt x="3453" y="86373"/>
                </a:cubicBezTo>
                <a:lnTo>
                  <a:pt x="3453" y="72731"/>
                </a:lnTo>
                <a:cubicBezTo>
                  <a:pt x="3453" y="65282"/>
                  <a:pt x="6466" y="58545"/>
                  <a:pt x="11341" y="53669"/>
                </a:cubicBezTo>
                <a:cubicBezTo>
                  <a:pt x="16237" y="48794"/>
                  <a:pt x="22954" y="45781"/>
                  <a:pt x="30402" y="45781"/>
                </a:cubicBezTo>
                <a:cubicBezTo>
                  <a:pt x="43312" y="45781"/>
                  <a:pt x="53774" y="35319"/>
                  <a:pt x="53774" y="22409"/>
                </a:cubicBezTo>
                <a:lnTo>
                  <a:pt x="5377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34"/>
          <p:cNvSpPr/>
          <p:nvPr/>
        </p:nvSpPr>
        <p:spPr>
          <a:xfrm>
            <a:off x="4511030" y="3250906"/>
            <a:ext cx="965261" cy="1550790"/>
          </a:xfrm>
          <a:custGeom>
            <a:avLst/>
            <a:gdLst/>
            <a:ahLst/>
            <a:cxnLst/>
            <a:rect l="l" t="t" r="r" b="b"/>
            <a:pathLst>
              <a:path w="53775" h="86395" extrusionOk="0">
                <a:moveTo>
                  <a:pt x="53775" y="1"/>
                </a:moveTo>
                <a:lnTo>
                  <a:pt x="52812" y="23875"/>
                </a:lnTo>
                <a:cubicBezTo>
                  <a:pt x="52812" y="23875"/>
                  <a:pt x="50322" y="42622"/>
                  <a:pt x="25925" y="43250"/>
                </a:cubicBezTo>
                <a:cubicBezTo>
                  <a:pt x="20548" y="43397"/>
                  <a:pt x="15317" y="45363"/>
                  <a:pt x="11446" y="49109"/>
                </a:cubicBezTo>
                <a:cubicBezTo>
                  <a:pt x="5546" y="54779"/>
                  <a:pt x="1" y="65701"/>
                  <a:pt x="3474" y="86395"/>
                </a:cubicBezTo>
                <a:lnTo>
                  <a:pt x="3474" y="72731"/>
                </a:lnTo>
                <a:cubicBezTo>
                  <a:pt x="3474" y="65283"/>
                  <a:pt x="6487" y="58545"/>
                  <a:pt x="11362" y="53670"/>
                </a:cubicBezTo>
                <a:cubicBezTo>
                  <a:pt x="16238" y="48795"/>
                  <a:pt x="22975" y="45782"/>
                  <a:pt x="30403" y="45782"/>
                </a:cubicBezTo>
                <a:cubicBezTo>
                  <a:pt x="43313" y="45782"/>
                  <a:pt x="53775" y="35320"/>
                  <a:pt x="53775" y="22431"/>
                </a:cubicBezTo>
                <a:lnTo>
                  <a:pt x="537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34"/>
          <p:cNvSpPr/>
          <p:nvPr/>
        </p:nvSpPr>
        <p:spPr>
          <a:xfrm>
            <a:off x="4511030" y="3254783"/>
            <a:ext cx="965261" cy="1550790"/>
          </a:xfrm>
          <a:custGeom>
            <a:avLst/>
            <a:gdLst/>
            <a:ahLst/>
            <a:cxnLst/>
            <a:rect l="l" t="t" r="r" b="b"/>
            <a:pathLst>
              <a:path w="53775" h="86395" extrusionOk="0">
                <a:moveTo>
                  <a:pt x="24440" y="1"/>
                </a:moveTo>
                <a:cubicBezTo>
                  <a:pt x="11530" y="1"/>
                  <a:pt x="1068" y="10463"/>
                  <a:pt x="1068" y="23373"/>
                </a:cubicBezTo>
                <a:lnTo>
                  <a:pt x="1068" y="86395"/>
                </a:lnTo>
                <a:lnTo>
                  <a:pt x="3453" y="86395"/>
                </a:lnTo>
                <a:cubicBezTo>
                  <a:pt x="1" y="65701"/>
                  <a:pt x="5546" y="54779"/>
                  <a:pt x="11446" y="49109"/>
                </a:cubicBezTo>
                <a:cubicBezTo>
                  <a:pt x="15317" y="45363"/>
                  <a:pt x="20548" y="43397"/>
                  <a:pt x="25925" y="43250"/>
                </a:cubicBezTo>
                <a:cubicBezTo>
                  <a:pt x="50322" y="42622"/>
                  <a:pt x="52812" y="23875"/>
                  <a:pt x="52812" y="23875"/>
                </a:cubicBezTo>
                <a:lnTo>
                  <a:pt x="5377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34"/>
          <p:cNvSpPr/>
          <p:nvPr/>
        </p:nvSpPr>
        <p:spPr>
          <a:xfrm>
            <a:off x="5102188" y="3267941"/>
            <a:ext cx="356828" cy="356810"/>
          </a:xfrm>
          <a:custGeom>
            <a:avLst/>
            <a:gdLst/>
            <a:ahLst/>
            <a:cxnLst/>
            <a:rect l="l" t="t" r="r" b="b"/>
            <a:pathLst>
              <a:path w="19879" h="19878" extrusionOk="0">
                <a:moveTo>
                  <a:pt x="1" y="0"/>
                </a:moveTo>
                <a:lnTo>
                  <a:pt x="1" y="8872"/>
                </a:lnTo>
                <a:cubicBezTo>
                  <a:pt x="1" y="14961"/>
                  <a:pt x="4939" y="19878"/>
                  <a:pt x="11006" y="19878"/>
                </a:cubicBezTo>
                <a:lnTo>
                  <a:pt x="19878" y="19878"/>
                </a:lnTo>
                <a:lnTo>
                  <a:pt x="1987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2194" name="Google Shape;2194;p34"/>
          <p:cNvSpPr/>
          <p:nvPr/>
        </p:nvSpPr>
        <p:spPr>
          <a:xfrm>
            <a:off x="514285" y="1225186"/>
            <a:ext cx="2245504" cy="1679952"/>
          </a:xfrm>
          <a:custGeom>
            <a:avLst/>
            <a:gdLst/>
            <a:ahLst/>
            <a:cxnLst/>
            <a:rect l="l" t="t" r="r" b="b"/>
            <a:pathLst>
              <a:path w="40614" h="31616" extrusionOk="0">
                <a:moveTo>
                  <a:pt x="1" y="0"/>
                </a:moveTo>
                <a:lnTo>
                  <a:pt x="1" y="21363"/>
                </a:lnTo>
                <a:cubicBezTo>
                  <a:pt x="1" y="27034"/>
                  <a:pt x="4583" y="31616"/>
                  <a:pt x="10253" y="31616"/>
                </a:cubicBezTo>
                <a:lnTo>
                  <a:pt x="40613" y="31616"/>
                </a:lnTo>
                <a:lnTo>
                  <a:pt x="40613" y="10274"/>
                </a:lnTo>
                <a:cubicBezTo>
                  <a:pt x="40613" y="4604"/>
                  <a:pt x="36031" y="0"/>
                  <a:pt x="303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34"/>
          <p:cNvSpPr/>
          <p:nvPr/>
        </p:nvSpPr>
        <p:spPr>
          <a:xfrm>
            <a:off x="152397" y="1079652"/>
            <a:ext cx="717006" cy="716167"/>
          </a:xfrm>
          <a:custGeom>
            <a:avLst/>
            <a:gdLst/>
            <a:ahLst/>
            <a:cxnLst/>
            <a:rect l="l" t="t" r="r" b="b"/>
            <a:pathLst>
              <a:path w="17933" h="17912" extrusionOk="0">
                <a:moveTo>
                  <a:pt x="8956" y="1"/>
                </a:moveTo>
                <a:cubicBezTo>
                  <a:pt x="4018" y="1"/>
                  <a:pt x="1" y="3997"/>
                  <a:pt x="1" y="8956"/>
                </a:cubicBezTo>
                <a:cubicBezTo>
                  <a:pt x="1" y="13915"/>
                  <a:pt x="4018" y="17911"/>
                  <a:pt x="8956" y="17911"/>
                </a:cubicBezTo>
                <a:cubicBezTo>
                  <a:pt x="13915" y="17911"/>
                  <a:pt x="17932" y="13915"/>
                  <a:pt x="17932" y="8956"/>
                </a:cubicBezTo>
                <a:cubicBezTo>
                  <a:pt x="17932" y="3997"/>
                  <a:pt x="13915" y="1"/>
                  <a:pt x="89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4"/>
          <p:cNvSpPr/>
          <p:nvPr/>
        </p:nvSpPr>
        <p:spPr>
          <a:xfrm>
            <a:off x="317208" y="1244464"/>
            <a:ext cx="386551" cy="386551"/>
          </a:xfrm>
          <a:custGeom>
            <a:avLst/>
            <a:gdLst/>
            <a:ahLst/>
            <a:cxnLst/>
            <a:rect l="l" t="t" r="r" b="b"/>
            <a:pathLst>
              <a:path w="9668" h="9668" extrusionOk="0">
                <a:moveTo>
                  <a:pt x="8056" y="1"/>
                </a:moveTo>
                <a:lnTo>
                  <a:pt x="4834" y="3223"/>
                </a:lnTo>
                <a:lnTo>
                  <a:pt x="1633" y="22"/>
                </a:lnTo>
                <a:lnTo>
                  <a:pt x="22" y="1633"/>
                </a:lnTo>
                <a:lnTo>
                  <a:pt x="3223" y="4834"/>
                </a:lnTo>
                <a:lnTo>
                  <a:pt x="1" y="8056"/>
                </a:lnTo>
                <a:lnTo>
                  <a:pt x="1633" y="9667"/>
                </a:lnTo>
                <a:lnTo>
                  <a:pt x="4855" y="6445"/>
                </a:lnTo>
                <a:lnTo>
                  <a:pt x="8035" y="9646"/>
                </a:lnTo>
                <a:lnTo>
                  <a:pt x="9647" y="8035"/>
                </a:lnTo>
                <a:lnTo>
                  <a:pt x="6466" y="4834"/>
                </a:lnTo>
                <a:lnTo>
                  <a:pt x="9668" y="1633"/>
                </a:lnTo>
                <a:lnTo>
                  <a:pt x="80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7" name="Google Shape;2197;p34"/>
          <p:cNvSpPr/>
          <p:nvPr/>
        </p:nvSpPr>
        <p:spPr>
          <a:xfrm flipH="1">
            <a:off x="6186151" y="1226273"/>
            <a:ext cx="2245551" cy="1678889"/>
          </a:xfrm>
          <a:custGeom>
            <a:avLst/>
            <a:gdLst/>
            <a:ahLst/>
            <a:cxnLst/>
            <a:rect l="l" t="t" r="r" b="b"/>
            <a:pathLst>
              <a:path w="40635" h="31596" extrusionOk="0">
                <a:moveTo>
                  <a:pt x="1" y="1"/>
                </a:moveTo>
                <a:lnTo>
                  <a:pt x="1" y="21343"/>
                </a:lnTo>
                <a:cubicBezTo>
                  <a:pt x="1" y="27013"/>
                  <a:pt x="4604" y="31595"/>
                  <a:pt x="10274" y="31595"/>
                </a:cubicBezTo>
                <a:lnTo>
                  <a:pt x="40634" y="31595"/>
                </a:lnTo>
                <a:lnTo>
                  <a:pt x="40634" y="10253"/>
                </a:lnTo>
                <a:cubicBezTo>
                  <a:pt x="40634" y="4583"/>
                  <a:pt x="36052" y="1"/>
                  <a:pt x="303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Google Shape;2198;p34"/>
          <p:cNvSpPr/>
          <p:nvPr/>
        </p:nvSpPr>
        <p:spPr>
          <a:xfrm flipH="1">
            <a:off x="8213712" y="993792"/>
            <a:ext cx="716167" cy="716167"/>
          </a:xfrm>
          <a:custGeom>
            <a:avLst/>
            <a:gdLst/>
            <a:ahLst/>
            <a:cxnLst/>
            <a:rect l="l" t="t" r="r" b="b"/>
            <a:pathLst>
              <a:path w="17912" h="17912" extrusionOk="0">
                <a:moveTo>
                  <a:pt x="8956" y="1"/>
                </a:moveTo>
                <a:cubicBezTo>
                  <a:pt x="3997" y="1"/>
                  <a:pt x="1" y="4018"/>
                  <a:pt x="1" y="8956"/>
                </a:cubicBezTo>
                <a:cubicBezTo>
                  <a:pt x="1" y="13915"/>
                  <a:pt x="3997" y="17912"/>
                  <a:pt x="8956" y="17912"/>
                </a:cubicBezTo>
                <a:cubicBezTo>
                  <a:pt x="13915" y="17912"/>
                  <a:pt x="17912" y="13915"/>
                  <a:pt x="17912" y="8956"/>
                </a:cubicBezTo>
                <a:cubicBezTo>
                  <a:pt x="17912" y="4018"/>
                  <a:pt x="13915" y="1"/>
                  <a:pt x="89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p34"/>
          <p:cNvSpPr/>
          <p:nvPr/>
        </p:nvSpPr>
        <p:spPr>
          <a:xfrm>
            <a:off x="8345894" y="1166996"/>
            <a:ext cx="462677" cy="389869"/>
          </a:xfrm>
          <a:custGeom>
            <a:avLst/>
            <a:gdLst/>
            <a:ahLst/>
            <a:cxnLst/>
            <a:rect l="l" t="t" r="r" b="b"/>
            <a:pathLst>
              <a:path w="11572" h="9751" extrusionOk="0">
                <a:moveTo>
                  <a:pt x="9437" y="0"/>
                </a:moveTo>
                <a:lnTo>
                  <a:pt x="4625" y="5963"/>
                </a:lnTo>
                <a:lnTo>
                  <a:pt x="1654" y="3683"/>
                </a:lnTo>
                <a:lnTo>
                  <a:pt x="1" y="5859"/>
                </a:lnTo>
                <a:lnTo>
                  <a:pt x="5064" y="9751"/>
                </a:lnTo>
                <a:lnTo>
                  <a:pt x="11572" y="1716"/>
                </a:lnTo>
                <a:lnTo>
                  <a:pt x="94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34"/>
          <p:cNvSpPr/>
          <p:nvPr/>
        </p:nvSpPr>
        <p:spPr>
          <a:xfrm>
            <a:off x="485835" y="3121744"/>
            <a:ext cx="2922317" cy="1679952"/>
          </a:xfrm>
          <a:custGeom>
            <a:avLst/>
            <a:gdLst/>
            <a:ahLst/>
            <a:cxnLst/>
            <a:rect l="l" t="t" r="r" b="b"/>
            <a:pathLst>
              <a:path w="40614" h="31616" extrusionOk="0">
                <a:moveTo>
                  <a:pt x="1" y="0"/>
                </a:moveTo>
                <a:lnTo>
                  <a:pt x="1" y="21363"/>
                </a:lnTo>
                <a:cubicBezTo>
                  <a:pt x="1" y="27034"/>
                  <a:pt x="4583" y="31616"/>
                  <a:pt x="10253" y="31616"/>
                </a:cubicBezTo>
                <a:lnTo>
                  <a:pt x="40613" y="31616"/>
                </a:lnTo>
                <a:lnTo>
                  <a:pt x="40613" y="10274"/>
                </a:lnTo>
                <a:cubicBezTo>
                  <a:pt x="40613" y="4604"/>
                  <a:pt x="36031" y="0"/>
                  <a:pt x="303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34"/>
          <p:cNvSpPr/>
          <p:nvPr/>
        </p:nvSpPr>
        <p:spPr>
          <a:xfrm>
            <a:off x="152397" y="2898927"/>
            <a:ext cx="717006" cy="716167"/>
          </a:xfrm>
          <a:custGeom>
            <a:avLst/>
            <a:gdLst/>
            <a:ahLst/>
            <a:cxnLst/>
            <a:rect l="l" t="t" r="r" b="b"/>
            <a:pathLst>
              <a:path w="17933" h="17912" extrusionOk="0">
                <a:moveTo>
                  <a:pt x="8956" y="1"/>
                </a:moveTo>
                <a:cubicBezTo>
                  <a:pt x="4018" y="1"/>
                  <a:pt x="1" y="3997"/>
                  <a:pt x="1" y="8956"/>
                </a:cubicBezTo>
                <a:cubicBezTo>
                  <a:pt x="1" y="13915"/>
                  <a:pt x="4018" y="17911"/>
                  <a:pt x="8956" y="17911"/>
                </a:cubicBezTo>
                <a:cubicBezTo>
                  <a:pt x="13915" y="17911"/>
                  <a:pt x="17932" y="13915"/>
                  <a:pt x="17932" y="8956"/>
                </a:cubicBezTo>
                <a:cubicBezTo>
                  <a:pt x="17932" y="3997"/>
                  <a:pt x="13915" y="1"/>
                  <a:pt x="895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34"/>
          <p:cNvSpPr/>
          <p:nvPr/>
        </p:nvSpPr>
        <p:spPr>
          <a:xfrm>
            <a:off x="317208" y="3063739"/>
            <a:ext cx="386551" cy="386551"/>
          </a:xfrm>
          <a:custGeom>
            <a:avLst/>
            <a:gdLst/>
            <a:ahLst/>
            <a:cxnLst/>
            <a:rect l="l" t="t" r="r" b="b"/>
            <a:pathLst>
              <a:path w="9668" h="9668" extrusionOk="0">
                <a:moveTo>
                  <a:pt x="8056" y="1"/>
                </a:moveTo>
                <a:lnTo>
                  <a:pt x="4834" y="3223"/>
                </a:lnTo>
                <a:lnTo>
                  <a:pt x="1633" y="22"/>
                </a:lnTo>
                <a:lnTo>
                  <a:pt x="22" y="1633"/>
                </a:lnTo>
                <a:lnTo>
                  <a:pt x="3223" y="4834"/>
                </a:lnTo>
                <a:lnTo>
                  <a:pt x="1" y="8056"/>
                </a:lnTo>
                <a:lnTo>
                  <a:pt x="1633" y="9667"/>
                </a:lnTo>
                <a:lnTo>
                  <a:pt x="4855" y="6445"/>
                </a:lnTo>
                <a:lnTo>
                  <a:pt x="8035" y="9646"/>
                </a:lnTo>
                <a:lnTo>
                  <a:pt x="9647" y="8035"/>
                </a:lnTo>
                <a:lnTo>
                  <a:pt x="6466" y="4834"/>
                </a:lnTo>
                <a:lnTo>
                  <a:pt x="9668" y="1633"/>
                </a:lnTo>
                <a:lnTo>
                  <a:pt x="805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34"/>
          <p:cNvSpPr/>
          <p:nvPr/>
        </p:nvSpPr>
        <p:spPr>
          <a:xfrm flipH="1">
            <a:off x="6296774" y="3078366"/>
            <a:ext cx="2245551" cy="1678889"/>
          </a:xfrm>
          <a:custGeom>
            <a:avLst/>
            <a:gdLst/>
            <a:ahLst/>
            <a:cxnLst/>
            <a:rect l="l" t="t" r="r" b="b"/>
            <a:pathLst>
              <a:path w="40635" h="31596" extrusionOk="0">
                <a:moveTo>
                  <a:pt x="1" y="1"/>
                </a:moveTo>
                <a:lnTo>
                  <a:pt x="1" y="21343"/>
                </a:lnTo>
                <a:cubicBezTo>
                  <a:pt x="1" y="27013"/>
                  <a:pt x="4604" y="31595"/>
                  <a:pt x="10274" y="31595"/>
                </a:cubicBezTo>
                <a:lnTo>
                  <a:pt x="40634" y="31595"/>
                </a:lnTo>
                <a:lnTo>
                  <a:pt x="40634" y="10253"/>
                </a:lnTo>
                <a:cubicBezTo>
                  <a:pt x="40634" y="4583"/>
                  <a:pt x="36052" y="1"/>
                  <a:pt x="303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34"/>
          <p:cNvSpPr/>
          <p:nvPr/>
        </p:nvSpPr>
        <p:spPr>
          <a:xfrm flipH="1">
            <a:off x="8213712" y="2813067"/>
            <a:ext cx="716167" cy="716167"/>
          </a:xfrm>
          <a:custGeom>
            <a:avLst/>
            <a:gdLst/>
            <a:ahLst/>
            <a:cxnLst/>
            <a:rect l="l" t="t" r="r" b="b"/>
            <a:pathLst>
              <a:path w="17912" h="17912" extrusionOk="0">
                <a:moveTo>
                  <a:pt x="8956" y="1"/>
                </a:moveTo>
                <a:cubicBezTo>
                  <a:pt x="3997" y="1"/>
                  <a:pt x="1" y="4018"/>
                  <a:pt x="1" y="8956"/>
                </a:cubicBezTo>
                <a:cubicBezTo>
                  <a:pt x="1" y="13915"/>
                  <a:pt x="3997" y="17912"/>
                  <a:pt x="8956" y="17912"/>
                </a:cubicBezTo>
                <a:cubicBezTo>
                  <a:pt x="13915" y="17912"/>
                  <a:pt x="17912" y="13915"/>
                  <a:pt x="17912" y="8956"/>
                </a:cubicBezTo>
                <a:cubicBezTo>
                  <a:pt x="17912" y="4018"/>
                  <a:pt x="13915" y="1"/>
                  <a:pt x="895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34"/>
          <p:cNvSpPr/>
          <p:nvPr/>
        </p:nvSpPr>
        <p:spPr>
          <a:xfrm>
            <a:off x="8345894" y="2986271"/>
            <a:ext cx="462677" cy="389869"/>
          </a:xfrm>
          <a:custGeom>
            <a:avLst/>
            <a:gdLst/>
            <a:ahLst/>
            <a:cxnLst/>
            <a:rect l="l" t="t" r="r" b="b"/>
            <a:pathLst>
              <a:path w="11572" h="9751" extrusionOk="0">
                <a:moveTo>
                  <a:pt x="9437" y="0"/>
                </a:moveTo>
                <a:lnTo>
                  <a:pt x="4625" y="5963"/>
                </a:lnTo>
                <a:lnTo>
                  <a:pt x="1654" y="3683"/>
                </a:lnTo>
                <a:lnTo>
                  <a:pt x="1" y="5859"/>
                </a:lnTo>
                <a:lnTo>
                  <a:pt x="5064" y="9751"/>
                </a:lnTo>
                <a:lnTo>
                  <a:pt x="11572" y="1716"/>
                </a:lnTo>
                <a:lnTo>
                  <a:pt x="943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34"/>
          <p:cNvSpPr/>
          <p:nvPr/>
        </p:nvSpPr>
        <p:spPr>
          <a:xfrm>
            <a:off x="647498" y="1497363"/>
            <a:ext cx="2050997" cy="121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controller classes depend on the tree data structure classes.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7" name="Google Shape;2207;p34"/>
          <p:cNvSpPr/>
          <p:nvPr/>
        </p:nvSpPr>
        <p:spPr>
          <a:xfrm>
            <a:off x="710669" y="3447130"/>
            <a:ext cx="2697483" cy="127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GenericTreeController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class depends on the operation classes in package operation to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 the corresponding tree operations.</a:t>
            </a:r>
          </a:p>
        </p:txBody>
      </p:sp>
      <p:sp>
        <p:nvSpPr>
          <p:cNvPr id="2208" name="Google Shape;2208;p34"/>
          <p:cNvSpPr/>
          <p:nvPr/>
        </p:nvSpPr>
        <p:spPr>
          <a:xfrm>
            <a:off x="6448140" y="1497363"/>
            <a:ext cx="1983562" cy="121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main application class depends on the ‘controller’ package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2209" name="Google Shape;2209;p34"/>
          <p:cNvSpPr/>
          <p:nvPr/>
        </p:nvSpPr>
        <p:spPr>
          <a:xfrm>
            <a:off x="6361022" y="3509261"/>
            <a:ext cx="2156577" cy="102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the operations of four types of tree, we</a:t>
            </a:r>
            <a:r>
              <a:rPr lang="vi-VN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also use the</a:t>
            </a:r>
            <a:r>
              <a:rPr lang="vi-V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Exceptions, so the</a:t>
            </a:r>
            <a:r>
              <a:rPr lang="vi-V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Trees are</a:t>
            </a:r>
            <a:r>
              <a:rPr lang="vi-V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dependent on the Exceptions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10" name="Google Shape;2210;p34"/>
          <p:cNvGrpSpPr/>
          <p:nvPr/>
        </p:nvGrpSpPr>
        <p:grpSpPr>
          <a:xfrm>
            <a:off x="4014450" y="3437075"/>
            <a:ext cx="1062888" cy="1720167"/>
            <a:chOff x="4014450" y="3422675"/>
            <a:chExt cx="1062888" cy="1720167"/>
          </a:xfrm>
        </p:grpSpPr>
        <p:sp>
          <p:nvSpPr>
            <p:cNvPr id="2211" name="Google Shape;2211;p34"/>
            <p:cNvSpPr/>
            <p:nvPr/>
          </p:nvSpPr>
          <p:spPr>
            <a:xfrm>
              <a:off x="4025667" y="3865839"/>
              <a:ext cx="1051671" cy="1276994"/>
            </a:xfrm>
            <a:custGeom>
              <a:avLst/>
              <a:gdLst/>
              <a:ahLst/>
              <a:cxnLst/>
              <a:rect l="l" t="t" r="r" b="b"/>
              <a:pathLst>
                <a:path w="21565" h="26184" extrusionOk="0">
                  <a:moveTo>
                    <a:pt x="1003" y="0"/>
                  </a:moveTo>
                  <a:cubicBezTo>
                    <a:pt x="388" y="0"/>
                    <a:pt x="1" y="959"/>
                    <a:pt x="1" y="959"/>
                  </a:cubicBezTo>
                  <a:cubicBezTo>
                    <a:pt x="1" y="959"/>
                    <a:pt x="9311" y="11622"/>
                    <a:pt x="9311" y="15759"/>
                  </a:cubicBezTo>
                  <a:cubicBezTo>
                    <a:pt x="9311" y="19897"/>
                    <a:pt x="3263" y="26183"/>
                    <a:pt x="3263" y="26183"/>
                  </a:cubicBezTo>
                  <a:lnTo>
                    <a:pt x="21565" y="26183"/>
                  </a:lnTo>
                  <a:cubicBezTo>
                    <a:pt x="18103" y="24134"/>
                    <a:pt x="15995" y="18664"/>
                    <a:pt x="14722" y="12636"/>
                  </a:cubicBezTo>
                  <a:cubicBezTo>
                    <a:pt x="14383" y="11105"/>
                    <a:pt x="13866" y="9016"/>
                    <a:pt x="13568" y="7782"/>
                  </a:cubicBezTo>
                  <a:cubicBezTo>
                    <a:pt x="12703" y="8549"/>
                    <a:pt x="12693" y="9374"/>
                    <a:pt x="11982" y="9374"/>
                  </a:cubicBezTo>
                  <a:cubicBezTo>
                    <a:pt x="11974" y="9374"/>
                    <a:pt x="11965" y="9374"/>
                    <a:pt x="11957" y="9374"/>
                  </a:cubicBezTo>
                  <a:cubicBezTo>
                    <a:pt x="11957" y="9480"/>
                    <a:pt x="11879" y="9516"/>
                    <a:pt x="11768" y="9516"/>
                  </a:cubicBezTo>
                  <a:cubicBezTo>
                    <a:pt x="11545" y="9516"/>
                    <a:pt x="11187" y="9375"/>
                    <a:pt x="11034" y="9375"/>
                  </a:cubicBezTo>
                  <a:cubicBezTo>
                    <a:pt x="10992" y="9375"/>
                    <a:pt x="10965" y="9386"/>
                    <a:pt x="10962" y="9414"/>
                  </a:cubicBezTo>
                  <a:cubicBezTo>
                    <a:pt x="10913" y="10715"/>
                    <a:pt x="10679" y="10968"/>
                    <a:pt x="10504" y="10968"/>
                  </a:cubicBezTo>
                  <a:cubicBezTo>
                    <a:pt x="10393" y="10968"/>
                    <a:pt x="10305" y="10866"/>
                    <a:pt x="10305" y="10866"/>
                  </a:cubicBezTo>
                  <a:lnTo>
                    <a:pt x="1075" y="4"/>
                  </a:lnTo>
                  <a:cubicBezTo>
                    <a:pt x="1051" y="1"/>
                    <a:pt x="1027" y="0"/>
                    <a:pt x="10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>
              <a:off x="4014450" y="3422675"/>
              <a:ext cx="1005635" cy="1720167"/>
            </a:xfrm>
            <a:custGeom>
              <a:avLst/>
              <a:gdLst/>
              <a:ahLst/>
              <a:cxnLst/>
              <a:rect l="l" t="t" r="r" b="b"/>
              <a:pathLst>
                <a:path w="20621" h="35271" extrusionOk="0">
                  <a:moveTo>
                    <a:pt x="12445" y="0"/>
                  </a:moveTo>
                  <a:cubicBezTo>
                    <a:pt x="12445" y="0"/>
                    <a:pt x="12107" y="120"/>
                    <a:pt x="11689" y="697"/>
                  </a:cubicBezTo>
                  <a:cubicBezTo>
                    <a:pt x="11092" y="1552"/>
                    <a:pt x="10376" y="5749"/>
                    <a:pt x="10317" y="7202"/>
                  </a:cubicBezTo>
                  <a:cubicBezTo>
                    <a:pt x="10177" y="11200"/>
                    <a:pt x="10058" y="17128"/>
                    <a:pt x="9998" y="18501"/>
                  </a:cubicBezTo>
                  <a:cubicBezTo>
                    <a:pt x="9950" y="19802"/>
                    <a:pt x="9715" y="20055"/>
                    <a:pt x="9540" y="20055"/>
                  </a:cubicBezTo>
                  <a:cubicBezTo>
                    <a:pt x="9429" y="20055"/>
                    <a:pt x="9342" y="19953"/>
                    <a:pt x="9342" y="19953"/>
                  </a:cubicBezTo>
                  <a:lnTo>
                    <a:pt x="649" y="9708"/>
                  </a:lnTo>
                  <a:cubicBezTo>
                    <a:pt x="628" y="9705"/>
                    <a:pt x="609" y="9704"/>
                    <a:pt x="590" y="9704"/>
                  </a:cubicBezTo>
                  <a:cubicBezTo>
                    <a:pt x="1" y="9704"/>
                    <a:pt x="132" y="11160"/>
                    <a:pt x="132" y="11160"/>
                  </a:cubicBezTo>
                  <a:cubicBezTo>
                    <a:pt x="132" y="11160"/>
                    <a:pt x="8347" y="20709"/>
                    <a:pt x="8347" y="24846"/>
                  </a:cubicBezTo>
                  <a:cubicBezTo>
                    <a:pt x="8347" y="28984"/>
                    <a:pt x="2300" y="35270"/>
                    <a:pt x="2300" y="35270"/>
                  </a:cubicBezTo>
                  <a:lnTo>
                    <a:pt x="20621" y="35270"/>
                  </a:lnTo>
                  <a:cubicBezTo>
                    <a:pt x="17140" y="33221"/>
                    <a:pt x="15031" y="27751"/>
                    <a:pt x="13758" y="21723"/>
                  </a:cubicBezTo>
                  <a:cubicBezTo>
                    <a:pt x="12226" y="14502"/>
                    <a:pt x="10635" y="12891"/>
                    <a:pt x="12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p47"/>
          <p:cNvSpPr/>
          <p:nvPr/>
        </p:nvSpPr>
        <p:spPr>
          <a:xfrm>
            <a:off x="6819493" y="1423900"/>
            <a:ext cx="1808593" cy="452640"/>
          </a:xfrm>
          <a:custGeom>
            <a:avLst/>
            <a:gdLst/>
            <a:ahLst/>
            <a:cxnLst/>
            <a:rect l="l" t="t" r="r" b="b"/>
            <a:pathLst>
              <a:path w="43229" h="10819" extrusionOk="0">
                <a:moveTo>
                  <a:pt x="16969" y="1"/>
                </a:moveTo>
                <a:cubicBezTo>
                  <a:pt x="13475" y="1"/>
                  <a:pt x="10357" y="1654"/>
                  <a:pt x="8391" y="4228"/>
                </a:cubicBezTo>
                <a:cubicBezTo>
                  <a:pt x="7867" y="4123"/>
                  <a:pt x="7344" y="4039"/>
                  <a:pt x="6800" y="4039"/>
                </a:cubicBezTo>
                <a:cubicBezTo>
                  <a:pt x="3034" y="4039"/>
                  <a:pt x="0" y="7073"/>
                  <a:pt x="0" y="10818"/>
                </a:cubicBezTo>
                <a:lnTo>
                  <a:pt x="43228" y="10818"/>
                </a:lnTo>
                <a:cubicBezTo>
                  <a:pt x="43228" y="8433"/>
                  <a:pt x="41303" y="6508"/>
                  <a:pt x="38918" y="6508"/>
                </a:cubicBezTo>
                <a:cubicBezTo>
                  <a:pt x="37809" y="6508"/>
                  <a:pt x="36805" y="6927"/>
                  <a:pt x="36052" y="7617"/>
                </a:cubicBezTo>
                <a:cubicBezTo>
                  <a:pt x="34901" y="5483"/>
                  <a:pt x="32662" y="4039"/>
                  <a:pt x="30067" y="4039"/>
                </a:cubicBezTo>
                <a:cubicBezTo>
                  <a:pt x="28645" y="4039"/>
                  <a:pt x="27326" y="4479"/>
                  <a:pt x="26238" y="5232"/>
                </a:cubicBezTo>
                <a:cubicBezTo>
                  <a:pt x="24334" y="2093"/>
                  <a:pt x="20903" y="1"/>
                  <a:pt x="169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9" name="Google Shape;3559;p47"/>
          <p:cNvSpPr/>
          <p:nvPr/>
        </p:nvSpPr>
        <p:spPr>
          <a:xfrm flipH="1">
            <a:off x="923837" y="3039706"/>
            <a:ext cx="1808593" cy="452640"/>
          </a:xfrm>
          <a:custGeom>
            <a:avLst/>
            <a:gdLst/>
            <a:ahLst/>
            <a:cxnLst/>
            <a:rect l="l" t="t" r="r" b="b"/>
            <a:pathLst>
              <a:path w="43229" h="10819" extrusionOk="0">
                <a:moveTo>
                  <a:pt x="16969" y="1"/>
                </a:moveTo>
                <a:cubicBezTo>
                  <a:pt x="13475" y="1"/>
                  <a:pt x="10357" y="1654"/>
                  <a:pt x="8391" y="4228"/>
                </a:cubicBezTo>
                <a:cubicBezTo>
                  <a:pt x="7867" y="4123"/>
                  <a:pt x="7344" y="4039"/>
                  <a:pt x="6800" y="4039"/>
                </a:cubicBezTo>
                <a:cubicBezTo>
                  <a:pt x="3034" y="4039"/>
                  <a:pt x="0" y="7073"/>
                  <a:pt x="0" y="10818"/>
                </a:cubicBezTo>
                <a:lnTo>
                  <a:pt x="43228" y="10818"/>
                </a:lnTo>
                <a:cubicBezTo>
                  <a:pt x="43228" y="8433"/>
                  <a:pt x="41303" y="6508"/>
                  <a:pt x="38918" y="6508"/>
                </a:cubicBezTo>
                <a:cubicBezTo>
                  <a:pt x="37809" y="6508"/>
                  <a:pt x="36805" y="6927"/>
                  <a:pt x="36052" y="7617"/>
                </a:cubicBezTo>
                <a:cubicBezTo>
                  <a:pt x="34901" y="5483"/>
                  <a:pt x="32662" y="4039"/>
                  <a:pt x="30067" y="4039"/>
                </a:cubicBezTo>
                <a:cubicBezTo>
                  <a:pt x="28645" y="4039"/>
                  <a:pt x="27326" y="4479"/>
                  <a:pt x="26238" y="5232"/>
                </a:cubicBezTo>
                <a:cubicBezTo>
                  <a:pt x="24334" y="2093"/>
                  <a:pt x="20903" y="1"/>
                  <a:pt x="169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0" name="Google Shape;3560;p47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3561" name="Google Shape;3561;p47"/>
          <p:cNvSpPr/>
          <p:nvPr/>
        </p:nvSpPr>
        <p:spPr>
          <a:xfrm>
            <a:off x="4336572" y="2651386"/>
            <a:ext cx="470914" cy="2642719"/>
          </a:xfrm>
          <a:custGeom>
            <a:avLst/>
            <a:gdLst/>
            <a:ahLst/>
            <a:cxnLst/>
            <a:rect l="l" t="t" r="r" b="b"/>
            <a:pathLst>
              <a:path w="15192" h="74511" extrusionOk="0">
                <a:moveTo>
                  <a:pt x="14103" y="1"/>
                </a:moveTo>
                <a:cubicBezTo>
                  <a:pt x="14100" y="1"/>
                  <a:pt x="14098" y="1"/>
                  <a:pt x="14098" y="1"/>
                </a:cubicBezTo>
                <a:cubicBezTo>
                  <a:pt x="11776" y="3579"/>
                  <a:pt x="8344" y="5295"/>
                  <a:pt x="7277" y="5316"/>
                </a:cubicBezTo>
                <a:cubicBezTo>
                  <a:pt x="7131" y="5295"/>
                  <a:pt x="3093" y="5588"/>
                  <a:pt x="1712" y="692"/>
                </a:cubicBezTo>
                <a:cubicBezTo>
                  <a:pt x="1699" y="691"/>
                  <a:pt x="1686" y="690"/>
                  <a:pt x="1674" y="690"/>
                </a:cubicBezTo>
                <a:cubicBezTo>
                  <a:pt x="1" y="690"/>
                  <a:pt x="1734" y="9000"/>
                  <a:pt x="1879" y="12053"/>
                </a:cubicBezTo>
                <a:cubicBezTo>
                  <a:pt x="2590" y="26239"/>
                  <a:pt x="1879" y="68819"/>
                  <a:pt x="1879" y="68819"/>
                </a:cubicBezTo>
                <a:cubicBezTo>
                  <a:pt x="1879" y="71957"/>
                  <a:pt x="4432" y="74510"/>
                  <a:pt x="7570" y="74510"/>
                </a:cubicBezTo>
                <a:cubicBezTo>
                  <a:pt x="10709" y="74510"/>
                  <a:pt x="13241" y="71957"/>
                  <a:pt x="13241" y="68819"/>
                </a:cubicBezTo>
                <a:lnTo>
                  <a:pt x="13241" y="12179"/>
                </a:lnTo>
                <a:cubicBezTo>
                  <a:pt x="15191" y="233"/>
                  <a:pt x="14185" y="1"/>
                  <a:pt x="14103" y="1"/>
                </a:cubicBezTo>
                <a:close/>
              </a:path>
            </a:pathLst>
          </a:custGeom>
          <a:solidFill>
            <a:srgbClr val="957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2" name="Google Shape;3562;p47"/>
          <p:cNvSpPr/>
          <p:nvPr/>
        </p:nvSpPr>
        <p:spPr>
          <a:xfrm>
            <a:off x="890654" y="4237369"/>
            <a:ext cx="3619115" cy="906131"/>
          </a:xfrm>
          <a:custGeom>
            <a:avLst/>
            <a:gdLst/>
            <a:ahLst/>
            <a:cxnLst/>
            <a:rect l="l" t="t" r="r" b="b"/>
            <a:pathLst>
              <a:path w="126443" h="31658" extrusionOk="0">
                <a:moveTo>
                  <a:pt x="49653" y="0"/>
                </a:moveTo>
                <a:cubicBezTo>
                  <a:pt x="39421" y="0"/>
                  <a:pt x="30319" y="4855"/>
                  <a:pt x="24523" y="12387"/>
                </a:cubicBezTo>
                <a:cubicBezTo>
                  <a:pt x="23038" y="12031"/>
                  <a:pt x="21469" y="11801"/>
                  <a:pt x="19858" y="11801"/>
                </a:cubicBezTo>
                <a:cubicBezTo>
                  <a:pt x="8894" y="11801"/>
                  <a:pt x="1" y="20694"/>
                  <a:pt x="1" y="31658"/>
                </a:cubicBezTo>
                <a:lnTo>
                  <a:pt x="126442" y="31658"/>
                </a:lnTo>
                <a:cubicBezTo>
                  <a:pt x="126442" y="24690"/>
                  <a:pt x="120793" y="19041"/>
                  <a:pt x="113825" y="19041"/>
                </a:cubicBezTo>
                <a:cubicBezTo>
                  <a:pt x="110603" y="19041"/>
                  <a:pt x="107653" y="20254"/>
                  <a:pt x="105435" y="22263"/>
                </a:cubicBezTo>
                <a:cubicBezTo>
                  <a:pt x="102066" y="16028"/>
                  <a:pt x="95496" y="11801"/>
                  <a:pt x="87943" y="11801"/>
                </a:cubicBezTo>
                <a:cubicBezTo>
                  <a:pt x="83779" y="11801"/>
                  <a:pt x="79929" y="13098"/>
                  <a:pt x="76749" y="15274"/>
                </a:cubicBezTo>
                <a:cubicBezTo>
                  <a:pt x="71204" y="6110"/>
                  <a:pt x="61140" y="0"/>
                  <a:pt x="49653" y="0"/>
                </a:cubicBezTo>
                <a:close/>
              </a:path>
            </a:pathLst>
          </a:custGeom>
          <a:solidFill>
            <a:srgbClr val="39B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3" name="Google Shape;3563;p47"/>
          <p:cNvSpPr/>
          <p:nvPr/>
        </p:nvSpPr>
        <p:spPr>
          <a:xfrm>
            <a:off x="890654" y="4237369"/>
            <a:ext cx="3619115" cy="906131"/>
          </a:xfrm>
          <a:custGeom>
            <a:avLst/>
            <a:gdLst/>
            <a:ahLst/>
            <a:cxnLst/>
            <a:rect l="l" t="t" r="r" b="b"/>
            <a:pathLst>
              <a:path w="126443" h="31658" extrusionOk="0">
                <a:moveTo>
                  <a:pt x="49653" y="0"/>
                </a:moveTo>
                <a:cubicBezTo>
                  <a:pt x="39421" y="0"/>
                  <a:pt x="30319" y="4855"/>
                  <a:pt x="24523" y="12387"/>
                </a:cubicBezTo>
                <a:cubicBezTo>
                  <a:pt x="23038" y="12031"/>
                  <a:pt x="21469" y="11801"/>
                  <a:pt x="19858" y="11801"/>
                </a:cubicBezTo>
                <a:cubicBezTo>
                  <a:pt x="8894" y="11801"/>
                  <a:pt x="1" y="20694"/>
                  <a:pt x="1" y="31658"/>
                </a:cubicBezTo>
                <a:lnTo>
                  <a:pt x="126442" y="31658"/>
                </a:lnTo>
                <a:cubicBezTo>
                  <a:pt x="126442" y="24690"/>
                  <a:pt x="120793" y="19041"/>
                  <a:pt x="113825" y="19041"/>
                </a:cubicBezTo>
                <a:cubicBezTo>
                  <a:pt x="110603" y="19041"/>
                  <a:pt x="107653" y="20254"/>
                  <a:pt x="105435" y="22263"/>
                </a:cubicBezTo>
                <a:cubicBezTo>
                  <a:pt x="102066" y="16028"/>
                  <a:pt x="95496" y="11801"/>
                  <a:pt x="87943" y="11801"/>
                </a:cubicBezTo>
                <a:cubicBezTo>
                  <a:pt x="83779" y="11801"/>
                  <a:pt x="79929" y="13098"/>
                  <a:pt x="76749" y="15274"/>
                </a:cubicBezTo>
                <a:cubicBezTo>
                  <a:pt x="71204" y="6110"/>
                  <a:pt x="61140" y="0"/>
                  <a:pt x="49653" y="0"/>
                </a:cubicBezTo>
                <a:close/>
              </a:path>
            </a:pathLst>
          </a:custGeom>
          <a:solidFill>
            <a:srgbClr val="39B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4" name="Google Shape;3564;p47"/>
          <p:cNvSpPr/>
          <p:nvPr/>
        </p:nvSpPr>
        <p:spPr>
          <a:xfrm>
            <a:off x="2292068" y="4237369"/>
            <a:ext cx="3619086" cy="906131"/>
          </a:xfrm>
          <a:custGeom>
            <a:avLst/>
            <a:gdLst/>
            <a:ahLst/>
            <a:cxnLst/>
            <a:rect l="l" t="t" r="r" b="b"/>
            <a:pathLst>
              <a:path w="126442" h="31658" extrusionOk="0">
                <a:moveTo>
                  <a:pt x="49652" y="0"/>
                </a:moveTo>
                <a:cubicBezTo>
                  <a:pt x="39420" y="0"/>
                  <a:pt x="30319" y="4855"/>
                  <a:pt x="24523" y="12387"/>
                </a:cubicBezTo>
                <a:cubicBezTo>
                  <a:pt x="23037" y="12031"/>
                  <a:pt x="21468" y="11801"/>
                  <a:pt x="19857" y="11801"/>
                </a:cubicBezTo>
                <a:cubicBezTo>
                  <a:pt x="8893" y="11801"/>
                  <a:pt x="0" y="20694"/>
                  <a:pt x="0" y="31658"/>
                </a:cubicBezTo>
                <a:lnTo>
                  <a:pt x="126442" y="31658"/>
                </a:lnTo>
                <a:cubicBezTo>
                  <a:pt x="126442" y="24690"/>
                  <a:pt x="120792" y="19041"/>
                  <a:pt x="113825" y="19041"/>
                </a:cubicBezTo>
                <a:cubicBezTo>
                  <a:pt x="110602" y="19041"/>
                  <a:pt x="107652" y="20254"/>
                  <a:pt x="105434" y="22263"/>
                </a:cubicBezTo>
                <a:cubicBezTo>
                  <a:pt x="102066" y="16028"/>
                  <a:pt x="95496" y="11801"/>
                  <a:pt x="87942" y="11801"/>
                </a:cubicBezTo>
                <a:cubicBezTo>
                  <a:pt x="83778" y="11801"/>
                  <a:pt x="79928" y="13098"/>
                  <a:pt x="76748" y="15274"/>
                </a:cubicBezTo>
                <a:cubicBezTo>
                  <a:pt x="71203" y="6110"/>
                  <a:pt x="61139" y="0"/>
                  <a:pt x="49652" y="0"/>
                </a:cubicBezTo>
                <a:close/>
              </a:path>
            </a:pathLst>
          </a:custGeom>
          <a:solidFill>
            <a:srgbClr val="957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5" name="Google Shape;3565;p47"/>
          <p:cNvSpPr/>
          <p:nvPr/>
        </p:nvSpPr>
        <p:spPr>
          <a:xfrm>
            <a:off x="890654" y="4237369"/>
            <a:ext cx="3619115" cy="906131"/>
          </a:xfrm>
          <a:custGeom>
            <a:avLst/>
            <a:gdLst/>
            <a:ahLst/>
            <a:cxnLst/>
            <a:rect l="l" t="t" r="r" b="b"/>
            <a:pathLst>
              <a:path w="126443" h="31658" extrusionOk="0">
                <a:moveTo>
                  <a:pt x="49653" y="0"/>
                </a:moveTo>
                <a:cubicBezTo>
                  <a:pt x="39421" y="0"/>
                  <a:pt x="30319" y="4855"/>
                  <a:pt x="24523" y="12387"/>
                </a:cubicBezTo>
                <a:cubicBezTo>
                  <a:pt x="23038" y="12031"/>
                  <a:pt x="21469" y="11801"/>
                  <a:pt x="19858" y="11801"/>
                </a:cubicBezTo>
                <a:cubicBezTo>
                  <a:pt x="8894" y="11801"/>
                  <a:pt x="1" y="20694"/>
                  <a:pt x="1" y="31658"/>
                </a:cubicBezTo>
                <a:lnTo>
                  <a:pt x="126442" y="31658"/>
                </a:lnTo>
                <a:cubicBezTo>
                  <a:pt x="126442" y="24690"/>
                  <a:pt x="120793" y="19041"/>
                  <a:pt x="113825" y="19041"/>
                </a:cubicBezTo>
                <a:cubicBezTo>
                  <a:pt x="110603" y="19041"/>
                  <a:pt x="107653" y="20254"/>
                  <a:pt x="105435" y="22263"/>
                </a:cubicBezTo>
                <a:cubicBezTo>
                  <a:pt x="102066" y="16028"/>
                  <a:pt x="95496" y="11801"/>
                  <a:pt x="87943" y="11801"/>
                </a:cubicBezTo>
                <a:cubicBezTo>
                  <a:pt x="83779" y="11801"/>
                  <a:pt x="79929" y="13098"/>
                  <a:pt x="76749" y="15274"/>
                </a:cubicBezTo>
                <a:cubicBezTo>
                  <a:pt x="71204" y="6110"/>
                  <a:pt x="61140" y="0"/>
                  <a:pt x="49653" y="0"/>
                </a:cubicBezTo>
                <a:close/>
              </a:path>
            </a:pathLst>
          </a:custGeom>
          <a:solidFill>
            <a:srgbClr val="BF91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6" name="Google Shape;3566;p47"/>
          <p:cNvSpPr/>
          <p:nvPr/>
        </p:nvSpPr>
        <p:spPr>
          <a:xfrm>
            <a:off x="3274220" y="4237369"/>
            <a:ext cx="3619115" cy="906131"/>
          </a:xfrm>
          <a:custGeom>
            <a:avLst/>
            <a:gdLst/>
            <a:ahLst/>
            <a:cxnLst/>
            <a:rect l="l" t="t" r="r" b="b"/>
            <a:pathLst>
              <a:path w="126443" h="31658" extrusionOk="0">
                <a:moveTo>
                  <a:pt x="49653" y="0"/>
                </a:moveTo>
                <a:cubicBezTo>
                  <a:pt x="39421" y="0"/>
                  <a:pt x="30319" y="4855"/>
                  <a:pt x="24523" y="12387"/>
                </a:cubicBezTo>
                <a:cubicBezTo>
                  <a:pt x="23038" y="12031"/>
                  <a:pt x="21469" y="11801"/>
                  <a:pt x="19857" y="11801"/>
                </a:cubicBezTo>
                <a:cubicBezTo>
                  <a:pt x="8894" y="11801"/>
                  <a:pt x="1" y="20694"/>
                  <a:pt x="1" y="31658"/>
                </a:cubicBezTo>
                <a:lnTo>
                  <a:pt x="126442" y="31658"/>
                </a:lnTo>
                <a:cubicBezTo>
                  <a:pt x="126442" y="24690"/>
                  <a:pt x="120793" y="19041"/>
                  <a:pt x="113825" y="19041"/>
                </a:cubicBezTo>
                <a:cubicBezTo>
                  <a:pt x="110603" y="19041"/>
                  <a:pt x="107674" y="20254"/>
                  <a:pt x="105435" y="22263"/>
                </a:cubicBezTo>
                <a:cubicBezTo>
                  <a:pt x="102087" y="16028"/>
                  <a:pt x="95517" y="11801"/>
                  <a:pt x="87943" y="11801"/>
                </a:cubicBezTo>
                <a:cubicBezTo>
                  <a:pt x="83800" y="11801"/>
                  <a:pt x="79929" y="13098"/>
                  <a:pt x="76749" y="15274"/>
                </a:cubicBezTo>
                <a:cubicBezTo>
                  <a:pt x="71204" y="6110"/>
                  <a:pt x="61140" y="0"/>
                  <a:pt x="49653" y="0"/>
                </a:cubicBezTo>
                <a:close/>
              </a:path>
            </a:pathLst>
          </a:custGeom>
          <a:solidFill>
            <a:srgbClr val="957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7" name="Google Shape;3567;p47"/>
          <p:cNvSpPr/>
          <p:nvPr/>
        </p:nvSpPr>
        <p:spPr>
          <a:xfrm>
            <a:off x="4634303" y="4237369"/>
            <a:ext cx="3619086" cy="906131"/>
          </a:xfrm>
          <a:custGeom>
            <a:avLst/>
            <a:gdLst/>
            <a:ahLst/>
            <a:cxnLst/>
            <a:rect l="l" t="t" r="r" b="b"/>
            <a:pathLst>
              <a:path w="126442" h="31658" extrusionOk="0">
                <a:moveTo>
                  <a:pt x="49652" y="0"/>
                </a:moveTo>
                <a:cubicBezTo>
                  <a:pt x="39421" y="0"/>
                  <a:pt x="30319" y="4855"/>
                  <a:pt x="24523" y="12387"/>
                </a:cubicBezTo>
                <a:cubicBezTo>
                  <a:pt x="23037" y="12031"/>
                  <a:pt x="21468" y="11801"/>
                  <a:pt x="19857" y="11801"/>
                </a:cubicBezTo>
                <a:cubicBezTo>
                  <a:pt x="8893" y="11801"/>
                  <a:pt x="1" y="20694"/>
                  <a:pt x="1" y="31658"/>
                </a:cubicBezTo>
                <a:lnTo>
                  <a:pt x="126442" y="31658"/>
                </a:lnTo>
                <a:cubicBezTo>
                  <a:pt x="126442" y="24690"/>
                  <a:pt x="120793" y="19041"/>
                  <a:pt x="113825" y="19041"/>
                </a:cubicBezTo>
                <a:cubicBezTo>
                  <a:pt x="110603" y="19041"/>
                  <a:pt x="107652" y="20254"/>
                  <a:pt x="105435" y="22263"/>
                </a:cubicBezTo>
                <a:cubicBezTo>
                  <a:pt x="102066" y="16028"/>
                  <a:pt x="95496" y="11801"/>
                  <a:pt x="87942" y="11801"/>
                </a:cubicBezTo>
                <a:cubicBezTo>
                  <a:pt x="83779" y="11801"/>
                  <a:pt x="79929" y="13098"/>
                  <a:pt x="76748" y="15274"/>
                </a:cubicBezTo>
                <a:cubicBezTo>
                  <a:pt x="71204" y="6110"/>
                  <a:pt x="61139" y="0"/>
                  <a:pt x="49652" y="0"/>
                </a:cubicBezTo>
                <a:close/>
              </a:path>
            </a:pathLst>
          </a:custGeom>
          <a:solidFill>
            <a:srgbClr val="BF91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8" name="Google Shape;3568;p47"/>
          <p:cNvSpPr/>
          <p:nvPr/>
        </p:nvSpPr>
        <p:spPr>
          <a:xfrm>
            <a:off x="457205" y="1135366"/>
            <a:ext cx="1546858" cy="387834"/>
          </a:xfrm>
          <a:custGeom>
            <a:avLst/>
            <a:gdLst/>
            <a:ahLst/>
            <a:cxnLst/>
            <a:rect l="l" t="t" r="r" b="b"/>
            <a:pathLst>
              <a:path w="36973" h="9270" extrusionOk="0">
                <a:moveTo>
                  <a:pt x="14521" y="0"/>
                </a:moveTo>
                <a:cubicBezTo>
                  <a:pt x="11529" y="0"/>
                  <a:pt x="8851" y="1423"/>
                  <a:pt x="7156" y="3620"/>
                </a:cubicBezTo>
                <a:cubicBezTo>
                  <a:pt x="6717" y="3515"/>
                  <a:pt x="6277" y="3453"/>
                  <a:pt x="5796" y="3453"/>
                </a:cubicBezTo>
                <a:cubicBezTo>
                  <a:pt x="2595" y="3453"/>
                  <a:pt x="0" y="6047"/>
                  <a:pt x="0" y="9269"/>
                </a:cubicBezTo>
                <a:lnTo>
                  <a:pt x="36972" y="9269"/>
                </a:lnTo>
                <a:cubicBezTo>
                  <a:pt x="36972" y="7219"/>
                  <a:pt x="35319" y="5566"/>
                  <a:pt x="33290" y="5566"/>
                </a:cubicBezTo>
                <a:cubicBezTo>
                  <a:pt x="32348" y="5566"/>
                  <a:pt x="31490" y="5922"/>
                  <a:pt x="30821" y="6508"/>
                </a:cubicBezTo>
                <a:cubicBezTo>
                  <a:pt x="29837" y="4687"/>
                  <a:pt x="27933" y="3453"/>
                  <a:pt x="25715" y="3453"/>
                </a:cubicBezTo>
                <a:cubicBezTo>
                  <a:pt x="24502" y="3453"/>
                  <a:pt x="23372" y="3829"/>
                  <a:pt x="22430" y="4457"/>
                </a:cubicBezTo>
                <a:cubicBezTo>
                  <a:pt x="20819" y="1779"/>
                  <a:pt x="17869" y="0"/>
                  <a:pt x="1452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9" name="Google Shape;3569;p47"/>
          <p:cNvSpPr/>
          <p:nvPr/>
        </p:nvSpPr>
        <p:spPr>
          <a:xfrm>
            <a:off x="1099743" y="876225"/>
            <a:ext cx="1808593" cy="452640"/>
          </a:xfrm>
          <a:custGeom>
            <a:avLst/>
            <a:gdLst/>
            <a:ahLst/>
            <a:cxnLst/>
            <a:rect l="l" t="t" r="r" b="b"/>
            <a:pathLst>
              <a:path w="43229" h="10819" extrusionOk="0">
                <a:moveTo>
                  <a:pt x="16969" y="1"/>
                </a:moveTo>
                <a:cubicBezTo>
                  <a:pt x="13475" y="1"/>
                  <a:pt x="10357" y="1654"/>
                  <a:pt x="8391" y="4228"/>
                </a:cubicBezTo>
                <a:cubicBezTo>
                  <a:pt x="7867" y="4123"/>
                  <a:pt x="7344" y="4039"/>
                  <a:pt x="6800" y="4039"/>
                </a:cubicBezTo>
                <a:cubicBezTo>
                  <a:pt x="3034" y="4039"/>
                  <a:pt x="0" y="7073"/>
                  <a:pt x="0" y="10818"/>
                </a:cubicBezTo>
                <a:lnTo>
                  <a:pt x="43228" y="10818"/>
                </a:lnTo>
                <a:cubicBezTo>
                  <a:pt x="43228" y="8433"/>
                  <a:pt x="41303" y="6508"/>
                  <a:pt x="38918" y="6508"/>
                </a:cubicBezTo>
                <a:cubicBezTo>
                  <a:pt x="37809" y="6508"/>
                  <a:pt x="36805" y="6927"/>
                  <a:pt x="36052" y="7617"/>
                </a:cubicBezTo>
                <a:cubicBezTo>
                  <a:pt x="34901" y="5483"/>
                  <a:pt x="32662" y="4039"/>
                  <a:pt x="30067" y="4039"/>
                </a:cubicBezTo>
                <a:cubicBezTo>
                  <a:pt x="28645" y="4039"/>
                  <a:pt x="27326" y="4479"/>
                  <a:pt x="26238" y="5232"/>
                </a:cubicBezTo>
                <a:cubicBezTo>
                  <a:pt x="24334" y="2093"/>
                  <a:pt x="20903" y="1"/>
                  <a:pt x="169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0" name="Google Shape;3570;p47"/>
          <p:cNvSpPr/>
          <p:nvPr/>
        </p:nvSpPr>
        <p:spPr>
          <a:xfrm>
            <a:off x="3244195" y="941061"/>
            <a:ext cx="2655610" cy="1465025"/>
          </a:xfrm>
          <a:prstGeom prst="wedgeEllipseCallout">
            <a:avLst>
              <a:gd name="adj1" fmla="val 496"/>
              <a:gd name="adj2" fmla="val 7700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Effective visualizations can improve learning, debugging, communication, and intuition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1" name="Google Shape;3571;p47"/>
          <p:cNvSpPr/>
          <p:nvPr/>
        </p:nvSpPr>
        <p:spPr>
          <a:xfrm>
            <a:off x="4969859" y="2121475"/>
            <a:ext cx="2655610" cy="1465025"/>
          </a:xfrm>
          <a:prstGeom prst="wedgeEllipseCallout">
            <a:avLst>
              <a:gd name="adj1" fmla="val -57771"/>
              <a:gd name="adj2" fmla="val 30981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Visualization tools and techniques are readily available and easy to use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2" name="Google Shape;3572;p47"/>
          <p:cNvSpPr/>
          <p:nvPr/>
        </p:nvSpPr>
        <p:spPr>
          <a:xfrm>
            <a:off x="1416338" y="2121474"/>
            <a:ext cx="2655610" cy="1465025"/>
          </a:xfrm>
          <a:prstGeom prst="wedgeEllipseCallout">
            <a:avLst>
              <a:gd name="adj1" fmla="val 62100"/>
              <a:gd name="adj2" fmla="val 3098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Visualization is a powerful tool for enhancing understanding and working with tree data structures</a:t>
            </a:r>
          </a:p>
        </p:txBody>
      </p:sp>
      <p:sp>
        <p:nvSpPr>
          <p:cNvPr id="3575" name="Google Shape;3575;p47"/>
          <p:cNvSpPr/>
          <p:nvPr/>
        </p:nvSpPr>
        <p:spPr>
          <a:xfrm>
            <a:off x="7272330" y="3400566"/>
            <a:ext cx="1546858" cy="387834"/>
          </a:xfrm>
          <a:custGeom>
            <a:avLst/>
            <a:gdLst/>
            <a:ahLst/>
            <a:cxnLst/>
            <a:rect l="l" t="t" r="r" b="b"/>
            <a:pathLst>
              <a:path w="36973" h="9270" extrusionOk="0">
                <a:moveTo>
                  <a:pt x="14521" y="0"/>
                </a:moveTo>
                <a:cubicBezTo>
                  <a:pt x="11529" y="0"/>
                  <a:pt x="8851" y="1423"/>
                  <a:pt x="7156" y="3620"/>
                </a:cubicBezTo>
                <a:cubicBezTo>
                  <a:pt x="6717" y="3515"/>
                  <a:pt x="6277" y="3453"/>
                  <a:pt x="5796" y="3453"/>
                </a:cubicBezTo>
                <a:cubicBezTo>
                  <a:pt x="2595" y="3453"/>
                  <a:pt x="0" y="6047"/>
                  <a:pt x="0" y="9269"/>
                </a:cubicBezTo>
                <a:lnTo>
                  <a:pt x="36972" y="9269"/>
                </a:lnTo>
                <a:cubicBezTo>
                  <a:pt x="36972" y="7219"/>
                  <a:pt x="35319" y="5566"/>
                  <a:pt x="33290" y="5566"/>
                </a:cubicBezTo>
                <a:cubicBezTo>
                  <a:pt x="32348" y="5566"/>
                  <a:pt x="31490" y="5922"/>
                  <a:pt x="30821" y="6508"/>
                </a:cubicBezTo>
                <a:cubicBezTo>
                  <a:pt x="29837" y="4687"/>
                  <a:pt x="27933" y="3453"/>
                  <a:pt x="25715" y="3453"/>
                </a:cubicBezTo>
                <a:cubicBezTo>
                  <a:pt x="24502" y="3453"/>
                  <a:pt x="23372" y="3829"/>
                  <a:pt x="22430" y="4457"/>
                </a:cubicBezTo>
                <a:cubicBezTo>
                  <a:pt x="20819" y="1779"/>
                  <a:pt x="17869" y="0"/>
                  <a:pt x="1452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9"/>
          <p:cNvSpPr txBox="1">
            <a:spLocks noGrp="1"/>
          </p:cNvSpPr>
          <p:nvPr>
            <p:ph type="title"/>
          </p:nvPr>
        </p:nvSpPr>
        <p:spPr>
          <a:xfrm>
            <a:off x="4434311" y="1801523"/>
            <a:ext cx="4635370" cy="1617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 for listening</a:t>
            </a:r>
            <a:endParaRPr sz="5400" dirty="0"/>
          </a:p>
        </p:txBody>
      </p:sp>
      <p:sp>
        <p:nvSpPr>
          <p:cNvPr id="1428" name="Google Shape;1428;p29"/>
          <p:cNvSpPr/>
          <p:nvPr/>
        </p:nvSpPr>
        <p:spPr>
          <a:xfrm>
            <a:off x="2146858" y="4677553"/>
            <a:ext cx="1891" cy="2941"/>
          </a:xfrm>
          <a:custGeom>
            <a:avLst/>
            <a:gdLst/>
            <a:ahLst/>
            <a:cxnLst/>
            <a:rect l="l" t="t" r="r" b="b"/>
            <a:pathLst>
              <a:path w="84" h="126" extrusionOk="0">
                <a:moveTo>
                  <a:pt x="84" y="0"/>
                </a:moveTo>
                <a:cubicBezTo>
                  <a:pt x="63" y="0"/>
                  <a:pt x="42" y="21"/>
                  <a:pt x="0" y="21"/>
                </a:cubicBezTo>
                <a:cubicBezTo>
                  <a:pt x="42" y="63"/>
                  <a:pt x="84" y="105"/>
                  <a:pt x="84" y="126"/>
                </a:cubicBezTo>
                <a:lnTo>
                  <a:pt x="84" y="0"/>
                </a:lnTo>
                <a:close/>
              </a:path>
            </a:pathLst>
          </a:custGeom>
          <a:solidFill>
            <a:srgbClr val="705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29"/>
          <p:cNvSpPr/>
          <p:nvPr/>
        </p:nvSpPr>
        <p:spPr>
          <a:xfrm>
            <a:off x="1397648" y="954550"/>
            <a:ext cx="1828556" cy="2235955"/>
          </a:xfrm>
          <a:custGeom>
            <a:avLst/>
            <a:gdLst/>
            <a:ahLst/>
            <a:cxnLst/>
            <a:rect l="l" t="t" r="r" b="b"/>
            <a:pathLst>
              <a:path w="81206" h="95789" extrusionOk="0">
                <a:moveTo>
                  <a:pt x="21908" y="84511"/>
                </a:moveTo>
                <a:cubicBezTo>
                  <a:pt x="21636" y="84323"/>
                  <a:pt x="21364" y="84135"/>
                  <a:pt x="21092" y="83946"/>
                </a:cubicBezTo>
                <a:cubicBezTo>
                  <a:pt x="15275" y="79992"/>
                  <a:pt x="9395" y="75974"/>
                  <a:pt x="5399" y="70995"/>
                </a:cubicBezTo>
                <a:cubicBezTo>
                  <a:pt x="1" y="64257"/>
                  <a:pt x="168" y="56055"/>
                  <a:pt x="3348" y="48795"/>
                </a:cubicBezTo>
                <a:cubicBezTo>
                  <a:pt x="9102" y="35675"/>
                  <a:pt x="23854" y="24858"/>
                  <a:pt x="25255" y="10734"/>
                </a:cubicBezTo>
                <a:cubicBezTo>
                  <a:pt x="25465" y="8475"/>
                  <a:pt x="26783" y="1528"/>
                  <a:pt x="22954" y="1"/>
                </a:cubicBezTo>
                <a:cubicBezTo>
                  <a:pt x="52100" y="12262"/>
                  <a:pt x="81205" y="28729"/>
                  <a:pt x="75786" y="55909"/>
                </a:cubicBezTo>
                <a:cubicBezTo>
                  <a:pt x="72334" y="73191"/>
                  <a:pt x="54025" y="85160"/>
                  <a:pt x="36303" y="95789"/>
                </a:cubicBezTo>
                <a:cubicBezTo>
                  <a:pt x="31470" y="92106"/>
                  <a:pt x="27034" y="88110"/>
                  <a:pt x="21908" y="84511"/>
                </a:cubicBezTo>
                <a:close/>
              </a:path>
            </a:pathLst>
          </a:custGeom>
          <a:solidFill>
            <a:srgbClr val="62B7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29"/>
          <p:cNvSpPr/>
          <p:nvPr/>
        </p:nvSpPr>
        <p:spPr>
          <a:xfrm>
            <a:off x="1397648" y="954550"/>
            <a:ext cx="1828556" cy="2235955"/>
          </a:xfrm>
          <a:custGeom>
            <a:avLst/>
            <a:gdLst/>
            <a:ahLst/>
            <a:cxnLst/>
            <a:rect l="l" t="t" r="r" b="b"/>
            <a:pathLst>
              <a:path w="81206" h="95789" extrusionOk="0">
                <a:moveTo>
                  <a:pt x="21908" y="84511"/>
                </a:moveTo>
                <a:cubicBezTo>
                  <a:pt x="21636" y="84323"/>
                  <a:pt x="21364" y="84135"/>
                  <a:pt x="21092" y="83946"/>
                </a:cubicBezTo>
                <a:cubicBezTo>
                  <a:pt x="15275" y="79992"/>
                  <a:pt x="9395" y="75974"/>
                  <a:pt x="5399" y="70995"/>
                </a:cubicBezTo>
                <a:cubicBezTo>
                  <a:pt x="1" y="64257"/>
                  <a:pt x="168" y="56055"/>
                  <a:pt x="3348" y="48795"/>
                </a:cubicBezTo>
                <a:cubicBezTo>
                  <a:pt x="9102" y="35675"/>
                  <a:pt x="23854" y="24858"/>
                  <a:pt x="25255" y="10734"/>
                </a:cubicBezTo>
                <a:cubicBezTo>
                  <a:pt x="25465" y="8475"/>
                  <a:pt x="26783" y="1528"/>
                  <a:pt x="22954" y="1"/>
                </a:cubicBezTo>
                <a:cubicBezTo>
                  <a:pt x="52100" y="12262"/>
                  <a:pt x="81205" y="28729"/>
                  <a:pt x="75786" y="55909"/>
                </a:cubicBezTo>
                <a:cubicBezTo>
                  <a:pt x="72334" y="73191"/>
                  <a:pt x="54025" y="85160"/>
                  <a:pt x="36303" y="95789"/>
                </a:cubicBezTo>
                <a:cubicBezTo>
                  <a:pt x="31470" y="92106"/>
                  <a:pt x="27034" y="88110"/>
                  <a:pt x="21908" y="84511"/>
                </a:cubicBezTo>
                <a:close/>
              </a:path>
            </a:pathLst>
          </a:custGeom>
          <a:solidFill>
            <a:srgbClr val="A4B8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29"/>
          <p:cNvSpPr/>
          <p:nvPr/>
        </p:nvSpPr>
        <p:spPr>
          <a:xfrm>
            <a:off x="1397648" y="954550"/>
            <a:ext cx="1828556" cy="2235955"/>
          </a:xfrm>
          <a:custGeom>
            <a:avLst/>
            <a:gdLst/>
            <a:ahLst/>
            <a:cxnLst/>
            <a:rect l="l" t="t" r="r" b="b"/>
            <a:pathLst>
              <a:path w="81206" h="95789" extrusionOk="0">
                <a:moveTo>
                  <a:pt x="21908" y="84511"/>
                </a:moveTo>
                <a:cubicBezTo>
                  <a:pt x="21636" y="84323"/>
                  <a:pt x="21364" y="84135"/>
                  <a:pt x="21092" y="83946"/>
                </a:cubicBezTo>
                <a:cubicBezTo>
                  <a:pt x="15275" y="79992"/>
                  <a:pt x="9395" y="75974"/>
                  <a:pt x="5399" y="70995"/>
                </a:cubicBezTo>
                <a:cubicBezTo>
                  <a:pt x="1" y="64257"/>
                  <a:pt x="168" y="56055"/>
                  <a:pt x="3348" y="48795"/>
                </a:cubicBezTo>
                <a:cubicBezTo>
                  <a:pt x="9102" y="35675"/>
                  <a:pt x="23854" y="24858"/>
                  <a:pt x="25255" y="10734"/>
                </a:cubicBezTo>
                <a:cubicBezTo>
                  <a:pt x="25465" y="8475"/>
                  <a:pt x="26783" y="1528"/>
                  <a:pt x="22954" y="1"/>
                </a:cubicBezTo>
                <a:cubicBezTo>
                  <a:pt x="52100" y="12262"/>
                  <a:pt x="81205" y="28729"/>
                  <a:pt x="75786" y="55909"/>
                </a:cubicBezTo>
                <a:cubicBezTo>
                  <a:pt x="72334" y="73191"/>
                  <a:pt x="54025" y="85160"/>
                  <a:pt x="36303" y="95789"/>
                </a:cubicBezTo>
                <a:cubicBezTo>
                  <a:pt x="31470" y="92106"/>
                  <a:pt x="27034" y="88110"/>
                  <a:pt x="21908" y="84511"/>
                </a:cubicBezTo>
                <a:close/>
              </a:path>
            </a:pathLst>
          </a:custGeom>
          <a:solidFill>
            <a:srgbClr val="A4B8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29"/>
          <p:cNvSpPr/>
          <p:nvPr/>
        </p:nvSpPr>
        <p:spPr>
          <a:xfrm>
            <a:off x="1397648" y="954550"/>
            <a:ext cx="1828556" cy="2235955"/>
          </a:xfrm>
          <a:custGeom>
            <a:avLst/>
            <a:gdLst/>
            <a:ahLst/>
            <a:cxnLst/>
            <a:rect l="l" t="t" r="r" b="b"/>
            <a:pathLst>
              <a:path w="81206" h="95789" extrusionOk="0">
                <a:moveTo>
                  <a:pt x="21908" y="84511"/>
                </a:moveTo>
                <a:cubicBezTo>
                  <a:pt x="21636" y="84323"/>
                  <a:pt x="21364" y="84135"/>
                  <a:pt x="21092" y="83946"/>
                </a:cubicBezTo>
                <a:cubicBezTo>
                  <a:pt x="15275" y="79992"/>
                  <a:pt x="9395" y="75974"/>
                  <a:pt x="5399" y="70995"/>
                </a:cubicBezTo>
                <a:cubicBezTo>
                  <a:pt x="1" y="64257"/>
                  <a:pt x="168" y="56055"/>
                  <a:pt x="3348" y="48795"/>
                </a:cubicBezTo>
                <a:cubicBezTo>
                  <a:pt x="9102" y="35675"/>
                  <a:pt x="23854" y="24858"/>
                  <a:pt x="25255" y="10734"/>
                </a:cubicBezTo>
                <a:cubicBezTo>
                  <a:pt x="25465" y="8475"/>
                  <a:pt x="26783" y="1528"/>
                  <a:pt x="22954" y="1"/>
                </a:cubicBezTo>
                <a:cubicBezTo>
                  <a:pt x="52100" y="12262"/>
                  <a:pt x="81205" y="28729"/>
                  <a:pt x="75786" y="55909"/>
                </a:cubicBezTo>
                <a:cubicBezTo>
                  <a:pt x="72334" y="73191"/>
                  <a:pt x="54025" y="85160"/>
                  <a:pt x="36303" y="95789"/>
                </a:cubicBezTo>
                <a:cubicBezTo>
                  <a:pt x="31470" y="92106"/>
                  <a:pt x="27034" y="88110"/>
                  <a:pt x="21908" y="84511"/>
                </a:cubicBezTo>
                <a:close/>
              </a:path>
            </a:pathLst>
          </a:custGeom>
          <a:solidFill>
            <a:srgbClr val="A4B8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29"/>
          <p:cNvSpPr/>
          <p:nvPr/>
        </p:nvSpPr>
        <p:spPr>
          <a:xfrm>
            <a:off x="1397648" y="954550"/>
            <a:ext cx="1828556" cy="2235955"/>
          </a:xfrm>
          <a:custGeom>
            <a:avLst/>
            <a:gdLst/>
            <a:ahLst/>
            <a:cxnLst/>
            <a:rect l="l" t="t" r="r" b="b"/>
            <a:pathLst>
              <a:path w="81206" h="95789" extrusionOk="0">
                <a:moveTo>
                  <a:pt x="21908" y="84511"/>
                </a:moveTo>
                <a:cubicBezTo>
                  <a:pt x="21636" y="84323"/>
                  <a:pt x="21364" y="84135"/>
                  <a:pt x="21092" y="83946"/>
                </a:cubicBezTo>
                <a:cubicBezTo>
                  <a:pt x="15275" y="79992"/>
                  <a:pt x="9395" y="75974"/>
                  <a:pt x="5399" y="70995"/>
                </a:cubicBezTo>
                <a:cubicBezTo>
                  <a:pt x="1" y="64257"/>
                  <a:pt x="168" y="56055"/>
                  <a:pt x="3348" y="48795"/>
                </a:cubicBezTo>
                <a:cubicBezTo>
                  <a:pt x="9102" y="35675"/>
                  <a:pt x="23854" y="24858"/>
                  <a:pt x="25255" y="10734"/>
                </a:cubicBezTo>
                <a:cubicBezTo>
                  <a:pt x="25465" y="8475"/>
                  <a:pt x="26783" y="1528"/>
                  <a:pt x="22954" y="1"/>
                </a:cubicBezTo>
                <a:cubicBezTo>
                  <a:pt x="52100" y="12262"/>
                  <a:pt x="81205" y="28729"/>
                  <a:pt x="75786" y="55909"/>
                </a:cubicBezTo>
                <a:cubicBezTo>
                  <a:pt x="72334" y="73191"/>
                  <a:pt x="54025" y="85160"/>
                  <a:pt x="36303" y="95789"/>
                </a:cubicBezTo>
                <a:cubicBezTo>
                  <a:pt x="31470" y="92106"/>
                  <a:pt x="27034" y="88110"/>
                  <a:pt x="21908" y="845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29"/>
          <p:cNvSpPr/>
          <p:nvPr/>
        </p:nvSpPr>
        <p:spPr>
          <a:xfrm>
            <a:off x="1654463" y="1017557"/>
            <a:ext cx="1221079" cy="2171996"/>
          </a:xfrm>
          <a:custGeom>
            <a:avLst/>
            <a:gdLst/>
            <a:ahLst/>
            <a:cxnLst/>
            <a:rect l="l" t="t" r="r" b="b"/>
            <a:pathLst>
              <a:path w="54228" h="93049" extrusionOk="0">
                <a:moveTo>
                  <a:pt x="14437" y="1"/>
                </a:moveTo>
                <a:cubicBezTo>
                  <a:pt x="14473" y="24"/>
                  <a:pt x="14509" y="47"/>
                  <a:pt x="14545" y="71"/>
                </a:cubicBezTo>
                <a:lnTo>
                  <a:pt x="14545" y="71"/>
                </a:lnTo>
                <a:cubicBezTo>
                  <a:pt x="14510" y="46"/>
                  <a:pt x="14474" y="23"/>
                  <a:pt x="14437" y="1"/>
                </a:cubicBezTo>
                <a:close/>
                <a:moveTo>
                  <a:pt x="14545" y="71"/>
                </a:moveTo>
                <a:cubicBezTo>
                  <a:pt x="16839" y="1669"/>
                  <a:pt x="16025" y="8257"/>
                  <a:pt x="15881" y="10400"/>
                </a:cubicBezTo>
                <a:cubicBezTo>
                  <a:pt x="15002" y="24147"/>
                  <a:pt x="5733" y="34650"/>
                  <a:pt x="2113" y="47393"/>
                </a:cubicBezTo>
                <a:cubicBezTo>
                  <a:pt x="105" y="54465"/>
                  <a:pt x="0" y="62416"/>
                  <a:pt x="3390" y="68965"/>
                </a:cubicBezTo>
                <a:cubicBezTo>
                  <a:pt x="5900" y="73819"/>
                  <a:pt x="9604" y="77711"/>
                  <a:pt x="13266" y="81561"/>
                </a:cubicBezTo>
                <a:cubicBezTo>
                  <a:pt x="13433" y="81728"/>
                  <a:pt x="13600" y="81917"/>
                  <a:pt x="13789" y="82105"/>
                </a:cubicBezTo>
                <a:cubicBezTo>
                  <a:pt x="17011" y="85599"/>
                  <a:pt x="19794" y="89470"/>
                  <a:pt x="22849" y="93048"/>
                </a:cubicBezTo>
                <a:cubicBezTo>
                  <a:pt x="34001" y="82733"/>
                  <a:pt x="48647" y="72836"/>
                  <a:pt x="50823" y="56034"/>
                </a:cubicBezTo>
                <a:cubicBezTo>
                  <a:pt x="54227" y="29680"/>
                  <a:pt x="32871" y="11976"/>
                  <a:pt x="1454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29"/>
          <p:cNvSpPr/>
          <p:nvPr/>
        </p:nvSpPr>
        <p:spPr>
          <a:xfrm>
            <a:off x="2460671" y="1908505"/>
            <a:ext cx="1939725" cy="1686496"/>
          </a:xfrm>
          <a:custGeom>
            <a:avLst/>
            <a:gdLst/>
            <a:ahLst/>
            <a:cxnLst/>
            <a:rect l="l" t="t" r="r" b="b"/>
            <a:pathLst>
              <a:path w="86143" h="72250" extrusionOk="0">
                <a:moveTo>
                  <a:pt x="14835" y="68672"/>
                </a:moveTo>
                <a:cubicBezTo>
                  <a:pt x="15107" y="68735"/>
                  <a:pt x="15358" y="68818"/>
                  <a:pt x="15609" y="68902"/>
                </a:cubicBezTo>
                <a:cubicBezTo>
                  <a:pt x="21091" y="70555"/>
                  <a:pt x="26678" y="72250"/>
                  <a:pt x="32369" y="72187"/>
                </a:cubicBezTo>
                <a:cubicBezTo>
                  <a:pt x="40069" y="72082"/>
                  <a:pt x="46953" y="67584"/>
                  <a:pt x="51954" y="61600"/>
                </a:cubicBezTo>
                <a:cubicBezTo>
                  <a:pt x="60972" y="50803"/>
                  <a:pt x="64738" y="35361"/>
                  <a:pt x="76204" y="26866"/>
                </a:cubicBezTo>
                <a:cubicBezTo>
                  <a:pt x="78045" y="25527"/>
                  <a:pt x="83444" y="20924"/>
                  <a:pt x="86143" y="22619"/>
                </a:cubicBezTo>
                <a:cubicBezTo>
                  <a:pt x="65031" y="10169"/>
                  <a:pt x="40383" y="0"/>
                  <a:pt x="19334" y="18141"/>
                </a:cubicBezTo>
                <a:cubicBezTo>
                  <a:pt x="5943" y="29649"/>
                  <a:pt x="2511" y="48041"/>
                  <a:pt x="0" y="65324"/>
                </a:cubicBezTo>
                <a:cubicBezTo>
                  <a:pt x="4896" y="66496"/>
                  <a:pt x="9918" y="67249"/>
                  <a:pt x="14835" y="68672"/>
                </a:cubicBezTo>
                <a:close/>
              </a:path>
            </a:pathLst>
          </a:custGeom>
          <a:solidFill>
            <a:srgbClr val="62B7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29"/>
          <p:cNvSpPr/>
          <p:nvPr/>
        </p:nvSpPr>
        <p:spPr>
          <a:xfrm>
            <a:off x="2460671" y="1908505"/>
            <a:ext cx="1939725" cy="1686496"/>
          </a:xfrm>
          <a:custGeom>
            <a:avLst/>
            <a:gdLst/>
            <a:ahLst/>
            <a:cxnLst/>
            <a:rect l="l" t="t" r="r" b="b"/>
            <a:pathLst>
              <a:path w="86143" h="72250" extrusionOk="0">
                <a:moveTo>
                  <a:pt x="14835" y="68672"/>
                </a:moveTo>
                <a:cubicBezTo>
                  <a:pt x="15107" y="68735"/>
                  <a:pt x="15358" y="68818"/>
                  <a:pt x="15609" y="68902"/>
                </a:cubicBezTo>
                <a:cubicBezTo>
                  <a:pt x="21091" y="70555"/>
                  <a:pt x="26678" y="72250"/>
                  <a:pt x="32369" y="72187"/>
                </a:cubicBezTo>
                <a:cubicBezTo>
                  <a:pt x="40069" y="72082"/>
                  <a:pt x="46953" y="67584"/>
                  <a:pt x="51954" y="61600"/>
                </a:cubicBezTo>
                <a:cubicBezTo>
                  <a:pt x="60972" y="50803"/>
                  <a:pt x="64738" y="35361"/>
                  <a:pt x="76204" y="26866"/>
                </a:cubicBezTo>
                <a:cubicBezTo>
                  <a:pt x="78045" y="25527"/>
                  <a:pt x="83444" y="20924"/>
                  <a:pt x="86143" y="22619"/>
                </a:cubicBezTo>
                <a:cubicBezTo>
                  <a:pt x="65031" y="10169"/>
                  <a:pt x="40383" y="0"/>
                  <a:pt x="19334" y="18141"/>
                </a:cubicBezTo>
                <a:cubicBezTo>
                  <a:pt x="5943" y="29649"/>
                  <a:pt x="2511" y="48041"/>
                  <a:pt x="0" y="65324"/>
                </a:cubicBezTo>
                <a:cubicBezTo>
                  <a:pt x="4896" y="66496"/>
                  <a:pt x="9918" y="67249"/>
                  <a:pt x="14835" y="68672"/>
                </a:cubicBezTo>
                <a:close/>
              </a:path>
            </a:pathLst>
          </a:custGeom>
          <a:solidFill>
            <a:srgbClr val="A4B8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29"/>
          <p:cNvSpPr/>
          <p:nvPr/>
        </p:nvSpPr>
        <p:spPr>
          <a:xfrm>
            <a:off x="2460671" y="1908505"/>
            <a:ext cx="1939725" cy="1686496"/>
          </a:xfrm>
          <a:custGeom>
            <a:avLst/>
            <a:gdLst/>
            <a:ahLst/>
            <a:cxnLst/>
            <a:rect l="l" t="t" r="r" b="b"/>
            <a:pathLst>
              <a:path w="86143" h="72250" extrusionOk="0">
                <a:moveTo>
                  <a:pt x="14835" y="68672"/>
                </a:moveTo>
                <a:cubicBezTo>
                  <a:pt x="15107" y="68735"/>
                  <a:pt x="15358" y="68818"/>
                  <a:pt x="15609" y="68902"/>
                </a:cubicBezTo>
                <a:cubicBezTo>
                  <a:pt x="21091" y="70555"/>
                  <a:pt x="26678" y="72250"/>
                  <a:pt x="32369" y="72187"/>
                </a:cubicBezTo>
                <a:cubicBezTo>
                  <a:pt x="40069" y="72082"/>
                  <a:pt x="46953" y="67584"/>
                  <a:pt x="51954" y="61600"/>
                </a:cubicBezTo>
                <a:cubicBezTo>
                  <a:pt x="60972" y="50803"/>
                  <a:pt x="64738" y="35361"/>
                  <a:pt x="76204" y="26866"/>
                </a:cubicBezTo>
                <a:cubicBezTo>
                  <a:pt x="78045" y="25527"/>
                  <a:pt x="83444" y="20924"/>
                  <a:pt x="86143" y="22619"/>
                </a:cubicBezTo>
                <a:cubicBezTo>
                  <a:pt x="65031" y="10169"/>
                  <a:pt x="40383" y="0"/>
                  <a:pt x="19334" y="18141"/>
                </a:cubicBezTo>
                <a:cubicBezTo>
                  <a:pt x="5943" y="29649"/>
                  <a:pt x="2511" y="48041"/>
                  <a:pt x="0" y="65324"/>
                </a:cubicBezTo>
                <a:cubicBezTo>
                  <a:pt x="4896" y="66496"/>
                  <a:pt x="9918" y="67249"/>
                  <a:pt x="14835" y="6867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29"/>
          <p:cNvSpPr/>
          <p:nvPr/>
        </p:nvSpPr>
        <p:spPr>
          <a:xfrm>
            <a:off x="2494586" y="2203768"/>
            <a:ext cx="1858234" cy="1245976"/>
          </a:xfrm>
          <a:custGeom>
            <a:avLst/>
            <a:gdLst/>
            <a:ahLst/>
            <a:cxnLst/>
            <a:rect l="l" t="t" r="r" b="b"/>
            <a:pathLst>
              <a:path w="82524" h="53378" extrusionOk="0">
                <a:moveTo>
                  <a:pt x="82442" y="9955"/>
                </a:moveTo>
                <a:cubicBezTo>
                  <a:pt x="82469" y="9968"/>
                  <a:pt x="82496" y="9980"/>
                  <a:pt x="82524" y="9992"/>
                </a:cubicBezTo>
                <a:cubicBezTo>
                  <a:pt x="82497" y="9979"/>
                  <a:pt x="82470" y="9967"/>
                  <a:pt x="82442" y="9955"/>
                </a:cubicBezTo>
                <a:close/>
                <a:moveTo>
                  <a:pt x="44929" y="1"/>
                </a:moveTo>
                <a:cubicBezTo>
                  <a:pt x="35487" y="1"/>
                  <a:pt x="26209" y="2576"/>
                  <a:pt x="17681" y="9364"/>
                </a:cubicBezTo>
                <a:cubicBezTo>
                  <a:pt x="4960" y="19470"/>
                  <a:pt x="2030" y="34786"/>
                  <a:pt x="1" y="49140"/>
                </a:cubicBezTo>
                <a:cubicBezTo>
                  <a:pt x="4771" y="49893"/>
                  <a:pt x="9647" y="50291"/>
                  <a:pt x="14459" y="51232"/>
                </a:cubicBezTo>
                <a:cubicBezTo>
                  <a:pt x="14710" y="51274"/>
                  <a:pt x="14961" y="51337"/>
                  <a:pt x="15212" y="51379"/>
                </a:cubicBezTo>
                <a:cubicBezTo>
                  <a:pt x="19951" y="52378"/>
                  <a:pt x="24755" y="53378"/>
                  <a:pt x="29625" y="53378"/>
                </a:cubicBezTo>
                <a:cubicBezTo>
                  <a:pt x="30259" y="53378"/>
                  <a:pt x="30896" y="53361"/>
                  <a:pt x="31533" y="53325"/>
                </a:cubicBezTo>
                <a:cubicBezTo>
                  <a:pt x="39002" y="52885"/>
                  <a:pt x="45572" y="48868"/>
                  <a:pt x="50280" y="43721"/>
                </a:cubicBezTo>
                <a:cubicBezTo>
                  <a:pt x="58754" y="34410"/>
                  <a:pt x="62060" y="21500"/>
                  <a:pt x="73003" y="13967"/>
                </a:cubicBezTo>
                <a:cubicBezTo>
                  <a:pt x="74511" y="12932"/>
                  <a:pt x="78572" y="9753"/>
                  <a:pt x="81356" y="9753"/>
                </a:cubicBezTo>
                <a:cubicBezTo>
                  <a:pt x="81747" y="9753"/>
                  <a:pt x="82112" y="9815"/>
                  <a:pt x="82442" y="9955"/>
                </a:cubicBezTo>
                <a:lnTo>
                  <a:pt x="82442" y="9955"/>
                </a:lnTo>
                <a:cubicBezTo>
                  <a:pt x="70581" y="4641"/>
                  <a:pt x="57606" y="1"/>
                  <a:pt x="449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29"/>
          <p:cNvSpPr/>
          <p:nvPr/>
        </p:nvSpPr>
        <p:spPr>
          <a:xfrm>
            <a:off x="371400" y="2339331"/>
            <a:ext cx="1734298" cy="1551693"/>
          </a:xfrm>
          <a:custGeom>
            <a:avLst/>
            <a:gdLst/>
            <a:ahLst/>
            <a:cxnLst/>
            <a:rect l="l" t="t" r="r" b="b"/>
            <a:pathLst>
              <a:path w="77020" h="66475" extrusionOk="0">
                <a:moveTo>
                  <a:pt x="64947" y="56494"/>
                </a:moveTo>
                <a:cubicBezTo>
                  <a:pt x="64738" y="56640"/>
                  <a:pt x="64528" y="56766"/>
                  <a:pt x="64340" y="56912"/>
                </a:cubicBezTo>
                <a:cubicBezTo>
                  <a:pt x="59925" y="59925"/>
                  <a:pt x="55448" y="63001"/>
                  <a:pt x="50677" y="64487"/>
                </a:cubicBezTo>
                <a:cubicBezTo>
                  <a:pt x="44212" y="66474"/>
                  <a:pt x="37935" y="64194"/>
                  <a:pt x="33080" y="60009"/>
                </a:cubicBezTo>
                <a:cubicBezTo>
                  <a:pt x="24292" y="52497"/>
                  <a:pt x="19396" y="39253"/>
                  <a:pt x="8809" y="34524"/>
                </a:cubicBezTo>
                <a:cubicBezTo>
                  <a:pt x="7114" y="33771"/>
                  <a:pt x="2071" y="30988"/>
                  <a:pt x="0" y="33269"/>
                </a:cubicBezTo>
                <a:cubicBezTo>
                  <a:pt x="16279" y="16069"/>
                  <a:pt x="35758" y="0"/>
                  <a:pt x="55469" y="11027"/>
                </a:cubicBezTo>
                <a:cubicBezTo>
                  <a:pt x="67981" y="18057"/>
                  <a:pt x="72940" y="34106"/>
                  <a:pt x="77020" y="49380"/>
                </a:cubicBezTo>
                <a:cubicBezTo>
                  <a:pt x="73044" y="51786"/>
                  <a:pt x="68922" y="53837"/>
                  <a:pt x="64947" y="56494"/>
                </a:cubicBezTo>
                <a:close/>
              </a:path>
            </a:pathLst>
          </a:custGeom>
          <a:solidFill>
            <a:srgbClr val="62B7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29"/>
          <p:cNvSpPr/>
          <p:nvPr/>
        </p:nvSpPr>
        <p:spPr>
          <a:xfrm>
            <a:off x="371400" y="2339331"/>
            <a:ext cx="1734298" cy="1551693"/>
          </a:xfrm>
          <a:custGeom>
            <a:avLst/>
            <a:gdLst/>
            <a:ahLst/>
            <a:cxnLst/>
            <a:rect l="l" t="t" r="r" b="b"/>
            <a:pathLst>
              <a:path w="77020" h="66475" extrusionOk="0">
                <a:moveTo>
                  <a:pt x="64947" y="56494"/>
                </a:moveTo>
                <a:cubicBezTo>
                  <a:pt x="64738" y="56640"/>
                  <a:pt x="64528" y="56766"/>
                  <a:pt x="64340" y="56912"/>
                </a:cubicBezTo>
                <a:cubicBezTo>
                  <a:pt x="59925" y="59925"/>
                  <a:pt x="55448" y="63001"/>
                  <a:pt x="50677" y="64487"/>
                </a:cubicBezTo>
                <a:cubicBezTo>
                  <a:pt x="44212" y="66474"/>
                  <a:pt x="37935" y="64194"/>
                  <a:pt x="33080" y="60009"/>
                </a:cubicBezTo>
                <a:cubicBezTo>
                  <a:pt x="24292" y="52497"/>
                  <a:pt x="19396" y="39253"/>
                  <a:pt x="8809" y="34524"/>
                </a:cubicBezTo>
                <a:cubicBezTo>
                  <a:pt x="7114" y="33771"/>
                  <a:pt x="2071" y="30988"/>
                  <a:pt x="0" y="33269"/>
                </a:cubicBezTo>
                <a:cubicBezTo>
                  <a:pt x="16279" y="16069"/>
                  <a:pt x="35758" y="0"/>
                  <a:pt x="55469" y="11027"/>
                </a:cubicBezTo>
                <a:cubicBezTo>
                  <a:pt x="67981" y="18057"/>
                  <a:pt x="72940" y="34106"/>
                  <a:pt x="77020" y="49380"/>
                </a:cubicBezTo>
                <a:cubicBezTo>
                  <a:pt x="73044" y="51786"/>
                  <a:pt x="68922" y="53837"/>
                  <a:pt x="64947" y="56494"/>
                </a:cubicBezTo>
                <a:close/>
              </a:path>
            </a:pathLst>
          </a:custGeom>
          <a:solidFill>
            <a:srgbClr val="A4B8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29"/>
          <p:cNvSpPr/>
          <p:nvPr/>
        </p:nvSpPr>
        <p:spPr>
          <a:xfrm>
            <a:off x="371400" y="2339331"/>
            <a:ext cx="1734298" cy="1551693"/>
          </a:xfrm>
          <a:custGeom>
            <a:avLst/>
            <a:gdLst/>
            <a:ahLst/>
            <a:cxnLst/>
            <a:rect l="l" t="t" r="r" b="b"/>
            <a:pathLst>
              <a:path w="77020" h="66475" extrusionOk="0">
                <a:moveTo>
                  <a:pt x="64947" y="56494"/>
                </a:moveTo>
                <a:cubicBezTo>
                  <a:pt x="64738" y="56640"/>
                  <a:pt x="64528" y="56766"/>
                  <a:pt x="64340" y="56912"/>
                </a:cubicBezTo>
                <a:cubicBezTo>
                  <a:pt x="59925" y="59925"/>
                  <a:pt x="55448" y="63001"/>
                  <a:pt x="50677" y="64487"/>
                </a:cubicBezTo>
                <a:cubicBezTo>
                  <a:pt x="44212" y="66474"/>
                  <a:pt x="37935" y="64194"/>
                  <a:pt x="33080" y="60009"/>
                </a:cubicBezTo>
                <a:cubicBezTo>
                  <a:pt x="24292" y="52497"/>
                  <a:pt x="19396" y="39253"/>
                  <a:pt x="8809" y="34524"/>
                </a:cubicBezTo>
                <a:cubicBezTo>
                  <a:pt x="7114" y="33771"/>
                  <a:pt x="2071" y="30988"/>
                  <a:pt x="0" y="33269"/>
                </a:cubicBezTo>
                <a:cubicBezTo>
                  <a:pt x="16279" y="16069"/>
                  <a:pt x="35758" y="0"/>
                  <a:pt x="55469" y="11027"/>
                </a:cubicBezTo>
                <a:cubicBezTo>
                  <a:pt x="67981" y="18057"/>
                  <a:pt x="72940" y="34106"/>
                  <a:pt x="77020" y="49380"/>
                </a:cubicBezTo>
                <a:cubicBezTo>
                  <a:pt x="73044" y="51786"/>
                  <a:pt x="68922" y="53837"/>
                  <a:pt x="64947" y="564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29"/>
          <p:cNvSpPr/>
          <p:nvPr/>
        </p:nvSpPr>
        <p:spPr>
          <a:xfrm>
            <a:off x="426528" y="2610479"/>
            <a:ext cx="1682958" cy="1145813"/>
          </a:xfrm>
          <a:custGeom>
            <a:avLst/>
            <a:gdLst/>
            <a:ahLst/>
            <a:cxnLst/>
            <a:rect l="l" t="t" r="r" b="b"/>
            <a:pathLst>
              <a:path w="74740" h="49087" extrusionOk="0">
                <a:moveTo>
                  <a:pt x="59" y="20802"/>
                </a:moveTo>
                <a:cubicBezTo>
                  <a:pt x="39" y="20820"/>
                  <a:pt x="20" y="20839"/>
                  <a:pt x="0" y="20859"/>
                </a:cubicBezTo>
                <a:cubicBezTo>
                  <a:pt x="20" y="20840"/>
                  <a:pt x="40" y="20821"/>
                  <a:pt x="59" y="20802"/>
                </a:cubicBezTo>
                <a:close/>
                <a:moveTo>
                  <a:pt x="38249" y="0"/>
                </a:moveTo>
                <a:cubicBezTo>
                  <a:pt x="24172" y="0"/>
                  <a:pt x="11219" y="10093"/>
                  <a:pt x="59" y="20802"/>
                </a:cubicBezTo>
                <a:lnTo>
                  <a:pt x="59" y="20802"/>
                </a:lnTo>
                <a:cubicBezTo>
                  <a:pt x="555" y="20345"/>
                  <a:pt x="1248" y="20168"/>
                  <a:pt x="2031" y="20168"/>
                </a:cubicBezTo>
                <a:cubicBezTo>
                  <a:pt x="4289" y="20168"/>
                  <a:pt x="7301" y="21643"/>
                  <a:pt x="8516" y="22135"/>
                </a:cubicBezTo>
                <a:cubicBezTo>
                  <a:pt x="18915" y="26424"/>
                  <a:pt x="24292" y="37765"/>
                  <a:pt x="33080" y="44356"/>
                </a:cubicBezTo>
                <a:cubicBezTo>
                  <a:pt x="36873" y="47192"/>
                  <a:pt x="41406" y="49087"/>
                  <a:pt x="46097" y="49087"/>
                </a:cubicBezTo>
                <a:cubicBezTo>
                  <a:pt x="47462" y="49087"/>
                  <a:pt x="48840" y="48927"/>
                  <a:pt x="50217" y="48582"/>
                </a:cubicBezTo>
                <a:cubicBezTo>
                  <a:pt x="54715" y="47452"/>
                  <a:pt x="58858" y="44963"/>
                  <a:pt x="62938" y="42515"/>
                </a:cubicBezTo>
                <a:cubicBezTo>
                  <a:pt x="63127" y="42389"/>
                  <a:pt x="63336" y="42284"/>
                  <a:pt x="63524" y="42180"/>
                </a:cubicBezTo>
                <a:cubicBezTo>
                  <a:pt x="67207" y="40025"/>
                  <a:pt x="71057" y="38393"/>
                  <a:pt x="74739" y="36447"/>
                </a:cubicBezTo>
                <a:cubicBezTo>
                  <a:pt x="70073" y="23390"/>
                  <a:pt x="64508" y="9685"/>
                  <a:pt x="52121" y="3429"/>
                </a:cubicBezTo>
                <a:cubicBezTo>
                  <a:pt x="47396" y="1039"/>
                  <a:pt x="42764" y="0"/>
                  <a:pt x="38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3" name="Google Shape;1443;p29"/>
          <p:cNvGrpSpPr/>
          <p:nvPr/>
        </p:nvGrpSpPr>
        <p:grpSpPr>
          <a:xfrm>
            <a:off x="1483806" y="2520263"/>
            <a:ext cx="1436768" cy="2212519"/>
            <a:chOff x="3570831" y="3134550"/>
            <a:chExt cx="1595169" cy="2369625"/>
          </a:xfrm>
        </p:grpSpPr>
        <p:sp>
          <p:nvSpPr>
            <p:cNvPr id="1444" name="Google Shape;1444;p29"/>
            <p:cNvSpPr/>
            <p:nvPr/>
          </p:nvSpPr>
          <p:spPr>
            <a:xfrm>
              <a:off x="4362000" y="5374950"/>
              <a:ext cx="87900" cy="36650"/>
            </a:xfrm>
            <a:custGeom>
              <a:avLst/>
              <a:gdLst/>
              <a:ahLst/>
              <a:cxnLst/>
              <a:rect l="l" t="t" r="r" b="b"/>
              <a:pathLst>
                <a:path w="3516" h="1466" extrusionOk="0">
                  <a:moveTo>
                    <a:pt x="0" y="1"/>
                  </a:moveTo>
                  <a:lnTo>
                    <a:pt x="0" y="1"/>
                  </a:lnTo>
                  <a:cubicBezTo>
                    <a:pt x="209" y="252"/>
                    <a:pt x="419" y="482"/>
                    <a:pt x="628" y="733"/>
                  </a:cubicBezTo>
                  <a:cubicBezTo>
                    <a:pt x="858" y="984"/>
                    <a:pt x="1130" y="1214"/>
                    <a:pt x="1381" y="1465"/>
                  </a:cubicBezTo>
                  <a:lnTo>
                    <a:pt x="1737" y="1319"/>
                  </a:lnTo>
                  <a:cubicBezTo>
                    <a:pt x="1967" y="1214"/>
                    <a:pt x="2176" y="1110"/>
                    <a:pt x="2385" y="1005"/>
                  </a:cubicBezTo>
                  <a:cubicBezTo>
                    <a:pt x="2595" y="900"/>
                    <a:pt x="2804" y="817"/>
                    <a:pt x="3013" y="691"/>
                  </a:cubicBezTo>
                  <a:cubicBezTo>
                    <a:pt x="3180" y="607"/>
                    <a:pt x="3348" y="503"/>
                    <a:pt x="3515" y="4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05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578025" y="5242600"/>
              <a:ext cx="14150" cy="21475"/>
            </a:xfrm>
            <a:custGeom>
              <a:avLst/>
              <a:gdLst/>
              <a:ahLst/>
              <a:cxnLst/>
              <a:rect l="l" t="t" r="r" b="b"/>
              <a:pathLst>
                <a:path w="566" h="859" extrusionOk="0">
                  <a:moveTo>
                    <a:pt x="42" y="1"/>
                  </a:moveTo>
                  <a:cubicBezTo>
                    <a:pt x="21" y="273"/>
                    <a:pt x="21" y="566"/>
                    <a:pt x="1" y="817"/>
                  </a:cubicBezTo>
                  <a:cubicBezTo>
                    <a:pt x="1" y="838"/>
                    <a:pt x="1" y="859"/>
                    <a:pt x="1" y="859"/>
                  </a:cubicBezTo>
                  <a:lnTo>
                    <a:pt x="21" y="859"/>
                  </a:lnTo>
                  <a:cubicBezTo>
                    <a:pt x="63" y="796"/>
                    <a:pt x="105" y="754"/>
                    <a:pt x="147" y="691"/>
                  </a:cubicBezTo>
                  <a:cubicBezTo>
                    <a:pt x="231" y="587"/>
                    <a:pt x="314" y="503"/>
                    <a:pt x="377" y="440"/>
                  </a:cubicBezTo>
                  <a:cubicBezTo>
                    <a:pt x="503" y="294"/>
                    <a:pt x="565" y="210"/>
                    <a:pt x="565" y="210"/>
                  </a:cubicBezTo>
                  <a:lnTo>
                    <a:pt x="231" y="64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705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362000" y="5374950"/>
              <a:ext cx="87900" cy="36650"/>
            </a:xfrm>
            <a:custGeom>
              <a:avLst/>
              <a:gdLst/>
              <a:ahLst/>
              <a:cxnLst/>
              <a:rect l="l" t="t" r="r" b="b"/>
              <a:pathLst>
                <a:path w="3516" h="1466" extrusionOk="0">
                  <a:moveTo>
                    <a:pt x="0" y="1"/>
                  </a:moveTo>
                  <a:lnTo>
                    <a:pt x="0" y="1"/>
                  </a:lnTo>
                  <a:cubicBezTo>
                    <a:pt x="209" y="252"/>
                    <a:pt x="419" y="482"/>
                    <a:pt x="628" y="733"/>
                  </a:cubicBezTo>
                  <a:cubicBezTo>
                    <a:pt x="858" y="984"/>
                    <a:pt x="1130" y="1214"/>
                    <a:pt x="1381" y="1465"/>
                  </a:cubicBezTo>
                  <a:lnTo>
                    <a:pt x="1737" y="1319"/>
                  </a:lnTo>
                  <a:cubicBezTo>
                    <a:pt x="1967" y="1214"/>
                    <a:pt x="2176" y="1110"/>
                    <a:pt x="2385" y="1005"/>
                  </a:cubicBezTo>
                  <a:cubicBezTo>
                    <a:pt x="2595" y="900"/>
                    <a:pt x="2804" y="817"/>
                    <a:pt x="3013" y="691"/>
                  </a:cubicBezTo>
                  <a:cubicBezTo>
                    <a:pt x="3180" y="607"/>
                    <a:pt x="3348" y="503"/>
                    <a:pt x="3515" y="4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05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539850" y="5221175"/>
              <a:ext cx="40300" cy="21450"/>
            </a:xfrm>
            <a:custGeom>
              <a:avLst/>
              <a:gdLst/>
              <a:ahLst/>
              <a:cxnLst/>
              <a:rect l="l" t="t" r="r" b="b"/>
              <a:pathLst>
                <a:path w="1612" h="858" extrusionOk="0">
                  <a:moveTo>
                    <a:pt x="1611" y="0"/>
                  </a:moveTo>
                  <a:lnTo>
                    <a:pt x="0" y="209"/>
                  </a:lnTo>
                  <a:lnTo>
                    <a:pt x="1569" y="858"/>
                  </a:lnTo>
                  <a:cubicBezTo>
                    <a:pt x="1569" y="774"/>
                    <a:pt x="1569" y="691"/>
                    <a:pt x="1590" y="607"/>
                  </a:cubicBezTo>
                  <a:cubicBezTo>
                    <a:pt x="1590" y="419"/>
                    <a:pt x="1611" y="209"/>
                    <a:pt x="1611" y="0"/>
                  </a:cubicBezTo>
                  <a:close/>
                </a:path>
              </a:pathLst>
            </a:custGeom>
            <a:solidFill>
              <a:srgbClr val="705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3822675" y="5057950"/>
              <a:ext cx="652850" cy="229150"/>
            </a:xfrm>
            <a:custGeom>
              <a:avLst/>
              <a:gdLst/>
              <a:ahLst/>
              <a:cxnLst/>
              <a:rect l="l" t="t" r="r" b="b"/>
              <a:pathLst>
                <a:path w="26114" h="9166" extrusionOk="0">
                  <a:moveTo>
                    <a:pt x="26114" y="4290"/>
                  </a:moveTo>
                  <a:cubicBezTo>
                    <a:pt x="26114" y="4290"/>
                    <a:pt x="26030" y="4353"/>
                    <a:pt x="25904" y="4499"/>
                  </a:cubicBezTo>
                  <a:cubicBezTo>
                    <a:pt x="25842" y="4562"/>
                    <a:pt x="25758" y="4625"/>
                    <a:pt x="25674" y="4730"/>
                  </a:cubicBezTo>
                  <a:cubicBezTo>
                    <a:pt x="25570" y="4834"/>
                    <a:pt x="25486" y="4897"/>
                    <a:pt x="25256" y="5127"/>
                  </a:cubicBezTo>
                  <a:cubicBezTo>
                    <a:pt x="25067" y="5295"/>
                    <a:pt x="24837" y="5504"/>
                    <a:pt x="24607" y="5713"/>
                  </a:cubicBezTo>
                  <a:cubicBezTo>
                    <a:pt x="24544" y="5776"/>
                    <a:pt x="24481" y="5818"/>
                    <a:pt x="24419" y="5880"/>
                  </a:cubicBezTo>
                  <a:cubicBezTo>
                    <a:pt x="24356" y="5922"/>
                    <a:pt x="24293" y="5964"/>
                    <a:pt x="24251" y="6006"/>
                  </a:cubicBezTo>
                  <a:cubicBezTo>
                    <a:pt x="24126" y="6090"/>
                    <a:pt x="24000" y="6173"/>
                    <a:pt x="23875" y="6278"/>
                  </a:cubicBezTo>
                  <a:cubicBezTo>
                    <a:pt x="23749" y="6362"/>
                    <a:pt x="23603" y="6445"/>
                    <a:pt x="23477" y="6550"/>
                  </a:cubicBezTo>
                  <a:cubicBezTo>
                    <a:pt x="23331" y="6634"/>
                    <a:pt x="23184" y="6717"/>
                    <a:pt x="23038" y="6801"/>
                  </a:cubicBezTo>
                  <a:cubicBezTo>
                    <a:pt x="22745" y="6989"/>
                    <a:pt x="22431" y="7178"/>
                    <a:pt x="22096" y="7324"/>
                  </a:cubicBezTo>
                  <a:cubicBezTo>
                    <a:pt x="21761" y="7471"/>
                    <a:pt x="21427" y="7659"/>
                    <a:pt x="21071" y="7785"/>
                  </a:cubicBezTo>
                  <a:cubicBezTo>
                    <a:pt x="20694" y="7910"/>
                    <a:pt x="20339" y="8057"/>
                    <a:pt x="19962" y="8182"/>
                  </a:cubicBezTo>
                  <a:cubicBezTo>
                    <a:pt x="19585" y="8287"/>
                    <a:pt x="19188" y="8412"/>
                    <a:pt x="18790" y="8496"/>
                  </a:cubicBezTo>
                  <a:cubicBezTo>
                    <a:pt x="18602" y="8538"/>
                    <a:pt x="18393" y="8601"/>
                    <a:pt x="18204" y="8642"/>
                  </a:cubicBezTo>
                  <a:cubicBezTo>
                    <a:pt x="17995" y="8684"/>
                    <a:pt x="17807" y="8726"/>
                    <a:pt x="17598" y="8747"/>
                  </a:cubicBezTo>
                  <a:cubicBezTo>
                    <a:pt x="16782" y="8914"/>
                    <a:pt x="15966" y="8998"/>
                    <a:pt x="15129" y="9082"/>
                  </a:cubicBezTo>
                  <a:cubicBezTo>
                    <a:pt x="14710" y="9103"/>
                    <a:pt x="14292" y="9124"/>
                    <a:pt x="13873" y="9145"/>
                  </a:cubicBezTo>
                  <a:cubicBezTo>
                    <a:pt x="13455" y="9145"/>
                    <a:pt x="13036" y="9165"/>
                    <a:pt x="12618" y="9145"/>
                  </a:cubicBezTo>
                  <a:cubicBezTo>
                    <a:pt x="11802" y="9145"/>
                    <a:pt x="10986" y="9124"/>
                    <a:pt x="10191" y="9061"/>
                  </a:cubicBezTo>
                  <a:cubicBezTo>
                    <a:pt x="9396" y="8998"/>
                    <a:pt x="8600" y="8914"/>
                    <a:pt x="7868" y="8810"/>
                  </a:cubicBezTo>
                  <a:cubicBezTo>
                    <a:pt x="7115" y="8726"/>
                    <a:pt x="6403" y="8621"/>
                    <a:pt x="5713" y="8496"/>
                  </a:cubicBezTo>
                  <a:cubicBezTo>
                    <a:pt x="5043" y="8391"/>
                    <a:pt x="4416" y="8266"/>
                    <a:pt x="3830" y="8140"/>
                  </a:cubicBezTo>
                  <a:cubicBezTo>
                    <a:pt x="1507" y="7659"/>
                    <a:pt x="1" y="7199"/>
                    <a:pt x="1" y="7199"/>
                  </a:cubicBezTo>
                  <a:cubicBezTo>
                    <a:pt x="1" y="7199"/>
                    <a:pt x="1570" y="7220"/>
                    <a:pt x="3893" y="7031"/>
                  </a:cubicBezTo>
                  <a:cubicBezTo>
                    <a:pt x="4479" y="6989"/>
                    <a:pt x="5106" y="6927"/>
                    <a:pt x="5776" y="6864"/>
                  </a:cubicBezTo>
                  <a:cubicBezTo>
                    <a:pt x="6424" y="6780"/>
                    <a:pt x="7115" y="6676"/>
                    <a:pt x="7826" y="6571"/>
                  </a:cubicBezTo>
                  <a:cubicBezTo>
                    <a:pt x="8538" y="6466"/>
                    <a:pt x="9270" y="6341"/>
                    <a:pt x="10002" y="6173"/>
                  </a:cubicBezTo>
                  <a:cubicBezTo>
                    <a:pt x="10735" y="6027"/>
                    <a:pt x="11446" y="5839"/>
                    <a:pt x="12178" y="5629"/>
                  </a:cubicBezTo>
                  <a:cubicBezTo>
                    <a:pt x="12534" y="5525"/>
                    <a:pt x="12890" y="5420"/>
                    <a:pt x="13225" y="5316"/>
                  </a:cubicBezTo>
                  <a:cubicBezTo>
                    <a:pt x="13580" y="5190"/>
                    <a:pt x="13915" y="5085"/>
                    <a:pt x="14250" y="4939"/>
                  </a:cubicBezTo>
                  <a:cubicBezTo>
                    <a:pt x="14919" y="4688"/>
                    <a:pt x="15547" y="4416"/>
                    <a:pt x="16133" y="4123"/>
                  </a:cubicBezTo>
                  <a:cubicBezTo>
                    <a:pt x="16279" y="4060"/>
                    <a:pt x="16405" y="3976"/>
                    <a:pt x="16551" y="3914"/>
                  </a:cubicBezTo>
                  <a:cubicBezTo>
                    <a:pt x="16677" y="3830"/>
                    <a:pt x="16823" y="3746"/>
                    <a:pt x="16949" y="3683"/>
                  </a:cubicBezTo>
                  <a:cubicBezTo>
                    <a:pt x="17221" y="3537"/>
                    <a:pt x="17451" y="3370"/>
                    <a:pt x="17681" y="3202"/>
                  </a:cubicBezTo>
                  <a:cubicBezTo>
                    <a:pt x="17932" y="3056"/>
                    <a:pt x="18121" y="2888"/>
                    <a:pt x="18330" y="2742"/>
                  </a:cubicBezTo>
                  <a:cubicBezTo>
                    <a:pt x="18518" y="2595"/>
                    <a:pt x="18686" y="2428"/>
                    <a:pt x="18853" y="2282"/>
                  </a:cubicBezTo>
                  <a:cubicBezTo>
                    <a:pt x="19020" y="2135"/>
                    <a:pt x="19146" y="1968"/>
                    <a:pt x="19292" y="1821"/>
                  </a:cubicBezTo>
                  <a:cubicBezTo>
                    <a:pt x="19355" y="1759"/>
                    <a:pt x="19418" y="1696"/>
                    <a:pt x="19481" y="1633"/>
                  </a:cubicBezTo>
                  <a:cubicBezTo>
                    <a:pt x="19523" y="1549"/>
                    <a:pt x="19564" y="1486"/>
                    <a:pt x="19627" y="1424"/>
                  </a:cubicBezTo>
                  <a:cubicBezTo>
                    <a:pt x="19669" y="1361"/>
                    <a:pt x="19711" y="1298"/>
                    <a:pt x="19753" y="1235"/>
                  </a:cubicBezTo>
                  <a:cubicBezTo>
                    <a:pt x="19795" y="1194"/>
                    <a:pt x="19816" y="1173"/>
                    <a:pt x="19836" y="1152"/>
                  </a:cubicBezTo>
                  <a:cubicBezTo>
                    <a:pt x="19836" y="1110"/>
                    <a:pt x="19857" y="1089"/>
                    <a:pt x="19857" y="1068"/>
                  </a:cubicBezTo>
                  <a:cubicBezTo>
                    <a:pt x="19899" y="984"/>
                    <a:pt x="19941" y="922"/>
                    <a:pt x="19962" y="859"/>
                  </a:cubicBezTo>
                  <a:cubicBezTo>
                    <a:pt x="20276" y="315"/>
                    <a:pt x="20443" y="1"/>
                    <a:pt x="20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4359375" y="5127525"/>
              <a:ext cx="652850" cy="229150"/>
            </a:xfrm>
            <a:custGeom>
              <a:avLst/>
              <a:gdLst/>
              <a:ahLst/>
              <a:cxnLst/>
              <a:rect l="l" t="t" r="r" b="b"/>
              <a:pathLst>
                <a:path w="26114" h="9166" extrusionOk="0">
                  <a:moveTo>
                    <a:pt x="5671" y="1"/>
                  </a:moveTo>
                  <a:cubicBezTo>
                    <a:pt x="5671" y="1"/>
                    <a:pt x="5838" y="315"/>
                    <a:pt x="6131" y="859"/>
                  </a:cubicBezTo>
                  <a:cubicBezTo>
                    <a:pt x="6173" y="921"/>
                    <a:pt x="6215" y="984"/>
                    <a:pt x="6257" y="1068"/>
                  </a:cubicBezTo>
                  <a:cubicBezTo>
                    <a:pt x="6257" y="1089"/>
                    <a:pt x="6278" y="1110"/>
                    <a:pt x="6278" y="1131"/>
                  </a:cubicBezTo>
                  <a:cubicBezTo>
                    <a:pt x="6298" y="1172"/>
                    <a:pt x="6319" y="1193"/>
                    <a:pt x="6340" y="1235"/>
                  </a:cubicBezTo>
                  <a:cubicBezTo>
                    <a:pt x="6382" y="1277"/>
                    <a:pt x="6445" y="1340"/>
                    <a:pt x="6487" y="1424"/>
                  </a:cubicBezTo>
                  <a:cubicBezTo>
                    <a:pt x="6529" y="1486"/>
                    <a:pt x="6570" y="1549"/>
                    <a:pt x="6633" y="1612"/>
                  </a:cubicBezTo>
                  <a:cubicBezTo>
                    <a:pt x="6696" y="1696"/>
                    <a:pt x="6759" y="1758"/>
                    <a:pt x="6822" y="1821"/>
                  </a:cubicBezTo>
                  <a:cubicBezTo>
                    <a:pt x="6947" y="1968"/>
                    <a:pt x="7073" y="2135"/>
                    <a:pt x="7261" y="2281"/>
                  </a:cubicBezTo>
                  <a:cubicBezTo>
                    <a:pt x="7428" y="2428"/>
                    <a:pt x="7575" y="2595"/>
                    <a:pt x="7784" y="2742"/>
                  </a:cubicBezTo>
                  <a:cubicBezTo>
                    <a:pt x="7993" y="2888"/>
                    <a:pt x="8182" y="3056"/>
                    <a:pt x="8412" y="3202"/>
                  </a:cubicBezTo>
                  <a:cubicBezTo>
                    <a:pt x="8642" y="3369"/>
                    <a:pt x="8893" y="3537"/>
                    <a:pt x="9165" y="3683"/>
                  </a:cubicBezTo>
                  <a:cubicBezTo>
                    <a:pt x="9291" y="3746"/>
                    <a:pt x="9416" y="3830"/>
                    <a:pt x="9563" y="3913"/>
                  </a:cubicBezTo>
                  <a:cubicBezTo>
                    <a:pt x="9688" y="3976"/>
                    <a:pt x="9835" y="4060"/>
                    <a:pt x="9981" y="4123"/>
                  </a:cubicBezTo>
                  <a:cubicBezTo>
                    <a:pt x="10546" y="4416"/>
                    <a:pt x="11195" y="4688"/>
                    <a:pt x="11843" y="4939"/>
                  </a:cubicBezTo>
                  <a:cubicBezTo>
                    <a:pt x="12178" y="5064"/>
                    <a:pt x="12534" y="5190"/>
                    <a:pt x="12869" y="5315"/>
                  </a:cubicBezTo>
                  <a:cubicBezTo>
                    <a:pt x="13224" y="5420"/>
                    <a:pt x="13580" y="5525"/>
                    <a:pt x="13936" y="5629"/>
                  </a:cubicBezTo>
                  <a:cubicBezTo>
                    <a:pt x="14647" y="5838"/>
                    <a:pt x="15379" y="6027"/>
                    <a:pt x="16112" y="6173"/>
                  </a:cubicBezTo>
                  <a:cubicBezTo>
                    <a:pt x="16844" y="6320"/>
                    <a:pt x="17576" y="6445"/>
                    <a:pt x="18267" y="6571"/>
                  </a:cubicBezTo>
                  <a:cubicBezTo>
                    <a:pt x="18978" y="6696"/>
                    <a:pt x="19669" y="6780"/>
                    <a:pt x="20338" y="6843"/>
                  </a:cubicBezTo>
                  <a:cubicBezTo>
                    <a:pt x="20987" y="6926"/>
                    <a:pt x="21615" y="6989"/>
                    <a:pt x="22200" y="7031"/>
                  </a:cubicBezTo>
                  <a:cubicBezTo>
                    <a:pt x="24523" y="7219"/>
                    <a:pt x="26113" y="7178"/>
                    <a:pt x="26113" y="7178"/>
                  </a:cubicBezTo>
                  <a:cubicBezTo>
                    <a:pt x="26113" y="7178"/>
                    <a:pt x="24607" y="7659"/>
                    <a:pt x="22284" y="8140"/>
                  </a:cubicBezTo>
                  <a:cubicBezTo>
                    <a:pt x="21698" y="8266"/>
                    <a:pt x="21050" y="8391"/>
                    <a:pt x="20380" y="8496"/>
                  </a:cubicBezTo>
                  <a:cubicBezTo>
                    <a:pt x="19711" y="8621"/>
                    <a:pt x="18999" y="8726"/>
                    <a:pt x="18246" y="8810"/>
                  </a:cubicBezTo>
                  <a:cubicBezTo>
                    <a:pt x="17493" y="8914"/>
                    <a:pt x="16718" y="8998"/>
                    <a:pt x="15923" y="9061"/>
                  </a:cubicBezTo>
                  <a:cubicBezTo>
                    <a:pt x="15128" y="9123"/>
                    <a:pt x="14312" y="9144"/>
                    <a:pt x="13475" y="9144"/>
                  </a:cubicBezTo>
                  <a:cubicBezTo>
                    <a:pt x="13057" y="9165"/>
                    <a:pt x="12659" y="9144"/>
                    <a:pt x="12241" y="9144"/>
                  </a:cubicBezTo>
                  <a:cubicBezTo>
                    <a:pt x="11822" y="9123"/>
                    <a:pt x="11404" y="9103"/>
                    <a:pt x="10985" y="9061"/>
                  </a:cubicBezTo>
                  <a:cubicBezTo>
                    <a:pt x="10148" y="8998"/>
                    <a:pt x="9311" y="8914"/>
                    <a:pt x="8516" y="8747"/>
                  </a:cubicBezTo>
                  <a:cubicBezTo>
                    <a:pt x="8307" y="8705"/>
                    <a:pt x="8098" y="8684"/>
                    <a:pt x="7910" y="8642"/>
                  </a:cubicBezTo>
                  <a:cubicBezTo>
                    <a:pt x="7700" y="8600"/>
                    <a:pt x="7512" y="8538"/>
                    <a:pt x="7303" y="8496"/>
                  </a:cubicBezTo>
                  <a:cubicBezTo>
                    <a:pt x="6905" y="8412"/>
                    <a:pt x="6529" y="8287"/>
                    <a:pt x="6152" y="8161"/>
                  </a:cubicBezTo>
                  <a:cubicBezTo>
                    <a:pt x="5775" y="8056"/>
                    <a:pt x="5399" y="7910"/>
                    <a:pt x="5043" y="7784"/>
                  </a:cubicBezTo>
                  <a:cubicBezTo>
                    <a:pt x="4687" y="7638"/>
                    <a:pt x="4353" y="7470"/>
                    <a:pt x="4018" y="7324"/>
                  </a:cubicBezTo>
                  <a:cubicBezTo>
                    <a:pt x="3683" y="7178"/>
                    <a:pt x="3369" y="6989"/>
                    <a:pt x="3076" y="6801"/>
                  </a:cubicBezTo>
                  <a:cubicBezTo>
                    <a:pt x="2930" y="6717"/>
                    <a:pt x="2783" y="6634"/>
                    <a:pt x="2637" y="6550"/>
                  </a:cubicBezTo>
                  <a:cubicBezTo>
                    <a:pt x="2511" y="6445"/>
                    <a:pt x="2365" y="6362"/>
                    <a:pt x="2239" y="6278"/>
                  </a:cubicBezTo>
                  <a:cubicBezTo>
                    <a:pt x="2114" y="6173"/>
                    <a:pt x="1988" y="6090"/>
                    <a:pt x="1863" y="6006"/>
                  </a:cubicBezTo>
                  <a:cubicBezTo>
                    <a:pt x="1800" y="5964"/>
                    <a:pt x="1737" y="5922"/>
                    <a:pt x="1695" y="5880"/>
                  </a:cubicBezTo>
                  <a:cubicBezTo>
                    <a:pt x="1633" y="5818"/>
                    <a:pt x="1570" y="5755"/>
                    <a:pt x="1507" y="5713"/>
                  </a:cubicBezTo>
                  <a:cubicBezTo>
                    <a:pt x="1256" y="5504"/>
                    <a:pt x="1047" y="5294"/>
                    <a:pt x="837" y="5106"/>
                  </a:cubicBezTo>
                  <a:cubicBezTo>
                    <a:pt x="628" y="4897"/>
                    <a:pt x="545" y="4813"/>
                    <a:pt x="440" y="4729"/>
                  </a:cubicBezTo>
                  <a:cubicBezTo>
                    <a:pt x="356" y="4625"/>
                    <a:pt x="273" y="4541"/>
                    <a:pt x="210" y="4478"/>
                  </a:cubicBezTo>
                  <a:cubicBezTo>
                    <a:pt x="63" y="4353"/>
                    <a:pt x="0" y="4290"/>
                    <a:pt x="0" y="42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0" name="Google Shape;1450;p29"/>
            <p:cNvGrpSpPr/>
            <p:nvPr/>
          </p:nvGrpSpPr>
          <p:grpSpPr>
            <a:xfrm>
              <a:off x="3570831" y="3134550"/>
              <a:ext cx="1595169" cy="2369625"/>
              <a:chOff x="3570831" y="3134550"/>
              <a:chExt cx="1595169" cy="2369625"/>
            </a:xfrm>
          </p:grpSpPr>
          <p:sp>
            <p:nvSpPr>
              <p:cNvPr id="1451" name="Google Shape;1451;p29"/>
              <p:cNvSpPr/>
              <p:nvPr/>
            </p:nvSpPr>
            <p:spPr>
              <a:xfrm>
                <a:off x="3570831" y="3134550"/>
                <a:ext cx="826000" cy="2325175"/>
              </a:xfrm>
              <a:custGeom>
                <a:avLst/>
                <a:gdLst/>
                <a:ahLst/>
                <a:cxnLst/>
                <a:rect l="l" t="t" r="r" b="b"/>
                <a:pathLst>
                  <a:path w="33040" h="93007" extrusionOk="0">
                    <a:moveTo>
                      <a:pt x="33039" y="90977"/>
                    </a:moveTo>
                    <a:lnTo>
                      <a:pt x="33039" y="91102"/>
                    </a:lnTo>
                    <a:cubicBezTo>
                      <a:pt x="32977" y="91144"/>
                      <a:pt x="32914" y="91165"/>
                      <a:pt x="32830" y="91186"/>
                    </a:cubicBezTo>
                    <a:cubicBezTo>
                      <a:pt x="32621" y="91270"/>
                      <a:pt x="32412" y="91374"/>
                      <a:pt x="32182" y="91437"/>
                    </a:cubicBezTo>
                    <a:cubicBezTo>
                      <a:pt x="31972" y="91521"/>
                      <a:pt x="31742" y="91583"/>
                      <a:pt x="31533" y="91667"/>
                    </a:cubicBezTo>
                    <a:cubicBezTo>
                      <a:pt x="30633" y="91960"/>
                      <a:pt x="29754" y="92169"/>
                      <a:pt x="28855" y="92358"/>
                    </a:cubicBezTo>
                    <a:cubicBezTo>
                      <a:pt x="28415" y="92441"/>
                      <a:pt x="27976" y="92525"/>
                      <a:pt x="27536" y="92588"/>
                    </a:cubicBezTo>
                    <a:cubicBezTo>
                      <a:pt x="27076" y="92651"/>
                      <a:pt x="26637" y="92734"/>
                      <a:pt x="26197" y="92776"/>
                    </a:cubicBezTo>
                    <a:cubicBezTo>
                      <a:pt x="25339" y="92860"/>
                      <a:pt x="24461" y="92923"/>
                      <a:pt x="23624" y="92964"/>
                    </a:cubicBezTo>
                    <a:cubicBezTo>
                      <a:pt x="22787" y="93006"/>
                      <a:pt x="21971" y="93006"/>
                      <a:pt x="21197" y="92985"/>
                    </a:cubicBezTo>
                    <a:cubicBezTo>
                      <a:pt x="20422" y="92985"/>
                      <a:pt x="19669" y="92943"/>
                      <a:pt x="18958" y="92902"/>
                    </a:cubicBezTo>
                    <a:cubicBezTo>
                      <a:pt x="18267" y="92860"/>
                      <a:pt x="17598" y="92818"/>
                      <a:pt x="16991" y="92755"/>
                    </a:cubicBezTo>
                    <a:cubicBezTo>
                      <a:pt x="14564" y="92525"/>
                      <a:pt x="12995" y="92211"/>
                      <a:pt x="12995" y="92211"/>
                    </a:cubicBezTo>
                    <a:cubicBezTo>
                      <a:pt x="12995" y="92211"/>
                      <a:pt x="14459" y="91542"/>
                      <a:pt x="16468" y="90349"/>
                    </a:cubicBezTo>
                    <a:cubicBezTo>
                      <a:pt x="16970" y="90056"/>
                      <a:pt x="17514" y="89721"/>
                      <a:pt x="18079" y="89366"/>
                    </a:cubicBezTo>
                    <a:cubicBezTo>
                      <a:pt x="22243" y="86687"/>
                      <a:pt x="25130" y="83988"/>
                      <a:pt x="26407" y="78967"/>
                    </a:cubicBezTo>
                    <a:cubicBezTo>
                      <a:pt x="27641" y="74029"/>
                      <a:pt x="27578" y="68505"/>
                      <a:pt x="27997" y="63462"/>
                    </a:cubicBezTo>
                    <a:cubicBezTo>
                      <a:pt x="28039" y="62855"/>
                      <a:pt x="28080" y="62269"/>
                      <a:pt x="28143" y="61663"/>
                    </a:cubicBezTo>
                    <a:cubicBezTo>
                      <a:pt x="28185" y="61056"/>
                      <a:pt x="28227" y="60449"/>
                      <a:pt x="28269" y="59842"/>
                    </a:cubicBezTo>
                    <a:cubicBezTo>
                      <a:pt x="28332" y="58608"/>
                      <a:pt x="28394" y="57373"/>
                      <a:pt x="28457" y="56118"/>
                    </a:cubicBezTo>
                    <a:cubicBezTo>
                      <a:pt x="28624" y="53607"/>
                      <a:pt x="28666" y="51054"/>
                      <a:pt x="28750" y="48502"/>
                    </a:cubicBezTo>
                    <a:cubicBezTo>
                      <a:pt x="28771" y="47874"/>
                      <a:pt x="28792" y="47225"/>
                      <a:pt x="28792" y="46598"/>
                    </a:cubicBezTo>
                    <a:cubicBezTo>
                      <a:pt x="28792" y="45949"/>
                      <a:pt x="28813" y="45321"/>
                      <a:pt x="28813" y="44673"/>
                    </a:cubicBezTo>
                    <a:cubicBezTo>
                      <a:pt x="28813" y="43919"/>
                      <a:pt x="28813" y="43166"/>
                      <a:pt x="28834" y="42413"/>
                    </a:cubicBezTo>
                    <a:lnTo>
                      <a:pt x="28792" y="42392"/>
                    </a:lnTo>
                    <a:lnTo>
                      <a:pt x="28771" y="42371"/>
                    </a:lnTo>
                    <a:cubicBezTo>
                      <a:pt x="28750" y="42350"/>
                      <a:pt x="28729" y="42329"/>
                      <a:pt x="28687" y="42308"/>
                    </a:cubicBezTo>
                    <a:cubicBezTo>
                      <a:pt x="28645" y="42266"/>
                      <a:pt x="28604" y="42225"/>
                      <a:pt x="28541" y="42162"/>
                    </a:cubicBezTo>
                    <a:cubicBezTo>
                      <a:pt x="28436" y="42078"/>
                      <a:pt x="28311" y="41953"/>
                      <a:pt x="28185" y="41848"/>
                    </a:cubicBezTo>
                    <a:cubicBezTo>
                      <a:pt x="27892" y="41618"/>
                      <a:pt x="27536" y="41325"/>
                      <a:pt x="27139" y="41053"/>
                    </a:cubicBezTo>
                    <a:cubicBezTo>
                      <a:pt x="26741" y="40760"/>
                      <a:pt x="26281" y="40488"/>
                      <a:pt x="25800" y="40174"/>
                    </a:cubicBezTo>
                    <a:cubicBezTo>
                      <a:pt x="25549" y="40028"/>
                      <a:pt x="25277" y="39881"/>
                      <a:pt x="25026" y="39735"/>
                    </a:cubicBezTo>
                    <a:cubicBezTo>
                      <a:pt x="24754" y="39588"/>
                      <a:pt x="24461" y="39421"/>
                      <a:pt x="24168" y="39274"/>
                    </a:cubicBezTo>
                    <a:cubicBezTo>
                      <a:pt x="23603" y="38981"/>
                      <a:pt x="22975" y="38689"/>
                      <a:pt x="22326" y="38417"/>
                    </a:cubicBezTo>
                    <a:cubicBezTo>
                      <a:pt x="21699" y="38145"/>
                      <a:pt x="21029" y="37893"/>
                      <a:pt x="20339" y="37642"/>
                    </a:cubicBezTo>
                    <a:cubicBezTo>
                      <a:pt x="16886" y="36450"/>
                      <a:pt x="13287" y="36178"/>
                      <a:pt x="9898" y="34839"/>
                    </a:cubicBezTo>
                    <a:cubicBezTo>
                      <a:pt x="6320" y="33437"/>
                      <a:pt x="2972" y="31470"/>
                      <a:pt x="1" y="29001"/>
                    </a:cubicBezTo>
                    <a:cubicBezTo>
                      <a:pt x="3056" y="29942"/>
                      <a:pt x="6278" y="30047"/>
                      <a:pt x="9479" y="30152"/>
                    </a:cubicBezTo>
                    <a:cubicBezTo>
                      <a:pt x="11635" y="30235"/>
                      <a:pt x="13811" y="30319"/>
                      <a:pt x="15987" y="30382"/>
                    </a:cubicBezTo>
                    <a:cubicBezTo>
                      <a:pt x="19858" y="30528"/>
                      <a:pt x="23687" y="30612"/>
                      <a:pt x="27495" y="31010"/>
                    </a:cubicBezTo>
                    <a:cubicBezTo>
                      <a:pt x="27892" y="31051"/>
                      <a:pt x="28290" y="31114"/>
                      <a:pt x="28687" y="31156"/>
                    </a:cubicBezTo>
                    <a:cubicBezTo>
                      <a:pt x="28687" y="31156"/>
                      <a:pt x="28687" y="31156"/>
                      <a:pt x="28687" y="31156"/>
                    </a:cubicBezTo>
                    <a:cubicBezTo>
                      <a:pt x="30905" y="31219"/>
                      <a:pt x="30382" y="19732"/>
                      <a:pt x="30361" y="18372"/>
                    </a:cubicBezTo>
                    <a:cubicBezTo>
                      <a:pt x="30340" y="16133"/>
                      <a:pt x="30403" y="13831"/>
                      <a:pt x="30173" y="11613"/>
                    </a:cubicBezTo>
                    <a:cubicBezTo>
                      <a:pt x="29754" y="7659"/>
                      <a:pt x="31345" y="3704"/>
                      <a:pt x="32788" y="1"/>
                    </a:cubicBezTo>
                    <a:cubicBezTo>
                      <a:pt x="32809" y="4667"/>
                      <a:pt x="32391" y="9312"/>
                      <a:pt x="32391" y="13957"/>
                    </a:cubicBezTo>
                    <a:cubicBezTo>
                      <a:pt x="32391" y="29315"/>
                      <a:pt x="32642" y="44652"/>
                      <a:pt x="32767" y="60010"/>
                    </a:cubicBezTo>
                    <a:cubicBezTo>
                      <a:pt x="32851" y="70325"/>
                      <a:pt x="32956" y="80640"/>
                      <a:pt x="33039" y="90956"/>
                    </a:cubicBezTo>
                    <a:cubicBezTo>
                      <a:pt x="33018" y="90956"/>
                      <a:pt x="33018" y="90977"/>
                      <a:pt x="33039" y="9097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4379250" y="3143450"/>
                <a:ext cx="786750" cy="2360725"/>
              </a:xfrm>
              <a:custGeom>
                <a:avLst/>
                <a:gdLst/>
                <a:ahLst/>
                <a:cxnLst/>
                <a:rect l="l" t="t" r="r" b="b"/>
                <a:pathLst>
                  <a:path w="31470" h="94429" extrusionOk="0">
                    <a:moveTo>
                      <a:pt x="23226" y="28875"/>
                    </a:moveTo>
                    <a:cubicBezTo>
                      <a:pt x="23602" y="28310"/>
                      <a:pt x="24021" y="27766"/>
                      <a:pt x="24544" y="27243"/>
                    </a:cubicBezTo>
                    <a:cubicBezTo>
                      <a:pt x="26322" y="25465"/>
                      <a:pt x="28917" y="23791"/>
                      <a:pt x="31470" y="23477"/>
                    </a:cubicBezTo>
                    <a:cubicBezTo>
                      <a:pt x="28415" y="23853"/>
                      <a:pt x="25255" y="24272"/>
                      <a:pt x="22535" y="25757"/>
                    </a:cubicBezTo>
                    <a:cubicBezTo>
                      <a:pt x="21677" y="26239"/>
                      <a:pt x="20861" y="26804"/>
                      <a:pt x="20066" y="27389"/>
                    </a:cubicBezTo>
                    <a:cubicBezTo>
                      <a:pt x="17786" y="29022"/>
                      <a:pt x="15568" y="30988"/>
                      <a:pt x="13182" y="32432"/>
                    </a:cubicBezTo>
                    <a:cubicBezTo>
                      <a:pt x="10672" y="33939"/>
                      <a:pt x="7972" y="35152"/>
                      <a:pt x="5922" y="35905"/>
                    </a:cubicBezTo>
                    <a:cubicBezTo>
                      <a:pt x="5545" y="36031"/>
                      <a:pt x="5190" y="36156"/>
                      <a:pt x="4876" y="36282"/>
                    </a:cubicBezTo>
                    <a:cubicBezTo>
                      <a:pt x="4855" y="36219"/>
                      <a:pt x="4855" y="36136"/>
                      <a:pt x="4834" y="36073"/>
                    </a:cubicBezTo>
                    <a:cubicBezTo>
                      <a:pt x="4227" y="31825"/>
                      <a:pt x="5692" y="27348"/>
                      <a:pt x="5190" y="22954"/>
                    </a:cubicBezTo>
                    <a:cubicBezTo>
                      <a:pt x="4311" y="15170"/>
                      <a:pt x="1570" y="7784"/>
                      <a:pt x="796" y="0"/>
                    </a:cubicBezTo>
                    <a:cubicBezTo>
                      <a:pt x="42" y="879"/>
                      <a:pt x="1" y="2135"/>
                      <a:pt x="1" y="3306"/>
                    </a:cubicBezTo>
                    <a:cubicBezTo>
                      <a:pt x="1" y="19187"/>
                      <a:pt x="126" y="35068"/>
                      <a:pt x="273" y="50970"/>
                    </a:cubicBezTo>
                    <a:cubicBezTo>
                      <a:pt x="377" y="63713"/>
                      <a:pt x="482" y="76455"/>
                      <a:pt x="586" y="89198"/>
                    </a:cubicBezTo>
                    <a:cubicBezTo>
                      <a:pt x="586" y="89574"/>
                      <a:pt x="607" y="89972"/>
                      <a:pt x="607" y="90349"/>
                    </a:cubicBezTo>
                    <a:cubicBezTo>
                      <a:pt x="607" y="90474"/>
                      <a:pt x="628" y="90579"/>
                      <a:pt x="691" y="90663"/>
                    </a:cubicBezTo>
                    <a:cubicBezTo>
                      <a:pt x="712" y="90683"/>
                      <a:pt x="712" y="90704"/>
                      <a:pt x="691" y="90725"/>
                    </a:cubicBezTo>
                    <a:cubicBezTo>
                      <a:pt x="733" y="90767"/>
                      <a:pt x="796" y="90830"/>
                      <a:pt x="838" y="90872"/>
                    </a:cubicBezTo>
                    <a:cubicBezTo>
                      <a:pt x="1151" y="91144"/>
                      <a:pt x="1486" y="91395"/>
                      <a:pt x="1821" y="91646"/>
                    </a:cubicBezTo>
                    <a:lnTo>
                      <a:pt x="1842" y="91667"/>
                    </a:lnTo>
                    <a:cubicBezTo>
                      <a:pt x="2198" y="91897"/>
                      <a:pt x="2532" y="92127"/>
                      <a:pt x="2909" y="92336"/>
                    </a:cubicBezTo>
                    <a:cubicBezTo>
                      <a:pt x="3265" y="92525"/>
                      <a:pt x="3641" y="92734"/>
                      <a:pt x="4018" y="92901"/>
                    </a:cubicBezTo>
                    <a:cubicBezTo>
                      <a:pt x="4185" y="92985"/>
                      <a:pt x="4374" y="93069"/>
                      <a:pt x="4562" y="93131"/>
                    </a:cubicBezTo>
                    <a:cubicBezTo>
                      <a:pt x="4750" y="93215"/>
                      <a:pt x="4939" y="93278"/>
                      <a:pt x="5127" y="93362"/>
                    </a:cubicBezTo>
                    <a:cubicBezTo>
                      <a:pt x="5901" y="93634"/>
                      <a:pt x="6654" y="93822"/>
                      <a:pt x="7387" y="93989"/>
                    </a:cubicBezTo>
                    <a:cubicBezTo>
                      <a:pt x="8140" y="94136"/>
                      <a:pt x="8872" y="94261"/>
                      <a:pt x="9584" y="94324"/>
                    </a:cubicBezTo>
                    <a:cubicBezTo>
                      <a:pt x="10295" y="94387"/>
                      <a:pt x="10985" y="94408"/>
                      <a:pt x="11634" y="94429"/>
                    </a:cubicBezTo>
                    <a:cubicBezTo>
                      <a:pt x="12283" y="94429"/>
                      <a:pt x="12910" y="94429"/>
                      <a:pt x="13496" y="94387"/>
                    </a:cubicBezTo>
                    <a:cubicBezTo>
                      <a:pt x="14082" y="94366"/>
                      <a:pt x="14647" y="94324"/>
                      <a:pt x="15149" y="94261"/>
                    </a:cubicBezTo>
                    <a:cubicBezTo>
                      <a:pt x="16154" y="94157"/>
                      <a:pt x="16970" y="94010"/>
                      <a:pt x="17535" y="93906"/>
                    </a:cubicBezTo>
                    <a:cubicBezTo>
                      <a:pt x="18120" y="93801"/>
                      <a:pt x="18434" y="93738"/>
                      <a:pt x="18434" y="93738"/>
                    </a:cubicBezTo>
                    <a:cubicBezTo>
                      <a:pt x="18434" y="93738"/>
                      <a:pt x="18120" y="93634"/>
                      <a:pt x="17597" y="93404"/>
                    </a:cubicBezTo>
                    <a:cubicBezTo>
                      <a:pt x="17074" y="93194"/>
                      <a:pt x="16321" y="92880"/>
                      <a:pt x="15463" y="92441"/>
                    </a:cubicBezTo>
                    <a:cubicBezTo>
                      <a:pt x="15024" y="92232"/>
                      <a:pt x="14563" y="91981"/>
                      <a:pt x="14103" y="91730"/>
                    </a:cubicBezTo>
                    <a:cubicBezTo>
                      <a:pt x="12576" y="90872"/>
                      <a:pt x="10965" y="89972"/>
                      <a:pt x="9835" y="88612"/>
                    </a:cubicBezTo>
                    <a:cubicBezTo>
                      <a:pt x="9270" y="87963"/>
                      <a:pt x="8935" y="87085"/>
                      <a:pt x="8663" y="86269"/>
                    </a:cubicBezTo>
                    <a:cubicBezTo>
                      <a:pt x="8370" y="85369"/>
                      <a:pt x="8098" y="84385"/>
                      <a:pt x="8119" y="83423"/>
                    </a:cubicBezTo>
                    <a:cubicBezTo>
                      <a:pt x="8119" y="83256"/>
                      <a:pt x="7638" y="77711"/>
                      <a:pt x="7617" y="75033"/>
                    </a:cubicBezTo>
                    <a:cubicBezTo>
                      <a:pt x="7617" y="71706"/>
                      <a:pt x="7784" y="68379"/>
                      <a:pt x="7659" y="65052"/>
                    </a:cubicBezTo>
                    <a:cubicBezTo>
                      <a:pt x="7408" y="58587"/>
                      <a:pt x="6989" y="52142"/>
                      <a:pt x="6152" y="45719"/>
                    </a:cubicBezTo>
                    <a:cubicBezTo>
                      <a:pt x="6089" y="45279"/>
                      <a:pt x="6048" y="44861"/>
                      <a:pt x="5985" y="44421"/>
                    </a:cubicBezTo>
                    <a:cubicBezTo>
                      <a:pt x="5964" y="44191"/>
                      <a:pt x="6068" y="43961"/>
                      <a:pt x="6299" y="43856"/>
                    </a:cubicBezTo>
                    <a:cubicBezTo>
                      <a:pt x="6989" y="43522"/>
                      <a:pt x="7931" y="43040"/>
                      <a:pt x="9019" y="42392"/>
                    </a:cubicBezTo>
                    <a:cubicBezTo>
                      <a:pt x="13015" y="40111"/>
                      <a:pt x="17074" y="37098"/>
                      <a:pt x="20150" y="33667"/>
                    </a:cubicBezTo>
                    <a:cubicBezTo>
                      <a:pt x="21468" y="32181"/>
                      <a:pt x="22159" y="30465"/>
                      <a:pt x="23226" y="288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Benefits of Visualization</a:t>
            </a:r>
            <a:endParaRPr lang="en-US" dirty="0"/>
          </a:p>
        </p:txBody>
      </p:sp>
      <p:sp>
        <p:nvSpPr>
          <p:cNvPr id="335" name="Google Shape;335;p19"/>
          <p:cNvSpPr txBox="1"/>
          <p:nvPr/>
        </p:nvSpPr>
        <p:spPr>
          <a:xfrm>
            <a:off x="566162" y="1634753"/>
            <a:ext cx="2249308" cy="7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ake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easier to follow the logic and internal movements within the structure.</a:t>
            </a:r>
          </a:p>
        </p:txBody>
      </p:sp>
      <p:sp>
        <p:nvSpPr>
          <p:cNvPr id="336" name="Google Shape;336;p19"/>
          <p:cNvSpPr txBox="1"/>
          <p:nvPr/>
        </p:nvSpPr>
        <p:spPr>
          <a:xfrm>
            <a:off x="568474" y="2964071"/>
            <a:ext cx="2073036" cy="71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-US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elp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reveal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errors in the implementation of tree operations.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6497845" y="1744810"/>
            <a:ext cx="2026661" cy="76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-V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llow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inspect the state of the tree at each </a:t>
            </a:r>
            <a:r>
              <a:rPr lang="vi-V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step.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6514475" y="2716829"/>
            <a:ext cx="2022126" cy="87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-VN" dirty="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elp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communicate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complex concepts in a clear and concise way.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6455012" y="4002762"/>
            <a:ext cx="1938949" cy="108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15000"/>
              </a:lnSpc>
              <a:buSzPts val="1100"/>
            </a:pPr>
            <a:r>
              <a:rPr lang="vi-V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elp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develop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intuition about how tree data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structures work.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83677" y="2015963"/>
            <a:ext cx="403625" cy="355525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8610042" y="2006997"/>
            <a:ext cx="403625" cy="355525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B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83677" y="3137127"/>
            <a:ext cx="403625" cy="355525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83677" y="4232532"/>
            <a:ext cx="403625" cy="355525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8610042" y="3079098"/>
            <a:ext cx="403625" cy="355525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E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8610042" y="4288597"/>
            <a:ext cx="403625" cy="355525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19"/>
          <p:cNvSpPr/>
          <p:nvPr/>
        </p:nvSpPr>
        <p:spPr>
          <a:xfrm rot="5400000">
            <a:off x="7612519" y="2295870"/>
            <a:ext cx="29000" cy="839966"/>
          </a:xfrm>
          <a:custGeom>
            <a:avLst/>
            <a:gdLst/>
            <a:ahLst/>
            <a:cxnLst/>
            <a:rect l="l" t="t" r="r" b="b"/>
            <a:pathLst>
              <a:path w="1160" h="20512" extrusionOk="0">
                <a:moveTo>
                  <a:pt x="304" y="0"/>
                </a:moveTo>
                <a:cubicBezTo>
                  <a:pt x="254" y="0"/>
                  <a:pt x="197" y="9"/>
                  <a:pt x="135" y="27"/>
                </a:cubicBezTo>
                <a:cubicBezTo>
                  <a:pt x="0" y="46"/>
                  <a:pt x="42" y="241"/>
                  <a:pt x="163" y="241"/>
                </a:cubicBezTo>
                <a:cubicBezTo>
                  <a:pt x="174" y="241"/>
                  <a:pt x="185" y="240"/>
                  <a:pt x="197" y="236"/>
                </a:cubicBezTo>
                <a:cubicBezTo>
                  <a:pt x="222" y="230"/>
                  <a:pt x="245" y="227"/>
                  <a:pt x="267" y="227"/>
                </a:cubicBezTo>
                <a:cubicBezTo>
                  <a:pt x="737" y="227"/>
                  <a:pt x="467" y="1692"/>
                  <a:pt x="427" y="1952"/>
                </a:cubicBezTo>
                <a:cubicBezTo>
                  <a:pt x="323" y="2580"/>
                  <a:pt x="281" y="3165"/>
                  <a:pt x="260" y="3814"/>
                </a:cubicBezTo>
                <a:cubicBezTo>
                  <a:pt x="239" y="4421"/>
                  <a:pt x="197" y="5049"/>
                  <a:pt x="260" y="5655"/>
                </a:cubicBezTo>
                <a:cubicBezTo>
                  <a:pt x="302" y="6241"/>
                  <a:pt x="469" y="6806"/>
                  <a:pt x="490" y="7371"/>
                </a:cubicBezTo>
                <a:cubicBezTo>
                  <a:pt x="532" y="8501"/>
                  <a:pt x="825" y="9610"/>
                  <a:pt x="804" y="10740"/>
                </a:cubicBezTo>
                <a:cubicBezTo>
                  <a:pt x="741" y="12476"/>
                  <a:pt x="720" y="14213"/>
                  <a:pt x="720" y="15950"/>
                </a:cubicBezTo>
                <a:cubicBezTo>
                  <a:pt x="720" y="17435"/>
                  <a:pt x="637" y="18942"/>
                  <a:pt x="699" y="20448"/>
                </a:cubicBezTo>
                <a:cubicBezTo>
                  <a:pt x="715" y="20445"/>
                  <a:pt x="730" y="20443"/>
                  <a:pt x="745" y="20443"/>
                </a:cubicBezTo>
                <a:cubicBezTo>
                  <a:pt x="813" y="20443"/>
                  <a:pt x="878" y="20477"/>
                  <a:pt x="930" y="20511"/>
                </a:cubicBezTo>
                <a:cubicBezTo>
                  <a:pt x="930" y="20009"/>
                  <a:pt x="951" y="19486"/>
                  <a:pt x="951" y="18963"/>
                </a:cubicBezTo>
                <a:lnTo>
                  <a:pt x="951" y="13544"/>
                </a:lnTo>
                <a:cubicBezTo>
                  <a:pt x="951" y="11974"/>
                  <a:pt x="1160" y="10384"/>
                  <a:pt x="846" y="8836"/>
                </a:cubicBezTo>
                <a:cubicBezTo>
                  <a:pt x="699" y="8041"/>
                  <a:pt x="720" y="7225"/>
                  <a:pt x="574" y="6409"/>
                </a:cubicBezTo>
                <a:cubicBezTo>
                  <a:pt x="427" y="5551"/>
                  <a:pt x="469" y="4693"/>
                  <a:pt x="490" y="3814"/>
                </a:cubicBezTo>
                <a:cubicBezTo>
                  <a:pt x="511" y="2893"/>
                  <a:pt x="699" y="2015"/>
                  <a:pt x="741" y="1115"/>
                </a:cubicBezTo>
                <a:cubicBezTo>
                  <a:pt x="760" y="737"/>
                  <a:pt x="779" y="0"/>
                  <a:pt x="304" y="0"/>
                </a:cubicBezTo>
                <a:close/>
              </a:path>
            </a:pathLst>
          </a:custGeom>
          <a:solidFill>
            <a:srgbClr val="231F2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9"/>
          <p:cNvSpPr/>
          <p:nvPr/>
        </p:nvSpPr>
        <p:spPr>
          <a:xfrm rot="-5400000" flipH="1">
            <a:off x="1524811" y="2411378"/>
            <a:ext cx="29000" cy="839966"/>
          </a:xfrm>
          <a:custGeom>
            <a:avLst/>
            <a:gdLst/>
            <a:ahLst/>
            <a:cxnLst/>
            <a:rect l="l" t="t" r="r" b="b"/>
            <a:pathLst>
              <a:path w="1160" h="20512" extrusionOk="0">
                <a:moveTo>
                  <a:pt x="304" y="0"/>
                </a:moveTo>
                <a:cubicBezTo>
                  <a:pt x="254" y="0"/>
                  <a:pt x="197" y="9"/>
                  <a:pt x="135" y="27"/>
                </a:cubicBezTo>
                <a:cubicBezTo>
                  <a:pt x="0" y="46"/>
                  <a:pt x="42" y="241"/>
                  <a:pt x="163" y="241"/>
                </a:cubicBezTo>
                <a:cubicBezTo>
                  <a:pt x="174" y="241"/>
                  <a:pt x="185" y="240"/>
                  <a:pt x="197" y="236"/>
                </a:cubicBezTo>
                <a:cubicBezTo>
                  <a:pt x="222" y="230"/>
                  <a:pt x="245" y="227"/>
                  <a:pt x="267" y="227"/>
                </a:cubicBezTo>
                <a:cubicBezTo>
                  <a:pt x="737" y="227"/>
                  <a:pt x="467" y="1692"/>
                  <a:pt x="427" y="1952"/>
                </a:cubicBezTo>
                <a:cubicBezTo>
                  <a:pt x="323" y="2580"/>
                  <a:pt x="281" y="3165"/>
                  <a:pt x="260" y="3814"/>
                </a:cubicBezTo>
                <a:cubicBezTo>
                  <a:pt x="239" y="4421"/>
                  <a:pt x="197" y="5049"/>
                  <a:pt x="260" y="5655"/>
                </a:cubicBezTo>
                <a:cubicBezTo>
                  <a:pt x="302" y="6241"/>
                  <a:pt x="469" y="6806"/>
                  <a:pt x="490" y="7371"/>
                </a:cubicBezTo>
                <a:cubicBezTo>
                  <a:pt x="532" y="8501"/>
                  <a:pt x="825" y="9610"/>
                  <a:pt x="804" y="10740"/>
                </a:cubicBezTo>
                <a:cubicBezTo>
                  <a:pt x="741" y="12476"/>
                  <a:pt x="720" y="14213"/>
                  <a:pt x="720" y="15950"/>
                </a:cubicBezTo>
                <a:cubicBezTo>
                  <a:pt x="720" y="17435"/>
                  <a:pt x="637" y="18942"/>
                  <a:pt x="699" y="20448"/>
                </a:cubicBezTo>
                <a:cubicBezTo>
                  <a:pt x="715" y="20445"/>
                  <a:pt x="730" y="20443"/>
                  <a:pt x="745" y="20443"/>
                </a:cubicBezTo>
                <a:cubicBezTo>
                  <a:pt x="813" y="20443"/>
                  <a:pt x="878" y="20477"/>
                  <a:pt x="930" y="20511"/>
                </a:cubicBezTo>
                <a:cubicBezTo>
                  <a:pt x="930" y="20009"/>
                  <a:pt x="951" y="19486"/>
                  <a:pt x="951" y="18963"/>
                </a:cubicBezTo>
                <a:lnTo>
                  <a:pt x="951" y="13544"/>
                </a:lnTo>
                <a:cubicBezTo>
                  <a:pt x="951" y="11974"/>
                  <a:pt x="1160" y="10384"/>
                  <a:pt x="846" y="8836"/>
                </a:cubicBezTo>
                <a:cubicBezTo>
                  <a:pt x="699" y="8041"/>
                  <a:pt x="720" y="7225"/>
                  <a:pt x="574" y="6409"/>
                </a:cubicBezTo>
                <a:cubicBezTo>
                  <a:pt x="427" y="5551"/>
                  <a:pt x="469" y="4693"/>
                  <a:pt x="490" y="3814"/>
                </a:cubicBezTo>
                <a:cubicBezTo>
                  <a:pt x="511" y="2893"/>
                  <a:pt x="699" y="2015"/>
                  <a:pt x="741" y="1115"/>
                </a:cubicBezTo>
                <a:cubicBezTo>
                  <a:pt x="760" y="737"/>
                  <a:pt x="779" y="0"/>
                  <a:pt x="304" y="0"/>
                </a:cubicBezTo>
                <a:close/>
              </a:path>
            </a:pathLst>
          </a:custGeom>
          <a:solidFill>
            <a:srgbClr val="231F2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9"/>
          <p:cNvSpPr/>
          <p:nvPr/>
        </p:nvSpPr>
        <p:spPr>
          <a:xfrm rot="5400000">
            <a:off x="7552417" y="3485754"/>
            <a:ext cx="29000" cy="839966"/>
          </a:xfrm>
          <a:custGeom>
            <a:avLst/>
            <a:gdLst/>
            <a:ahLst/>
            <a:cxnLst/>
            <a:rect l="l" t="t" r="r" b="b"/>
            <a:pathLst>
              <a:path w="1160" h="20512" extrusionOk="0">
                <a:moveTo>
                  <a:pt x="304" y="0"/>
                </a:moveTo>
                <a:cubicBezTo>
                  <a:pt x="254" y="0"/>
                  <a:pt x="197" y="9"/>
                  <a:pt x="135" y="27"/>
                </a:cubicBezTo>
                <a:cubicBezTo>
                  <a:pt x="0" y="46"/>
                  <a:pt x="42" y="241"/>
                  <a:pt x="163" y="241"/>
                </a:cubicBezTo>
                <a:cubicBezTo>
                  <a:pt x="174" y="241"/>
                  <a:pt x="185" y="240"/>
                  <a:pt x="197" y="236"/>
                </a:cubicBezTo>
                <a:cubicBezTo>
                  <a:pt x="222" y="230"/>
                  <a:pt x="245" y="227"/>
                  <a:pt x="267" y="227"/>
                </a:cubicBezTo>
                <a:cubicBezTo>
                  <a:pt x="737" y="227"/>
                  <a:pt x="467" y="1692"/>
                  <a:pt x="427" y="1952"/>
                </a:cubicBezTo>
                <a:cubicBezTo>
                  <a:pt x="323" y="2580"/>
                  <a:pt x="281" y="3165"/>
                  <a:pt x="260" y="3814"/>
                </a:cubicBezTo>
                <a:cubicBezTo>
                  <a:pt x="239" y="4421"/>
                  <a:pt x="197" y="5049"/>
                  <a:pt x="260" y="5655"/>
                </a:cubicBezTo>
                <a:cubicBezTo>
                  <a:pt x="302" y="6241"/>
                  <a:pt x="469" y="6806"/>
                  <a:pt x="490" y="7371"/>
                </a:cubicBezTo>
                <a:cubicBezTo>
                  <a:pt x="532" y="8501"/>
                  <a:pt x="825" y="9610"/>
                  <a:pt x="804" y="10740"/>
                </a:cubicBezTo>
                <a:cubicBezTo>
                  <a:pt x="741" y="12476"/>
                  <a:pt x="720" y="14213"/>
                  <a:pt x="720" y="15950"/>
                </a:cubicBezTo>
                <a:cubicBezTo>
                  <a:pt x="720" y="17435"/>
                  <a:pt x="637" y="18942"/>
                  <a:pt x="699" y="20448"/>
                </a:cubicBezTo>
                <a:cubicBezTo>
                  <a:pt x="715" y="20445"/>
                  <a:pt x="730" y="20443"/>
                  <a:pt x="745" y="20443"/>
                </a:cubicBezTo>
                <a:cubicBezTo>
                  <a:pt x="813" y="20443"/>
                  <a:pt x="878" y="20477"/>
                  <a:pt x="930" y="20511"/>
                </a:cubicBezTo>
                <a:cubicBezTo>
                  <a:pt x="930" y="20009"/>
                  <a:pt x="951" y="19486"/>
                  <a:pt x="951" y="18963"/>
                </a:cubicBezTo>
                <a:lnTo>
                  <a:pt x="951" y="13544"/>
                </a:lnTo>
                <a:cubicBezTo>
                  <a:pt x="951" y="11974"/>
                  <a:pt x="1160" y="10384"/>
                  <a:pt x="846" y="8836"/>
                </a:cubicBezTo>
                <a:cubicBezTo>
                  <a:pt x="699" y="8041"/>
                  <a:pt x="720" y="7225"/>
                  <a:pt x="574" y="6409"/>
                </a:cubicBezTo>
                <a:cubicBezTo>
                  <a:pt x="427" y="5551"/>
                  <a:pt x="469" y="4693"/>
                  <a:pt x="490" y="3814"/>
                </a:cubicBezTo>
                <a:cubicBezTo>
                  <a:pt x="511" y="2893"/>
                  <a:pt x="699" y="2015"/>
                  <a:pt x="741" y="1115"/>
                </a:cubicBezTo>
                <a:cubicBezTo>
                  <a:pt x="760" y="737"/>
                  <a:pt x="779" y="0"/>
                  <a:pt x="304" y="0"/>
                </a:cubicBezTo>
                <a:close/>
              </a:path>
            </a:pathLst>
          </a:custGeom>
          <a:solidFill>
            <a:srgbClr val="231F2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9"/>
          <p:cNvSpPr/>
          <p:nvPr/>
        </p:nvSpPr>
        <p:spPr>
          <a:xfrm rot="-5400000" flipH="1">
            <a:off x="1562442" y="3485742"/>
            <a:ext cx="29000" cy="839966"/>
          </a:xfrm>
          <a:custGeom>
            <a:avLst/>
            <a:gdLst/>
            <a:ahLst/>
            <a:cxnLst/>
            <a:rect l="l" t="t" r="r" b="b"/>
            <a:pathLst>
              <a:path w="1160" h="20512" extrusionOk="0">
                <a:moveTo>
                  <a:pt x="304" y="0"/>
                </a:moveTo>
                <a:cubicBezTo>
                  <a:pt x="254" y="0"/>
                  <a:pt x="197" y="9"/>
                  <a:pt x="135" y="27"/>
                </a:cubicBezTo>
                <a:cubicBezTo>
                  <a:pt x="0" y="46"/>
                  <a:pt x="42" y="241"/>
                  <a:pt x="163" y="241"/>
                </a:cubicBezTo>
                <a:cubicBezTo>
                  <a:pt x="174" y="241"/>
                  <a:pt x="185" y="240"/>
                  <a:pt x="197" y="236"/>
                </a:cubicBezTo>
                <a:cubicBezTo>
                  <a:pt x="222" y="230"/>
                  <a:pt x="245" y="227"/>
                  <a:pt x="267" y="227"/>
                </a:cubicBezTo>
                <a:cubicBezTo>
                  <a:pt x="737" y="227"/>
                  <a:pt x="467" y="1692"/>
                  <a:pt x="427" y="1952"/>
                </a:cubicBezTo>
                <a:cubicBezTo>
                  <a:pt x="323" y="2580"/>
                  <a:pt x="281" y="3165"/>
                  <a:pt x="260" y="3814"/>
                </a:cubicBezTo>
                <a:cubicBezTo>
                  <a:pt x="239" y="4421"/>
                  <a:pt x="197" y="5049"/>
                  <a:pt x="260" y="5655"/>
                </a:cubicBezTo>
                <a:cubicBezTo>
                  <a:pt x="302" y="6241"/>
                  <a:pt x="469" y="6806"/>
                  <a:pt x="490" y="7371"/>
                </a:cubicBezTo>
                <a:cubicBezTo>
                  <a:pt x="532" y="8501"/>
                  <a:pt x="825" y="9610"/>
                  <a:pt x="804" y="10740"/>
                </a:cubicBezTo>
                <a:cubicBezTo>
                  <a:pt x="741" y="12476"/>
                  <a:pt x="720" y="14213"/>
                  <a:pt x="720" y="15950"/>
                </a:cubicBezTo>
                <a:cubicBezTo>
                  <a:pt x="720" y="17435"/>
                  <a:pt x="637" y="18942"/>
                  <a:pt x="699" y="20448"/>
                </a:cubicBezTo>
                <a:cubicBezTo>
                  <a:pt x="715" y="20445"/>
                  <a:pt x="730" y="20443"/>
                  <a:pt x="745" y="20443"/>
                </a:cubicBezTo>
                <a:cubicBezTo>
                  <a:pt x="813" y="20443"/>
                  <a:pt x="878" y="20477"/>
                  <a:pt x="930" y="20511"/>
                </a:cubicBezTo>
                <a:cubicBezTo>
                  <a:pt x="930" y="20009"/>
                  <a:pt x="951" y="19486"/>
                  <a:pt x="951" y="18963"/>
                </a:cubicBezTo>
                <a:lnTo>
                  <a:pt x="951" y="13544"/>
                </a:lnTo>
                <a:cubicBezTo>
                  <a:pt x="951" y="11974"/>
                  <a:pt x="1160" y="10384"/>
                  <a:pt x="846" y="8836"/>
                </a:cubicBezTo>
                <a:cubicBezTo>
                  <a:pt x="699" y="8041"/>
                  <a:pt x="720" y="7225"/>
                  <a:pt x="574" y="6409"/>
                </a:cubicBezTo>
                <a:cubicBezTo>
                  <a:pt x="427" y="5551"/>
                  <a:pt x="469" y="4693"/>
                  <a:pt x="490" y="3814"/>
                </a:cubicBezTo>
                <a:cubicBezTo>
                  <a:pt x="511" y="2893"/>
                  <a:pt x="699" y="2015"/>
                  <a:pt x="741" y="1115"/>
                </a:cubicBezTo>
                <a:cubicBezTo>
                  <a:pt x="760" y="737"/>
                  <a:pt x="779" y="0"/>
                  <a:pt x="304" y="0"/>
                </a:cubicBezTo>
                <a:close/>
              </a:path>
            </a:pathLst>
          </a:custGeom>
          <a:solidFill>
            <a:srgbClr val="231F2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9D2869-FD69-5C77-A50D-62E4F2209415}"/>
              </a:ext>
            </a:extLst>
          </p:cNvPr>
          <p:cNvSpPr txBox="1"/>
          <p:nvPr/>
        </p:nvSpPr>
        <p:spPr>
          <a:xfrm>
            <a:off x="564645" y="4129517"/>
            <a:ext cx="2134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easier to pinpoint the root</a:t>
            </a:r>
            <a:r>
              <a:rPr lang="vi-V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cause of errors.</a:t>
            </a:r>
            <a:endParaRPr lang="en-US" dirty="0"/>
          </a:p>
        </p:txBody>
      </p:sp>
      <p:grpSp>
        <p:nvGrpSpPr>
          <p:cNvPr id="35" name="Google Shape;396;p21">
            <a:extLst>
              <a:ext uri="{FF2B5EF4-FFF2-40B4-BE49-F238E27FC236}">
                <a16:creationId xmlns:a16="http://schemas.microsoft.com/office/drawing/2014/main" id="{352979E5-3E34-269C-3CB6-DEBEDE9C36BA}"/>
              </a:ext>
            </a:extLst>
          </p:cNvPr>
          <p:cNvGrpSpPr/>
          <p:nvPr/>
        </p:nvGrpSpPr>
        <p:grpSpPr>
          <a:xfrm>
            <a:off x="2838609" y="981613"/>
            <a:ext cx="3466834" cy="4161894"/>
            <a:chOff x="2838609" y="1096288"/>
            <a:chExt cx="3466834" cy="4161894"/>
          </a:xfrm>
        </p:grpSpPr>
        <p:sp>
          <p:nvSpPr>
            <p:cNvPr id="36" name="Google Shape;397;p21">
              <a:extLst>
                <a:ext uri="{FF2B5EF4-FFF2-40B4-BE49-F238E27FC236}">
                  <a16:creationId xmlns:a16="http://schemas.microsoft.com/office/drawing/2014/main" id="{BCA469F5-4DC4-3838-EB1E-DA91BA63797A}"/>
                </a:ext>
              </a:extLst>
            </p:cNvPr>
            <p:cNvSpPr/>
            <p:nvPr/>
          </p:nvSpPr>
          <p:spPr>
            <a:xfrm>
              <a:off x="3123372" y="2761909"/>
              <a:ext cx="495965" cy="495965"/>
            </a:xfrm>
            <a:custGeom>
              <a:avLst/>
              <a:gdLst/>
              <a:ahLst/>
              <a:cxnLst/>
              <a:rect l="l" t="t" r="r" b="b"/>
              <a:pathLst>
                <a:path w="23833" h="23833" extrusionOk="0">
                  <a:moveTo>
                    <a:pt x="11927" y="2971"/>
                  </a:moveTo>
                  <a:cubicBezTo>
                    <a:pt x="16865" y="2971"/>
                    <a:pt x="20861" y="6989"/>
                    <a:pt x="20861" y="11906"/>
                  </a:cubicBezTo>
                  <a:cubicBezTo>
                    <a:pt x="20861" y="16844"/>
                    <a:pt x="16844" y="20861"/>
                    <a:pt x="11927" y="20861"/>
                  </a:cubicBezTo>
                  <a:cubicBezTo>
                    <a:pt x="6989" y="20861"/>
                    <a:pt x="2972" y="16844"/>
                    <a:pt x="2972" y="11906"/>
                  </a:cubicBezTo>
                  <a:cubicBezTo>
                    <a:pt x="2972" y="6989"/>
                    <a:pt x="6989" y="2971"/>
                    <a:pt x="11927" y="2971"/>
                  </a:cubicBezTo>
                  <a:close/>
                  <a:moveTo>
                    <a:pt x="11927" y="0"/>
                  </a:moveTo>
                  <a:cubicBezTo>
                    <a:pt x="5357" y="0"/>
                    <a:pt x="1" y="5336"/>
                    <a:pt x="1" y="11906"/>
                  </a:cubicBezTo>
                  <a:cubicBezTo>
                    <a:pt x="1" y="18476"/>
                    <a:pt x="5357" y="23832"/>
                    <a:pt x="11927" y="23832"/>
                  </a:cubicBezTo>
                  <a:cubicBezTo>
                    <a:pt x="18476" y="23832"/>
                    <a:pt x="23833" y="18476"/>
                    <a:pt x="23833" y="11906"/>
                  </a:cubicBezTo>
                  <a:cubicBezTo>
                    <a:pt x="23833" y="5357"/>
                    <a:pt x="18476" y="0"/>
                    <a:pt x="11927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8;p21">
              <a:extLst>
                <a:ext uri="{FF2B5EF4-FFF2-40B4-BE49-F238E27FC236}">
                  <a16:creationId xmlns:a16="http://schemas.microsoft.com/office/drawing/2014/main" id="{551BB124-A87F-CE33-CE10-71CE18365313}"/>
                </a:ext>
              </a:extLst>
            </p:cNvPr>
            <p:cNvSpPr/>
            <p:nvPr/>
          </p:nvSpPr>
          <p:spPr>
            <a:xfrm>
              <a:off x="3326290" y="2613866"/>
              <a:ext cx="90149" cy="90149"/>
            </a:xfrm>
            <a:custGeom>
              <a:avLst/>
              <a:gdLst/>
              <a:ahLst/>
              <a:cxnLst/>
              <a:rect l="l" t="t" r="r" b="b"/>
              <a:pathLst>
                <a:path w="4332" h="4332" extrusionOk="0">
                  <a:moveTo>
                    <a:pt x="2176" y="1130"/>
                  </a:moveTo>
                  <a:cubicBezTo>
                    <a:pt x="2741" y="1130"/>
                    <a:pt x="3201" y="1590"/>
                    <a:pt x="3201" y="2176"/>
                  </a:cubicBezTo>
                  <a:cubicBezTo>
                    <a:pt x="3201" y="2741"/>
                    <a:pt x="2741" y="3201"/>
                    <a:pt x="2176" y="3201"/>
                  </a:cubicBezTo>
                  <a:cubicBezTo>
                    <a:pt x="1611" y="3201"/>
                    <a:pt x="1151" y="2741"/>
                    <a:pt x="1151" y="2176"/>
                  </a:cubicBezTo>
                  <a:cubicBezTo>
                    <a:pt x="1151" y="1590"/>
                    <a:pt x="1611" y="1130"/>
                    <a:pt x="2176" y="1130"/>
                  </a:cubicBezTo>
                  <a:close/>
                  <a:moveTo>
                    <a:pt x="2176" y="0"/>
                  </a:moveTo>
                  <a:cubicBezTo>
                    <a:pt x="983" y="0"/>
                    <a:pt x="0" y="983"/>
                    <a:pt x="0" y="2176"/>
                  </a:cubicBezTo>
                  <a:cubicBezTo>
                    <a:pt x="0" y="3348"/>
                    <a:pt x="983" y="4331"/>
                    <a:pt x="2176" y="4331"/>
                  </a:cubicBezTo>
                  <a:cubicBezTo>
                    <a:pt x="3369" y="4331"/>
                    <a:pt x="4331" y="3369"/>
                    <a:pt x="4331" y="2176"/>
                  </a:cubicBezTo>
                  <a:cubicBezTo>
                    <a:pt x="4331" y="983"/>
                    <a:pt x="3369" y="0"/>
                    <a:pt x="2176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9;p21">
              <a:extLst>
                <a:ext uri="{FF2B5EF4-FFF2-40B4-BE49-F238E27FC236}">
                  <a16:creationId xmlns:a16="http://schemas.microsoft.com/office/drawing/2014/main" id="{69D72EE0-ABB2-495A-4317-DEBB01FFAACE}"/>
                </a:ext>
              </a:extLst>
            </p:cNvPr>
            <p:cNvSpPr/>
            <p:nvPr/>
          </p:nvSpPr>
          <p:spPr>
            <a:xfrm>
              <a:off x="3361105" y="2694401"/>
              <a:ext cx="20935" cy="77101"/>
            </a:xfrm>
            <a:custGeom>
              <a:avLst/>
              <a:gdLst/>
              <a:ahLst/>
              <a:cxnLst/>
              <a:rect l="l" t="t" r="r" b="b"/>
              <a:pathLst>
                <a:path w="1006" h="3705" extrusionOk="0">
                  <a:moveTo>
                    <a:pt x="1" y="1"/>
                  </a:moveTo>
                  <a:lnTo>
                    <a:pt x="1" y="3704"/>
                  </a:lnTo>
                  <a:lnTo>
                    <a:pt x="1005" y="3704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0;p21">
              <a:extLst>
                <a:ext uri="{FF2B5EF4-FFF2-40B4-BE49-F238E27FC236}">
                  <a16:creationId xmlns:a16="http://schemas.microsoft.com/office/drawing/2014/main" id="{9BD6565A-5AF8-8060-3682-737C735507C5}"/>
                </a:ext>
              </a:extLst>
            </p:cNvPr>
            <p:cNvSpPr/>
            <p:nvPr/>
          </p:nvSpPr>
          <p:spPr>
            <a:xfrm>
              <a:off x="3150363" y="2788900"/>
              <a:ext cx="441984" cy="441963"/>
            </a:xfrm>
            <a:custGeom>
              <a:avLst/>
              <a:gdLst/>
              <a:ahLst/>
              <a:cxnLst/>
              <a:rect l="l" t="t" r="r" b="b"/>
              <a:pathLst>
                <a:path w="21239" h="21238" extrusionOk="0">
                  <a:moveTo>
                    <a:pt x="10797" y="0"/>
                  </a:moveTo>
                  <a:cubicBezTo>
                    <a:pt x="10714" y="21"/>
                    <a:pt x="10630" y="84"/>
                    <a:pt x="10630" y="168"/>
                  </a:cubicBezTo>
                  <a:cubicBezTo>
                    <a:pt x="10630" y="272"/>
                    <a:pt x="10693" y="335"/>
                    <a:pt x="10797" y="335"/>
                  </a:cubicBezTo>
                  <a:cubicBezTo>
                    <a:pt x="10902" y="335"/>
                    <a:pt x="11007" y="356"/>
                    <a:pt x="11132" y="356"/>
                  </a:cubicBezTo>
                  <a:cubicBezTo>
                    <a:pt x="11216" y="356"/>
                    <a:pt x="11300" y="272"/>
                    <a:pt x="11300" y="189"/>
                  </a:cubicBezTo>
                  <a:cubicBezTo>
                    <a:pt x="11300" y="105"/>
                    <a:pt x="11237" y="21"/>
                    <a:pt x="11132" y="21"/>
                  </a:cubicBezTo>
                  <a:cubicBezTo>
                    <a:pt x="11028" y="0"/>
                    <a:pt x="10902" y="0"/>
                    <a:pt x="10797" y="0"/>
                  </a:cubicBezTo>
                  <a:close/>
                  <a:moveTo>
                    <a:pt x="10139" y="18"/>
                  </a:moveTo>
                  <a:cubicBezTo>
                    <a:pt x="10129" y="18"/>
                    <a:pt x="10118" y="19"/>
                    <a:pt x="10107" y="21"/>
                  </a:cubicBezTo>
                  <a:cubicBezTo>
                    <a:pt x="10002" y="21"/>
                    <a:pt x="9877" y="21"/>
                    <a:pt x="9772" y="42"/>
                  </a:cubicBezTo>
                  <a:cubicBezTo>
                    <a:pt x="9668" y="42"/>
                    <a:pt x="9605" y="126"/>
                    <a:pt x="9605" y="210"/>
                  </a:cubicBezTo>
                  <a:cubicBezTo>
                    <a:pt x="9626" y="314"/>
                    <a:pt x="9689" y="377"/>
                    <a:pt x="9793" y="377"/>
                  </a:cubicBezTo>
                  <a:cubicBezTo>
                    <a:pt x="9898" y="377"/>
                    <a:pt x="10023" y="356"/>
                    <a:pt x="10128" y="356"/>
                  </a:cubicBezTo>
                  <a:cubicBezTo>
                    <a:pt x="10212" y="356"/>
                    <a:pt x="10295" y="272"/>
                    <a:pt x="10295" y="168"/>
                  </a:cubicBezTo>
                  <a:cubicBezTo>
                    <a:pt x="10277" y="93"/>
                    <a:pt x="10224" y="18"/>
                    <a:pt x="10139" y="18"/>
                  </a:cubicBezTo>
                  <a:close/>
                  <a:moveTo>
                    <a:pt x="11823" y="63"/>
                  </a:moveTo>
                  <a:cubicBezTo>
                    <a:pt x="11739" y="63"/>
                    <a:pt x="11655" y="126"/>
                    <a:pt x="11634" y="210"/>
                  </a:cubicBezTo>
                  <a:cubicBezTo>
                    <a:pt x="11634" y="314"/>
                    <a:pt x="11697" y="398"/>
                    <a:pt x="11781" y="398"/>
                  </a:cubicBezTo>
                  <a:cubicBezTo>
                    <a:pt x="11906" y="419"/>
                    <a:pt x="12011" y="440"/>
                    <a:pt x="12116" y="440"/>
                  </a:cubicBezTo>
                  <a:lnTo>
                    <a:pt x="12137" y="440"/>
                  </a:lnTo>
                  <a:cubicBezTo>
                    <a:pt x="12220" y="440"/>
                    <a:pt x="12304" y="398"/>
                    <a:pt x="12304" y="314"/>
                  </a:cubicBezTo>
                  <a:cubicBezTo>
                    <a:pt x="12325" y="210"/>
                    <a:pt x="12262" y="126"/>
                    <a:pt x="12158" y="105"/>
                  </a:cubicBezTo>
                  <a:cubicBezTo>
                    <a:pt x="12053" y="105"/>
                    <a:pt x="11948" y="84"/>
                    <a:pt x="11823" y="63"/>
                  </a:cubicBezTo>
                  <a:close/>
                  <a:moveTo>
                    <a:pt x="9082" y="105"/>
                  </a:moveTo>
                  <a:cubicBezTo>
                    <a:pt x="8977" y="126"/>
                    <a:pt x="8852" y="147"/>
                    <a:pt x="8747" y="168"/>
                  </a:cubicBezTo>
                  <a:cubicBezTo>
                    <a:pt x="8663" y="189"/>
                    <a:pt x="8601" y="272"/>
                    <a:pt x="8601" y="356"/>
                  </a:cubicBezTo>
                  <a:cubicBezTo>
                    <a:pt x="8621" y="440"/>
                    <a:pt x="8684" y="502"/>
                    <a:pt x="8768" y="502"/>
                  </a:cubicBezTo>
                  <a:lnTo>
                    <a:pt x="8810" y="502"/>
                  </a:lnTo>
                  <a:cubicBezTo>
                    <a:pt x="8914" y="482"/>
                    <a:pt x="9019" y="461"/>
                    <a:pt x="9124" y="440"/>
                  </a:cubicBezTo>
                  <a:cubicBezTo>
                    <a:pt x="9228" y="440"/>
                    <a:pt x="9291" y="356"/>
                    <a:pt x="9270" y="251"/>
                  </a:cubicBezTo>
                  <a:cubicBezTo>
                    <a:pt x="9270" y="168"/>
                    <a:pt x="9165" y="105"/>
                    <a:pt x="9082" y="105"/>
                  </a:cubicBezTo>
                  <a:close/>
                  <a:moveTo>
                    <a:pt x="12808" y="226"/>
                  </a:moveTo>
                  <a:cubicBezTo>
                    <a:pt x="12722" y="226"/>
                    <a:pt x="12657" y="283"/>
                    <a:pt x="12639" y="356"/>
                  </a:cubicBezTo>
                  <a:cubicBezTo>
                    <a:pt x="12618" y="461"/>
                    <a:pt x="12681" y="544"/>
                    <a:pt x="12764" y="565"/>
                  </a:cubicBezTo>
                  <a:cubicBezTo>
                    <a:pt x="12890" y="586"/>
                    <a:pt x="12994" y="607"/>
                    <a:pt x="13099" y="649"/>
                  </a:cubicBezTo>
                  <a:lnTo>
                    <a:pt x="13141" y="649"/>
                  </a:lnTo>
                  <a:cubicBezTo>
                    <a:pt x="13204" y="649"/>
                    <a:pt x="13287" y="586"/>
                    <a:pt x="13308" y="502"/>
                  </a:cubicBezTo>
                  <a:cubicBezTo>
                    <a:pt x="13329" y="419"/>
                    <a:pt x="13266" y="335"/>
                    <a:pt x="13183" y="314"/>
                  </a:cubicBezTo>
                  <a:cubicBezTo>
                    <a:pt x="13078" y="293"/>
                    <a:pt x="12953" y="251"/>
                    <a:pt x="12848" y="230"/>
                  </a:cubicBezTo>
                  <a:cubicBezTo>
                    <a:pt x="12834" y="228"/>
                    <a:pt x="12821" y="226"/>
                    <a:pt x="12808" y="226"/>
                  </a:cubicBezTo>
                  <a:close/>
                  <a:moveTo>
                    <a:pt x="8121" y="309"/>
                  </a:moveTo>
                  <a:cubicBezTo>
                    <a:pt x="8106" y="309"/>
                    <a:pt x="8091" y="311"/>
                    <a:pt x="8077" y="314"/>
                  </a:cubicBezTo>
                  <a:cubicBezTo>
                    <a:pt x="7952" y="335"/>
                    <a:pt x="7847" y="377"/>
                    <a:pt x="7743" y="398"/>
                  </a:cubicBezTo>
                  <a:cubicBezTo>
                    <a:pt x="7659" y="419"/>
                    <a:pt x="7596" y="523"/>
                    <a:pt x="7617" y="607"/>
                  </a:cubicBezTo>
                  <a:cubicBezTo>
                    <a:pt x="7638" y="691"/>
                    <a:pt x="7722" y="733"/>
                    <a:pt x="7784" y="733"/>
                  </a:cubicBezTo>
                  <a:lnTo>
                    <a:pt x="7826" y="733"/>
                  </a:lnTo>
                  <a:cubicBezTo>
                    <a:pt x="7952" y="691"/>
                    <a:pt x="8056" y="670"/>
                    <a:pt x="8161" y="628"/>
                  </a:cubicBezTo>
                  <a:cubicBezTo>
                    <a:pt x="8245" y="628"/>
                    <a:pt x="8308" y="523"/>
                    <a:pt x="8287" y="440"/>
                  </a:cubicBezTo>
                  <a:cubicBezTo>
                    <a:pt x="8269" y="353"/>
                    <a:pt x="8194" y="309"/>
                    <a:pt x="8121" y="309"/>
                  </a:cubicBezTo>
                  <a:close/>
                  <a:moveTo>
                    <a:pt x="13777" y="489"/>
                  </a:moveTo>
                  <a:cubicBezTo>
                    <a:pt x="13713" y="489"/>
                    <a:pt x="13655" y="542"/>
                    <a:pt x="13622" y="607"/>
                  </a:cubicBezTo>
                  <a:cubicBezTo>
                    <a:pt x="13601" y="691"/>
                    <a:pt x="13643" y="795"/>
                    <a:pt x="13727" y="816"/>
                  </a:cubicBezTo>
                  <a:cubicBezTo>
                    <a:pt x="13852" y="858"/>
                    <a:pt x="13957" y="900"/>
                    <a:pt x="14062" y="921"/>
                  </a:cubicBezTo>
                  <a:cubicBezTo>
                    <a:pt x="14062" y="942"/>
                    <a:pt x="14103" y="942"/>
                    <a:pt x="14103" y="942"/>
                  </a:cubicBezTo>
                  <a:cubicBezTo>
                    <a:pt x="14166" y="942"/>
                    <a:pt x="14250" y="900"/>
                    <a:pt x="14271" y="816"/>
                  </a:cubicBezTo>
                  <a:cubicBezTo>
                    <a:pt x="14292" y="733"/>
                    <a:pt x="14250" y="649"/>
                    <a:pt x="14166" y="607"/>
                  </a:cubicBezTo>
                  <a:cubicBezTo>
                    <a:pt x="14062" y="565"/>
                    <a:pt x="13957" y="544"/>
                    <a:pt x="13831" y="502"/>
                  </a:cubicBezTo>
                  <a:cubicBezTo>
                    <a:pt x="13813" y="493"/>
                    <a:pt x="13795" y="489"/>
                    <a:pt x="13777" y="489"/>
                  </a:cubicBezTo>
                  <a:close/>
                  <a:moveTo>
                    <a:pt x="7149" y="594"/>
                  </a:moveTo>
                  <a:cubicBezTo>
                    <a:pt x="7131" y="594"/>
                    <a:pt x="7112" y="598"/>
                    <a:pt x="7094" y="607"/>
                  </a:cubicBezTo>
                  <a:cubicBezTo>
                    <a:pt x="6968" y="649"/>
                    <a:pt x="6864" y="691"/>
                    <a:pt x="6759" y="733"/>
                  </a:cubicBezTo>
                  <a:cubicBezTo>
                    <a:pt x="6676" y="754"/>
                    <a:pt x="6634" y="858"/>
                    <a:pt x="6676" y="942"/>
                  </a:cubicBezTo>
                  <a:cubicBezTo>
                    <a:pt x="6696" y="1005"/>
                    <a:pt x="6759" y="1047"/>
                    <a:pt x="6822" y="1047"/>
                  </a:cubicBezTo>
                  <a:lnTo>
                    <a:pt x="6885" y="1047"/>
                  </a:lnTo>
                  <a:cubicBezTo>
                    <a:pt x="6989" y="1005"/>
                    <a:pt x="7094" y="963"/>
                    <a:pt x="7199" y="921"/>
                  </a:cubicBezTo>
                  <a:cubicBezTo>
                    <a:pt x="7282" y="900"/>
                    <a:pt x="7345" y="795"/>
                    <a:pt x="7303" y="712"/>
                  </a:cubicBezTo>
                  <a:cubicBezTo>
                    <a:pt x="7271" y="646"/>
                    <a:pt x="7212" y="594"/>
                    <a:pt x="7149" y="594"/>
                  </a:cubicBezTo>
                  <a:close/>
                  <a:moveTo>
                    <a:pt x="14736" y="842"/>
                  </a:moveTo>
                  <a:cubicBezTo>
                    <a:pt x="14668" y="842"/>
                    <a:pt x="14615" y="881"/>
                    <a:pt x="14585" y="942"/>
                  </a:cubicBezTo>
                  <a:cubicBezTo>
                    <a:pt x="14543" y="1026"/>
                    <a:pt x="14585" y="1130"/>
                    <a:pt x="14668" y="1172"/>
                  </a:cubicBezTo>
                  <a:cubicBezTo>
                    <a:pt x="14773" y="1214"/>
                    <a:pt x="14878" y="1256"/>
                    <a:pt x="14982" y="1298"/>
                  </a:cubicBezTo>
                  <a:cubicBezTo>
                    <a:pt x="15003" y="1319"/>
                    <a:pt x="15024" y="1319"/>
                    <a:pt x="15045" y="1319"/>
                  </a:cubicBezTo>
                  <a:cubicBezTo>
                    <a:pt x="15108" y="1319"/>
                    <a:pt x="15171" y="1277"/>
                    <a:pt x="15191" y="1214"/>
                  </a:cubicBezTo>
                  <a:cubicBezTo>
                    <a:pt x="15233" y="1130"/>
                    <a:pt x="15191" y="1047"/>
                    <a:pt x="15108" y="1005"/>
                  </a:cubicBezTo>
                  <a:cubicBezTo>
                    <a:pt x="15024" y="942"/>
                    <a:pt x="14919" y="900"/>
                    <a:pt x="14815" y="858"/>
                  </a:cubicBezTo>
                  <a:cubicBezTo>
                    <a:pt x="14787" y="847"/>
                    <a:pt x="14760" y="842"/>
                    <a:pt x="14736" y="842"/>
                  </a:cubicBezTo>
                  <a:close/>
                  <a:moveTo>
                    <a:pt x="6202" y="988"/>
                  </a:moveTo>
                  <a:cubicBezTo>
                    <a:pt x="6178" y="988"/>
                    <a:pt x="6154" y="993"/>
                    <a:pt x="6132" y="1005"/>
                  </a:cubicBezTo>
                  <a:cubicBezTo>
                    <a:pt x="6027" y="1047"/>
                    <a:pt x="5922" y="1088"/>
                    <a:pt x="5818" y="1151"/>
                  </a:cubicBezTo>
                  <a:cubicBezTo>
                    <a:pt x="5734" y="1193"/>
                    <a:pt x="5713" y="1298"/>
                    <a:pt x="5755" y="1381"/>
                  </a:cubicBezTo>
                  <a:cubicBezTo>
                    <a:pt x="5776" y="1444"/>
                    <a:pt x="5839" y="1465"/>
                    <a:pt x="5901" y="1465"/>
                  </a:cubicBezTo>
                  <a:cubicBezTo>
                    <a:pt x="5922" y="1465"/>
                    <a:pt x="5943" y="1465"/>
                    <a:pt x="5964" y="1444"/>
                  </a:cubicBezTo>
                  <a:cubicBezTo>
                    <a:pt x="6069" y="1402"/>
                    <a:pt x="6173" y="1360"/>
                    <a:pt x="6278" y="1298"/>
                  </a:cubicBezTo>
                  <a:cubicBezTo>
                    <a:pt x="6362" y="1256"/>
                    <a:pt x="6383" y="1172"/>
                    <a:pt x="6362" y="1088"/>
                  </a:cubicBezTo>
                  <a:cubicBezTo>
                    <a:pt x="6331" y="1027"/>
                    <a:pt x="6267" y="988"/>
                    <a:pt x="6202" y="988"/>
                  </a:cubicBezTo>
                  <a:close/>
                  <a:moveTo>
                    <a:pt x="15648" y="1288"/>
                  </a:moveTo>
                  <a:cubicBezTo>
                    <a:pt x="15589" y="1288"/>
                    <a:pt x="15533" y="1325"/>
                    <a:pt x="15505" y="1381"/>
                  </a:cubicBezTo>
                  <a:cubicBezTo>
                    <a:pt x="15463" y="1465"/>
                    <a:pt x="15484" y="1570"/>
                    <a:pt x="15568" y="1611"/>
                  </a:cubicBezTo>
                  <a:cubicBezTo>
                    <a:pt x="15673" y="1653"/>
                    <a:pt x="15756" y="1716"/>
                    <a:pt x="15861" y="1779"/>
                  </a:cubicBezTo>
                  <a:cubicBezTo>
                    <a:pt x="15882" y="1779"/>
                    <a:pt x="15903" y="1800"/>
                    <a:pt x="15945" y="1800"/>
                  </a:cubicBezTo>
                  <a:cubicBezTo>
                    <a:pt x="16007" y="1800"/>
                    <a:pt x="16049" y="1758"/>
                    <a:pt x="16091" y="1716"/>
                  </a:cubicBezTo>
                  <a:cubicBezTo>
                    <a:pt x="16133" y="1632"/>
                    <a:pt x="16112" y="1528"/>
                    <a:pt x="16028" y="1486"/>
                  </a:cubicBezTo>
                  <a:cubicBezTo>
                    <a:pt x="15924" y="1423"/>
                    <a:pt x="15840" y="1360"/>
                    <a:pt x="15735" y="1319"/>
                  </a:cubicBezTo>
                  <a:cubicBezTo>
                    <a:pt x="15708" y="1298"/>
                    <a:pt x="15677" y="1288"/>
                    <a:pt x="15648" y="1288"/>
                  </a:cubicBezTo>
                  <a:close/>
                  <a:moveTo>
                    <a:pt x="5299" y="1465"/>
                  </a:moveTo>
                  <a:cubicBezTo>
                    <a:pt x="5269" y="1465"/>
                    <a:pt x="5239" y="1472"/>
                    <a:pt x="5211" y="1486"/>
                  </a:cubicBezTo>
                  <a:cubicBezTo>
                    <a:pt x="5127" y="1549"/>
                    <a:pt x="5023" y="1591"/>
                    <a:pt x="4918" y="1653"/>
                  </a:cubicBezTo>
                  <a:cubicBezTo>
                    <a:pt x="4855" y="1716"/>
                    <a:pt x="4813" y="1821"/>
                    <a:pt x="4876" y="1904"/>
                  </a:cubicBezTo>
                  <a:cubicBezTo>
                    <a:pt x="4897" y="1946"/>
                    <a:pt x="4960" y="1967"/>
                    <a:pt x="5023" y="1967"/>
                  </a:cubicBezTo>
                  <a:cubicBezTo>
                    <a:pt x="5043" y="1967"/>
                    <a:pt x="5085" y="1967"/>
                    <a:pt x="5106" y="1946"/>
                  </a:cubicBezTo>
                  <a:cubicBezTo>
                    <a:pt x="5211" y="1883"/>
                    <a:pt x="5295" y="1842"/>
                    <a:pt x="5399" y="1779"/>
                  </a:cubicBezTo>
                  <a:cubicBezTo>
                    <a:pt x="5462" y="1716"/>
                    <a:pt x="5504" y="1632"/>
                    <a:pt x="5462" y="1549"/>
                  </a:cubicBezTo>
                  <a:cubicBezTo>
                    <a:pt x="5420" y="1493"/>
                    <a:pt x="5360" y="1465"/>
                    <a:pt x="5299" y="1465"/>
                  </a:cubicBezTo>
                  <a:close/>
                  <a:moveTo>
                    <a:pt x="16520" y="1820"/>
                  </a:moveTo>
                  <a:cubicBezTo>
                    <a:pt x="16462" y="1820"/>
                    <a:pt x="16404" y="1843"/>
                    <a:pt x="16363" y="1883"/>
                  </a:cubicBezTo>
                  <a:cubicBezTo>
                    <a:pt x="16321" y="1967"/>
                    <a:pt x="16342" y="2072"/>
                    <a:pt x="16405" y="2135"/>
                  </a:cubicBezTo>
                  <a:cubicBezTo>
                    <a:pt x="16510" y="2197"/>
                    <a:pt x="16593" y="2260"/>
                    <a:pt x="16677" y="2323"/>
                  </a:cubicBezTo>
                  <a:cubicBezTo>
                    <a:pt x="16719" y="2344"/>
                    <a:pt x="16761" y="2344"/>
                    <a:pt x="16782" y="2344"/>
                  </a:cubicBezTo>
                  <a:cubicBezTo>
                    <a:pt x="16844" y="2344"/>
                    <a:pt x="16886" y="2323"/>
                    <a:pt x="16928" y="2281"/>
                  </a:cubicBezTo>
                  <a:cubicBezTo>
                    <a:pt x="16970" y="2218"/>
                    <a:pt x="16970" y="2114"/>
                    <a:pt x="16886" y="2051"/>
                  </a:cubicBezTo>
                  <a:cubicBezTo>
                    <a:pt x="16803" y="1988"/>
                    <a:pt x="16698" y="1904"/>
                    <a:pt x="16614" y="1842"/>
                  </a:cubicBezTo>
                  <a:cubicBezTo>
                    <a:pt x="16585" y="1827"/>
                    <a:pt x="16552" y="1820"/>
                    <a:pt x="16520" y="1820"/>
                  </a:cubicBezTo>
                  <a:close/>
                  <a:moveTo>
                    <a:pt x="4457" y="2014"/>
                  </a:moveTo>
                  <a:cubicBezTo>
                    <a:pt x="4422" y="2014"/>
                    <a:pt x="4386" y="2026"/>
                    <a:pt x="4353" y="2051"/>
                  </a:cubicBezTo>
                  <a:cubicBezTo>
                    <a:pt x="4269" y="2114"/>
                    <a:pt x="4165" y="2176"/>
                    <a:pt x="4081" y="2260"/>
                  </a:cubicBezTo>
                  <a:cubicBezTo>
                    <a:pt x="4018" y="2323"/>
                    <a:pt x="3997" y="2427"/>
                    <a:pt x="4060" y="2490"/>
                  </a:cubicBezTo>
                  <a:cubicBezTo>
                    <a:pt x="4081" y="2532"/>
                    <a:pt x="4144" y="2553"/>
                    <a:pt x="4186" y="2553"/>
                  </a:cubicBezTo>
                  <a:cubicBezTo>
                    <a:pt x="4227" y="2553"/>
                    <a:pt x="4269" y="2553"/>
                    <a:pt x="4290" y="2532"/>
                  </a:cubicBezTo>
                  <a:cubicBezTo>
                    <a:pt x="4374" y="2448"/>
                    <a:pt x="4458" y="2386"/>
                    <a:pt x="4562" y="2323"/>
                  </a:cubicBezTo>
                  <a:cubicBezTo>
                    <a:pt x="4625" y="2260"/>
                    <a:pt x="4646" y="2155"/>
                    <a:pt x="4583" y="2093"/>
                  </a:cubicBezTo>
                  <a:cubicBezTo>
                    <a:pt x="4558" y="2042"/>
                    <a:pt x="4509" y="2014"/>
                    <a:pt x="4457" y="2014"/>
                  </a:cubicBezTo>
                  <a:close/>
                  <a:moveTo>
                    <a:pt x="17329" y="2431"/>
                  </a:moveTo>
                  <a:cubicBezTo>
                    <a:pt x="17277" y="2431"/>
                    <a:pt x="17224" y="2454"/>
                    <a:pt x="17200" y="2490"/>
                  </a:cubicBezTo>
                  <a:cubicBezTo>
                    <a:pt x="17137" y="2553"/>
                    <a:pt x="17137" y="2679"/>
                    <a:pt x="17221" y="2720"/>
                  </a:cubicBezTo>
                  <a:cubicBezTo>
                    <a:pt x="17305" y="2804"/>
                    <a:pt x="17388" y="2867"/>
                    <a:pt x="17472" y="2951"/>
                  </a:cubicBezTo>
                  <a:cubicBezTo>
                    <a:pt x="17493" y="2971"/>
                    <a:pt x="17535" y="2992"/>
                    <a:pt x="17577" y="2992"/>
                  </a:cubicBezTo>
                  <a:cubicBezTo>
                    <a:pt x="17619" y="2992"/>
                    <a:pt x="17660" y="2971"/>
                    <a:pt x="17702" y="2930"/>
                  </a:cubicBezTo>
                  <a:cubicBezTo>
                    <a:pt x="17765" y="2867"/>
                    <a:pt x="17765" y="2762"/>
                    <a:pt x="17681" y="2699"/>
                  </a:cubicBezTo>
                  <a:cubicBezTo>
                    <a:pt x="17598" y="2616"/>
                    <a:pt x="17514" y="2553"/>
                    <a:pt x="17430" y="2469"/>
                  </a:cubicBezTo>
                  <a:cubicBezTo>
                    <a:pt x="17404" y="2443"/>
                    <a:pt x="17367" y="2431"/>
                    <a:pt x="17329" y="2431"/>
                  </a:cubicBezTo>
                  <a:close/>
                  <a:moveTo>
                    <a:pt x="3664" y="2655"/>
                  </a:moveTo>
                  <a:cubicBezTo>
                    <a:pt x="3625" y="2655"/>
                    <a:pt x="3587" y="2670"/>
                    <a:pt x="3558" y="2699"/>
                  </a:cubicBezTo>
                  <a:cubicBezTo>
                    <a:pt x="3474" y="2783"/>
                    <a:pt x="3391" y="2867"/>
                    <a:pt x="3307" y="2930"/>
                  </a:cubicBezTo>
                  <a:cubicBezTo>
                    <a:pt x="3223" y="2992"/>
                    <a:pt x="3223" y="3097"/>
                    <a:pt x="3286" y="3181"/>
                  </a:cubicBezTo>
                  <a:cubicBezTo>
                    <a:pt x="3328" y="3202"/>
                    <a:pt x="3370" y="3223"/>
                    <a:pt x="3411" y="3223"/>
                  </a:cubicBezTo>
                  <a:cubicBezTo>
                    <a:pt x="3453" y="3223"/>
                    <a:pt x="3495" y="3202"/>
                    <a:pt x="3537" y="3181"/>
                  </a:cubicBezTo>
                  <a:cubicBezTo>
                    <a:pt x="3621" y="3097"/>
                    <a:pt x="3704" y="3034"/>
                    <a:pt x="3788" y="2951"/>
                  </a:cubicBezTo>
                  <a:cubicBezTo>
                    <a:pt x="3851" y="2888"/>
                    <a:pt x="3851" y="2783"/>
                    <a:pt x="3788" y="2720"/>
                  </a:cubicBezTo>
                  <a:cubicBezTo>
                    <a:pt x="3754" y="2676"/>
                    <a:pt x="3709" y="2655"/>
                    <a:pt x="3664" y="2655"/>
                  </a:cubicBezTo>
                  <a:close/>
                  <a:moveTo>
                    <a:pt x="18068" y="3118"/>
                  </a:moveTo>
                  <a:cubicBezTo>
                    <a:pt x="18027" y="3118"/>
                    <a:pt x="17985" y="3139"/>
                    <a:pt x="17953" y="3181"/>
                  </a:cubicBezTo>
                  <a:cubicBezTo>
                    <a:pt x="17870" y="3243"/>
                    <a:pt x="17870" y="3348"/>
                    <a:pt x="17953" y="3411"/>
                  </a:cubicBezTo>
                  <a:cubicBezTo>
                    <a:pt x="18016" y="3495"/>
                    <a:pt x="18100" y="3578"/>
                    <a:pt x="18184" y="3641"/>
                  </a:cubicBezTo>
                  <a:cubicBezTo>
                    <a:pt x="18204" y="3683"/>
                    <a:pt x="18246" y="3704"/>
                    <a:pt x="18288" y="3704"/>
                  </a:cubicBezTo>
                  <a:cubicBezTo>
                    <a:pt x="18351" y="3704"/>
                    <a:pt x="18372" y="3683"/>
                    <a:pt x="18414" y="3662"/>
                  </a:cubicBezTo>
                  <a:cubicBezTo>
                    <a:pt x="18476" y="3599"/>
                    <a:pt x="18476" y="3495"/>
                    <a:pt x="18414" y="3432"/>
                  </a:cubicBezTo>
                  <a:cubicBezTo>
                    <a:pt x="18351" y="3348"/>
                    <a:pt x="18267" y="3243"/>
                    <a:pt x="18184" y="3181"/>
                  </a:cubicBezTo>
                  <a:cubicBezTo>
                    <a:pt x="18152" y="3139"/>
                    <a:pt x="18110" y="3118"/>
                    <a:pt x="18068" y="3118"/>
                  </a:cubicBezTo>
                  <a:close/>
                  <a:moveTo>
                    <a:pt x="2950" y="3366"/>
                  </a:moveTo>
                  <a:cubicBezTo>
                    <a:pt x="2905" y="3366"/>
                    <a:pt x="2859" y="3387"/>
                    <a:pt x="2826" y="3432"/>
                  </a:cubicBezTo>
                  <a:cubicBezTo>
                    <a:pt x="2742" y="3515"/>
                    <a:pt x="2658" y="3599"/>
                    <a:pt x="2595" y="3683"/>
                  </a:cubicBezTo>
                  <a:cubicBezTo>
                    <a:pt x="2533" y="3746"/>
                    <a:pt x="2533" y="3850"/>
                    <a:pt x="2616" y="3913"/>
                  </a:cubicBezTo>
                  <a:cubicBezTo>
                    <a:pt x="2637" y="3955"/>
                    <a:pt x="2679" y="3955"/>
                    <a:pt x="2721" y="3955"/>
                  </a:cubicBezTo>
                  <a:cubicBezTo>
                    <a:pt x="2763" y="3955"/>
                    <a:pt x="2826" y="3934"/>
                    <a:pt x="2847" y="3892"/>
                  </a:cubicBezTo>
                  <a:cubicBezTo>
                    <a:pt x="2930" y="3808"/>
                    <a:pt x="2993" y="3725"/>
                    <a:pt x="3077" y="3641"/>
                  </a:cubicBezTo>
                  <a:cubicBezTo>
                    <a:pt x="3139" y="3578"/>
                    <a:pt x="3139" y="3474"/>
                    <a:pt x="3056" y="3411"/>
                  </a:cubicBezTo>
                  <a:cubicBezTo>
                    <a:pt x="3027" y="3382"/>
                    <a:pt x="2988" y="3366"/>
                    <a:pt x="2950" y="3366"/>
                  </a:cubicBezTo>
                  <a:close/>
                  <a:moveTo>
                    <a:pt x="18734" y="3875"/>
                  </a:moveTo>
                  <a:cubicBezTo>
                    <a:pt x="18697" y="3875"/>
                    <a:pt x="18658" y="3887"/>
                    <a:pt x="18623" y="3913"/>
                  </a:cubicBezTo>
                  <a:cubicBezTo>
                    <a:pt x="18560" y="3976"/>
                    <a:pt x="18560" y="4080"/>
                    <a:pt x="18602" y="4143"/>
                  </a:cubicBezTo>
                  <a:cubicBezTo>
                    <a:pt x="18686" y="4248"/>
                    <a:pt x="18748" y="4332"/>
                    <a:pt x="18811" y="4415"/>
                  </a:cubicBezTo>
                  <a:cubicBezTo>
                    <a:pt x="18853" y="4457"/>
                    <a:pt x="18895" y="4478"/>
                    <a:pt x="18937" y="4478"/>
                  </a:cubicBezTo>
                  <a:cubicBezTo>
                    <a:pt x="18979" y="4478"/>
                    <a:pt x="19020" y="4478"/>
                    <a:pt x="19041" y="4457"/>
                  </a:cubicBezTo>
                  <a:cubicBezTo>
                    <a:pt x="19125" y="4394"/>
                    <a:pt x="19146" y="4290"/>
                    <a:pt x="19083" y="4206"/>
                  </a:cubicBezTo>
                  <a:cubicBezTo>
                    <a:pt x="19020" y="4122"/>
                    <a:pt x="18937" y="4039"/>
                    <a:pt x="18874" y="3934"/>
                  </a:cubicBezTo>
                  <a:cubicBezTo>
                    <a:pt x="18838" y="3897"/>
                    <a:pt x="18787" y="3875"/>
                    <a:pt x="18734" y="3875"/>
                  </a:cubicBezTo>
                  <a:close/>
                  <a:moveTo>
                    <a:pt x="2296" y="4147"/>
                  </a:moveTo>
                  <a:cubicBezTo>
                    <a:pt x="2243" y="4147"/>
                    <a:pt x="2193" y="4169"/>
                    <a:pt x="2156" y="4206"/>
                  </a:cubicBezTo>
                  <a:cubicBezTo>
                    <a:pt x="2093" y="4311"/>
                    <a:pt x="2010" y="4394"/>
                    <a:pt x="1947" y="4499"/>
                  </a:cubicBezTo>
                  <a:cubicBezTo>
                    <a:pt x="1905" y="4562"/>
                    <a:pt x="1926" y="4666"/>
                    <a:pt x="1989" y="4729"/>
                  </a:cubicBezTo>
                  <a:cubicBezTo>
                    <a:pt x="2030" y="4750"/>
                    <a:pt x="2072" y="4750"/>
                    <a:pt x="2093" y="4750"/>
                  </a:cubicBezTo>
                  <a:cubicBezTo>
                    <a:pt x="2156" y="4750"/>
                    <a:pt x="2198" y="4729"/>
                    <a:pt x="2240" y="4687"/>
                  </a:cubicBezTo>
                  <a:cubicBezTo>
                    <a:pt x="2302" y="4604"/>
                    <a:pt x="2365" y="4520"/>
                    <a:pt x="2428" y="4415"/>
                  </a:cubicBezTo>
                  <a:cubicBezTo>
                    <a:pt x="2491" y="4352"/>
                    <a:pt x="2470" y="4248"/>
                    <a:pt x="2407" y="4185"/>
                  </a:cubicBezTo>
                  <a:cubicBezTo>
                    <a:pt x="2372" y="4159"/>
                    <a:pt x="2333" y="4147"/>
                    <a:pt x="2296" y="4147"/>
                  </a:cubicBezTo>
                  <a:close/>
                  <a:moveTo>
                    <a:pt x="19354" y="4693"/>
                  </a:moveTo>
                  <a:cubicBezTo>
                    <a:pt x="19320" y="4693"/>
                    <a:pt x="19284" y="4704"/>
                    <a:pt x="19251" y="4729"/>
                  </a:cubicBezTo>
                  <a:cubicBezTo>
                    <a:pt x="19167" y="4771"/>
                    <a:pt x="19146" y="4876"/>
                    <a:pt x="19209" y="4959"/>
                  </a:cubicBezTo>
                  <a:cubicBezTo>
                    <a:pt x="19272" y="5043"/>
                    <a:pt x="19313" y="5148"/>
                    <a:pt x="19376" y="5231"/>
                  </a:cubicBezTo>
                  <a:cubicBezTo>
                    <a:pt x="19418" y="5294"/>
                    <a:pt x="19460" y="5315"/>
                    <a:pt x="19523" y="5315"/>
                  </a:cubicBezTo>
                  <a:cubicBezTo>
                    <a:pt x="19564" y="5315"/>
                    <a:pt x="19585" y="5315"/>
                    <a:pt x="19606" y="5294"/>
                  </a:cubicBezTo>
                  <a:cubicBezTo>
                    <a:pt x="19690" y="5252"/>
                    <a:pt x="19711" y="5148"/>
                    <a:pt x="19669" y="5064"/>
                  </a:cubicBezTo>
                  <a:cubicBezTo>
                    <a:pt x="19606" y="4959"/>
                    <a:pt x="19544" y="4876"/>
                    <a:pt x="19481" y="4771"/>
                  </a:cubicBezTo>
                  <a:cubicBezTo>
                    <a:pt x="19455" y="4720"/>
                    <a:pt x="19407" y="4693"/>
                    <a:pt x="19354" y="4693"/>
                  </a:cubicBezTo>
                  <a:close/>
                  <a:moveTo>
                    <a:pt x="1727" y="4980"/>
                  </a:moveTo>
                  <a:cubicBezTo>
                    <a:pt x="1672" y="4980"/>
                    <a:pt x="1612" y="5008"/>
                    <a:pt x="1570" y="5064"/>
                  </a:cubicBezTo>
                  <a:cubicBezTo>
                    <a:pt x="1507" y="5168"/>
                    <a:pt x="1466" y="5252"/>
                    <a:pt x="1403" y="5357"/>
                  </a:cubicBezTo>
                  <a:cubicBezTo>
                    <a:pt x="1361" y="5440"/>
                    <a:pt x="1382" y="5545"/>
                    <a:pt x="1466" y="5587"/>
                  </a:cubicBezTo>
                  <a:cubicBezTo>
                    <a:pt x="1486" y="5608"/>
                    <a:pt x="1528" y="5608"/>
                    <a:pt x="1549" y="5608"/>
                  </a:cubicBezTo>
                  <a:cubicBezTo>
                    <a:pt x="1612" y="5608"/>
                    <a:pt x="1675" y="5587"/>
                    <a:pt x="1696" y="5524"/>
                  </a:cubicBezTo>
                  <a:cubicBezTo>
                    <a:pt x="1758" y="5420"/>
                    <a:pt x="1800" y="5336"/>
                    <a:pt x="1863" y="5231"/>
                  </a:cubicBezTo>
                  <a:cubicBezTo>
                    <a:pt x="1926" y="5168"/>
                    <a:pt x="1884" y="5064"/>
                    <a:pt x="1800" y="5001"/>
                  </a:cubicBezTo>
                  <a:cubicBezTo>
                    <a:pt x="1779" y="4987"/>
                    <a:pt x="1754" y="4980"/>
                    <a:pt x="1727" y="4980"/>
                  </a:cubicBezTo>
                  <a:close/>
                  <a:moveTo>
                    <a:pt x="19861" y="5566"/>
                  </a:moveTo>
                  <a:cubicBezTo>
                    <a:pt x="19832" y="5566"/>
                    <a:pt x="19802" y="5573"/>
                    <a:pt x="19774" y="5587"/>
                  </a:cubicBezTo>
                  <a:cubicBezTo>
                    <a:pt x="19690" y="5629"/>
                    <a:pt x="19669" y="5733"/>
                    <a:pt x="19711" y="5817"/>
                  </a:cubicBezTo>
                  <a:cubicBezTo>
                    <a:pt x="19753" y="5922"/>
                    <a:pt x="19816" y="6005"/>
                    <a:pt x="19857" y="6110"/>
                  </a:cubicBezTo>
                  <a:cubicBezTo>
                    <a:pt x="19899" y="6173"/>
                    <a:pt x="19962" y="6215"/>
                    <a:pt x="20025" y="6215"/>
                  </a:cubicBezTo>
                  <a:cubicBezTo>
                    <a:pt x="20046" y="6215"/>
                    <a:pt x="20067" y="6194"/>
                    <a:pt x="20088" y="6194"/>
                  </a:cubicBezTo>
                  <a:cubicBezTo>
                    <a:pt x="20171" y="6152"/>
                    <a:pt x="20213" y="6047"/>
                    <a:pt x="20171" y="5964"/>
                  </a:cubicBezTo>
                  <a:cubicBezTo>
                    <a:pt x="20129" y="5859"/>
                    <a:pt x="20067" y="5754"/>
                    <a:pt x="20004" y="5650"/>
                  </a:cubicBezTo>
                  <a:cubicBezTo>
                    <a:pt x="19976" y="5594"/>
                    <a:pt x="19920" y="5566"/>
                    <a:pt x="19861" y="5566"/>
                  </a:cubicBezTo>
                  <a:close/>
                  <a:moveTo>
                    <a:pt x="1241" y="5863"/>
                  </a:moveTo>
                  <a:cubicBezTo>
                    <a:pt x="1184" y="5863"/>
                    <a:pt x="1120" y="5902"/>
                    <a:pt x="1089" y="5964"/>
                  </a:cubicBezTo>
                  <a:cubicBezTo>
                    <a:pt x="1026" y="6068"/>
                    <a:pt x="984" y="6173"/>
                    <a:pt x="942" y="6277"/>
                  </a:cubicBezTo>
                  <a:cubicBezTo>
                    <a:pt x="901" y="6361"/>
                    <a:pt x="942" y="6466"/>
                    <a:pt x="1026" y="6508"/>
                  </a:cubicBezTo>
                  <a:lnTo>
                    <a:pt x="1089" y="6508"/>
                  </a:lnTo>
                  <a:cubicBezTo>
                    <a:pt x="1152" y="6508"/>
                    <a:pt x="1214" y="6466"/>
                    <a:pt x="1235" y="6403"/>
                  </a:cubicBezTo>
                  <a:cubicBezTo>
                    <a:pt x="1298" y="6298"/>
                    <a:pt x="1340" y="6215"/>
                    <a:pt x="1382" y="6110"/>
                  </a:cubicBezTo>
                  <a:cubicBezTo>
                    <a:pt x="1424" y="6026"/>
                    <a:pt x="1382" y="5922"/>
                    <a:pt x="1298" y="5880"/>
                  </a:cubicBezTo>
                  <a:cubicBezTo>
                    <a:pt x="1281" y="5869"/>
                    <a:pt x="1262" y="5863"/>
                    <a:pt x="1241" y="5863"/>
                  </a:cubicBezTo>
                  <a:close/>
                  <a:moveTo>
                    <a:pt x="20304" y="6491"/>
                  </a:moveTo>
                  <a:cubicBezTo>
                    <a:pt x="20280" y="6491"/>
                    <a:pt x="20256" y="6496"/>
                    <a:pt x="20234" y="6508"/>
                  </a:cubicBezTo>
                  <a:cubicBezTo>
                    <a:pt x="20150" y="6528"/>
                    <a:pt x="20108" y="6633"/>
                    <a:pt x="20129" y="6717"/>
                  </a:cubicBezTo>
                  <a:cubicBezTo>
                    <a:pt x="20171" y="6821"/>
                    <a:pt x="20213" y="6926"/>
                    <a:pt x="20255" y="7031"/>
                  </a:cubicBezTo>
                  <a:cubicBezTo>
                    <a:pt x="20276" y="7093"/>
                    <a:pt x="20339" y="7135"/>
                    <a:pt x="20422" y="7135"/>
                  </a:cubicBezTo>
                  <a:lnTo>
                    <a:pt x="20464" y="7135"/>
                  </a:lnTo>
                  <a:cubicBezTo>
                    <a:pt x="20569" y="7093"/>
                    <a:pt x="20611" y="6989"/>
                    <a:pt x="20569" y="6905"/>
                  </a:cubicBezTo>
                  <a:cubicBezTo>
                    <a:pt x="20527" y="6801"/>
                    <a:pt x="20485" y="6696"/>
                    <a:pt x="20443" y="6591"/>
                  </a:cubicBezTo>
                  <a:cubicBezTo>
                    <a:pt x="20428" y="6530"/>
                    <a:pt x="20368" y="6491"/>
                    <a:pt x="20304" y="6491"/>
                  </a:cubicBezTo>
                  <a:close/>
                  <a:moveTo>
                    <a:pt x="849" y="6795"/>
                  </a:moveTo>
                  <a:cubicBezTo>
                    <a:pt x="769" y="6795"/>
                    <a:pt x="705" y="6836"/>
                    <a:pt x="670" y="6905"/>
                  </a:cubicBezTo>
                  <a:cubicBezTo>
                    <a:pt x="629" y="7010"/>
                    <a:pt x="587" y="7114"/>
                    <a:pt x="566" y="7240"/>
                  </a:cubicBezTo>
                  <a:cubicBezTo>
                    <a:pt x="524" y="7324"/>
                    <a:pt x="587" y="7428"/>
                    <a:pt x="670" y="7449"/>
                  </a:cubicBezTo>
                  <a:lnTo>
                    <a:pt x="712" y="7449"/>
                  </a:lnTo>
                  <a:cubicBezTo>
                    <a:pt x="796" y="7449"/>
                    <a:pt x="859" y="7407"/>
                    <a:pt x="880" y="7345"/>
                  </a:cubicBezTo>
                  <a:cubicBezTo>
                    <a:pt x="922" y="7240"/>
                    <a:pt x="942" y="7135"/>
                    <a:pt x="984" y="7031"/>
                  </a:cubicBezTo>
                  <a:cubicBezTo>
                    <a:pt x="1026" y="6947"/>
                    <a:pt x="984" y="6842"/>
                    <a:pt x="901" y="6801"/>
                  </a:cubicBezTo>
                  <a:cubicBezTo>
                    <a:pt x="883" y="6797"/>
                    <a:pt x="865" y="6795"/>
                    <a:pt x="849" y="6795"/>
                  </a:cubicBezTo>
                  <a:close/>
                  <a:moveTo>
                    <a:pt x="20631" y="7444"/>
                  </a:moveTo>
                  <a:cubicBezTo>
                    <a:pt x="20618" y="7444"/>
                    <a:pt x="20604" y="7446"/>
                    <a:pt x="20590" y="7449"/>
                  </a:cubicBezTo>
                  <a:cubicBezTo>
                    <a:pt x="20485" y="7491"/>
                    <a:pt x="20443" y="7575"/>
                    <a:pt x="20464" y="7658"/>
                  </a:cubicBezTo>
                  <a:cubicBezTo>
                    <a:pt x="20506" y="7763"/>
                    <a:pt x="20527" y="7868"/>
                    <a:pt x="20548" y="7993"/>
                  </a:cubicBezTo>
                  <a:cubicBezTo>
                    <a:pt x="20569" y="8056"/>
                    <a:pt x="20652" y="8119"/>
                    <a:pt x="20715" y="8119"/>
                  </a:cubicBezTo>
                  <a:cubicBezTo>
                    <a:pt x="20736" y="8119"/>
                    <a:pt x="20757" y="8098"/>
                    <a:pt x="20757" y="8098"/>
                  </a:cubicBezTo>
                  <a:cubicBezTo>
                    <a:pt x="20862" y="8077"/>
                    <a:pt x="20904" y="7993"/>
                    <a:pt x="20883" y="7889"/>
                  </a:cubicBezTo>
                  <a:cubicBezTo>
                    <a:pt x="20862" y="7784"/>
                    <a:pt x="20820" y="7679"/>
                    <a:pt x="20799" y="7575"/>
                  </a:cubicBezTo>
                  <a:cubicBezTo>
                    <a:pt x="20764" y="7487"/>
                    <a:pt x="20700" y="7444"/>
                    <a:pt x="20631" y="7444"/>
                  </a:cubicBezTo>
                  <a:close/>
                  <a:moveTo>
                    <a:pt x="532" y="7759"/>
                  </a:moveTo>
                  <a:cubicBezTo>
                    <a:pt x="456" y="7759"/>
                    <a:pt x="375" y="7816"/>
                    <a:pt x="357" y="7889"/>
                  </a:cubicBezTo>
                  <a:cubicBezTo>
                    <a:pt x="336" y="8014"/>
                    <a:pt x="315" y="8119"/>
                    <a:pt x="273" y="8223"/>
                  </a:cubicBezTo>
                  <a:cubicBezTo>
                    <a:pt x="252" y="8307"/>
                    <a:pt x="315" y="8412"/>
                    <a:pt x="398" y="8433"/>
                  </a:cubicBezTo>
                  <a:lnTo>
                    <a:pt x="440" y="8433"/>
                  </a:lnTo>
                  <a:cubicBezTo>
                    <a:pt x="524" y="8433"/>
                    <a:pt x="587" y="8370"/>
                    <a:pt x="608" y="8307"/>
                  </a:cubicBezTo>
                  <a:cubicBezTo>
                    <a:pt x="629" y="8202"/>
                    <a:pt x="650" y="8077"/>
                    <a:pt x="691" y="7972"/>
                  </a:cubicBezTo>
                  <a:cubicBezTo>
                    <a:pt x="712" y="7889"/>
                    <a:pt x="650" y="7805"/>
                    <a:pt x="566" y="7763"/>
                  </a:cubicBezTo>
                  <a:cubicBezTo>
                    <a:pt x="555" y="7760"/>
                    <a:pt x="543" y="7759"/>
                    <a:pt x="532" y="7759"/>
                  </a:cubicBezTo>
                  <a:close/>
                  <a:moveTo>
                    <a:pt x="20875" y="8428"/>
                  </a:moveTo>
                  <a:cubicBezTo>
                    <a:pt x="20863" y="8428"/>
                    <a:pt x="20852" y="8430"/>
                    <a:pt x="20841" y="8433"/>
                  </a:cubicBezTo>
                  <a:cubicBezTo>
                    <a:pt x="20757" y="8453"/>
                    <a:pt x="20694" y="8537"/>
                    <a:pt x="20715" y="8642"/>
                  </a:cubicBezTo>
                  <a:cubicBezTo>
                    <a:pt x="20736" y="8746"/>
                    <a:pt x="20757" y="8851"/>
                    <a:pt x="20778" y="8956"/>
                  </a:cubicBezTo>
                  <a:cubicBezTo>
                    <a:pt x="20778" y="9039"/>
                    <a:pt x="20841" y="9102"/>
                    <a:pt x="20945" y="9102"/>
                  </a:cubicBezTo>
                  <a:lnTo>
                    <a:pt x="20966" y="9102"/>
                  </a:lnTo>
                  <a:cubicBezTo>
                    <a:pt x="21050" y="9081"/>
                    <a:pt x="21113" y="8997"/>
                    <a:pt x="21092" y="8914"/>
                  </a:cubicBezTo>
                  <a:cubicBezTo>
                    <a:pt x="21092" y="8788"/>
                    <a:pt x="21071" y="8684"/>
                    <a:pt x="21050" y="8558"/>
                  </a:cubicBezTo>
                  <a:cubicBezTo>
                    <a:pt x="21032" y="8485"/>
                    <a:pt x="20951" y="8428"/>
                    <a:pt x="20875" y="8428"/>
                  </a:cubicBezTo>
                  <a:close/>
                  <a:moveTo>
                    <a:pt x="303" y="8763"/>
                  </a:moveTo>
                  <a:cubicBezTo>
                    <a:pt x="231" y="8763"/>
                    <a:pt x="166" y="8820"/>
                    <a:pt x="147" y="8893"/>
                  </a:cubicBezTo>
                  <a:cubicBezTo>
                    <a:pt x="126" y="9018"/>
                    <a:pt x="106" y="9123"/>
                    <a:pt x="106" y="9249"/>
                  </a:cubicBezTo>
                  <a:cubicBezTo>
                    <a:pt x="85" y="9332"/>
                    <a:pt x="147" y="9416"/>
                    <a:pt x="252" y="9437"/>
                  </a:cubicBezTo>
                  <a:lnTo>
                    <a:pt x="273" y="9437"/>
                  </a:lnTo>
                  <a:cubicBezTo>
                    <a:pt x="357" y="9437"/>
                    <a:pt x="419" y="9374"/>
                    <a:pt x="440" y="9290"/>
                  </a:cubicBezTo>
                  <a:cubicBezTo>
                    <a:pt x="440" y="9165"/>
                    <a:pt x="461" y="9060"/>
                    <a:pt x="482" y="8956"/>
                  </a:cubicBezTo>
                  <a:cubicBezTo>
                    <a:pt x="503" y="8872"/>
                    <a:pt x="440" y="8767"/>
                    <a:pt x="336" y="8767"/>
                  </a:cubicBezTo>
                  <a:cubicBezTo>
                    <a:pt x="325" y="8765"/>
                    <a:pt x="314" y="8763"/>
                    <a:pt x="303" y="8763"/>
                  </a:cubicBezTo>
                  <a:close/>
                  <a:moveTo>
                    <a:pt x="21035" y="9434"/>
                  </a:moveTo>
                  <a:cubicBezTo>
                    <a:pt x="21026" y="9434"/>
                    <a:pt x="21017" y="9435"/>
                    <a:pt x="21008" y="9437"/>
                  </a:cubicBezTo>
                  <a:cubicBezTo>
                    <a:pt x="20904" y="9437"/>
                    <a:pt x="20841" y="9521"/>
                    <a:pt x="20841" y="9625"/>
                  </a:cubicBezTo>
                  <a:cubicBezTo>
                    <a:pt x="20862" y="9730"/>
                    <a:pt x="20862" y="9834"/>
                    <a:pt x="20883" y="9960"/>
                  </a:cubicBezTo>
                  <a:cubicBezTo>
                    <a:pt x="20883" y="10044"/>
                    <a:pt x="20966" y="10106"/>
                    <a:pt x="21050" y="10106"/>
                  </a:cubicBezTo>
                  <a:cubicBezTo>
                    <a:pt x="21155" y="10106"/>
                    <a:pt x="21217" y="10023"/>
                    <a:pt x="21217" y="9939"/>
                  </a:cubicBezTo>
                  <a:cubicBezTo>
                    <a:pt x="21197" y="9814"/>
                    <a:pt x="21197" y="9709"/>
                    <a:pt x="21176" y="9583"/>
                  </a:cubicBezTo>
                  <a:cubicBezTo>
                    <a:pt x="21176" y="9508"/>
                    <a:pt x="21109" y="9434"/>
                    <a:pt x="21035" y="9434"/>
                  </a:cubicBezTo>
                  <a:close/>
                  <a:moveTo>
                    <a:pt x="210" y="9772"/>
                  </a:moveTo>
                  <a:cubicBezTo>
                    <a:pt x="126" y="9772"/>
                    <a:pt x="43" y="9834"/>
                    <a:pt x="22" y="9918"/>
                  </a:cubicBezTo>
                  <a:cubicBezTo>
                    <a:pt x="22" y="10044"/>
                    <a:pt x="22" y="10148"/>
                    <a:pt x="22" y="10274"/>
                  </a:cubicBezTo>
                  <a:cubicBezTo>
                    <a:pt x="22" y="10358"/>
                    <a:pt x="85" y="10441"/>
                    <a:pt x="189" y="10441"/>
                  </a:cubicBezTo>
                  <a:cubicBezTo>
                    <a:pt x="273" y="10441"/>
                    <a:pt x="357" y="10378"/>
                    <a:pt x="357" y="10274"/>
                  </a:cubicBezTo>
                  <a:cubicBezTo>
                    <a:pt x="357" y="10169"/>
                    <a:pt x="357" y="10065"/>
                    <a:pt x="378" y="9960"/>
                  </a:cubicBezTo>
                  <a:cubicBezTo>
                    <a:pt x="378" y="9855"/>
                    <a:pt x="315" y="9772"/>
                    <a:pt x="210" y="9772"/>
                  </a:cubicBezTo>
                  <a:close/>
                  <a:moveTo>
                    <a:pt x="189" y="10441"/>
                  </a:moveTo>
                  <a:cubicBezTo>
                    <a:pt x="85" y="10441"/>
                    <a:pt x="1" y="10525"/>
                    <a:pt x="1" y="10609"/>
                  </a:cubicBezTo>
                  <a:cubicBezTo>
                    <a:pt x="1" y="10734"/>
                    <a:pt x="22" y="10839"/>
                    <a:pt x="22" y="10964"/>
                  </a:cubicBezTo>
                  <a:cubicBezTo>
                    <a:pt x="22" y="11048"/>
                    <a:pt x="85" y="11132"/>
                    <a:pt x="189" y="11132"/>
                  </a:cubicBezTo>
                  <a:cubicBezTo>
                    <a:pt x="294" y="11132"/>
                    <a:pt x="357" y="11048"/>
                    <a:pt x="357" y="10943"/>
                  </a:cubicBezTo>
                  <a:cubicBezTo>
                    <a:pt x="357" y="10839"/>
                    <a:pt x="357" y="10734"/>
                    <a:pt x="357" y="10609"/>
                  </a:cubicBezTo>
                  <a:cubicBezTo>
                    <a:pt x="357" y="10525"/>
                    <a:pt x="273" y="10441"/>
                    <a:pt x="189" y="10441"/>
                  </a:cubicBezTo>
                  <a:close/>
                  <a:moveTo>
                    <a:pt x="21071" y="10441"/>
                  </a:moveTo>
                  <a:cubicBezTo>
                    <a:pt x="20966" y="10441"/>
                    <a:pt x="20904" y="10525"/>
                    <a:pt x="20904" y="10609"/>
                  </a:cubicBezTo>
                  <a:cubicBezTo>
                    <a:pt x="20904" y="10734"/>
                    <a:pt x="20904" y="10839"/>
                    <a:pt x="20883" y="10943"/>
                  </a:cubicBezTo>
                  <a:cubicBezTo>
                    <a:pt x="20883" y="11048"/>
                    <a:pt x="20966" y="11111"/>
                    <a:pt x="21050" y="11132"/>
                  </a:cubicBezTo>
                  <a:lnTo>
                    <a:pt x="21071" y="11132"/>
                  </a:lnTo>
                  <a:cubicBezTo>
                    <a:pt x="21155" y="11132"/>
                    <a:pt x="21238" y="11048"/>
                    <a:pt x="21238" y="10964"/>
                  </a:cubicBezTo>
                  <a:cubicBezTo>
                    <a:pt x="21238" y="10839"/>
                    <a:pt x="21238" y="10734"/>
                    <a:pt x="21238" y="10609"/>
                  </a:cubicBezTo>
                  <a:cubicBezTo>
                    <a:pt x="21238" y="10525"/>
                    <a:pt x="21155" y="10441"/>
                    <a:pt x="21071" y="10441"/>
                  </a:cubicBezTo>
                  <a:close/>
                  <a:moveTo>
                    <a:pt x="237" y="11463"/>
                  </a:moveTo>
                  <a:cubicBezTo>
                    <a:pt x="228" y="11463"/>
                    <a:pt x="219" y="11464"/>
                    <a:pt x="210" y="11466"/>
                  </a:cubicBezTo>
                  <a:cubicBezTo>
                    <a:pt x="126" y="11466"/>
                    <a:pt x="43" y="11550"/>
                    <a:pt x="64" y="11655"/>
                  </a:cubicBezTo>
                  <a:cubicBezTo>
                    <a:pt x="64" y="11759"/>
                    <a:pt x="85" y="11885"/>
                    <a:pt x="106" y="11990"/>
                  </a:cubicBezTo>
                  <a:cubicBezTo>
                    <a:pt x="106" y="12073"/>
                    <a:pt x="189" y="12136"/>
                    <a:pt x="273" y="12136"/>
                  </a:cubicBezTo>
                  <a:lnTo>
                    <a:pt x="294" y="12136"/>
                  </a:lnTo>
                  <a:cubicBezTo>
                    <a:pt x="378" y="12115"/>
                    <a:pt x="440" y="12031"/>
                    <a:pt x="440" y="11948"/>
                  </a:cubicBezTo>
                  <a:cubicBezTo>
                    <a:pt x="419" y="11843"/>
                    <a:pt x="398" y="11718"/>
                    <a:pt x="398" y="11613"/>
                  </a:cubicBezTo>
                  <a:cubicBezTo>
                    <a:pt x="380" y="11538"/>
                    <a:pt x="311" y="11463"/>
                    <a:pt x="237" y="11463"/>
                  </a:cubicBezTo>
                  <a:close/>
                  <a:moveTo>
                    <a:pt x="21003" y="11463"/>
                  </a:moveTo>
                  <a:cubicBezTo>
                    <a:pt x="20929" y="11463"/>
                    <a:pt x="20862" y="11538"/>
                    <a:pt x="20862" y="11613"/>
                  </a:cubicBezTo>
                  <a:cubicBezTo>
                    <a:pt x="20841" y="11718"/>
                    <a:pt x="20841" y="11843"/>
                    <a:pt x="20820" y="11948"/>
                  </a:cubicBezTo>
                  <a:cubicBezTo>
                    <a:pt x="20799" y="12031"/>
                    <a:pt x="20862" y="12115"/>
                    <a:pt x="20966" y="12136"/>
                  </a:cubicBezTo>
                  <a:lnTo>
                    <a:pt x="20987" y="12136"/>
                  </a:lnTo>
                  <a:cubicBezTo>
                    <a:pt x="21071" y="12136"/>
                    <a:pt x="21134" y="12073"/>
                    <a:pt x="21155" y="11990"/>
                  </a:cubicBezTo>
                  <a:cubicBezTo>
                    <a:pt x="21176" y="11885"/>
                    <a:pt x="21176" y="11759"/>
                    <a:pt x="21197" y="11655"/>
                  </a:cubicBezTo>
                  <a:cubicBezTo>
                    <a:pt x="21197" y="11550"/>
                    <a:pt x="21134" y="11466"/>
                    <a:pt x="21029" y="11466"/>
                  </a:cubicBezTo>
                  <a:cubicBezTo>
                    <a:pt x="21020" y="11464"/>
                    <a:pt x="21011" y="11463"/>
                    <a:pt x="21003" y="11463"/>
                  </a:cubicBezTo>
                  <a:close/>
                  <a:moveTo>
                    <a:pt x="376" y="12467"/>
                  </a:moveTo>
                  <a:cubicBezTo>
                    <a:pt x="363" y="12467"/>
                    <a:pt x="349" y="12468"/>
                    <a:pt x="336" y="12471"/>
                  </a:cubicBezTo>
                  <a:cubicBezTo>
                    <a:pt x="252" y="12492"/>
                    <a:pt x="189" y="12575"/>
                    <a:pt x="210" y="12659"/>
                  </a:cubicBezTo>
                  <a:cubicBezTo>
                    <a:pt x="231" y="12785"/>
                    <a:pt x="252" y="12889"/>
                    <a:pt x="273" y="12994"/>
                  </a:cubicBezTo>
                  <a:cubicBezTo>
                    <a:pt x="294" y="13078"/>
                    <a:pt x="378" y="13140"/>
                    <a:pt x="440" y="13140"/>
                  </a:cubicBezTo>
                  <a:cubicBezTo>
                    <a:pt x="461" y="13140"/>
                    <a:pt x="461" y="13140"/>
                    <a:pt x="482" y="13119"/>
                  </a:cubicBezTo>
                  <a:cubicBezTo>
                    <a:pt x="566" y="13119"/>
                    <a:pt x="629" y="13015"/>
                    <a:pt x="608" y="12931"/>
                  </a:cubicBezTo>
                  <a:cubicBezTo>
                    <a:pt x="587" y="12827"/>
                    <a:pt x="566" y="12701"/>
                    <a:pt x="545" y="12596"/>
                  </a:cubicBezTo>
                  <a:cubicBezTo>
                    <a:pt x="527" y="12524"/>
                    <a:pt x="461" y="12467"/>
                    <a:pt x="376" y="12467"/>
                  </a:cubicBezTo>
                  <a:close/>
                  <a:moveTo>
                    <a:pt x="20870" y="12467"/>
                  </a:moveTo>
                  <a:cubicBezTo>
                    <a:pt x="20794" y="12467"/>
                    <a:pt x="20715" y="12524"/>
                    <a:pt x="20715" y="12596"/>
                  </a:cubicBezTo>
                  <a:cubicBezTo>
                    <a:pt x="20694" y="12701"/>
                    <a:pt x="20652" y="12827"/>
                    <a:pt x="20632" y="12931"/>
                  </a:cubicBezTo>
                  <a:cubicBezTo>
                    <a:pt x="20611" y="13015"/>
                    <a:pt x="20673" y="13099"/>
                    <a:pt x="20757" y="13119"/>
                  </a:cubicBezTo>
                  <a:cubicBezTo>
                    <a:pt x="20778" y="13140"/>
                    <a:pt x="20799" y="13140"/>
                    <a:pt x="20799" y="13140"/>
                  </a:cubicBezTo>
                  <a:cubicBezTo>
                    <a:pt x="20883" y="13140"/>
                    <a:pt x="20945" y="13078"/>
                    <a:pt x="20966" y="12994"/>
                  </a:cubicBezTo>
                  <a:cubicBezTo>
                    <a:pt x="20987" y="12889"/>
                    <a:pt x="21029" y="12785"/>
                    <a:pt x="21029" y="12659"/>
                  </a:cubicBezTo>
                  <a:cubicBezTo>
                    <a:pt x="21050" y="12575"/>
                    <a:pt x="20987" y="12492"/>
                    <a:pt x="20904" y="12471"/>
                  </a:cubicBezTo>
                  <a:cubicBezTo>
                    <a:pt x="20893" y="12468"/>
                    <a:pt x="20881" y="12467"/>
                    <a:pt x="20870" y="12467"/>
                  </a:cubicBezTo>
                  <a:close/>
                  <a:moveTo>
                    <a:pt x="610" y="13449"/>
                  </a:moveTo>
                  <a:cubicBezTo>
                    <a:pt x="595" y="13449"/>
                    <a:pt x="580" y="13451"/>
                    <a:pt x="566" y="13454"/>
                  </a:cubicBezTo>
                  <a:cubicBezTo>
                    <a:pt x="482" y="13475"/>
                    <a:pt x="440" y="13580"/>
                    <a:pt x="461" y="13663"/>
                  </a:cubicBezTo>
                  <a:cubicBezTo>
                    <a:pt x="482" y="13768"/>
                    <a:pt x="524" y="13894"/>
                    <a:pt x="566" y="13998"/>
                  </a:cubicBezTo>
                  <a:cubicBezTo>
                    <a:pt x="587" y="14061"/>
                    <a:pt x="650" y="14103"/>
                    <a:pt x="712" y="14103"/>
                  </a:cubicBezTo>
                  <a:lnTo>
                    <a:pt x="775" y="14103"/>
                  </a:lnTo>
                  <a:cubicBezTo>
                    <a:pt x="859" y="14061"/>
                    <a:pt x="901" y="13977"/>
                    <a:pt x="880" y="13894"/>
                  </a:cubicBezTo>
                  <a:cubicBezTo>
                    <a:pt x="838" y="13789"/>
                    <a:pt x="817" y="13684"/>
                    <a:pt x="775" y="13559"/>
                  </a:cubicBezTo>
                  <a:cubicBezTo>
                    <a:pt x="758" y="13489"/>
                    <a:pt x="683" y="13449"/>
                    <a:pt x="610" y="13449"/>
                  </a:cubicBezTo>
                  <a:close/>
                  <a:moveTo>
                    <a:pt x="20630" y="13449"/>
                  </a:moveTo>
                  <a:cubicBezTo>
                    <a:pt x="20557" y="13449"/>
                    <a:pt x="20482" y="13493"/>
                    <a:pt x="20464" y="13580"/>
                  </a:cubicBezTo>
                  <a:cubicBezTo>
                    <a:pt x="20443" y="13684"/>
                    <a:pt x="20401" y="13789"/>
                    <a:pt x="20360" y="13894"/>
                  </a:cubicBezTo>
                  <a:cubicBezTo>
                    <a:pt x="20339" y="13977"/>
                    <a:pt x="20380" y="14082"/>
                    <a:pt x="20464" y="14103"/>
                  </a:cubicBezTo>
                  <a:lnTo>
                    <a:pt x="20527" y="14103"/>
                  </a:lnTo>
                  <a:cubicBezTo>
                    <a:pt x="20590" y="14103"/>
                    <a:pt x="20673" y="14061"/>
                    <a:pt x="20694" y="13998"/>
                  </a:cubicBezTo>
                  <a:cubicBezTo>
                    <a:pt x="20715" y="13894"/>
                    <a:pt x="20757" y="13789"/>
                    <a:pt x="20799" y="13663"/>
                  </a:cubicBezTo>
                  <a:cubicBezTo>
                    <a:pt x="20820" y="13580"/>
                    <a:pt x="20778" y="13475"/>
                    <a:pt x="20673" y="13454"/>
                  </a:cubicBezTo>
                  <a:cubicBezTo>
                    <a:pt x="20659" y="13451"/>
                    <a:pt x="20645" y="13449"/>
                    <a:pt x="20630" y="13449"/>
                  </a:cubicBezTo>
                  <a:close/>
                  <a:moveTo>
                    <a:pt x="20289" y="14400"/>
                  </a:moveTo>
                  <a:cubicBezTo>
                    <a:pt x="20224" y="14400"/>
                    <a:pt x="20160" y="14439"/>
                    <a:pt x="20129" y="14500"/>
                  </a:cubicBezTo>
                  <a:cubicBezTo>
                    <a:pt x="20088" y="14605"/>
                    <a:pt x="20046" y="14710"/>
                    <a:pt x="20004" y="14814"/>
                  </a:cubicBezTo>
                  <a:cubicBezTo>
                    <a:pt x="19962" y="14898"/>
                    <a:pt x="20004" y="15003"/>
                    <a:pt x="20088" y="15044"/>
                  </a:cubicBezTo>
                  <a:lnTo>
                    <a:pt x="20150" y="15044"/>
                  </a:lnTo>
                  <a:cubicBezTo>
                    <a:pt x="20213" y="15044"/>
                    <a:pt x="20276" y="15023"/>
                    <a:pt x="20318" y="14961"/>
                  </a:cubicBezTo>
                  <a:cubicBezTo>
                    <a:pt x="20360" y="14856"/>
                    <a:pt x="20401" y="14751"/>
                    <a:pt x="20443" y="14647"/>
                  </a:cubicBezTo>
                  <a:cubicBezTo>
                    <a:pt x="20485" y="14542"/>
                    <a:pt x="20443" y="14459"/>
                    <a:pt x="20360" y="14417"/>
                  </a:cubicBezTo>
                  <a:cubicBezTo>
                    <a:pt x="20337" y="14405"/>
                    <a:pt x="20313" y="14400"/>
                    <a:pt x="20289" y="14400"/>
                  </a:cubicBezTo>
                  <a:close/>
                  <a:moveTo>
                    <a:pt x="965" y="14401"/>
                  </a:moveTo>
                  <a:cubicBezTo>
                    <a:pt x="944" y="14401"/>
                    <a:pt x="922" y="14406"/>
                    <a:pt x="901" y="14417"/>
                  </a:cubicBezTo>
                  <a:cubicBezTo>
                    <a:pt x="796" y="14459"/>
                    <a:pt x="754" y="14563"/>
                    <a:pt x="796" y="14647"/>
                  </a:cubicBezTo>
                  <a:cubicBezTo>
                    <a:pt x="838" y="14751"/>
                    <a:pt x="880" y="14856"/>
                    <a:pt x="942" y="14961"/>
                  </a:cubicBezTo>
                  <a:cubicBezTo>
                    <a:pt x="963" y="15023"/>
                    <a:pt x="1026" y="15065"/>
                    <a:pt x="1089" y="15065"/>
                  </a:cubicBezTo>
                  <a:cubicBezTo>
                    <a:pt x="1110" y="15065"/>
                    <a:pt x="1131" y="15044"/>
                    <a:pt x="1152" y="15044"/>
                  </a:cubicBezTo>
                  <a:cubicBezTo>
                    <a:pt x="1235" y="15003"/>
                    <a:pt x="1277" y="14898"/>
                    <a:pt x="1235" y="14814"/>
                  </a:cubicBezTo>
                  <a:cubicBezTo>
                    <a:pt x="1194" y="14710"/>
                    <a:pt x="1152" y="14605"/>
                    <a:pt x="1110" y="14521"/>
                  </a:cubicBezTo>
                  <a:cubicBezTo>
                    <a:pt x="1079" y="14444"/>
                    <a:pt x="1025" y="14401"/>
                    <a:pt x="965" y="14401"/>
                  </a:cubicBezTo>
                  <a:close/>
                  <a:moveTo>
                    <a:pt x="1368" y="15321"/>
                  </a:moveTo>
                  <a:cubicBezTo>
                    <a:pt x="1345" y="15321"/>
                    <a:pt x="1321" y="15326"/>
                    <a:pt x="1298" y="15337"/>
                  </a:cubicBezTo>
                  <a:cubicBezTo>
                    <a:pt x="1214" y="15379"/>
                    <a:pt x="1194" y="15484"/>
                    <a:pt x="1235" y="15567"/>
                  </a:cubicBezTo>
                  <a:cubicBezTo>
                    <a:pt x="1298" y="15672"/>
                    <a:pt x="1340" y="15777"/>
                    <a:pt x="1403" y="15881"/>
                  </a:cubicBezTo>
                  <a:cubicBezTo>
                    <a:pt x="1424" y="15923"/>
                    <a:pt x="1486" y="15965"/>
                    <a:pt x="1549" y="15965"/>
                  </a:cubicBezTo>
                  <a:cubicBezTo>
                    <a:pt x="1570" y="15965"/>
                    <a:pt x="1612" y="15965"/>
                    <a:pt x="1633" y="15944"/>
                  </a:cubicBezTo>
                  <a:cubicBezTo>
                    <a:pt x="1717" y="15902"/>
                    <a:pt x="1738" y="15798"/>
                    <a:pt x="1696" y="15714"/>
                  </a:cubicBezTo>
                  <a:cubicBezTo>
                    <a:pt x="1633" y="15609"/>
                    <a:pt x="1591" y="15526"/>
                    <a:pt x="1528" y="15421"/>
                  </a:cubicBezTo>
                  <a:cubicBezTo>
                    <a:pt x="1498" y="15360"/>
                    <a:pt x="1433" y="15321"/>
                    <a:pt x="1368" y="15321"/>
                  </a:cubicBezTo>
                  <a:close/>
                  <a:moveTo>
                    <a:pt x="19871" y="15321"/>
                  </a:moveTo>
                  <a:cubicBezTo>
                    <a:pt x="19806" y="15321"/>
                    <a:pt x="19742" y="15360"/>
                    <a:pt x="19711" y="15421"/>
                  </a:cubicBezTo>
                  <a:cubicBezTo>
                    <a:pt x="19669" y="15505"/>
                    <a:pt x="19606" y="15609"/>
                    <a:pt x="19544" y="15714"/>
                  </a:cubicBezTo>
                  <a:cubicBezTo>
                    <a:pt x="19502" y="15777"/>
                    <a:pt x="19544" y="15881"/>
                    <a:pt x="19606" y="15944"/>
                  </a:cubicBezTo>
                  <a:cubicBezTo>
                    <a:pt x="19648" y="15944"/>
                    <a:pt x="19669" y="15965"/>
                    <a:pt x="19690" y="15965"/>
                  </a:cubicBezTo>
                  <a:cubicBezTo>
                    <a:pt x="19753" y="15965"/>
                    <a:pt x="19816" y="15923"/>
                    <a:pt x="19836" y="15881"/>
                  </a:cubicBezTo>
                  <a:cubicBezTo>
                    <a:pt x="19899" y="15777"/>
                    <a:pt x="19962" y="15672"/>
                    <a:pt x="20004" y="15567"/>
                  </a:cubicBezTo>
                  <a:cubicBezTo>
                    <a:pt x="20046" y="15484"/>
                    <a:pt x="20025" y="15379"/>
                    <a:pt x="19941" y="15337"/>
                  </a:cubicBezTo>
                  <a:cubicBezTo>
                    <a:pt x="19919" y="15326"/>
                    <a:pt x="19895" y="15321"/>
                    <a:pt x="19871" y="15321"/>
                  </a:cubicBezTo>
                  <a:close/>
                  <a:moveTo>
                    <a:pt x="1910" y="16201"/>
                  </a:moveTo>
                  <a:cubicBezTo>
                    <a:pt x="1877" y="16201"/>
                    <a:pt x="1846" y="16212"/>
                    <a:pt x="1821" y="16237"/>
                  </a:cubicBezTo>
                  <a:cubicBezTo>
                    <a:pt x="1738" y="16279"/>
                    <a:pt x="1717" y="16384"/>
                    <a:pt x="1758" y="16467"/>
                  </a:cubicBezTo>
                  <a:cubicBezTo>
                    <a:pt x="1821" y="16551"/>
                    <a:pt x="1884" y="16656"/>
                    <a:pt x="1968" y="16739"/>
                  </a:cubicBezTo>
                  <a:cubicBezTo>
                    <a:pt x="1989" y="16802"/>
                    <a:pt x="2051" y="16823"/>
                    <a:pt x="2093" y="16823"/>
                  </a:cubicBezTo>
                  <a:cubicBezTo>
                    <a:pt x="2135" y="16823"/>
                    <a:pt x="2177" y="16802"/>
                    <a:pt x="2198" y="16781"/>
                  </a:cubicBezTo>
                  <a:cubicBezTo>
                    <a:pt x="2282" y="16739"/>
                    <a:pt x="2302" y="16635"/>
                    <a:pt x="2240" y="16551"/>
                  </a:cubicBezTo>
                  <a:cubicBezTo>
                    <a:pt x="2177" y="16467"/>
                    <a:pt x="2114" y="16363"/>
                    <a:pt x="2051" y="16279"/>
                  </a:cubicBezTo>
                  <a:cubicBezTo>
                    <a:pt x="2013" y="16228"/>
                    <a:pt x="1960" y="16201"/>
                    <a:pt x="1910" y="16201"/>
                  </a:cubicBezTo>
                  <a:close/>
                  <a:moveTo>
                    <a:pt x="19351" y="16195"/>
                  </a:moveTo>
                  <a:cubicBezTo>
                    <a:pt x="19292" y="16195"/>
                    <a:pt x="19237" y="16223"/>
                    <a:pt x="19209" y="16279"/>
                  </a:cubicBezTo>
                  <a:lnTo>
                    <a:pt x="19020" y="16551"/>
                  </a:lnTo>
                  <a:cubicBezTo>
                    <a:pt x="18958" y="16614"/>
                    <a:pt x="18979" y="16718"/>
                    <a:pt x="19062" y="16781"/>
                  </a:cubicBezTo>
                  <a:cubicBezTo>
                    <a:pt x="19083" y="16802"/>
                    <a:pt x="19125" y="16802"/>
                    <a:pt x="19146" y="16823"/>
                  </a:cubicBezTo>
                  <a:cubicBezTo>
                    <a:pt x="19209" y="16823"/>
                    <a:pt x="19251" y="16781"/>
                    <a:pt x="19292" y="16739"/>
                  </a:cubicBezTo>
                  <a:cubicBezTo>
                    <a:pt x="19355" y="16656"/>
                    <a:pt x="19418" y="16551"/>
                    <a:pt x="19481" y="16467"/>
                  </a:cubicBezTo>
                  <a:cubicBezTo>
                    <a:pt x="19544" y="16384"/>
                    <a:pt x="19523" y="16279"/>
                    <a:pt x="19439" y="16216"/>
                  </a:cubicBezTo>
                  <a:cubicBezTo>
                    <a:pt x="19411" y="16202"/>
                    <a:pt x="19381" y="16195"/>
                    <a:pt x="19351" y="16195"/>
                  </a:cubicBezTo>
                  <a:close/>
                  <a:moveTo>
                    <a:pt x="2502" y="17015"/>
                  </a:moveTo>
                  <a:cubicBezTo>
                    <a:pt x="2467" y="17015"/>
                    <a:pt x="2433" y="17027"/>
                    <a:pt x="2407" y="17053"/>
                  </a:cubicBezTo>
                  <a:cubicBezTo>
                    <a:pt x="2323" y="17116"/>
                    <a:pt x="2323" y="17220"/>
                    <a:pt x="2365" y="17283"/>
                  </a:cubicBezTo>
                  <a:cubicBezTo>
                    <a:pt x="2449" y="17388"/>
                    <a:pt x="2512" y="17472"/>
                    <a:pt x="2595" y="17555"/>
                  </a:cubicBezTo>
                  <a:cubicBezTo>
                    <a:pt x="2637" y="17597"/>
                    <a:pt x="2679" y="17618"/>
                    <a:pt x="2721" y="17618"/>
                  </a:cubicBezTo>
                  <a:cubicBezTo>
                    <a:pt x="2763" y="17618"/>
                    <a:pt x="2805" y="17597"/>
                    <a:pt x="2847" y="17576"/>
                  </a:cubicBezTo>
                  <a:cubicBezTo>
                    <a:pt x="2909" y="17513"/>
                    <a:pt x="2909" y="17409"/>
                    <a:pt x="2847" y="17346"/>
                  </a:cubicBezTo>
                  <a:cubicBezTo>
                    <a:pt x="2784" y="17241"/>
                    <a:pt x="2700" y="17179"/>
                    <a:pt x="2637" y="17074"/>
                  </a:cubicBezTo>
                  <a:cubicBezTo>
                    <a:pt x="2601" y="17038"/>
                    <a:pt x="2550" y="17015"/>
                    <a:pt x="2502" y="17015"/>
                  </a:cubicBezTo>
                  <a:close/>
                  <a:moveTo>
                    <a:pt x="18752" y="17015"/>
                  </a:moveTo>
                  <a:cubicBezTo>
                    <a:pt x="18700" y="17015"/>
                    <a:pt x="18647" y="17038"/>
                    <a:pt x="18623" y="17074"/>
                  </a:cubicBezTo>
                  <a:cubicBezTo>
                    <a:pt x="18539" y="17158"/>
                    <a:pt x="18476" y="17241"/>
                    <a:pt x="18393" y="17325"/>
                  </a:cubicBezTo>
                  <a:cubicBezTo>
                    <a:pt x="18351" y="17409"/>
                    <a:pt x="18351" y="17513"/>
                    <a:pt x="18414" y="17576"/>
                  </a:cubicBezTo>
                  <a:cubicBezTo>
                    <a:pt x="18456" y="17597"/>
                    <a:pt x="18497" y="17618"/>
                    <a:pt x="18539" y="17618"/>
                  </a:cubicBezTo>
                  <a:cubicBezTo>
                    <a:pt x="18581" y="17618"/>
                    <a:pt x="18623" y="17597"/>
                    <a:pt x="18665" y="17555"/>
                  </a:cubicBezTo>
                  <a:cubicBezTo>
                    <a:pt x="18728" y="17472"/>
                    <a:pt x="18811" y="17367"/>
                    <a:pt x="18874" y="17283"/>
                  </a:cubicBezTo>
                  <a:cubicBezTo>
                    <a:pt x="18937" y="17220"/>
                    <a:pt x="18937" y="17116"/>
                    <a:pt x="18853" y="17053"/>
                  </a:cubicBezTo>
                  <a:cubicBezTo>
                    <a:pt x="18827" y="17027"/>
                    <a:pt x="18789" y="17015"/>
                    <a:pt x="18752" y="17015"/>
                  </a:cubicBezTo>
                  <a:close/>
                  <a:moveTo>
                    <a:pt x="3181" y="17780"/>
                  </a:moveTo>
                  <a:cubicBezTo>
                    <a:pt x="3134" y="17780"/>
                    <a:pt x="3087" y="17796"/>
                    <a:pt x="3056" y="17827"/>
                  </a:cubicBezTo>
                  <a:cubicBezTo>
                    <a:pt x="2993" y="17890"/>
                    <a:pt x="2993" y="17995"/>
                    <a:pt x="3056" y="18057"/>
                  </a:cubicBezTo>
                  <a:cubicBezTo>
                    <a:pt x="3139" y="18141"/>
                    <a:pt x="3223" y="18225"/>
                    <a:pt x="3307" y="18308"/>
                  </a:cubicBezTo>
                  <a:cubicBezTo>
                    <a:pt x="3349" y="18329"/>
                    <a:pt x="3391" y="18350"/>
                    <a:pt x="3432" y="18350"/>
                  </a:cubicBezTo>
                  <a:cubicBezTo>
                    <a:pt x="3474" y="18350"/>
                    <a:pt x="3516" y="18329"/>
                    <a:pt x="3537" y="18308"/>
                  </a:cubicBezTo>
                  <a:cubicBezTo>
                    <a:pt x="3621" y="18225"/>
                    <a:pt x="3600" y="18120"/>
                    <a:pt x="3537" y="18057"/>
                  </a:cubicBezTo>
                  <a:cubicBezTo>
                    <a:pt x="3453" y="17995"/>
                    <a:pt x="3370" y="17911"/>
                    <a:pt x="3307" y="17827"/>
                  </a:cubicBezTo>
                  <a:cubicBezTo>
                    <a:pt x="3275" y="17796"/>
                    <a:pt x="3228" y="17780"/>
                    <a:pt x="3181" y="17780"/>
                  </a:cubicBezTo>
                  <a:close/>
                  <a:moveTo>
                    <a:pt x="18077" y="17772"/>
                  </a:moveTo>
                  <a:cubicBezTo>
                    <a:pt x="18033" y="17772"/>
                    <a:pt x="17987" y="17794"/>
                    <a:pt x="17953" y="17827"/>
                  </a:cubicBezTo>
                  <a:cubicBezTo>
                    <a:pt x="17870" y="17890"/>
                    <a:pt x="17786" y="17974"/>
                    <a:pt x="17702" y="18057"/>
                  </a:cubicBezTo>
                  <a:cubicBezTo>
                    <a:pt x="17639" y="18120"/>
                    <a:pt x="17639" y="18225"/>
                    <a:pt x="17702" y="18288"/>
                  </a:cubicBezTo>
                  <a:cubicBezTo>
                    <a:pt x="17744" y="18329"/>
                    <a:pt x="17786" y="18350"/>
                    <a:pt x="17828" y="18350"/>
                  </a:cubicBezTo>
                  <a:cubicBezTo>
                    <a:pt x="17870" y="18350"/>
                    <a:pt x="17912" y="18329"/>
                    <a:pt x="17953" y="18288"/>
                  </a:cubicBezTo>
                  <a:cubicBezTo>
                    <a:pt x="18037" y="18225"/>
                    <a:pt x="18121" y="18141"/>
                    <a:pt x="18184" y="18057"/>
                  </a:cubicBezTo>
                  <a:cubicBezTo>
                    <a:pt x="18267" y="17995"/>
                    <a:pt x="18267" y="17890"/>
                    <a:pt x="18184" y="17827"/>
                  </a:cubicBezTo>
                  <a:cubicBezTo>
                    <a:pt x="18154" y="17788"/>
                    <a:pt x="18116" y="17772"/>
                    <a:pt x="18077" y="17772"/>
                  </a:cubicBezTo>
                  <a:close/>
                  <a:moveTo>
                    <a:pt x="17316" y="18459"/>
                  </a:moveTo>
                  <a:cubicBezTo>
                    <a:pt x="17281" y="18459"/>
                    <a:pt x="17247" y="18471"/>
                    <a:pt x="17221" y="18497"/>
                  </a:cubicBezTo>
                  <a:cubicBezTo>
                    <a:pt x="17137" y="18560"/>
                    <a:pt x="17054" y="18643"/>
                    <a:pt x="16949" y="18706"/>
                  </a:cubicBezTo>
                  <a:cubicBezTo>
                    <a:pt x="16886" y="18769"/>
                    <a:pt x="16865" y="18873"/>
                    <a:pt x="16928" y="18936"/>
                  </a:cubicBezTo>
                  <a:cubicBezTo>
                    <a:pt x="16970" y="18978"/>
                    <a:pt x="17012" y="18999"/>
                    <a:pt x="17054" y="18999"/>
                  </a:cubicBezTo>
                  <a:cubicBezTo>
                    <a:pt x="17095" y="18999"/>
                    <a:pt x="17137" y="18999"/>
                    <a:pt x="17179" y="18978"/>
                  </a:cubicBezTo>
                  <a:cubicBezTo>
                    <a:pt x="17263" y="18894"/>
                    <a:pt x="17347" y="18832"/>
                    <a:pt x="17430" y="18748"/>
                  </a:cubicBezTo>
                  <a:cubicBezTo>
                    <a:pt x="17514" y="18685"/>
                    <a:pt x="17514" y="18580"/>
                    <a:pt x="17451" y="18518"/>
                  </a:cubicBezTo>
                  <a:cubicBezTo>
                    <a:pt x="17415" y="18481"/>
                    <a:pt x="17364" y="18459"/>
                    <a:pt x="17316" y="18459"/>
                  </a:cubicBezTo>
                  <a:close/>
                  <a:moveTo>
                    <a:pt x="3936" y="18459"/>
                  </a:moveTo>
                  <a:cubicBezTo>
                    <a:pt x="3882" y="18459"/>
                    <a:pt x="3825" y="18481"/>
                    <a:pt x="3788" y="18518"/>
                  </a:cubicBezTo>
                  <a:cubicBezTo>
                    <a:pt x="3746" y="18601"/>
                    <a:pt x="3746" y="18706"/>
                    <a:pt x="3809" y="18769"/>
                  </a:cubicBezTo>
                  <a:cubicBezTo>
                    <a:pt x="3914" y="18832"/>
                    <a:pt x="3997" y="18915"/>
                    <a:pt x="4081" y="18978"/>
                  </a:cubicBezTo>
                  <a:cubicBezTo>
                    <a:pt x="4123" y="18999"/>
                    <a:pt x="4165" y="19020"/>
                    <a:pt x="4186" y="19020"/>
                  </a:cubicBezTo>
                  <a:cubicBezTo>
                    <a:pt x="4248" y="19020"/>
                    <a:pt x="4290" y="18999"/>
                    <a:pt x="4332" y="18957"/>
                  </a:cubicBezTo>
                  <a:cubicBezTo>
                    <a:pt x="4374" y="18873"/>
                    <a:pt x="4374" y="18769"/>
                    <a:pt x="4290" y="18706"/>
                  </a:cubicBezTo>
                  <a:cubicBezTo>
                    <a:pt x="4207" y="18643"/>
                    <a:pt x="4123" y="18580"/>
                    <a:pt x="4039" y="18497"/>
                  </a:cubicBezTo>
                  <a:cubicBezTo>
                    <a:pt x="4013" y="18471"/>
                    <a:pt x="3976" y="18459"/>
                    <a:pt x="3936" y="18459"/>
                  </a:cubicBezTo>
                  <a:close/>
                  <a:moveTo>
                    <a:pt x="4741" y="19082"/>
                  </a:moveTo>
                  <a:cubicBezTo>
                    <a:pt x="4684" y="19082"/>
                    <a:pt x="4631" y="19105"/>
                    <a:pt x="4604" y="19145"/>
                  </a:cubicBezTo>
                  <a:cubicBezTo>
                    <a:pt x="4541" y="19229"/>
                    <a:pt x="4562" y="19334"/>
                    <a:pt x="4646" y="19376"/>
                  </a:cubicBezTo>
                  <a:cubicBezTo>
                    <a:pt x="4730" y="19438"/>
                    <a:pt x="4834" y="19522"/>
                    <a:pt x="4918" y="19564"/>
                  </a:cubicBezTo>
                  <a:cubicBezTo>
                    <a:pt x="4960" y="19585"/>
                    <a:pt x="4981" y="19606"/>
                    <a:pt x="5023" y="19606"/>
                  </a:cubicBezTo>
                  <a:cubicBezTo>
                    <a:pt x="5085" y="19606"/>
                    <a:pt x="5127" y="19564"/>
                    <a:pt x="5169" y="19522"/>
                  </a:cubicBezTo>
                  <a:cubicBezTo>
                    <a:pt x="5211" y="19438"/>
                    <a:pt x="5190" y="19334"/>
                    <a:pt x="5106" y="19292"/>
                  </a:cubicBezTo>
                  <a:cubicBezTo>
                    <a:pt x="5023" y="19229"/>
                    <a:pt x="4918" y="19166"/>
                    <a:pt x="4834" y="19104"/>
                  </a:cubicBezTo>
                  <a:cubicBezTo>
                    <a:pt x="4805" y="19089"/>
                    <a:pt x="4772" y="19082"/>
                    <a:pt x="4741" y="19082"/>
                  </a:cubicBezTo>
                  <a:close/>
                  <a:moveTo>
                    <a:pt x="16521" y="19067"/>
                  </a:moveTo>
                  <a:cubicBezTo>
                    <a:pt x="16485" y="19067"/>
                    <a:pt x="16451" y="19079"/>
                    <a:pt x="16426" y="19104"/>
                  </a:cubicBezTo>
                  <a:cubicBezTo>
                    <a:pt x="16321" y="19166"/>
                    <a:pt x="16238" y="19229"/>
                    <a:pt x="16154" y="19292"/>
                  </a:cubicBezTo>
                  <a:cubicBezTo>
                    <a:pt x="16070" y="19334"/>
                    <a:pt x="16049" y="19438"/>
                    <a:pt x="16091" y="19522"/>
                  </a:cubicBezTo>
                  <a:cubicBezTo>
                    <a:pt x="16133" y="19564"/>
                    <a:pt x="16175" y="19606"/>
                    <a:pt x="16238" y="19606"/>
                  </a:cubicBezTo>
                  <a:cubicBezTo>
                    <a:pt x="16259" y="19606"/>
                    <a:pt x="16300" y="19585"/>
                    <a:pt x="16321" y="19564"/>
                  </a:cubicBezTo>
                  <a:cubicBezTo>
                    <a:pt x="16426" y="19501"/>
                    <a:pt x="16531" y="19438"/>
                    <a:pt x="16614" y="19376"/>
                  </a:cubicBezTo>
                  <a:cubicBezTo>
                    <a:pt x="16698" y="19334"/>
                    <a:pt x="16719" y="19229"/>
                    <a:pt x="16656" y="19145"/>
                  </a:cubicBezTo>
                  <a:cubicBezTo>
                    <a:pt x="16631" y="19095"/>
                    <a:pt x="16575" y="19067"/>
                    <a:pt x="16521" y="19067"/>
                  </a:cubicBezTo>
                  <a:close/>
                  <a:moveTo>
                    <a:pt x="5598" y="19606"/>
                  </a:moveTo>
                  <a:cubicBezTo>
                    <a:pt x="5543" y="19606"/>
                    <a:pt x="5483" y="19634"/>
                    <a:pt x="5441" y="19689"/>
                  </a:cubicBezTo>
                  <a:cubicBezTo>
                    <a:pt x="5399" y="19773"/>
                    <a:pt x="5441" y="19878"/>
                    <a:pt x="5525" y="19920"/>
                  </a:cubicBezTo>
                  <a:cubicBezTo>
                    <a:pt x="5608" y="19982"/>
                    <a:pt x="5713" y="20024"/>
                    <a:pt x="5818" y="20087"/>
                  </a:cubicBezTo>
                  <a:cubicBezTo>
                    <a:pt x="5839" y="20087"/>
                    <a:pt x="5880" y="20108"/>
                    <a:pt x="5901" y="20108"/>
                  </a:cubicBezTo>
                  <a:cubicBezTo>
                    <a:pt x="5964" y="20108"/>
                    <a:pt x="6027" y="20066"/>
                    <a:pt x="6048" y="20003"/>
                  </a:cubicBezTo>
                  <a:cubicBezTo>
                    <a:pt x="6090" y="19920"/>
                    <a:pt x="6048" y="19815"/>
                    <a:pt x="5964" y="19773"/>
                  </a:cubicBezTo>
                  <a:cubicBezTo>
                    <a:pt x="5880" y="19731"/>
                    <a:pt x="5776" y="19689"/>
                    <a:pt x="5671" y="19627"/>
                  </a:cubicBezTo>
                  <a:cubicBezTo>
                    <a:pt x="5650" y="19613"/>
                    <a:pt x="5625" y="19606"/>
                    <a:pt x="5598" y="19606"/>
                  </a:cubicBezTo>
                  <a:close/>
                  <a:moveTo>
                    <a:pt x="15656" y="19606"/>
                  </a:moveTo>
                  <a:cubicBezTo>
                    <a:pt x="15626" y="19606"/>
                    <a:pt x="15596" y="19613"/>
                    <a:pt x="15568" y="19627"/>
                  </a:cubicBezTo>
                  <a:cubicBezTo>
                    <a:pt x="15463" y="19669"/>
                    <a:pt x="15380" y="19731"/>
                    <a:pt x="15275" y="19773"/>
                  </a:cubicBezTo>
                  <a:cubicBezTo>
                    <a:pt x="15191" y="19815"/>
                    <a:pt x="15150" y="19920"/>
                    <a:pt x="15191" y="20003"/>
                  </a:cubicBezTo>
                  <a:cubicBezTo>
                    <a:pt x="15233" y="20066"/>
                    <a:pt x="15296" y="20108"/>
                    <a:pt x="15359" y="20108"/>
                  </a:cubicBezTo>
                  <a:cubicBezTo>
                    <a:pt x="15380" y="20108"/>
                    <a:pt x="15401" y="20087"/>
                    <a:pt x="15422" y="20087"/>
                  </a:cubicBezTo>
                  <a:cubicBezTo>
                    <a:pt x="15526" y="20024"/>
                    <a:pt x="15631" y="19982"/>
                    <a:pt x="15735" y="19920"/>
                  </a:cubicBezTo>
                  <a:cubicBezTo>
                    <a:pt x="15819" y="19878"/>
                    <a:pt x="15840" y="19773"/>
                    <a:pt x="15798" y="19689"/>
                  </a:cubicBezTo>
                  <a:cubicBezTo>
                    <a:pt x="15770" y="19634"/>
                    <a:pt x="15715" y="19606"/>
                    <a:pt x="15656" y="19606"/>
                  </a:cubicBezTo>
                  <a:close/>
                  <a:moveTo>
                    <a:pt x="6501" y="20050"/>
                  </a:moveTo>
                  <a:cubicBezTo>
                    <a:pt x="6437" y="20050"/>
                    <a:pt x="6377" y="20089"/>
                    <a:pt x="6362" y="20150"/>
                  </a:cubicBezTo>
                  <a:cubicBezTo>
                    <a:pt x="6320" y="20233"/>
                    <a:pt x="6362" y="20338"/>
                    <a:pt x="6445" y="20380"/>
                  </a:cubicBezTo>
                  <a:cubicBezTo>
                    <a:pt x="6550" y="20422"/>
                    <a:pt x="6655" y="20464"/>
                    <a:pt x="6759" y="20505"/>
                  </a:cubicBezTo>
                  <a:lnTo>
                    <a:pt x="6822" y="20505"/>
                  </a:lnTo>
                  <a:cubicBezTo>
                    <a:pt x="6885" y="20505"/>
                    <a:pt x="6948" y="20485"/>
                    <a:pt x="6989" y="20401"/>
                  </a:cubicBezTo>
                  <a:cubicBezTo>
                    <a:pt x="7010" y="20317"/>
                    <a:pt x="6968" y="20213"/>
                    <a:pt x="6885" y="20192"/>
                  </a:cubicBezTo>
                  <a:cubicBezTo>
                    <a:pt x="6780" y="20150"/>
                    <a:pt x="6676" y="20108"/>
                    <a:pt x="6571" y="20066"/>
                  </a:cubicBezTo>
                  <a:cubicBezTo>
                    <a:pt x="6548" y="20055"/>
                    <a:pt x="6525" y="20050"/>
                    <a:pt x="6501" y="20050"/>
                  </a:cubicBezTo>
                  <a:close/>
                  <a:moveTo>
                    <a:pt x="14739" y="20050"/>
                  </a:moveTo>
                  <a:cubicBezTo>
                    <a:pt x="14715" y="20050"/>
                    <a:pt x="14691" y="20055"/>
                    <a:pt x="14668" y="20066"/>
                  </a:cubicBezTo>
                  <a:cubicBezTo>
                    <a:pt x="14564" y="20108"/>
                    <a:pt x="14459" y="20150"/>
                    <a:pt x="14354" y="20192"/>
                  </a:cubicBezTo>
                  <a:cubicBezTo>
                    <a:pt x="14271" y="20213"/>
                    <a:pt x="14229" y="20317"/>
                    <a:pt x="14271" y="20401"/>
                  </a:cubicBezTo>
                  <a:cubicBezTo>
                    <a:pt x="14292" y="20485"/>
                    <a:pt x="14354" y="20505"/>
                    <a:pt x="14417" y="20505"/>
                  </a:cubicBezTo>
                  <a:lnTo>
                    <a:pt x="14480" y="20505"/>
                  </a:lnTo>
                  <a:cubicBezTo>
                    <a:pt x="14585" y="20464"/>
                    <a:pt x="14710" y="20422"/>
                    <a:pt x="14815" y="20380"/>
                  </a:cubicBezTo>
                  <a:cubicBezTo>
                    <a:pt x="14899" y="20338"/>
                    <a:pt x="14940" y="20233"/>
                    <a:pt x="14899" y="20150"/>
                  </a:cubicBezTo>
                  <a:cubicBezTo>
                    <a:pt x="14868" y="20089"/>
                    <a:pt x="14804" y="20050"/>
                    <a:pt x="14739" y="20050"/>
                  </a:cubicBezTo>
                  <a:close/>
                  <a:moveTo>
                    <a:pt x="7445" y="20406"/>
                  </a:moveTo>
                  <a:cubicBezTo>
                    <a:pt x="7380" y="20406"/>
                    <a:pt x="7319" y="20449"/>
                    <a:pt x="7303" y="20526"/>
                  </a:cubicBezTo>
                  <a:cubicBezTo>
                    <a:pt x="7261" y="20610"/>
                    <a:pt x="7324" y="20694"/>
                    <a:pt x="7408" y="20736"/>
                  </a:cubicBezTo>
                  <a:cubicBezTo>
                    <a:pt x="7512" y="20757"/>
                    <a:pt x="7617" y="20798"/>
                    <a:pt x="7743" y="20840"/>
                  </a:cubicBezTo>
                  <a:lnTo>
                    <a:pt x="7784" y="20840"/>
                  </a:lnTo>
                  <a:cubicBezTo>
                    <a:pt x="7847" y="20840"/>
                    <a:pt x="7931" y="20798"/>
                    <a:pt x="7952" y="20715"/>
                  </a:cubicBezTo>
                  <a:cubicBezTo>
                    <a:pt x="7973" y="20631"/>
                    <a:pt x="7910" y="20526"/>
                    <a:pt x="7826" y="20505"/>
                  </a:cubicBezTo>
                  <a:cubicBezTo>
                    <a:pt x="7722" y="20485"/>
                    <a:pt x="7617" y="20443"/>
                    <a:pt x="7512" y="20422"/>
                  </a:cubicBezTo>
                  <a:cubicBezTo>
                    <a:pt x="7491" y="20411"/>
                    <a:pt x="7468" y="20406"/>
                    <a:pt x="7445" y="20406"/>
                  </a:cubicBezTo>
                  <a:close/>
                  <a:moveTo>
                    <a:pt x="13792" y="20408"/>
                  </a:moveTo>
                  <a:cubicBezTo>
                    <a:pt x="13772" y="20408"/>
                    <a:pt x="13750" y="20413"/>
                    <a:pt x="13727" y="20422"/>
                  </a:cubicBezTo>
                  <a:cubicBezTo>
                    <a:pt x="13622" y="20443"/>
                    <a:pt x="13518" y="20485"/>
                    <a:pt x="13413" y="20505"/>
                  </a:cubicBezTo>
                  <a:cubicBezTo>
                    <a:pt x="13329" y="20526"/>
                    <a:pt x="13266" y="20631"/>
                    <a:pt x="13308" y="20715"/>
                  </a:cubicBezTo>
                  <a:cubicBezTo>
                    <a:pt x="13329" y="20798"/>
                    <a:pt x="13392" y="20840"/>
                    <a:pt x="13455" y="20840"/>
                  </a:cubicBezTo>
                  <a:lnTo>
                    <a:pt x="13518" y="20840"/>
                  </a:lnTo>
                  <a:cubicBezTo>
                    <a:pt x="13622" y="20798"/>
                    <a:pt x="13727" y="20777"/>
                    <a:pt x="13831" y="20736"/>
                  </a:cubicBezTo>
                  <a:cubicBezTo>
                    <a:pt x="13936" y="20715"/>
                    <a:pt x="13978" y="20610"/>
                    <a:pt x="13957" y="20526"/>
                  </a:cubicBezTo>
                  <a:cubicBezTo>
                    <a:pt x="13924" y="20461"/>
                    <a:pt x="13866" y="20408"/>
                    <a:pt x="13792" y="20408"/>
                  </a:cubicBezTo>
                  <a:close/>
                  <a:moveTo>
                    <a:pt x="8441" y="20669"/>
                  </a:moveTo>
                  <a:cubicBezTo>
                    <a:pt x="8366" y="20669"/>
                    <a:pt x="8287" y="20726"/>
                    <a:pt x="8287" y="20798"/>
                  </a:cubicBezTo>
                  <a:cubicBezTo>
                    <a:pt x="8266" y="20882"/>
                    <a:pt x="8308" y="20987"/>
                    <a:pt x="8412" y="21008"/>
                  </a:cubicBezTo>
                  <a:cubicBezTo>
                    <a:pt x="8517" y="21029"/>
                    <a:pt x="8621" y="21049"/>
                    <a:pt x="8747" y="21070"/>
                  </a:cubicBezTo>
                  <a:lnTo>
                    <a:pt x="8768" y="21070"/>
                  </a:lnTo>
                  <a:cubicBezTo>
                    <a:pt x="8852" y="21070"/>
                    <a:pt x="8935" y="21008"/>
                    <a:pt x="8935" y="20924"/>
                  </a:cubicBezTo>
                  <a:cubicBezTo>
                    <a:pt x="8956" y="20840"/>
                    <a:pt x="8893" y="20736"/>
                    <a:pt x="8810" y="20736"/>
                  </a:cubicBezTo>
                  <a:cubicBezTo>
                    <a:pt x="8684" y="20715"/>
                    <a:pt x="8580" y="20694"/>
                    <a:pt x="8475" y="20673"/>
                  </a:cubicBezTo>
                  <a:cubicBezTo>
                    <a:pt x="8464" y="20670"/>
                    <a:pt x="8453" y="20669"/>
                    <a:pt x="8441" y="20669"/>
                  </a:cubicBezTo>
                  <a:close/>
                  <a:moveTo>
                    <a:pt x="12804" y="20669"/>
                  </a:moveTo>
                  <a:cubicBezTo>
                    <a:pt x="12791" y="20669"/>
                    <a:pt x="12778" y="20670"/>
                    <a:pt x="12764" y="20673"/>
                  </a:cubicBezTo>
                  <a:cubicBezTo>
                    <a:pt x="12660" y="20694"/>
                    <a:pt x="12555" y="20715"/>
                    <a:pt x="12450" y="20736"/>
                  </a:cubicBezTo>
                  <a:cubicBezTo>
                    <a:pt x="12346" y="20736"/>
                    <a:pt x="12283" y="20840"/>
                    <a:pt x="12304" y="20924"/>
                  </a:cubicBezTo>
                  <a:cubicBezTo>
                    <a:pt x="12325" y="21008"/>
                    <a:pt x="12388" y="21070"/>
                    <a:pt x="12471" y="21070"/>
                  </a:cubicBezTo>
                  <a:lnTo>
                    <a:pt x="12513" y="21070"/>
                  </a:lnTo>
                  <a:cubicBezTo>
                    <a:pt x="12618" y="21049"/>
                    <a:pt x="12722" y="21029"/>
                    <a:pt x="12848" y="21008"/>
                  </a:cubicBezTo>
                  <a:cubicBezTo>
                    <a:pt x="12932" y="20987"/>
                    <a:pt x="12994" y="20882"/>
                    <a:pt x="12974" y="20798"/>
                  </a:cubicBezTo>
                  <a:cubicBezTo>
                    <a:pt x="12955" y="20726"/>
                    <a:pt x="12890" y="20669"/>
                    <a:pt x="12804" y="20669"/>
                  </a:cubicBezTo>
                  <a:close/>
                  <a:moveTo>
                    <a:pt x="9458" y="20819"/>
                  </a:moveTo>
                  <a:cubicBezTo>
                    <a:pt x="9375" y="20819"/>
                    <a:pt x="9291" y="20882"/>
                    <a:pt x="9270" y="20966"/>
                  </a:cubicBezTo>
                  <a:cubicBezTo>
                    <a:pt x="9270" y="21070"/>
                    <a:pt x="9333" y="21154"/>
                    <a:pt x="9417" y="21154"/>
                  </a:cubicBezTo>
                  <a:cubicBezTo>
                    <a:pt x="9542" y="21175"/>
                    <a:pt x="9647" y="21175"/>
                    <a:pt x="9772" y="21196"/>
                  </a:cubicBezTo>
                  <a:cubicBezTo>
                    <a:pt x="9856" y="21196"/>
                    <a:pt x="9940" y="21133"/>
                    <a:pt x="9940" y="21049"/>
                  </a:cubicBezTo>
                  <a:cubicBezTo>
                    <a:pt x="9961" y="20945"/>
                    <a:pt x="9877" y="20861"/>
                    <a:pt x="9793" y="20861"/>
                  </a:cubicBezTo>
                  <a:cubicBezTo>
                    <a:pt x="9668" y="20840"/>
                    <a:pt x="9563" y="20840"/>
                    <a:pt x="9458" y="20819"/>
                  </a:cubicBezTo>
                  <a:close/>
                  <a:moveTo>
                    <a:pt x="11781" y="20819"/>
                  </a:moveTo>
                  <a:cubicBezTo>
                    <a:pt x="11676" y="20840"/>
                    <a:pt x="11572" y="20840"/>
                    <a:pt x="11446" y="20861"/>
                  </a:cubicBezTo>
                  <a:cubicBezTo>
                    <a:pt x="11362" y="20861"/>
                    <a:pt x="11300" y="20945"/>
                    <a:pt x="11300" y="21049"/>
                  </a:cubicBezTo>
                  <a:cubicBezTo>
                    <a:pt x="11300" y="21133"/>
                    <a:pt x="11383" y="21196"/>
                    <a:pt x="11467" y="21196"/>
                  </a:cubicBezTo>
                  <a:lnTo>
                    <a:pt x="11488" y="21196"/>
                  </a:lnTo>
                  <a:cubicBezTo>
                    <a:pt x="11593" y="21196"/>
                    <a:pt x="11718" y="21175"/>
                    <a:pt x="11823" y="21175"/>
                  </a:cubicBezTo>
                  <a:cubicBezTo>
                    <a:pt x="11927" y="21154"/>
                    <a:pt x="11990" y="21070"/>
                    <a:pt x="11969" y="20966"/>
                  </a:cubicBezTo>
                  <a:cubicBezTo>
                    <a:pt x="11969" y="20882"/>
                    <a:pt x="11886" y="20819"/>
                    <a:pt x="11781" y="20819"/>
                  </a:cubicBezTo>
                  <a:close/>
                  <a:moveTo>
                    <a:pt x="10463" y="20882"/>
                  </a:moveTo>
                  <a:cubicBezTo>
                    <a:pt x="10358" y="20882"/>
                    <a:pt x="10295" y="20966"/>
                    <a:pt x="10274" y="21049"/>
                  </a:cubicBezTo>
                  <a:cubicBezTo>
                    <a:pt x="10274" y="21154"/>
                    <a:pt x="10358" y="21238"/>
                    <a:pt x="10442" y="21238"/>
                  </a:cubicBezTo>
                  <a:lnTo>
                    <a:pt x="10797" y="21238"/>
                  </a:lnTo>
                  <a:cubicBezTo>
                    <a:pt x="10881" y="21217"/>
                    <a:pt x="10965" y="21154"/>
                    <a:pt x="10965" y="21049"/>
                  </a:cubicBezTo>
                  <a:cubicBezTo>
                    <a:pt x="10965" y="20966"/>
                    <a:pt x="10881" y="20882"/>
                    <a:pt x="10797" y="20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1;p21">
              <a:extLst>
                <a:ext uri="{FF2B5EF4-FFF2-40B4-BE49-F238E27FC236}">
                  <a16:creationId xmlns:a16="http://schemas.microsoft.com/office/drawing/2014/main" id="{6FB78BB1-CBC7-F8D7-95AB-E76C0EF04A15}"/>
                </a:ext>
              </a:extLst>
            </p:cNvPr>
            <p:cNvSpPr/>
            <p:nvPr/>
          </p:nvSpPr>
          <p:spPr>
            <a:xfrm>
              <a:off x="3017575" y="3148562"/>
              <a:ext cx="182899" cy="103655"/>
            </a:xfrm>
            <a:custGeom>
              <a:avLst/>
              <a:gdLst/>
              <a:ahLst/>
              <a:cxnLst/>
              <a:rect l="l" t="t" r="r" b="b"/>
              <a:pathLst>
                <a:path w="8789" h="4981" extrusionOk="0">
                  <a:moveTo>
                    <a:pt x="670" y="0"/>
                  </a:moveTo>
                  <a:cubicBezTo>
                    <a:pt x="251" y="0"/>
                    <a:pt x="21" y="481"/>
                    <a:pt x="272" y="795"/>
                  </a:cubicBezTo>
                  <a:lnTo>
                    <a:pt x="1360" y="2176"/>
                  </a:lnTo>
                  <a:cubicBezTo>
                    <a:pt x="1507" y="2365"/>
                    <a:pt x="1507" y="2616"/>
                    <a:pt x="1360" y="2783"/>
                  </a:cubicBezTo>
                  <a:lnTo>
                    <a:pt x="251" y="4164"/>
                  </a:lnTo>
                  <a:cubicBezTo>
                    <a:pt x="0" y="4478"/>
                    <a:pt x="230" y="4938"/>
                    <a:pt x="628" y="4938"/>
                  </a:cubicBezTo>
                  <a:lnTo>
                    <a:pt x="7658" y="4980"/>
                  </a:lnTo>
                  <a:cubicBezTo>
                    <a:pt x="7670" y="4980"/>
                    <a:pt x="7683" y="4981"/>
                    <a:pt x="7695" y="4981"/>
                  </a:cubicBezTo>
                  <a:cubicBezTo>
                    <a:pt x="8284" y="4981"/>
                    <a:pt x="8747" y="4487"/>
                    <a:pt x="8767" y="3913"/>
                  </a:cubicBezTo>
                  <a:lnTo>
                    <a:pt x="8767" y="1151"/>
                  </a:lnTo>
                  <a:cubicBezTo>
                    <a:pt x="8788" y="544"/>
                    <a:pt x="8286" y="63"/>
                    <a:pt x="7679" y="63"/>
                  </a:cubicBezTo>
                  <a:lnTo>
                    <a:pt x="670" y="0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2;p21">
              <a:extLst>
                <a:ext uri="{FF2B5EF4-FFF2-40B4-BE49-F238E27FC236}">
                  <a16:creationId xmlns:a16="http://schemas.microsoft.com/office/drawing/2014/main" id="{6605406F-4DA2-7BF4-4EAC-7D979ED2F338}"/>
                </a:ext>
              </a:extLst>
            </p:cNvPr>
            <p:cNvSpPr/>
            <p:nvPr/>
          </p:nvSpPr>
          <p:spPr>
            <a:xfrm>
              <a:off x="3139479" y="3149873"/>
              <a:ext cx="60994" cy="31361"/>
            </a:xfrm>
            <a:custGeom>
              <a:avLst/>
              <a:gdLst/>
              <a:ahLst/>
              <a:cxnLst/>
              <a:rect l="l" t="t" r="r" b="b"/>
              <a:pathLst>
                <a:path w="2931" h="1507" extrusionOk="0">
                  <a:moveTo>
                    <a:pt x="1884" y="0"/>
                  </a:moveTo>
                  <a:lnTo>
                    <a:pt x="1" y="1486"/>
                  </a:lnTo>
                  <a:lnTo>
                    <a:pt x="2909" y="1507"/>
                  </a:lnTo>
                  <a:lnTo>
                    <a:pt x="2909" y="1088"/>
                  </a:lnTo>
                  <a:cubicBezTo>
                    <a:pt x="2930" y="502"/>
                    <a:pt x="2470" y="21"/>
                    <a:pt x="1884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3;p21">
              <a:extLst>
                <a:ext uri="{FF2B5EF4-FFF2-40B4-BE49-F238E27FC236}">
                  <a16:creationId xmlns:a16="http://schemas.microsoft.com/office/drawing/2014/main" id="{573B7763-5BD9-1D94-2D1F-E77FE6C12B03}"/>
                </a:ext>
              </a:extLst>
            </p:cNvPr>
            <p:cNvSpPr/>
            <p:nvPr/>
          </p:nvSpPr>
          <p:spPr>
            <a:xfrm>
              <a:off x="3542693" y="3152453"/>
              <a:ext cx="182878" cy="103675"/>
            </a:xfrm>
            <a:custGeom>
              <a:avLst/>
              <a:gdLst/>
              <a:ahLst/>
              <a:cxnLst/>
              <a:rect l="l" t="t" r="r" b="b"/>
              <a:pathLst>
                <a:path w="8788" h="4982" extrusionOk="0">
                  <a:moveTo>
                    <a:pt x="1093" y="1"/>
                  </a:moveTo>
                  <a:cubicBezTo>
                    <a:pt x="504" y="1"/>
                    <a:pt x="41" y="495"/>
                    <a:pt x="21" y="1069"/>
                  </a:cubicBezTo>
                  <a:lnTo>
                    <a:pt x="21" y="3831"/>
                  </a:lnTo>
                  <a:cubicBezTo>
                    <a:pt x="0" y="4437"/>
                    <a:pt x="502" y="4919"/>
                    <a:pt x="1109" y="4919"/>
                  </a:cubicBezTo>
                  <a:lnTo>
                    <a:pt x="8118" y="4981"/>
                  </a:lnTo>
                  <a:cubicBezTo>
                    <a:pt x="8537" y="4981"/>
                    <a:pt x="8767" y="4500"/>
                    <a:pt x="8516" y="4186"/>
                  </a:cubicBezTo>
                  <a:lnTo>
                    <a:pt x="7428" y="2805"/>
                  </a:lnTo>
                  <a:cubicBezTo>
                    <a:pt x="7281" y="2617"/>
                    <a:pt x="7281" y="2366"/>
                    <a:pt x="7428" y="2199"/>
                  </a:cubicBezTo>
                  <a:lnTo>
                    <a:pt x="8537" y="818"/>
                  </a:lnTo>
                  <a:cubicBezTo>
                    <a:pt x="8788" y="504"/>
                    <a:pt x="8558" y="43"/>
                    <a:pt x="8160" y="43"/>
                  </a:cubicBezTo>
                  <a:lnTo>
                    <a:pt x="1130" y="2"/>
                  </a:lnTo>
                  <a:cubicBezTo>
                    <a:pt x="1118" y="1"/>
                    <a:pt x="1106" y="1"/>
                    <a:pt x="1093" y="1"/>
                  </a:cubicBez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4;p21">
              <a:extLst>
                <a:ext uri="{FF2B5EF4-FFF2-40B4-BE49-F238E27FC236}">
                  <a16:creationId xmlns:a16="http://schemas.microsoft.com/office/drawing/2014/main" id="{282AD205-B6ED-B039-E008-7704EEDC8979}"/>
                </a:ext>
              </a:extLst>
            </p:cNvPr>
            <p:cNvSpPr/>
            <p:nvPr/>
          </p:nvSpPr>
          <p:spPr>
            <a:xfrm>
              <a:off x="3543109" y="3152474"/>
              <a:ext cx="60557" cy="31381"/>
            </a:xfrm>
            <a:custGeom>
              <a:avLst/>
              <a:gdLst/>
              <a:ahLst/>
              <a:cxnLst/>
              <a:rect l="l" t="t" r="r" b="b"/>
              <a:pathLst>
                <a:path w="2910" h="1508" extrusionOk="0">
                  <a:moveTo>
                    <a:pt x="1047" y="1"/>
                  </a:moveTo>
                  <a:cubicBezTo>
                    <a:pt x="482" y="21"/>
                    <a:pt x="22" y="503"/>
                    <a:pt x="22" y="1089"/>
                  </a:cubicBezTo>
                  <a:lnTo>
                    <a:pt x="1" y="1486"/>
                  </a:lnTo>
                  <a:lnTo>
                    <a:pt x="2909" y="150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;p21">
              <a:extLst>
                <a:ext uri="{FF2B5EF4-FFF2-40B4-BE49-F238E27FC236}">
                  <a16:creationId xmlns:a16="http://schemas.microsoft.com/office/drawing/2014/main" id="{F9506C05-AEFA-6F5E-1324-5B879675907D}"/>
                </a:ext>
              </a:extLst>
            </p:cNvPr>
            <p:cNvSpPr/>
            <p:nvPr/>
          </p:nvSpPr>
          <p:spPr>
            <a:xfrm>
              <a:off x="3097256" y="3179465"/>
              <a:ext cx="548219" cy="118034"/>
            </a:xfrm>
            <a:custGeom>
              <a:avLst/>
              <a:gdLst/>
              <a:ahLst/>
              <a:cxnLst/>
              <a:rect l="l" t="t" r="r" b="b"/>
              <a:pathLst>
                <a:path w="26344" h="5672" extrusionOk="0">
                  <a:moveTo>
                    <a:pt x="2766" y="1"/>
                  </a:moveTo>
                  <a:cubicBezTo>
                    <a:pt x="1256" y="1"/>
                    <a:pt x="21" y="1227"/>
                    <a:pt x="0" y="2742"/>
                  </a:cubicBezTo>
                  <a:cubicBezTo>
                    <a:pt x="0" y="4269"/>
                    <a:pt x="1235" y="5525"/>
                    <a:pt x="2762" y="5546"/>
                  </a:cubicBezTo>
                  <a:lnTo>
                    <a:pt x="23539" y="5671"/>
                  </a:lnTo>
                  <a:cubicBezTo>
                    <a:pt x="23552" y="5671"/>
                    <a:pt x="23565" y="5671"/>
                    <a:pt x="23578" y="5671"/>
                  </a:cubicBezTo>
                  <a:cubicBezTo>
                    <a:pt x="25088" y="5671"/>
                    <a:pt x="26322" y="4445"/>
                    <a:pt x="26343" y="2930"/>
                  </a:cubicBezTo>
                  <a:cubicBezTo>
                    <a:pt x="26343" y="1382"/>
                    <a:pt x="25109" y="147"/>
                    <a:pt x="23581" y="126"/>
                  </a:cubicBezTo>
                  <a:lnTo>
                    <a:pt x="2804" y="1"/>
                  </a:lnTo>
                  <a:cubicBezTo>
                    <a:pt x="2791" y="1"/>
                    <a:pt x="2778" y="1"/>
                    <a:pt x="2766" y="1"/>
                  </a:cubicBezTo>
                  <a:close/>
                </a:path>
              </a:pathLst>
            </a:custGeom>
            <a:solidFill>
              <a:srgbClr val="4EC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6;p21">
              <a:extLst>
                <a:ext uri="{FF2B5EF4-FFF2-40B4-BE49-F238E27FC236}">
                  <a16:creationId xmlns:a16="http://schemas.microsoft.com/office/drawing/2014/main" id="{7B5D79AB-657E-6CED-3F2D-C3009542D5FA}"/>
                </a:ext>
              </a:extLst>
            </p:cNvPr>
            <p:cNvSpPr/>
            <p:nvPr/>
          </p:nvSpPr>
          <p:spPr>
            <a:xfrm>
              <a:off x="3799592" y="2893825"/>
              <a:ext cx="495944" cy="495965"/>
            </a:xfrm>
            <a:custGeom>
              <a:avLst/>
              <a:gdLst/>
              <a:ahLst/>
              <a:cxnLst/>
              <a:rect l="l" t="t" r="r" b="b"/>
              <a:pathLst>
                <a:path w="23832" h="23833" extrusionOk="0">
                  <a:moveTo>
                    <a:pt x="11926" y="2972"/>
                  </a:moveTo>
                  <a:cubicBezTo>
                    <a:pt x="16844" y="2972"/>
                    <a:pt x="20861" y="6989"/>
                    <a:pt x="20861" y="11927"/>
                  </a:cubicBezTo>
                  <a:cubicBezTo>
                    <a:pt x="20861" y="16865"/>
                    <a:pt x="16844" y="20862"/>
                    <a:pt x="11926" y="20862"/>
                  </a:cubicBezTo>
                  <a:cubicBezTo>
                    <a:pt x="6988" y="20862"/>
                    <a:pt x="2971" y="16865"/>
                    <a:pt x="2971" y="11927"/>
                  </a:cubicBezTo>
                  <a:cubicBezTo>
                    <a:pt x="2971" y="6989"/>
                    <a:pt x="6988" y="2972"/>
                    <a:pt x="11926" y="2972"/>
                  </a:cubicBezTo>
                  <a:close/>
                  <a:moveTo>
                    <a:pt x="11906" y="1"/>
                  </a:moveTo>
                  <a:cubicBezTo>
                    <a:pt x="5336" y="1"/>
                    <a:pt x="0" y="5357"/>
                    <a:pt x="0" y="11927"/>
                  </a:cubicBezTo>
                  <a:cubicBezTo>
                    <a:pt x="0" y="18497"/>
                    <a:pt x="5336" y="23833"/>
                    <a:pt x="11906" y="23833"/>
                  </a:cubicBezTo>
                  <a:cubicBezTo>
                    <a:pt x="18476" y="23833"/>
                    <a:pt x="23832" y="18497"/>
                    <a:pt x="23832" y="11927"/>
                  </a:cubicBezTo>
                  <a:cubicBezTo>
                    <a:pt x="23832" y="5357"/>
                    <a:pt x="18476" y="1"/>
                    <a:pt x="11906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7;p21">
              <a:extLst>
                <a:ext uri="{FF2B5EF4-FFF2-40B4-BE49-F238E27FC236}">
                  <a16:creationId xmlns:a16="http://schemas.microsoft.com/office/drawing/2014/main" id="{0A189855-F4AE-70F0-7255-14B033272F2E}"/>
                </a:ext>
              </a:extLst>
            </p:cNvPr>
            <p:cNvSpPr/>
            <p:nvPr/>
          </p:nvSpPr>
          <p:spPr>
            <a:xfrm>
              <a:off x="4002489" y="2746218"/>
              <a:ext cx="90149" cy="89733"/>
            </a:xfrm>
            <a:custGeom>
              <a:avLst/>
              <a:gdLst/>
              <a:ahLst/>
              <a:cxnLst/>
              <a:rect l="l" t="t" r="r" b="b"/>
              <a:pathLst>
                <a:path w="4332" h="4312" extrusionOk="0">
                  <a:moveTo>
                    <a:pt x="2156" y="1131"/>
                  </a:moveTo>
                  <a:cubicBezTo>
                    <a:pt x="2741" y="1131"/>
                    <a:pt x="3202" y="1591"/>
                    <a:pt x="3202" y="2156"/>
                  </a:cubicBezTo>
                  <a:cubicBezTo>
                    <a:pt x="3202" y="2721"/>
                    <a:pt x="2741" y="3181"/>
                    <a:pt x="2156" y="3181"/>
                  </a:cubicBezTo>
                  <a:cubicBezTo>
                    <a:pt x="1591" y="3181"/>
                    <a:pt x="1130" y="2721"/>
                    <a:pt x="1130" y="2156"/>
                  </a:cubicBezTo>
                  <a:cubicBezTo>
                    <a:pt x="1130" y="1591"/>
                    <a:pt x="1591" y="1131"/>
                    <a:pt x="2156" y="1131"/>
                  </a:cubicBezTo>
                  <a:close/>
                  <a:moveTo>
                    <a:pt x="2156" y="1"/>
                  </a:moveTo>
                  <a:cubicBezTo>
                    <a:pt x="963" y="1"/>
                    <a:pt x="0" y="963"/>
                    <a:pt x="0" y="2156"/>
                  </a:cubicBezTo>
                  <a:cubicBezTo>
                    <a:pt x="0" y="3349"/>
                    <a:pt x="963" y="4311"/>
                    <a:pt x="2156" y="4311"/>
                  </a:cubicBezTo>
                  <a:cubicBezTo>
                    <a:pt x="3348" y="4311"/>
                    <a:pt x="4332" y="3349"/>
                    <a:pt x="4332" y="2156"/>
                  </a:cubicBezTo>
                  <a:cubicBezTo>
                    <a:pt x="4332" y="963"/>
                    <a:pt x="3348" y="1"/>
                    <a:pt x="2156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8;p21">
              <a:extLst>
                <a:ext uri="{FF2B5EF4-FFF2-40B4-BE49-F238E27FC236}">
                  <a16:creationId xmlns:a16="http://schemas.microsoft.com/office/drawing/2014/main" id="{476AE98C-1DD0-A2F8-A931-383CA24C4F93}"/>
                </a:ext>
              </a:extLst>
            </p:cNvPr>
            <p:cNvSpPr/>
            <p:nvPr/>
          </p:nvSpPr>
          <p:spPr>
            <a:xfrm>
              <a:off x="4036888" y="2826337"/>
              <a:ext cx="21351" cy="77538"/>
            </a:xfrm>
            <a:custGeom>
              <a:avLst/>
              <a:gdLst/>
              <a:ahLst/>
              <a:cxnLst/>
              <a:rect l="l" t="t" r="r" b="b"/>
              <a:pathLst>
                <a:path w="1026" h="3726" extrusionOk="0">
                  <a:moveTo>
                    <a:pt x="0" y="1"/>
                  </a:moveTo>
                  <a:lnTo>
                    <a:pt x="0" y="3725"/>
                  </a:lnTo>
                  <a:lnTo>
                    <a:pt x="1026" y="3725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9;p21">
              <a:extLst>
                <a:ext uri="{FF2B5EF4-FFF2-40B4-BE49-F238E27FC236}">
                  <a16:creationId xmlns:a16="http://schemas.microsoft.com/office/drawing/2014/main" id="{939B9EDA-542D-A507-D25C-D8B81CE8C5CD}"/>
                </a:ext>
              </a:extLst>
            </p:cNvPr>
            <p:cNvSpPr/>
            <p:nvPr/>
          </p:nvSpPr>
          <p:spPr>
            <a:xfrm>
              <a:off x="3826582" y="2921273"/>
              <a:ext cx="441963" cy="441526"/>
            </a:xfrm>
            <a:custGeom>
              <a:avLst/>
              <a:gdLst/>
              <a:ahLst/>
              <a:cxnLst/>
              <a:rect l="l" t="t" r="r" b="b"/>
              <a:pathLst>
                <a:path w="21238" h="21217" extrusionOk="0">
                  <a:moveTo>
                    <a:pt x="10797" y="0"/>
                  </a:moveTo>
                  <a:cubicBezTo>
                    <a:pt x="10692" y="0"/>
                    <a:pt x="10629" y="63"/>
                    <a:pt x="10609" y="167"/>
                  </a:cubicBezTo>
                  <a:cubicBezTo>
                    <a:pt x="10609" y="251"/>
                    <a:pt x="10692" y="335"/>
                    <a:pt x="10776" y="335"/>
                  </a:cubicBezTo>
                  <a:lnTo>
                    <a:pt x="11132" y="335"/>
                  </a:lnTo>
                  <a:cubicBezTo>
                    <a:pt x="11215" y="335"/>
                    <a:pt x="11278" y="272"/>
                    <a:pt x="11299" y="188"/>
                  </a:cubicBezTo>
                  <a:cubicBezTo>
                    <a:pt x="11299" y="84"/>
                    <a:pt x="11236" y="0"/>
                    <a:pt x="11132" y="0"/>
                  </a:cubicBezTo>
                  <a:close/>
                  <a:moveTo>
                    <a:pt x="10106" y="0"/>
                  </a:moveTo>
                  <a:cubicBezTo>
                    <a:pt x="9981" y="0"/>
                    <a:pt x="9876" y="21"/>
                    <a:pt x="9751" y="21"/>
                  </a:cubicBezTo>
                  <a:cubicBezTo>
                    <a:pt x="9667" y="42"/>
                    <a:pt x="9604" y="105"/>
                    <a:pt x="9604" y="209"/>
                  </a:cubicBezTo>
                  <a:cubicBezTo>
                    <a:pt x="9604" y="293"/>
                    <a:pt x="9688" y="356"/>
                    <a:pt x="9772" y="356"/>
                  </a:cubicBezTo>
                  <a:lnTo>
                    <a:pt x="9793" y="356"/>
                  </a:lnTo>
                  <a:cubicBezTo>
                    <a:pt x="9897" y="356"/>
                    <a:pt x="10002" y="356"/>
                    <a:pt x="10127" y="335"/>
                  </a:cubicBezTo>
                  <a:cubicBezTo>
                    <a:pt x="10211" y="335"/>
                    <a:pt x="10295" y="251"/>
                    <a:pt x="10274" y="167"/>
                  </a:cubicBezTo>
                  <a:cubicBezTo>
                    <a:pt x="10274" y="63"/>
                    <a:pt x="10211" y="0"/>
                    <a:pt x="10106" y="0"/>
                  </a:cubicBezTo>
                  <a:close/>
                  <a:moveTo>
                    <a:pt x="11795" y="60"/>
                  </a:moveTo>
                  <a:cubicBezTo>
                    <a:pt x="11717" y="60"/>
                    <a:pt x="11634" y="134"/>
                    <a:pt x="11634" y="209"/>
                  </a:cubicBezTo>
                  <a:cubicBezTo>
                    <a:pt x="11613" y="293"/>
                    <a:pt x="11697" y="377"/>
                    <a:pt x="11780" y="398"/>
                  </a:cubicBezTo>
                  <a:cubicBezTo>
                    <a:pt x="11885" y="398"/>
                    <a:pt x="12010" y="419"/>
                    <a:pt x="12115" y="440"/>
                  </a:cubicBezTo>
                  <a:lnTo>
                    <a:pt x="12136" y="440"/>
                  </a:lnTo>
                  <a:cubicBezTo>
                    <a:pt x="12220" y="440"/>
                    <a:pt x="12282" y="377"/>
                    <a:pt x="12303" y="293"/>
                  </a:cubicBezTo>
                  <a:cubicBezTo>
                    <a:pt x="12324" y="209"/>
                    <a:pt x="12262" y="126"/>
                    <a:pt x="12157" y="105"/>
                  </a:cubicBezTo>
                  <a:cubicBezTo>
                    <a:pt x="12052" y="84"/>
                    <a:pt x="11948" y="84"/>
                    <a:pt x="11822" y="63"/>
                  </a:cubicBezTo>
                  <a:cubicBezTo>
                    <a:pt x="11813" y="61"/>
                    <a:pt x="11804" y="60"/>
                    <a:pt x="11795" y="60"/>
                  </a:cubicBezTo>
                  <a:close/>
                  <a:moveTo>
                    <a:pt x="9113" y="101"/>
                  </a:moveTo>
                  <a:cubicBezTo>
                    <a:pt x="9103" y="101"/>
                    <a:pt x="9092" y="102"/>
                    <a:pt x="9081" y="105"/>
                  </a:cubicBezTo>
                  <a:cubicBezTo>
                    <a:pt x="8956" y="126"/>
                    <a:pt x="8851" y="147"/>
                    <a:pt x="8746" y="167"/>
                  </a:cubicBezTo>
                  <a:cubicBezTo>
                    <a:pt x="8642" y="167"/>
                    <a:pt x="8579" y="272"/>
                    <a:pt x="8600" y="356"/>
                  </a:cubicBezTo>
                  <a:cubicBezTo>
                    <a:pt x="8621" y="440"/>
                    <a:pt x="8684" y="502"/>
                    <a:pt x="8767" y="502"/>
                  </a:cubicBezTo>
                  <a:cubicBezTo>
                    <a:pt x="8767" y="502"/>
                    <a:pt x="8788" y="502"/>
                    <a:pt x="8788" y="481"/>
                  </a:cubicBezTo>
                  <a:cubicBezTo>
                    <a:pt x="8914" y="481"/>
                    <a:pt x="9018" y="460"/>
                    <a:pt x="9123" y="440"/>
                  </a:cubicBezTo>
                  <a:cubicBezTo>
                    <a:pt x="9228" y="419"/>
                    <a:pt x="9290" y="335"/>
                    <a:pt x="9269" y="251"/>
                  </a:cubicBezTo>
                  <a:cubicBezTo>
                    <a:pt x="9251" y="160"/>
                    <a:pt x="9185" y="101"/>
                    <a:pt x="9113" y="101"/>
                  </a:cubicBezTo>
                  <a:close/>
                  <a:moveTo>
                    <a:pt x="12797" y="225"/>
                  </a:moveTo>
                  <a:cubicBezTo>
                    <a:pt x="12717" y="225"/>
                    <a:pt x="12656" y="269"/>
                    <a:pt x="12638" y="356"/>
                  </a:cubicBezTo>
                  <a:cubicBezTo>
                    <a:pt x="12617" y="440"/>
                    <a:pt x="12680" y="544"/>
                    <a:pt x="12764" y="544"/>
                  </a:cubicBezTo>
                  <a:cubicBezTo>
                    <a:pt x="12868" y="586"/>
                    <a:pt x="12994" y="607"/>
                    <a:pt x="13098" y="628"/>
                  </a:cubicBezTo>
                  <a:lnTo>
                    <a:pt x="13140" y="628"/>
                  </a:lnTo>
                  <a:cubicBezTo>
                    <a:pt x="13203" y="628"/>
                    <a:pt x="13287" y="586"/>
                    <a:pt x="13287" y="502"/>
                  </a:cubicBezTo>
                  <a:cubicBezTo>
                    <a:pt x="13329" y="419"/>
                    <a:pt x="13266" y="314"/>
                    <a:pt x="13182" y="293"/>
                  </a:cubicBezTo>
                  <a:cubicBezTo>
                    <a:pt x="13057" y="272"/>
                    <a:pt x="12952" y="251"/>
                    <a:pt x="12847" y="230"/>
                  </a:cubicBezTo>
                  <a:cubicBezTo>
                    <a:pt x="12830" y="227"/>
                    <a:pt x="12813" y="225"/>
                    <a:pt x="12797" y="225"/>
                  </a:cubicBezTo>
                  <a:close/>
                  <a:moveTo>
                    <a:pt x="8110" y="289"/>
                  </a:moveTo>
                  <a:cubicBezTo>
                    <a:pt x="8099" y="289"/>
                    <a:pt x="8088" y="290"/>
                    <a:pt x="8077" y="293"/>
                  </a:cubicBezTo>
                  <a:cubicBezTo>
                    <a:pt x="7951" y="335"/>
                    <a:pt x="7847" y="356"/>
                    <a:pt x="7742" y="398"/>
                  </a:cubicBezTo>
                  <a:cubicBezTo>
                    <a:pt x="7637" y="419"/>
                    <a:pt x="7596" y="502"/>
                    <a:pt x="7616" y="607"/>
                  </a:cubicBezTo>
                  <a:cubicBezTo>
                    <a:pt x="7637" y="670"/>
                    <a:pt x="7700" y="712"/>
                    <a:pt x="7784" y="712"/>
                  </a:cubicBezTo>
                  <a:lnTo>
                    <a:pt x="7826" y="712"/>
                  </a:lnTo>
                  <a:cubicBezTo>
                    <a:pt x="7930" y="691"/>
                    <a:pt x="8035" y="649"/>
                    <a:pt x="8140" y="628"/>
                  </a:cubicBezTo>
                  <a:cubicBezTo>
                    <a:pt x="8244" y="607"/>
                    <a:pt x="8286" y="523"/>
                    <a:pt x="8265" y="419"/>
                  </a:cubicBezTo>
                  <a:cubicBezTo>
                    <a:pt x="8247" y="346"/>
                    <a:pt x="8181" y="289"/>
                    <a:pt x="8110" y="289"/>
                  </a:cubicBezTo>
                  <a:close/>
                  <a:moveTo>
                    <a:pt x="13788" y="476"/>
                  </a:moveTo>
                  <a:cubicBezTo>
                    <a:pt x="13715" y="476"/>
                    <a:pt x="13639" y="520"/>
                    <a:pt x="13622" y="607"/>
                  </a:cubicBezTo>
                  <a:cubicBezTo>
                    <a:pt x="13601" y="691"/>
                    <a:pt x="13642" y="774"/>
                    <a:pt x="13726" y="816"/>
                  </a:cubicBezTo>
                  <a:cubicBezTo>
                    <a:pt x="13831" y="837"/>
                    <a:pt x="13935" y="879"/>
                    <a:pt x="14040" y="921"/>
                  </a:cubicBezTo>
                  <a:lnTo>
                    <a:pt x="14103" y="921"/>
                  </a:lnTo>
                  <a:cubicBezTo>
                    <a:pt x="14166" y="921"/>
                    <a:pt x="14228" y="879"/>
                    <a:pt x="14249" y="816"/>
                  </a:cubicBezTo>
                  <a:cubicBezTo>
                    <a:pt x="14291" y="732"/>
                    <a:pt x="14249" y="628"/>
                    <a:pt x="14166" y="607"/>
                  </a:cubicBezTo>
                  <a:cubicBezTo>
                    <a:pt x="14040" y="565"/>
                    <a:pt x="13935" y="523"/>
                    <a:pt x="13831" y="481"/>
                  </a:cubicBezTo>
                  <a:cubicBezTo>
                    <a:pt x="13817" y="478"/>
                    <a:pt x="13802" y="476"/>
                    <a:pt x="13788" y="476"/>
                  </a:cubicBezTo>
                  <a:close/>
                  <a:moveTo>
                    <a:pt x="7124" y="581"/>
                  </a:moveTo>
                  <a:cubicBezTo>
                    <a:pt x="7108" y="581"/>
                    <a:pt x="7090" y="582"/>
                    <a:pt x="7072" y="586"/>
                  </a:cubicBezTo>
                  <a:cubicBezTo>
                    <a:pt x="6968" y="628"/>
                    <a:pt x="6863" y="670"/>
                    <a:pt x="6759" y="712"/>
                  </a:cubicBezTo>
                  <a:cubicBezTo>
                    <a:pt x="6675" y="753"/>
                    <a:pt x="6633" y="858"/>
                    <a:pt x="6654" y="942"/>
                  </a:cubicBezTo>
                  <a:cubicBezTo>
                    <a:pt x="6675" y="1004"/>
                    <a:pt x="6759" y="1046"/>
                    <a:pt x="6821" y="1046"/>
                  </a:cubicBezTo>
                  <a:cubicBezTo>
                    <a:pt x="6842" y="1046"/>
                    <a:pt x="6863" y="1046"/>
                    <a:pt x="6884" y="1025"/>
                  </a:cubicBezTo>
                  <a:cubicBezTo>
                    <a:pt x="6989" y="984"/>
                    <a:pt x="7093" y="942"/>
                    <a:pt x="7198" y="921"/>
                  </a:cubicBezTo>
                  <a:cubicBezTo>
                    <a:pt x="7282" y="879"/>
                    <a:pt x="7324" y="795"/>
                    <a:pt x="7303" y="691"/>
                  </a:cubicBezTo>
                  <a:cubicBezTo>
                    <a:pt x="7268" y="621"/>
                    <a:pt x="7205" y="581"/>
                    <a:pt x="7124" y="581"/>
                  </a:cubicBezTo>
                  <a:close/>
                  <a:moveTo>
                    <a:pt x="14749" y="832"/>
                  </a:moveTo>
                  <a:cubicBezTo>
                    <a:pt x="14676" y="832"/>
                    <a:pt x="14601" y="872"/>
                    <a:pt x="14584" y="942"/>
                  </a:cubicBezTo>
                  <a:cubicBezTo>
                    <a:pt x="14542" y="1025"/>
                    <a:pt x="14584" y="1130"/>
                    <a:pt x="14668" y="1151"/>
                  </a:cubicBezTo>
                  <a:cubicBezTo>
                    <a:pt x="14772" y="1193"/>
                    <a:pt x="14877" y="1256"/>
                    <a:pt x="14961" y="1297"/>
                  </a:cubicBezTo>
                  <a:cubicBezTo>
                    <a:pt x="14982" y="1297"/>
                    <a:pt x="15023" y="1318"/>
                    <a:pt x="15044" y="1318"/>
                  </a:cubicBezTo>
                  <a:cubicBezTo>
                    <a:pt x="15107" y="1318"/>
                    <a:pt x="15170" y="1276"/>
                    <a:pt x="15191" y="1214"/>
                  </a:cubicBezTo>
                  <a:cubicBezTo>
                    <a:pt x="15233" y="1130"/>
                    <a:pt x="15191" y="1025"/>
                    <a:pt x="15107" y="984"/>
                  </a:cubicBezTo>
                  <a:cubicBezTo>
                    <a:pt x="15002" y="942"/>
                    <a:pt x="14898" y="900"/>
                    <a:pt x="14793" y="837"/>
                  </a:cubicBezTo>
                  <a:cubicBezTo>
                    <a:pt x="14779" y="833"/>
                    <a:pt x="14764" y="832"/>
                    <a:pt x="14749" y="832"/>
                  </a:cubicBezTo>
                  <a:close/>
                  <a:moveTo>
                    <a:pt x="6201" y="967"/>
                  </a:moveTo>
                  <a:cubicBezTo>
                    <a:pt x="6177" y="967"/>
                    <a:pt x="6153" y="972"/>
                    <a:pt x="6131" y="984"/>
                  </a:cubicBezTo>
                  <a:cubicBezTo>
                    <a:pt x="6026" y="1046"/>
                    <a:pt x="5922" y="1088"/>
                    <a:pt x="5817" y="1130"/>
                  </a:cubicBezTo>
                  <a:cubicBezTo>
                    <a:pt x="5733" y="1172"/>
                    <a:pt x="5691" y="1276"/>
                    <a:pt x="5733" y="1360"/>
                  </a:cubicBezTo>
                  <a:cubicBezTo>
                    <a:pt x="5775" y="1423"/>
                    <a:pt x="5838" y="1465"/>
                    <a:pt x="5880" y="1465"/>
                  </a:cubicBezTo>
                  <a:cubicBezTo>
                    <a:pt x="5922" y="1465"/>
                    <a:pt x="5943" y="1444"/>
                    <a:pt x="5963" y="1444"/>
                  </a:cubicBezTo>
                  <a:cubicBezTo>
                    <a:pt x="6068" y="1381"/>
                    <a:pt x="6173" y="1339"/>
                    <a:pt x="6256" y="1297"/>
                  </a:cubicBezTo>
                  <a:cubicBezTo>
                    <a:pt x="6340" y="1256"/>
                    <a:pt x="6382" y="1151"/>
                    <a:pt x="6340" y="1067"/>
                  </a:cubicBezTo>
                  <a:cubicBezTo>
                    <a:pt x="6325" y="1006"/>
                    <a:pt x="6265" y="967"/>
                    <a:pt x="6201" y="967"/>
                  </a:cubicBezTo>
                  <a:close/>
                  <a:moveTo>
                    <a:pt x="15646" y="1276"/>
                  </a:moveTo>
                  <a:cubicBezTo>
                    <a:pt x="15586" y="1276"/>
                    <a:pt x="15526" y="1304"/>
                    <a:pt x="15484" y="1360"/>
                  </a:cubicBezTo>
                  <a:cubicBezTo>
                    <a:pt x="15442" y="1444"/>
                    <a:pt x="15484" y="1548"/>
                    <a:pt x="15567" y="1590"/>
                  </a:cubicBezTo>
                  <a:cubicBezTo>
                    <a:pt x="15651" y="1653"/>
                    <a:pt x="15756" y="1695"/>
                    <a:pt x="15839" y="1758"/>
                  </a:cubicBezTo>
                  <a:cubicBezTo>
                    <a:pt x="15881" y="1779"/>
                    <a:pt x="15902" y="1779"/>
                    <a:pt x="15944" y="1779"/>
                  </a:cubicBezTo>
                  <a:cubicBezTo>
                    <a:pt x="15986" y="1779"/>
                    <a:pt x="16049" y="1758"/>
                    <a:pt x="16091" y="1695"/>
                  </a:cubicBezTo>
                  <a:cubicBezTo>
                    <a:pt x="16132" y="1611"/>
                    <a:pt x="16111" y="1507"/>
                    <a:pt x="16028" y="1465"/>
                  </a:cubicBezTo>
                  <a:cubicBezTo>
                    <a:pt x="15923" y="1402"/>
                    <a:pt x="15819" y="1360"/>
                    <a:pt x="15735" y="1297"/>
                  </a:cubicBezTo>
                  <a:cubicBezTo>
                    <a:pt x="15707" y="1283"/>
                    <a:pt x="15677" y="1276"/>
                    <a:pt x="15646" y="1276"/>
                  </a:cubicBezTo>
                  <a:close/>
                  <a:moveTo>
                    <a:pt x="5298" y="1444"/>
                  </a:moveTo>
                  <a:cubicBezTo>
                    <a:pt x="5268" y="1444"/>
                    <a:pt x="5238" y="1451"/>
                    <a:pt x="5210" y="1465"/>
                  </a:cubicBezTo>
                  <a:cubicBezTo>
                    <a:pt x="5106" y="1528"/>
                    <a:pt x="5022" y="1590"/>
                    <a:pt x="4917" y="1653"/>
                  </a:cubicBezTo>
                  <a:cubicBezTo>
                    <a:pt x="4834" y="1695"/>
                    <a:pt x="4813" y="1800"/>
                    <a:pt x="4875" y="1883"/>
                  </a:cubicBezTo>
                  <a:cubicBezTo>
                    <a:pt x="4896" y="1925"/>
                    <a:pt x="4959" y="1967"/>
                    <a:pt x="5022" y="1967"/>
                  </a:cubicBezTo>
                  <a:cubicBezTo>
                    <a:pt x="5043" y="1967"/>
                    <a:pt x="5085" y="1967"/>
                    <a:pt x="5106" y="1946"/>
                  </a:cubicBezTo>
                  <a:cubicBezTo>
                    <a:pt x="5189" y="1883"/>
                    <a:pt x="5294" y="1820"/>
                    <a:pt x="5378" y="1758"/>
                  </a:cubicBezTo>
                  <a:cubicBezTo>
                    <a:pt x="5461" y="1716"/>
                    <a:pt x="5482" y="1611"/>
                    <a:pt x="5440" y="1528"/>
                  </a:cubicBezTo>
                  <a:cubicBezTo>
                    <a:pt x="5413" y="1472"/>
                    <a:pt x="5357" y="1444"/>
                    <a:pt x="5298" y="1444"/>
                  </a:cubicBezTo>
                  <a:close/>
                  <a:moveTo>
                    <a:pt x="16504" y="1805"/>
                  </a:moveTo>
                  <a:cubicBezTo>
                    <a:pt x="16454" y="1805"/>
                    <a:pt x="16401" y="1833"/>
                    <a:pt x="16363" y="1883"/>
                  </a:cubicBezTo>
                  <a:cubicBezTo>
                    <a:pt x="16321" y="1967"/>
                    <a:pt x="16342" y="2072"/>
                    <a:pt x="16404" y="2113"/>
                  </a:cubicBezTo>
                  <a:cubicBezTo>
                    <a:pt x="16509" y="2176"/>
                    <a:pt x="16593" y="2239"/>
                    <a:pt x="16676" y="2302"/>
                  </a:cubicBezTo>
                  <a:cubicBezTo>
                    <a:pt x="16718" y="2323"/>
                    <a:pt x="16739" y="2344"/>
                    <a:pt x="16781" y="2344"/>
                  </a:cubicBezTo>
                  <a:cubicBezTo>
                    <a:pt x="16844" y="2344"/>
                    <a:pt x="16886" y="2323"/>
                    <a:pt x="16907" y="2281"/>
                  </a:cubicBezTo>
                  <a:cubicBezTo>
                    <a:pt x="16969" y="2197"/>
                    <a:pt x="16948" y="2092"/>
                    <a:pt x="16886" y="2030"/>
                  </a:cubicBezTo>
                  <a:cubicBezTo>
                    <a:pt x="16781" y="1967"/>
                    <a:pt x="16697" y="1904"/>
                    <a:pt x="16593" y="1841"/>
                  </a:cubicBezTo>
                  <a:cubicBezTo>
                    <a:pt x="16568" y="1817"/>
                    <a:pt x="16537" y="1805"/>
                    <a:pt x="16504" y="1805"/>
                  </a:cubicBezTo>
                  <a:close/>
                  <a:moveTo>
                    <a:pt x="4447" y="2013"/>
                  </a:moveTo>
                  <a:cubicBezTo>
                    <a:pt x="4412" y="2013"/>
                    <a:pt x="4379" y="2024"/>
                    <a:pt x="4352" y="2051"/>
                  </a:cubicBezTo>
                  <a:cubicBezTo>
                    <a:pt x="4248" y="2113"/>
                    <a:pt x="4164" y="2176"/>
                    <a:pt x="4080" y="2239"/>
                  </a:cubicBezTo>
                  <a:cubicBezTo>
                    <a:pt x="3997" y="2302"/>
                    <a:pt x="3997" y="2406"/>
                    <a:pt x="4039" y="2490"/>
                  </a:cubicBezTo>
                  <a:cubicBezTo>
                    <a:pt x="4080" y="2532"/>
                    <a:pt x="4122" y="2553"/>
                    <a:pt x="4185" y="2553"/>
                  </a:cubicBezTo>
                  <a:cubicBezTo>
                    <a:pt x="4206" y="2553"/>
                    <a:pt x="4248" y="2532"/>
                    <a:pt x="4290" y="2511"/>
                  </a:cubicBezTo>
                  <a:cubicBezTo>
                    <a:pt x="4373" y="2448"/>
                    <a:pt x="4457" y="2385"/>
                    <a:pt x="4541" y="2323"/>
                  </a:cubicBezTo>
                  <a:cubicBezTo>
                    <a:pt x="4624" y="2260"/>
                    <a:pt x="4645" y="2155"/>
                    <a:pt x="4583" y="2072"/>
                  </a:cubicBezTo>
                  <a:cubicBezTo>
                    <a:pt x="4546" y="2035"/>
                    <a:pt x="4495" y="2013"/>
                    <a:pt x="4447" y="2013"/>
                  </a:cubicBezTo>
                  <a:close/>
                  <a:moveTo>
                    <a:pt x="17306" y="2424"/>
                  </a:moveTo>
                  <a:cubicBezTo>
                    <a:pt x="17258" y="2424"/>
                    <a:pt x="17212" y="2445"/>
                    <a:pt x="17179" y="2490"/>
                  </a:cubicBezTo>
                  <a:cubicBezTo>
                    <a:pt x="17116" y="2553"/>
                    <a:pt x="17137" y="2657"/>
                    <a:pt x="17199" y="2720"/>
                  </a:cubicBezTo>
                  <a:cubicBezTo>
                    <a:pt x="17283" y="2783"/>
                    <a:pt x="17367" y="2867"/>
                    <a:pt x="17451" y="2929"/>
                  </a:cubicBezTo>
                  <a:cubicBezTo>
                    <a:pt x="17492" y="2971"/>
                    <a:pt x="17534" y="2971"/>
                    <a:pt x="17576" y="2992"/>
                  </a:cubicBezTo>
                  <a:cubicBezTo>
                    <a:pt x="17618" y="2992"/>
                    <a:pt x="17660" y="2971"/>
                    <a:pt x="17702" y="2929"/>
                  </a:cubicBezTo>
                  <a:cubicBezTo>
                    <a:pt x="17764" y="2867"/>
                    <a:pt x="17764" y="2741"/>
                    <a:pt x="17681" y="2678"/>
                  </a:cubicBezTo>
                  <a:cubicBezTo>
                    <a:pt x="17597" y="2616"/>
                    <a:pt x="17513" y="2532"/>
                    <a:pt x="17430" y="2469"/>
                  </a:cubicBezTo>
                  <a:cubicBezTo>
                    <a:pt x="17391" y="2440"/>
                    <a:pt x="17347" y="2424"/>
                    <a:pt x="17306" y="2424"/>
                  </a:cubicBezTo>
                  <a:close/>
                  <a:moveTo>
                    <a:pt x="3672" y="2652"/>
                  </a:moveTo>
                  <a:cubicBezTo>
                    <a:pt x="3631" y="2652"/>
                    <a:pt x="3589" y="2668"/>
                    <a:pt x="3557" y="2699"/>
                  </a:cubicBezTo>
                  <a:cubicBezTo>
                    <a:pt x="3453" y="2762"/>
                    <a:pt x="3369" y="2846"/>
                    <a:pt x="3285" y="2929"/>
                  </a:cubicBezTo>
                  <a:cubicBezTo>
                    <a:pt x="3223" y="2992"/>
                    <a:pt x="3223" y="3097"/>
                    <a:pt x="3285" y="3160"/>
                  </a:cubicBezTo>
                  <a:cubicBezTo>
                    <a:pt x="3327" y="3201"/>
                    <a:pt x="3369" y="3222"/>
                    <a:pt x="3411" y="3222"/>
                  </a:cubicBezTo>
                  <a:cubicBezTo>
                    <a:pt x="3453" y="3222"/>
                    <a:pt x="3495" y="3201"/>
                    <a:pt x="3536" y="3160"/>
                  </a:cubicBezTo>
                  <a:cubicBezTo>
                    <a:pt x="3599" y="3097"/>
                    <a:pt x="3683" y="3013"/>
                    <a:pt x="3767" y="2950"/>
                  </a:cubicBezTo>
                  <a:cubicBezTo>
                    <a:pt x="3850" y="2888"/>
                    <a:pt x="3850" y="2783"/>
                    <a:pt x="3787" y="2699"/>
                  </a:cubicBezTo>
                  <a:cubicBezTo>
                    <a:pt x="3756" y="2668"/>
                    <a:pt x="3714" y="2652"/>
                    <a:pt x="3672" y="2652"/>
                  </a:cubicBezTo>
                  <a:close/>
                  <a:moveTo>
                    <a:pt x="18065" y="3112"/>
                  </a:moveTo>
                  <a:cubicBezTo>
                    <a:pt x="18021" y="3112"/>
                    <a:pt x="17974" y="3128"/>
                    <a:pt x="17932" y="3160"/>
                  </a:cubicBezTo>
                  <a:cubicBezTo>
                    <a:pt x="17869" y="3222"/>
                    <a:pt x="17869" y="3327"/>
                    <a:pt x="17932" y="3390"/>
                  </a:cubicBezTo>
                  <a:cubicBezTo>
                    <a:pt x="18015" y="3473"/>
                    <a:pt x="18099" y="3557"/>
                    <a:pt x="18162" y="3641"/>
                  </a:cubicBezTo>
                  <a:cubicBezTo>
                    <a:pt x="18204" y="3683"/>
                    <a:pt x="18246" y="3683"/>
                    <a:pt x="18288" y="3683"/>
                  </a:cubicBezTo>
                  <a:cubicBezTo>
                    <a:pt x="18329" y="3683"/>
                    <a:pt x="18371" y="3683"/>
                    <a:pt x="18413" y="3641"/>
                  </a:cubicBezTo>
                  <a:cubicBezTo>
                    <a:pt x="18476" y="3578"/>
                    <a:pt x="18476" y="3473"/>
                    <a:pt x="18413" y="3411"/>
                  </a:cubicBezTo>
                  <a:cubicBezTo>
                    <a:pt x="18329" y="3327"/>
                    <a:pt x="18267" y="3243"/>
                    <a:pt x="18183" y="3160"/>
                  </a:cubicBezTo>
                  <a:cubicBezTo>
                    <a:pt x="18152" y="3128"/>
                    <a:pt x="18110" y="3112"/>
                    <a:pt x="18065" y="3112"/>
                  </a:cubicBezTo>
                  <a:close/>
                  <a:moveTo>
                    <a:pt x="2940" y="3364"/>
                  </a:moveTo>
                  <a:cubicBezTo>
                    <a:pt x="2898" y="3364"/>
                    <a:pt x="2856" y="3379"/>
                    <a:pt x="2825" y="3411"/>
                  </a:cubicBezTo>
                  <a:cubicBezTo>
                    <a:pt x="2741" y="3494"/>
                    <a:pt x="2658" y="3578"/>
                    <a:pt x="2595" y="3662"/>
                  </a:cubicBezTo>
                  <a:cubicBezTo>
                    <a:pt x="2532" y="3745"/>
                    <a:pt x="2532" y="3850"/>
                    <a:pt x="2595" y="3913"/>
                  </a:cubicBezTo>
                  <a:cubicBezTo>
                    <a:pt x="2637" y="3934"/>
                    <a:pt x="2678" y="3955"/>
                    <a:pt x="2720" y="3955"/>
                  </a:cubicBezTo>
                  <a:cubicBezTo>
                    <a:pt x="2762" y="3955"/>
                    <a:pt x="2804" y="3934"/>
                    <a:pt x="2846" y="3892"/>
                  </a:cubicBezTo>
                  <a:cubicBezTo>
                    <a:pt x="2909" y="3808"/>
                    <a:pt x="2992" y="3725"/>
                    <a:pt x="3076" y="3641"/>
                  </a:cubicBezTo>
                  <a:cubicBezTo>
                    <a:pt x="3139" y="3578"/>
                    <a:pt x="3118" y="3473"/>
                    <a:pt x="3055" y="3411"/>
                  </a:cubicBezTo>
                  <a:cubicBezTo>
                    <a:pt x="3024" y="3379"/>
                    <a:pt x="2982" y="3364"/>
                    <a:pt x="2940" y="3364"/>
                  </a:cubicBezTo>
                  <a:close/>
                  <a:moveTo>
                    <a:pt x="18746" y="3868"/>
                  </a:moveTo>
                  <a:cubicBezTo>
                    <a:pt x="18704" y="3868"/>
                    <a:pt x="18661" y="3884"/>
                    <a:pt x="18622" y="3913"/>
                  </a:cubicBezTo>
                  <a:cubicBezTo>
                    <a:pt x="18560" y="3955"/>
                    <a:pt x="18539" y="4059"/>
                    <a:pt x="18601" y="4143"/>
                  </a:cubicBezTo>
                  <a:cubicBezTo>
                    <a:pt x="18685" y="4227"/>
                    <a:pt x="18748" y="4310"/>
                    <a:pt x="18811" y="4394"/>
                  </a:cubicBezTo>
                  <a:cubicBezTo>
                    <a:pt x="18852" y="4457"/>
                    <a:pt x="18894" y="4478"/>
                    <a:pt x="18936" y="4478"/>
                  </a:cubicBezTo>
                  <a:cubicBezTo>
                    <a:pt x="18978" y="4478"/>
                    <a:pt x="19020" y="4457"/>
                    <a:pt x="19041" y="4436"/>
                  </a:cubicBezTo>
                  <a:cubicBezTo>
                    <a:pt x="19124" y="4373"/>
                    <a:pt x="19145" y="4269"/>
                    <a:pt x="19083" y="4206"/>
                  </a:cubicBezTo>
                  <a:cubicBezTo>
                    <a:pt x="18999" y="4101"/>
                    <a:pt x="18936" y="4017"/>
                    <a:pt x="18873" y="3934"/>
                  </a:cubicBezTo>
                  <a:cubicBezTo>
                    <a:pt x="18840" y="3889"/>
                    <a:pt x="18794" y="3868"/>
                    <a:pt x="18746" y="3868"/>
                  </a:cubicBezTo>
                  <a:close/>
                  <a:moveTo>
                    <a:pt x="2292" y="4136"/>
                  </a:moveTo>
                  <a:cubicBezTo>
                    <a:pt x="2243" y="4136"/>
                    <a:pt x="2192" y="4157"/>
                    <a:pt x="2155" y="4206"/>
                  </a:cubicBezTo>
                  <a:cubicBezTo>
                    <a:pt x="2072" y="4289"/>
                    <a:pt x="2009" y="4394"/>
                    <a:pt x="1946" y="4478"/>
                  </a:cubicBezTo>
                  <a:cubicBezTo>
                    <a:pt x="1904" y="4561"/>
                    <a:pt x="1904" y="4666"/>
                    <a:pt x="1988" y="4708"/>
                  </a:cubicBezTo>
                  <a:cubicBezTo>
                    <a:pt x="2030" y="4729"/>
                    <a:pt x="2051" y="4750"/>
                    <a:pt x="2093" y="4750"/>
                  </a:cubicBezTo>
                  <a:cubicBezTo>
                    <a:pt x="2134" y="4750"/>
                    <a:pt x="2197" y="4729"/>
                    <a:pt x="2218" y="4687"/>
                  </a:cubicBezTo>
                  <a:cubicBezTo>
                    <a:pt x="2281" y="4582"/>
                    <a:pt x="2365" y="4499"/>
                    <a:pt x="2427" y="4415"/>
                  </a:cubicBezTo>
                  <a:cubicBezTo>
                    <a:pt x="2469" y="4331"/>
                    <a:pt x="2469" y="4227"/>
                    <a:pt x="2386" y="4164"/>
                  </a:cubicBezTo>
                  <a:cubicBezTo>
                    <a:pt x="2360" y="4147"/>
                    <a:pt x="2326" y="4136"/>
                    <a:pt x="2292" y="4136"/>
                  </a:cubicBezTo>
                  <a:close/>
                  <a:moveTo>
                    <a:pt x="19329" y="4686"/>
                  </a:moveTo>
                  <a:cubicBezTo>
                    <a:pt x="19300" y="4686"/>
                    <a:pt x="19272" y="4693"/>
                    <a:pt x="19250" y="4708"/>
                  </a:cubicBezTo>
                  <a:cubicBezTo>
                    <a:pt x="19166" y="4771"/>
                    <a:pt x="19145" y="4875"/>
                    <a:pt x="19187" y="4938"/>
                  </a:cubicBezTo>
                  <a:cubicBezTo>
                    <a:pt x="19250" y="5043"/>
                    <a:pt x="19313" y="5126"/>
                    <a:pt x="19376" y="5231"/>
                  </a:cubicBezTo>
                  <a:cubicBezTo>
                    <a:pt x="19396" y="5273"/>
                    <a:pt x="19459" y="5315"/>
                    <a:pt x="19522" y="5315"/>
                  </a:cubicBezTo>
                  <a:cubicBezTo>
                    <a:pt x="19543" y="5315"/>
                    <a:pt x="19585" y="5294"/>
                    <a:pt x="19606" y="5273"/>
                  </a:cubicBezTo>
                  <a:cubicBezTo>
                    <a:pt x="19689" y="5231"/>
                    <a:pt x="19710" y="5126"/>
                    <a:pt x="19668" y="5043"/>
                  </a:cubicBezTo>
                  <a:cubicBezTo>
                    <a:pt x="19606" y="4959"/>
                    <a:pt x="19543" y="4854"/>
                    <a:pt x="19480" y="4750"/>
                  </a:cubicBezTo>
                  <a:cubicBezTo>
                    <a:pt x="19440" y="4709"/>
                    <a:pt x="19382" y="4686"/>
                    <a:pt x="19329" y="4686"/>
                  </a:cubicBezTo>
                  <a:close/>
                  <a:moveTo>
                    <a:pt x="1708" y="4970"/>
                  </a:moveTo>
                  <a:cubicBezTo>
                    <a:pt x="1651" y="4970"/>
                    <a:pt x="1597" y="5002"/>
                    <a:pt x="1570" y="5043"/>
                  </a:cubicBezTo>
                  <a:cubicBezTo>
                    <a:pt x="1507" y="5147"/>
                    <a:pt x="1444" y="5252"/>
                    <a:pt x="1402" y="5357"/>
                  </a:cubicBezTo>
                  <a:cubicBezTo>
                    <a:pt x="1339" y="5419"/>
                    <a:pt x="1381" y="5524"/>
                    <a:pt x="1465" y="5587"/>
                  </a:cubicBezTo>
                  <a:cubicBezTo>
                    <a:pt x="1486" y="5587"/>
                    <a:pt x="1507" y="5608"/>
                    <a:pt x="1549" y="5608"/>
                  </a:cubicBezTo>
                  <a:cubicBezTo>
                    <a:pt x="1611" y="5608"/>
                    <a:pt x="1653" y="5566"/>
                    <a:pt x="1695" y="5524"/>
                  </a:cubicBezTo>
                  <a:cubicBezTo>
                    <a:pt x="1737" y="5419"/>
                    <a:pt x="1800" y="5315"/>
                    <a:pt x="1862" y="5231"/>
                  </a:cubicBezTo>
                  <a:cubicBezTo>
                    <a:pt x="1904" y="5147"/>
                    <a:pt x="1883" y="5043"/>
                    <a:pt x="1800" y="5001"/>
                  </a:cubicBezTo>
                  <a:cubicBezTo>
                    <a:pt x="1771" y="4979"/>
                    <a:pt x="1739" y="4970"/>
                    <a:pt x="1708" y="4970"/>
                  </a:cubicBezTo>
                  <a:close/>
                  <a:moveTo>
                    <a:pt x="19861" y="5566"/>
                  </a:moveTo>
                  <a:cubicBezTo>
                    <a:pt x="19831" y="5566"/>
                    <a:pt x="19801" y="5573"/>
                    <a:pt x="19773" y="5587"/>
                  </a:cubicBezTo>
                  <a:cubicBezTo>
                    <a:pt x="19689" y="5629"/>
                    <a:pt x="19668" y="5733"/>
                    <a:pt x="19710" y="5817"/>
                  </a:cubicBezTo>
                  <a:cubicBezTo>
                    <a:pt x="19752" y="5901"/>
                    <a:pt x="19815" y="6005"/>
                    <a:pt x="19857" y="6110"/>
                  </a:cubicBezTo>
                  <a:cubicBezTo>
                    <a:pt x="19878" y="6173"/>
                    <a:pt x="19940" y="6193"/>
                    <a:pt x="20003" y="6193"/>
                  </a:cubicBezTo>
                  <a:cubicBezTo>
                    <a:pt x="20045" y="6193"/>
                    <a:pt x="20066" y="6193"/>
                    <a:pt x="20087" y="6173"/>
                  </a:cubicBezTo>
                  <a:cubicBezTo>
                    <a:pt x="20171" y="6152"/>
                    <a:pt x="20212" y="6047"/>
                    <a:pt x="20171" y="5963"/>
                  </a:cubicBezTo>
                  <a:cubicBezTo>
                    <a:pt x="20108" y="5859"/>
                    <a:pt x="20066" y="5754"/>
                    <a:pt x="20003" y="5649"/>
                  </a:cubicBezTo>
                  <a:cubicBezTo>
                    <a:pt x="19975" y="5594"/>
                    <a:pt x="19920" y="5566"/>
                    <a:pt x="19861" y="5566"/>
                  </a:cubicBezTo>
                  <a:close/>
                  <a:moveTo>
                    <a:pt x="1210" y="5859"/>
                  </a:moveTo>
                  <a:cubicBezTo>
                    <a:pt x="1151" y="5859"/>
                    <a:pt x="1095" y="5887"/>
                    <a:pt x="1067" y="5942"/>
                  </a:cubicBezTo>
                  <a:cubicBezTo>
                    <a:pt x="1026" y="6047"/>
                    <a:pt x="984" y="6152"/>
                    <a:pt x="921" y="6256"/>
                  </a:cubicBezTo>
                  <a:cubicBezTo>
                    <a:pt x="900" y="6340"/>
                    <a:pt x="921" y="6445"/>
                    <a:pt x="1005" y="6486"/>
                  </a:cubicBezTo>
                  <a:cubicBezTo>
                    <a:pt x="1046" y="6507"/>
                    <a:pt x="1067" y="6507"/>
                    <a:pt x="1088" y="6507"/>
                  </a:cubicBezTo>
                  <a:cubicBezTo>
                    <a:pt x="1151" y="6507"/>
                    <a:pt x="1214" y="6466"/>
                    <a:pt x="1235" y="6403"/>
                  </a:cubicBezTo>
                  <a:cubicBezTo>
                    <a:pt x="1277" y="6298"/>
                    <a:pt x="1339" y="6193"/>
                    <a:pt x="1381" y="6089"/>
                  </a:cubicBezTo>
                  <a:cubicBezTo>
                    <a:pt x="1423" y="6005"/>
                    <a:pt x="1381" y="5921"/>
                    <a:pt x="1298" y="5880"/>
                  </a:cubicBezTo>
                  <a:cubicBezTo>
                    <a:pt x="1270" y="5866"/>
                    <a:pt x="1239" y="5859"/>
                    <a:pt x="1210" y="5859"/>
                  </a:cubicBezTo>
                  <a:close/>
                  <a:moveTo>
                    <a:pt x="20289" y="6470"/>
                  </a:moveTo>
                  <a:cubicBezTo>
                    <a:pt x="20265" y="6470"/>
                    <a:pt x="20240" y="6476"/>
                    <a:pt x="20212" y="6486"/>
                  </a:cubicBezTo>
                  <a:cubicBezTo>
                    <a:pt x="20129" y="6528"/>
                    <a:pt x="20087" y="6633"/>
                    <a:pt x="20129" y="6717"/>
                  </a:cubicBezTo>
                  <a:cubicBezTo>
                    <a:pt x="20171" y="6821"/>
                    <a:pt x="20212" y="6926"/>
                    <a:pt x="20254" y="7030"/>
                  </a:cubicBezTo>
                  <a:cubicBezTo>
                    <a:pt x="20275" y="7093"/>
                    <a:pt x="20338" y="7135"/>
                    <a:pt x="20401" y="7135"/>
                  </a:cubicBezTo>
                  <a:cubicBezTo>
                    <a:pt x="20422" y="7135"/>
                    <a:pt x="20443" y="7135"/>
                    <a:pt x="20464" y="7114"/>
                  </a:cubicBezTo>
                  <a:cubicBezTo>
                    <a:pt x="20547" y="7093"/>
                    <a:pt x="20610" y="6989"/>
                    <a:pt x="20568" y="6905"/>
                  </a:cubicBezTo>
                  <a:cubicBezTo>
                    <a:pt x="20526" y="6800"/>
                    <a:pt x="20484" y="6696"/>
                    <a:pt x="20443" y="6591"/>
                  </a:cubicBezTo>
                  <a:cubicBezTo>
                    <a:pt x="20412" y="6513"/>
                    <a:pt x="20358" y="6470"/>
                    <a:pt x="20289" y="6470"/>
                  </a:cubicBezTo>
                  <a:close/>
                  <a:moveTo>
                    <a:pt x="836" y="6795"/>
                  </a:moveTo>
                  <a:cubicBezTo>
                    <a:pt x="768" y="6795"/>
                    <a:pt x="704" y="6836"/>
                    <a:pt x="670" y="6905"/>
                  </a:cubicBezTo>
                  <a:cubicBezTo>
                    <a:pt x="628" y="7010"/>
                    <a:pt x="586" y="7114"/>
                    <a:pt x="544" y="7219"/>
                  </a:cubicBezTo>
                  <a:cubicBezTo>
                    <a:pt x="523" y="7323"/>
                    <a:pt x="565" y="7407"/>
                    <a:pt x="670" y="7449"/>
                  </a:cubicBezTo>
                  <a:lnTo>
                    <a:pt x="712" y="7449"/>
                  </a:lnTo>
                  <a:cubicBezTo>
                    <a:pt x="774" y="7449"/>
                    <a:pt x="858" y="7407"/>
                    <a:pt x="879" y="7323"/>
                  </a:cubicBezTo>
                  <a:cubicBezTo>
                    <a:pt x="900" y="7219"/>
                    <a:pt x="942" y="7114"/>
                    <a:pt x="984" y="7010"/>
                  </a:cubicBezTo>
                  <a:cubicBezTo>
                    <a:pt x="1026" y="6926"/>
                    <a:pt x="963" y="6842"/>
                    <a:pt x="879" y="6800"/>
                  </a:cubicBezTo>
                  <a:cubicBezTo>
                    <a:pt x="865" y="6797"/>
                    <a:pt x="850" y="6795"/>
                    <a:pt x="836" y="6795"/>
                  </a:cubicBezTo>
                  <a:close/>
                  <a:moveTo>
                    <a:pt x="20634" y="7436"/>
                  </a:moveTo>
                  <a:cubicBezTo>
                    <a:pt x="20613" y="7436"/>
                    <a:pt x="20591" y="7440"/>
                    <a:pt x="20568" y="7449"/>
                  </a:cubicBezTo>
                  <a:cubicBezTo>
                    <a:pt x="20484" y="7470"/>
                    <a:pt x="20443" y="7574"/>
                    <a:pt x="20464" y="7658"/>
                  </a:cubicBezTo>
                  <a:cubicBezTo>
                    <a:pt x="20484" y="7763"/>
                    <a:pt x="20526" y="7867"/>
                    <a:pt x="20547" y="7972"/>
                  </a:cubicBezTo>
                  <a:cubicBezTo>
                    <a:pt x="20568" y="8056"/>
                    <a:pt x="20652" y="8098"/>
                    <a:pt x="20715" y="8098"/>
                  </a:cubicBezTo>
                  <a:lnTo>
                    <a:pt x="20756" y="8098"/>
                  </a:lnTo>
                  <a:cubicBezTo>
                    <a:pt x="20840" y="8077"/>
                    <a:pt x="20903" y="7972"/>
                    <a:pt x="20882" y="7888"/>
                  </a:cubicBezTo>
                  <a:cubicBezTo>
                    <a:pt x="20840" y="7784"/>
                    <a:pt x="20819" y="7658"/>
                    <a:pt x="20777" y="7554"/>
                  </a:cubicBezTo>
                  <a:cubicBezTo>
                    <a:pt x="20761" y="7488"/>
                    <a:pt x="20706" y="7436"/>
                    <a:pt x="20634" y="7436"/>
                  </a:cubicBezTo>
                  <a:close/>
                  <a:moveTo>
                    <a:pt x="515" y="7758"/>
                  </a:moveTo>
                  <a:cubicBezTo>
                    <a:pt x="434" y="7758"/>
                    <a:pt x="373" y="7801"/>
                    <a:pt x="356" y="7888"/>
                  </a:cubicBezTo>
                  <a:cubicBezTo>
                    <a:pt x="335" y="7993"/>
                    <a:pt x="293" y="8098"/>
                    <a:pt x="272" y="8223"/>
                  </a:cubicBezTo>
                  <a:cubicBezTo>
                    <a:pt x="251" y="8307"/>
                    <a:pt x="314" y="8390"/>
                    <a:pt x="398" y="8411"/>
                  </a:cubicBezTo>
                  <a:cubicBezTo>
                    <a:pt x="408" y="8422"/>
                    <a:pt x="419" y="8427"/>
                    <a:pt x="427" y="8427"/>
                  </a:cubicBezTo>
                  <a:cubicBezTo>
                    <a:pt x="434" y="8427"/>
                    <a:pt x="440" y="8422"/>
                    <a:pt x="440" y="8411"/>
                  </a:cubicBezTo>
                  <a:cubicBezTo>
                    <a:pt x="523" y="8411"/>
                    <a:pt x="586" y="8370"/>
                    <a:pt x="607" y="8286"/>
                  </a:cubicBezTo>
                  <a:cubicBezTo>
                    <a:pt x="628" y="8181"/>
                    <a:pt x="649" y="8077"/>
                    <a:pt x="691" y="7972"/>
                  </a:cubicBezTo>
                  <a:cubicBezTo>
                    <a:pt x="712" y="7888"/>
                    <a:pt x="649" y="7784"/>
                    <a:pt x="565" y="7763"/>
                  </a:cubicBezTo>
                  <a:cubicBezTo>
                    <a:pt x="548" y="7759"/>
                    <a:pt x="531" y="7758"/>
                    <a:pt x="515" y="7758"/>
                  </a:cubicBezTo>
                  <a:close/>
                  <a:moveTo>
                    <a:pt x="20873" y="8428"/>
                  </a:moveTo>
                  <a:cubicBezTo>
                    <a:pt x="20862" y="8428"/>
                    <a:pt x="20851" y="8430"/>
                    <a:pt x="20840" y="8432"/>
                  </a:cubicBezTo>
                  <a:cubicBezTo>
                    <a:pt x="20736" y="8432"/>
                    <a:pt x="20694" y="8537"/>
                    <a:pt x="20694" y="8621"/>
                  </a:cubicBezTo>
                  <a:cubicBezTo>
                    <a:pt x="20715" y="8725"/>
                    <a:pt x="20736" y="8830"/>
                    <a:pt x="20756" y="8955"/>
                  </a:cubicBezTo>
                  <a:cubicBezTo>
                    <a:pt x="20777" y="9039"/>
                    <a:pt x="20840" y="9081"/>
                    <a:pt x="20924" y="9081"/>
                  </a:cubicBezTo>
                  <a:lnTo>
                    <a:pt x="20966" y="9081"/>
                  </a:lnTo>
                  <a:cubicBezTo>
                    <a:pt x="21049" y="9081"/>
                    <a:pt x="21112" y="8976"/>
                    <a:pt x="21091" y="8893"/>
                  </a:cubicBezTo>
                  <a:cubicBezTo>
                    <a:pt x="21070" y="8788"/>
                    <a:pt x="21049" y="8662"/>
                    <a:pt x="21028" y="8558"/>
                  </a:cubicBezTo>
                  <a:cubicBezTo>
                    <a:pt x="21010" y="8485"/>
                    <a:pt x="20945" y="8428"/>
                    <a:pt x="20873" y="8428"/>
                  </a:cubicBezTo>
                  <a:close/>
                  <a:moveTo>
                    <a:pt x="303" y="8742"/>
                  </a:moveTo>
                  <a:cubicBezTo>
                    <a:pt x="231" y="8742"/>
                    <a:pt x="165" y="8802"/>
                    <a:pt x="147" y="8893"/>
                  </a:cubicBezTo>
                  <a:cubicBezTo>
                    <a:pt x="126" y="8997"/>
                    <a:pt x="105" y="9123"/>
                    <a:pt x="84" y="9227"/>
                  </a:cubicBezTo>
                  <a:cubicBezTo>
                    <a:pt x="84" y="9332"/>
                    <a:pt x="147" y="9416"/>
                    <a:pt x="230" y="9416"/>
                  </a:cubicBezTo>
                  <a:lnTo>
                    <a:pt x="251" y="9416"/>
                  </a:lnTo>
                  <a:cubicBezTo>
                    <a:pt x="335" y="9416"/>
                    <a:pt x="419" y="9353"/>
                    <a:pt x="419" y="9269"/>
                  </a:cubicBezTo>
                  <a:cubicBezTo>
                    <a:pt x="440" y="9165"/>
                    <a:pt x="461" y="9060"/>
                    <a:pt x="482" y="8955"/>
                  </a:cubicBezTo>
                  <a:cubicBezTo>
                    <a:pt x="482" y="8851"/>
                    <a:pt x="419" y="8767"/>
                    <a:pt x="335" y="8746"/>
                  </a:cubicBezTo>
                  <a:cubicBezTo>
                    <a:pt x="324" y="8743"/>
                    <a:pt x="313" y="8742"/>
                    <a:pt x="303" y="8742"/>
                  </a:cubicBezTo>
                  <a:close/>
                  <a:moveTo>
                    <a:pt x="20987" y="9416"/>
                  </a:moveTo>
                  <a:cubicBezTo>
                    <a:pt x="20903" y="9437"/>
                    <a:pt x="20840" y="9520"/>
                    <a:pt x="20840" y="9604"/>
                  </a:cubicBezTo>
                  <a:cubicBezTo>
                    <a:pt x="20861" y="9709"/>
                    <a:pt x="20861" y="9834"/>
                    <a:pt x="20861" y="9939"/>
                  </a:cubicBezTo>
                  <a:cubicBezTo>
                    <a:pt x="20882" y="10023"/>
                    <a:pt x="20945" y="10106"/>
                    <a:pt x="21028" y="10106"/>
                  </a:cubicBezTo>
                  <a:lnTo>
                    <a:pt x="21049" y="10106"/>
                  </a:lnTo>
                  <a:cubicBezTo>
                    <a:pt x="21133" y="10085"/>
                    <a:pt x="21217" y="10023"/>
                    <a:pt x="21196" y="9918"/>
                  </a:cubicBezTo>
                  <a:cubicBezTo>
                    <a:pt x="21196" y="9813"/>
                    <a:pt x="21196" y="9688"/>
                    <a:pt x="21175" y="9583"/>
                  </a:cubicBezTo>
                  <a:cubicBezTo>
                    <a:pt x="21175" y="9479"/>
                    <a:pt x="21091" y="9416"/>
                    <a:pt x="20987" y="9416"/>
                  </a:cubicBezTo>
                  <a:close/>
                  <a:moveTo>
                    <a:pt x="210" y="9751"/>
                  </a:moveTo>
                  <a:cubicBezTo>
                    <a:pt x="126" y="9751"/>
                    <a:pt x="21" y="9813"/>
                    <a:pt x="21" y="9918"/>
                  </a:cubicBezTo>
                  <a:cubicBezTo>
                    <a:pt x="21" y="10023"/>
                    <a:pt x="21" y="10148"/>
                    <a:pt x="0" y="10253"/>
                  </a:cubicBezTo>
                  <a:cubicBezTo>
                    <a:pt x="0" y="10357"/>
                    <a:pt x="84" y="10420"/>
                    <a:pt x="168" y="10441"/>
                  </a:cubicBezTo>
                  <a:cubicBezTo>
                    <a:pt x="272" y="10441"/>
                    <a:pt x="335" y="10357"/>
                    <a:pt x="356" y="10274"/>
                  </a:cubicBezTo>
                  <a:cubicBezTo>
                    <a:pt x="356" y="10169"/>
                    <a:pt x="356" y="10043"/>
                    <a:pt x="356" y="9939"/>
                  </a:cubicBezTo>
                  <a:cubicBezTo>
                    <a:pt x="377" y="9855"/>
                    <a:pt x="293" y="9771"/>
                    <a:pt x="210" y="9751"/>
                  </a:cubicBezTo>
                  <a:close/>
                  <a:moveTo>
                    <a:pt x="168" y="10441"/>
                  </a:moveTo>
                  <a:cubicBezTo>
                    <a:pt x="84" y="10441"/>
                    <a:pt x="0" y="10504"/>
                    <a:pt x="0" y="10608"/>
                  </a:cubicBezTo>
                  <a:cubicBezTo>
                    <a:pt x="0" y="10713"/>
                    <a:pt x="0" y="10839"/>
                    <a:pt x="0" y="10943"/>
                  </a:cubicBezTo>
                  <a:cubicBezTo>
                    <a:pt x="21" y="11048"/>
                    <a:pt x="84" y="11111"/>
                    <a:pt x="189" y="11111"/>
                  </a:cubicBezTo>
                  <a:cubicBezTo>
                    <a:pt x="272" y="11111"/>
                    <a:pt x="356" y="11027"/>
                    <a:pt x="356" y="10943"/>
                  </a:cubicBezTo>
                  <a:cubicBezTo>
                    <a:pt x="356" y="10839"/>
                    <a:pt x="356" y="10713"/>
                    <a:pt x="356" y="10608"/>
                  </a:cubicBezTo>
                  <a:cubicBezTo>
                    <a:pt x="356" y="10504"/>
                    <a:pt x="272" y="10441"/>
                    <a:pt x="168" y="10441"/>
                  </a:cubicBezTo>
                  <a:close/>
                  <a:moveTo>
                    <a:pt x="21070" y="10441"/>
                  </a:moveTo>
                  <a:cubicBezTo>
                    <a:pt x="20966" y="10441"/>
                    <a:pt x="20882" y="10504"/>
                    <a:pt x="20882" y="10608"/>
                  </a:cubicBezTo>
                  <a:cubicBezTo>
                    <a:pt x="20882" y="10713"/>
                    <a:pt x="20882" y="10818"/>
                    <a:pt x="20882" y="10943"/>
                  </a:cubicBezTo>
                  <a:cubicBezTo>
                    <a:pt x="20882" y="11027"/>
                    <a:pt x="20966" y="11111"/>
                    <a:pt x="21049" y="11111"/>
                  </a:cubicBezTo>
                  <a:cubicBezTo>
                    <a:pt x="21154" y="11111"/>
                    <a:pt x="21217" y="11048"/>
                    <a:pt x="21238" y="10943"/>
                  </a:cubicBezTo>
                  <a:cubicBezTo>
                    <a:pt x="21238" y="10839"/>
                    <a:pt x="21238" y="10713"/>
                    <a:pt x="21238" y="10608"/>
                  </a:cubicBezTo>
                  <a:cubicBezTo>
                    <a:pt x="21238" y="10504"/>
                    <a:pt x="21154" y="10441"/>
                    <a:pt x="21070" y="10441"/>
                  </a:cubicBezTo>
                  <a:close/>
                  <a:moveTo>
                    <a:pt x="210" y="11445"/>
                  </a:moveTo>
                  <a:cubicBezTo>
                    <a:pt x="105" y="11466"/>
                    <a:pt x="42" y="11550"/>
                    <a:pt x="42" y="11634"/>
                  </a:cubicBezTo>
                  <a:cubicBezTo>
                    <a:pt x="63" y="11738"/>
                    <a:pt x="84" y="11864"/>
                    <a:pt x="84" y="11968"/>
                  </a:cubicBezTo>
                  <a:cubicBezTo>
                    <a:pt x="105" y="12052"/>
                    <a:pt x="168" y="12115"/>
                    <a:pt x="251" y="12115"/>
                  </a:cubicBezTo>
                  <a:lnTo>
                    <a:pt x="272" y="12115"/>
                  </a:lnTo>
                  <a:cubicBezTo>
                    <a:pt x="377" y="12115"/>
                    <a:pt x="440" y="12031"/>
                    <a:pt x="419" y="11927"/>
                  </a:cubicBezTo>
                  <a:cubicBezTo>
                    <a:pt x="419" y="11822"/>
                    <a:pt x="398" y="11717"/>
                    <a:pt x="398" y="11592"/>
                  </a:cubicBezTo>
                  <a:cubicBezTo>
                    <a:pt x="377" y="11508"/>
                    <a:pt x="293" y="11445"/>
                    <a:pt x="210" y="11445"/>
                  </a:cubicBezTo>
                  <a:close/>
                  <a:moveTo>
                    <a:pt x="21028" y="11445"/>
                  </a:moveTo>
                  <a:cubicBezTo>
                    <a:pt x="20945" y="11445"/>
                    <a:pt x="20861" y="11508"/>
                    <a:pt x="20840" y="11613"/>
                  </a:cubicBezTo>
                  <a:cubicBezTo>
                    <a:pt x="20840" y="11717"/>
                    <a:pt x="20819" y="11822"/>
                    <a:pt x="20798" y="11927"/>
                  </a:cubicBezTo>
                  <a:cubicBezTo>
                    <a:pt x="20798" y="12031"/>
                    <a:pt x="20861" y="12115"/>
                    <a:pt x="20945" y="12115"/>
                  </a:cubicBezTo>
                  <a:cubicBezTo>
                    <a:pt x="20966" y="12115"/>
                    <a:pt x="20966" y="12115"/>
                    <a:pt x="20966" y="12136"/>
                  </a:cubicBezTo>
                  <a:cubicBezTo>
                    <a:pt x="21049" y="12136"/>
                    <a:pt x="21133" y="12073"/>
                    <a:pt x="21133" y="11989"/>
                  </a:cubicBezTo>
                  <a:cubicBezTo>
                    <a:pt x="21154" y="11864"/>
                    <a:pt x="21175" y="11759"/>
                    <a:pt x="21175" y="11634"/>
                  </a:cubicBezTo>
                  <a:cubicBezTo>
                    <a:pt x="21196" y="11550"/>
                    <a:pt x="21133" y="11466"/>
                    <a:pt x="21028" y="11445"/>
                  </a:cubicBezTo>
                  <a:close/>
                  <a:moveTo>
                    <a:pt x="374" y="12446"/>
                  </a:moveTo>
                  <a:cubicBezTo>
                    <a:pt x="362" y="12446"/>
                    <a:pt x="349" y="12447"/>
                    <a:pt x="335" y="12450"/>
                  </a:cubicBezTo>
                  <a:cubicBezTo>
                    <a:pt x="251" y="12471"/>
                    <a:pt x="189" y="12554"/>
                    <a:pt x="210" y="12659"/>
                  </a:cubicBezTo>
                  <a:cubicBezTo>
                    <a:pt x="230" y="12764"/>
                    <a:pt x="251" y="12868"/>
                    <a:pt x="272" y="12994"/>
                  </a:cubicBezTo>
                  <a:cubicBezTo>
                    <a:pt x="293" y="13077"/>
                    <a:pt x="356" y="13119"/>
                    <a:pt x="440" y="13119"/>
                  </a:cubicBezTo>
                  <a:lnTo>
                    <a:pt x="482" y="13119"/>
                  </a:lnTo>
                  <a:cubicBezTo>
                    <a:pt x="565" y="13098"/>
                    <a:pt x="628" y="13015"/>
                    <a:pt x="607" y="12910"/>
                  </a:cubicBezTo>
                  <a:cubicBezTo>
                    <a:pt x="586" y="12805"/>
                    <a:pt x="565" y="12701"/>
                    <a:pt x="544" y="12596"/>
                  </a:cubicBezTo>
                  <a:cubicBezTo>
                    <a:pt x="526" y="12505"/>
                    <a:pt x="460" y="12446"/>
                    <a:pt x="374" y="12446"/>
                  </a:cubicBezTo>
                  <a:close/>
                  <a:moveTo>
                    <a:pt x="20864" y="12446"/>
                  </a:moveTo>
                  <a:cubicBezTo>
                    <a:pt x="20778" y="12446"/>
                    <a:pt x="20712" y="12505"/>
                    <a:pt x="20694" y="12596"/>
                  </a:cubicBezTo>
                  <a:cubicBezTo>
                    <a:pt x="20673" y="12701"/>
                    <a:pt x="20652" y="12805"/>
                    <a:pt x="20631" y="12910"/>
                  </a:cubicBezTo>
                  <a:cubicBezTo>
                    <a:pt x="20610" y="13015"/>
                    <a:pt x="20673" y="13098"/>
                    <a:pt x="20756" y="13119"/>
                  </a:cubicBezTo>
                  <a:lnTo>
                    <a:pt x="20798" y="13119"/>
                  </a:lnTo>
                  <a:cubicBezTo>
                    <a:pt x="20882" y="13119"/>
                    <a:pt x="20945" y="13077"/>
                    <a:pt x="20966" y="12994"/>
                  </a:cubicBezTo>
                  <a:cubicBezTo>
                    <a:pt x="20987" y="12889"/>
                    <a:pt x="21008" y="12764"/>
                    <a:pt x="21028" y="12659"/>
                  </a:cubicBezTo>
                  <a:cubicBezTo>
                    <a:pt x="21049" y="12554"/>
                    <a:pt x="20987" y="12471"/>
                    <a:pt x="20903" y="12450"/>
                  </a:cubicBezTo>
                  <a:cubicBezTo>
                    <a:pt x="20889" y="12447"/>
                    <a:pt x="20876" y="12446"/>
                    <a:pt x="20864" y="12446"/>
                  </a:cubicBezTo>
                  <a:close/>
                  <a:moveTo>
                    <a:pt x="622" y="13441"/>
                  </a:moveTo>
                  <a:cubicBezTo>
                    <a:pt x="603" y="13441"/>
                    <a:pt x="584" y="13445"/>
                    <a:pt x="565" y="13454"/>
                  </a:cubicBezTo>
                  <a:cubicBezTo>
                    <a:pt x="482" y="13475"/>
                    <a:pt x="419" y="13559"/>
                    <a:pt x="440" y="13663"/>
                  </a:cubicBezTo>
                  <a:cubicBezTo>
                    <a:pt x="482" y="13768"/>
                    <a:pt x="523" y="13872"/>
                    <a:pt x="544" y="13977"/>
                  </a:cubicBezTo>
                  <a:cubicBezTo>
                    <a:pt x="586" y="14061"/>
                    <a:pt x="649" y="14103"/>
                    <a:pt x="712" y="14103"/>
                  </a:cubicBezTo>
                  <a:cubicBezTo>
                    <a:pt x="733" y="14103"/>
                    <a:pt x="754" y="14103"/>
                    <a:pt x="774" y="14082"/>
                  </a:cubicBezTo>
                  <a:cubicBezTo>
                    <a:pt x="858" y="14061"/>
                    <a:pt x="900" y="13956"/>
                    <a:pt x="879" y="13872"/>
                  </a:cubicBezTo>
                  <a:cubicBezTo>
                    <a:pt x="837" y="13768"/>
                    <a:pt x="795" y="13663"/>
                    <a:pt x="774" y="13559"/>
                  </a:cubicBezTo>
                  <a:cubicBezTo>
                    <a:pt x="758" y="13493"/>
                    <a:pt x="691" y="13441"/>
                    <a:pt x="622" y="13441"/>
                  </a:cubicBezTo>
                  <a:close/>
                  <a:moveTo>
                    <a:pt x="20616" y="13441"/>
                  </a:moveTo>
                  <a:cubicBezTo>
                    <a:pt x="20547" y="13441"/>
                    <a:pt x="20480" y="13493"/>
                    <a:pt x="20464" y="13559"/>
                  </a:cubicBezTo>
                  <a:cubicBezTo>
                    <a:pt x="20422" y="13663"/>
                    <a:pt x="20401" y="13768"/>
                    <a:pt x="20359" y="13872"/>
                  </a:cubicBezTo>
                  <a:cubicBezTo>
                    <a:pt x="20338" y="13956"/>
                    <a:pt x="20380" y="14061"/>
                    <a:pt x="20464" y="14082"/>
                  </a:cubicBezTo>
                  <a:cubicBezTo>
                    <a:pt x="20484" y="14103"/>
                    <a:pt x="20505" y="14103"/>
                    <a:pt x="20526" y="14103"/>
                  </a:cubicBezTo>
                  <a:cubicBezTo>
                    <a:pt x="20589" y="14103"/>
                    <a:pt x="20652" y="14061"/>
                    <a:pt x="20673" y="13977"/>
                  </a:cubicBezTo>
                  <a:cubicBezTo>
                    <a:pt x="20715" y="13872"/>
                    <a:pt x="20756" y="13768"/>
                    <a:pt x="20777" y="13663"/>
                  </a:cubicBezTo>
                  <a:cubicBezTo>
                    <a:pt x="20819" y="13559"/>
                    <a:pt x="20756" y="13475"/>
                    <a:pt x="20673" y="13454"/>
                  </a:cubicBezTo>
                  <a:cubicBezTo>
                    <a:pt x="20654" y="13445"/>
                    <a:pt x="20635" y="13441"/>
                    <a:pt x="20616" y="13441"/>
                  </a:cubicBezTo>
                  <a:close/>
                  <a:moveTo>
                    <a:pt x="949" y="14400"/>
                  </a:moveTo>
                  <a:cubicBezTo>
                    <a:pt x="925" y="14400"/>
                    <a:pt x="901" y="14405"/>
                    <a:pt x="879" y="14416"/>
                  </a:cubicBezTo>
                  <a:cubicBezTo>
                    <a:pt x="795" y="14437"/>
                    <a:pt x="754" y="14542"/>
                    <a:pt x="795" y="14626"/>
                  </a:cubicBezTo>
                  <a:cubicBezTo>
                    <a:pt x="837" y="14730"/>
                    <a:pt x="879" y="14835"/>
                    <a:pt x="921" y="14940"/>
                  </a:cubicBezTo>
                  <a:cubicBezTo>
                    <a:pt x="963" y="15002"/>
                    <a:pt x="1026" y="15044"/>
                    <a:pt x="1088" y="15044"/>
                  </a:cubicBezTo>
                  <a:cubicBezTo>
                    <a:pt x="1109" y="15044"/>
                    <a:pt x="1130" y="15044"/>
                    <a:pt x="1151" y="15023"/>
                  </a:cubicBezTo>
                  <a:cubicBezTo>
                    <a:pt x="1235" y="15002"/>
                    <a:pt x="1277" y="14898"/>
                    <a:pt x="1235" y="14814"/>
                  </a:cubicBezTo>
                  <a:cubicBezTo>
                    <a:pt x="1193" y="14709"/>
                    <a:pt x="1151" y="14605"/>
                    <a:pt x="1109" y="14500"/>
                  </a:cubicBezTo>
                  <a:cubicBezTo>
                    <a:pt x="1079" y="14439"/>
                    <a:pt x="1014" y="14400"/>
                    <a:pt x="949" y="14400"/>
                  </a:cubicBezTo>
                  <a:close/>
                  <a:moveTo>
                    <a:pt x="20272" y="14400"/>
                  </a:moveTo>
                  <a:cubicBezTo>
                    <a:pt x="20212" y="14400"/>
                    <a:pt x="20159" y="14439"/>
                    <a:pt x="20129" y="14500"/>
                  </a:cubicBezTo>
                  <a:cubicBezTo>
                    <a:pt x="20087" y="14605"/>
                    <a:pt x="20045" y="14709"/>
                    <a:pt x="20003" y="14814"/>
                  </a:cubicBezTo>
                  <a:cubicBezTo>
                    <a:pt x="19961" y="14898"/>
                    <a:pt x="20003" y="14981"/>
                    <a:pt x="20087" y="15023"/>
                  </a:cubicBezTo>
                  <a:cubicBezTo>
                    <a:pt x="20108" y="15044"/>
                    <a:pt x="20129" y="15044"/>
                    <a:pt x="20150" y="15044"/>
                  </a:cubicBezTo>
                  <a:cubicBezTo>
                    <a:pt x="20212" y="15044"/>
                    <a:pt x="20275" y="15002"/>
                    <a:pt x="20296" y="14940"/>
                  </a:cubicBezTo>
                  <a:cubicBezTo>
                    <a:pt x="20359" y="14835"/>
                    <a:pt x="20401" y="14730"/>
                    <a:pt x="20443" y="14626"/>
                  </a:cubicBezTo>
                  <a:cubicBezTo>
                    <a:pt x="20484" y="14542"/>
                    <a:pt x="20443" y="14437"/>
                    <a:pt x="20338" y="14416"/>
                  </a:cubicBezTo>
                  <a:cubicBezTo>
                    <a:pt x="20316" y="14405"/>
                    <a:pt x="20293" y="14400"/>
                    <a:pt x="20272" y="14400"/>
                  </a:cubicBezTo>
                  <a:close/>
                  <a:moveTo>
                    <a:pt x="1385" y="15316"/>
                  </a:moveTo>
                  <a:cubicBezTo>
                    <a:pt x="1356" y="15316"/>
                    <a:pt x="1325" y="15323"/>
                    <a:pt x="1298" y="15337"/>
                  </a:cubicBezTo>
                  <a:cubicBezTo>
                    <a:pt x="1214" y="15379"/>
                    <a:pt x="1193" y="15484"/>
                    <a:pt x="1235" y="15567"/>
                  </a:cubicBezTo>
                  <a:cubicBezTo>
                    <a:pt x="1277" y="15672"/>
                    <a:pt x="1339" y="15756"/>
                    <a:pt x="1402" y="15860"/>
                  </a:cubicBezTo>
                  <a:cubicBezTo>
                    <a:pt x="1423" y="15923"/>
                    <a:pt x="1486" y="15944"/>
                    <a:pt x="1549" y="15944"/>
                  </a:cubicBezTo>
                  <a:cubicBezTo>
                    <a:pt x="1570" y="15944"/>
                    <a:pt x="1590" y="15944"/>
                    <a:pt x="1632" y="15923"/>
                  </a:cubicBezTo>
                  <a:cubicBezTo>
                    <a:pt x="1716" y="15881"/>
                    <a:pt x="1737" y="15777"/>
                    <a:pt x="1695" y="15693"/>
                  </a:cubicBezTo>
                  <a:cubicBezTo>
                    <a:pt x="1632" y="15609"/>
                    <a:pt x="1590" y="15505"/>
                    <a:pt x="1528" y="15400"/>
                  </a:cubicBezTo>
                  <a:cubicBezTo>
                    <a:pt x="1500" y="15344"/>
                    <a:pt x="1444" y="15316"/>
                    <a:pt x="1385" y="15316"/>
                  </a:cubicBezTo>
                  <a:close/>
                  <a:moveTo>
                    <a:pt x="19853" y="15316"/>
                  </a:moveTo>
                  <a:cubicBezTo>
                    <a:pt x="19794" y="15316"/>
                    <a:pt x="19738" y="15344"/>
                    <a:pt x="19710" y="15400"/>
                  </a:cubicBezTo>
                  <a:cubicBezTo>
                    <a:pt x="19648" y="15505"/>
                    <a:pt x="19606" y="15588"/>
                    <a:pt x="19543" y="15693"/>
                  </a:cubicBezTo>
                  <a:cubicBezTo>
                    <a:pt x="19501" y="15777"/>
                    <a:pt x="19522" y="15881"/>
                    <a:pt x="19606" y="15923"/>
                  </a:cubicBezTo>
                  <a:cubicBezTo>
                    <a:pt x="19627" y="15944"/>
                    <a:pt x="19668" y="15944"/>
                    <a:pt x="19689" y="15944"/>
                  </a:cubicBezTo>
                  <a:cubicBezTo>
                    <a:pt x="19752" y="15944"/>
                    <a:pt x="19815" y="15923"/>
                    <a:pt x="19836" y="15860"/>
                  </a:cubicBezTo>
                  <a:cubicBezTo>
                    <a:pt x="19899" y="15756"/>
                    <a:pt x="19961" y="15672"/>
                    <a:pt x="20003" y="15567"/>
                  </a:cubicBezTo>
                  <a:cubicBezTo>
                    <a:pt x="20045" y="15484"/>
                    <a:pt x="20024" y="15379"/>
                    <a:pt x="19940" y="15337"/>
                  </a:cubicBezTo>
                  <a:cubicBezTo>
                    <a:pt x="19913" y="15323"/>
                    <a:pt x="19882" y="15316"/>
                    <a:pt x="19853" y="15316"/>
                  </a:cubicBezTo>
                  <a:close/>
                  <a:moveTo>
                    <a:pt x="1894" y="16194"/>
                  </a:moveTo>
                  <a:cubicBezTo>
                    <a:pt x="1862" y="16194"/>
                    <a:pt x="1829" y="16201"/>
                    <a:pt x="1800" y="16216"/>
                  </a:cubicBezTo>
                  <a:cubicBezTo>
                    <a:pt x="1737" y="16279"/>
                    <a:pt x="1716" y="16383"/>
                    <a:pt x="1758" y="16446"/>
                  </a:cubicBezTo>
                  <a:cubicBezTo>
                    <a:pt x="1821" y="16551"/>
                    <a:pt x="1883" y="16634"/>
                    <a:pt x="1946" y="16739"/>
                  </a:cubicBezTo>
                  <a:cubicBezTo>
                    <a:pt x="1988" y="16781"/>
                    <a:pt x="2030" y="16802"/>
                    <a:pt x="2093" y="16802"/>
                  </a:cubicBezTo>
                  <a:cubicBezTo>
                    <a:pt x="2134" y="16802"/>
                    <a:pt x="2155" y="16802"/>
                    <a:pt x="2197" y="16781"/>
                  </a:cubicBezTo>
                  <a:cubicBezTo>
                    <a:pt x="2260" y="16718"/>
                    <a:pt x="2281" y="16613"/>
                    <a:pt x="2239" y="16530"/>
                  </a:cubicBezTo>
                  <a:cubicBezTo>
                    <a:pt x="2176" y="16446"/>
                    <a:pt x="2114" y="16362"/>
                    <a:pt x="2051" y="16258"/>
                  </a:cubicBezTo>
                  <a:cubicBezTo>
                    <a:pt x="2010" y="16217"/>
                    <a:pt x="1952" y="16194"/>
                    <a:pt x="1894" y="16194"/>
                  </a:cubicBezTo>
                  <a:close/>
                  <a:moveTo>
                    <a:pt x="19335" y="16179"/>
                  </a:moveTo>
                  <a:cubicBezTo>
                    <a:pt x="19282" y="16179"/>
                    <a:pt x="19233" y="16207"/>
                    <a:pt x="19208" y="16258"/>
                  </a:cubicBezTo>
                  <a:lnTo>
                    <a:pt x="19020" y="16530"/>
                  </a:lnTo>
                  <a:cubicBezTo>
                    <a:pt x="18957" y="16613"/>
                    <a:pt x="18978" y="16718"/>
                    <a:pt x="19041" y="16760"/>
                  </a:cubicBezTo>
                  <a:cubicBezTo>
                    <a:pt x="19083" y="16781"/>
                    <a:pt x="19104" y="16802"/>
                    <a:pt x="19145" y="16802"/>
                  </a:cubicBezTo>
                  <a:cubicBezTo>
                    <a:pt x="19208" y="16802"/>
                    <a:pt x="19250" y="16781"/>
                    <a:pt x="19292" y="16739"/>
                  </a:cubicBezTo>
                  <a:cubicBezTo>
                    <a:pt x="19355" y="16634"/>
                    <a:pt x="19417" y="16551"/>
                    <a:pt x="19480" y="16446"/>
                  </a:cubicBezTo>
                  <a:cubicBezTo>
                    <a:pt x="19543" y="16362"/>
                    <a:pt x="19522" y="16258"/>
                    <a:pt x="19438" y="16216"/>
                  </a:cubicBezTo>
                  <a:cubicBezTo>
                    <a:pt x="19405" y="16191"/>
                    <a:pt x="19369" y="16179"/>
                    <a:pt x="19335" y="16179"/>
                  </a:cubicBezTo>
                  <a:close/>
                  <a:moveTo>
                    <a:pt x="2509" y="17008"/>
                  </a:moveTo>
                  <a:cubicBezTo>
                    <a:pt x="2468" y="17008"/>
                    <a:pt x="2424" y="17024"/>
                    <a:pt x="2386" y="17053"/>
                  </a:cubicBezTo>
                  <a:cubicBezTo>
                    <a:pt x="2323" y="17095"/>
                    <a:pt x="2302" y="17199"/>
                    <a:pt x="2365" y="17283"/>
                  </a:cubicBezTo>
                  <a:cubicBezTo>
                    <a:pt x="2448" y="17367"/>
                    <a:pt x="2511" y="17450"/>
                    <a:pt x="2595" y="17555"/>
                  </a:cubicBezTo>
                  <a:cubicBezTo>
                    <a:pt x="2616" y="17576"/>
                    <a:pt x="2678" y="17597"/>
                    <a:pt x="2720" y="17597"/>
                  </a:cubicBezTo>
                  <a:cubicBezTo>
                    <a:pt x="2762" y="17597"/>
                    <a:pt x="2804" y="17597"/>
                    <a:pt x="2825" y="17555"/>
                  </a:cubicBezTo>
                  <a:cubicBezTo>
                    <a:pt x="2909" y="17513"/>
                    <a:pt x="2909" y="17388"/>
                    <a:pt x="2846" y="17325"/>
                  </a:cubicBezTo>
                  <a:cubicBezTo>
                    <a:pt x="2783" y="17241"/>
                    <a:pt x="2699" y="17157"/>
                    <a:pt x="2637" y="17074"/>
                  </a:cubicBezTo>
                  <a:cubicBezTo>
                    <a:pt x="2603" y="17029"/>
                    <a:pt x="2557" y="17008"/>
                    <a:pt x="2509" y="17008"/>
                  </a:cubicBezTo>
                  <a:close/>
                  <a:moveTo>
                    <a:pt x="18742" y="17004"/>
                  </a:moveTo>
                  <a:cubicBezTo>
                    <a:pt x="18689" y="17004"/>
                    <a:pt x="18638" y="17025"/>
                    <a:pt x="18601" y="17074"/>
                  </a:cubicBezTo>
                  <a:cubicBezTo>
                    <a:pt x="18539" y="17157"/>
                    <a:pt x="18476" y="17241"/>
                    <a:pt x="18392" y="17325"/>
                  </a:cubicBezTo>
                  <a:cubicBezTo>
                    <a:pt x="18329" y="17388"/>
                    <a:pt x="18350" y="17492"/>
                    <a:pt x="18413" y="17555"/>
                  </a:cubicBezTo>
                  <a:cubicBezTo>
                    <a:pt x="18434" y="17576"/>
                    <a:pt x="18476" y="17597"/>
                    <a:pt x="18518" y="17597"/>
                  </a:cubicBezTo>
                  <a:cubicBezTo>
                    <a:pt x="18580" y="17597"/>
                    <a:pt x="18622" y="17576"/>
                    <a:pt x="18664" y="17534"/>
                  </a:cubicBezTo>
                  <a:cubicBezTo>
                    <a:pt x="18727" y="17450"/>
                    <a:pt x="18811" y="17367"/>
                    <a:pt x="18873" y="17283"/>
                  </a:cubicBezTo>
                  <a:cubicBezTo>
                    <a:pt x="18936" y="17199"/>
                    <a:pt x="18915" y="17095"/>
                    <a:pt x="18852" y="17032"/>
                  </a:cubicBezTo>
                  <a:cubicBezTo>
                    <a:pt x="18818" y="17015"/>
                    <a:pt x="18780" y="17004"/>
                    <a:pt x="18742" y="17004"/>
                  </a:cubicBezTo>
                  <a:close/>
                  <a:moveTo>
                    <a:pt x="18068" y="17759"/>
                  </a:moveTo>
                  <a:cubicBezTo>
                    <a:pt x="18026" y="17759"/>
                    <a:pt x="17984" y="17775"/>
                    <a:pt x="17953" y="17806"/>
                  </a:cubicBezTo>
                  <a:cubicBezTo>
                    <a:pt x="17869" y="17890"/>
                    <a:pt x="17785" y="17973"/>
                    <a:pt x="17702" y="18036"/>
                  </a:cubicBezTo>
                  <a:cubicBezTo>
                    <a:pt x="17639" y="18099"/>
                    <a:pt x="17639" y="18204"/>
                    <a:pt x="17702" y="18287"/>
                  </a:cubicBezTo>
                  <a:cubicBezTo>
                    <a:pt x="17743" y="18308"/>
                    <a:pt x="17785" y="18329"/>
                    <a:pt x="17827" y="18329"/>
                  </a:cubicBezTo>
                  <a:cubicBezTo>
                    <a:pt x="17869" y="18329"/>
                    <a:pt x="17911" y="18308"/>
                    <a:pt x="17932" y="18287"/>
                  </a:cubicBezTo>
                  <a:cubicBezTo>
                    <a:pt x="18015" y="18204"/>
                    <a:pt x="18099" y="18120"/>
                    <a:pt x="18183" y="18036"/>
                  </a:cubicBezTo>
                  <a:cubicBezTo>
                    <a:pt x="18246" y="17973"/>
                    <a:pt x="18246" y="17869"/>
                    <a:pt x="18183" y="17806"/>
                  </a:cubicBezTo>
                  <a:cubicBezTo>
                    <a:pt x="18152" y="17775"/>
                    <a:pt x="18110" y="17759"/>
                    <a:pt x="18068" y="17759"/>
                  </a:cubicBezTo>
                  <a:close/>
                  <a:moveTo>
                    <a:pt x="3161" y="17761"/>
                  </a:moveTo>
                  <a:cubicBezTo>
                    <a:pt x="3122" y="17761"/>
                    <a:pt x="3084" y="17777"/>
                    <a:pt x="3055" y="17806"/>
                  </a:cubicBezTo>
                  <a:cubicBezTo>
                    <a:pt x="2992" y="17890"/>
                    <a:pt x="2992" y="17994"/>
                    <a:pt x="3055" y="18057"/>
                  </a:cubicBezTo>
                  <a:cubicBezTo>
                    <a:pt x="3139" y="18141"/>
                    <a:pt x="3223" y="18225"/>
                    <a:pt x="3306" y="18287"/>
                  </a:cubicBezTo>
                  <a:cubicBezTo>
                    <a:pt x="3327" y="18329"/>
                    <a:pt x="3369" y="18329"/>
                    <a:pt x="3411" y="18350"/>
                  </a:cubicBezTo>
                  <a:cubicBezTo>
                    <a:pt x="3453" y="18350"/>
                    <a:pt x="3495" y="18329"/>
                    <a:pt x="3536" y="18287"/>
                  </a:cubicBezTo>
                  <a:cubicBezTo>
                    <a:pt x="3599" y="18225"/>
                    <a:pt x="3599" y="18120"/>
                    <a:pt x="3536" y="18057"/>
                  </a:cubicBezTo>
                  <a:cubicBezTo>
                    <a:pt x="3453" y="17973"/>
                    <a:pt x="3369" y="17890"/>
                    <a:pt x="3285" y="17827"/>
                  </a:cubicBezTo>
                  <a:cubicBezTo>
                    <a:pt x="3252" y="17782"/>
                    <a:pt x="3206" y="17761"/>
                    <a:pt x="3161" y="17761"/>
                  </a:cubicBezTo>
                  <a:close/>
                  <a:moveTo>
                    <a:pt x="3915" y="18452"/>
                  </a:moveTo>
                  <a:cubicBezTo>
                    <a:pt x="3867" y="18452"/>
                    <a:pt x="3821" y="18473"/>
                    <a:pt x="3787" y="18518"/>
                  </a:cubicBezTo>
                  <a:cubicBezTo>
                    <a:pt x="3725" y="18580"/>
                    <a:pt x="3746" y="18685"/>
                    <a:pt x="3808" y="18748"/>
                  </a:cubicBezTo>
                  <a:cubicBezTo>
                    <a:pt x="3892" y="18831"/>
                    <a:pt x="3997" y="18894"/>
                    <a:pt x="4080" y="18957"/>
                  </a:cubicBezTo>
                  <a:cubicBezTo>
                    <a:pt x="4101" y="18999"/>
                    <a:pt x="4143" y="18999"/>
                    <a:pt x="4185" y="18999"/>
                  </a:cubicBezTo>
                  <a:cubicBezTo>
                    <a:pt x="4227" y="18999"/>
                    <a:pt x="4290" y="18978"/>
                    <a:pt x="4311" y="18936"/>
                  </a:cubicBezTo>
                  <a:cubicBezTo>
                    <a:pt x="4373" y="18873"/>
                    <a:pt x="4352" y="18748"/>
                    <a:pt x="4290" y="18706"/>
                  </a:cubicBezTo>
                  <a:cubicBezTo>
                    <a:pt x="4206" y="18622"/>
                    <a:pt x="4122" y="18559"/>
                    <a:pt x="4039" y="18497"/>
                  </a:cubicBezTo>
                  <a:cubicBezTo>
                    <a:pt x="4000" y="18467"/>
                    <a:pt x="3956" y="18452"/>
                    <a:pt x="3915" y="18452"/>
                  </a:cubicBezTo>
                  <a:close/>
                  <a:moveTo>
                    <a:pt x="17326" y="18452"/>
                  </a:moveTo>
                  <a:cubicBezTo>
                    <a:pt x="17288" y="18452"/>
                    <a:pt x="17250" y="18467"/>
                    <a:pt x="17220" y="18497"/>
                  </a:cubicBezTo>
                  <a:cubicBezTo>
                    <a:pt x="17116" y="18559"/>
                    <a:pt x="17032" y="18622"/>
                    <a:pt x="16948" y="18685"/>
                  </a:cubicBezTo>
                  <a:cubicBezTo>
                    <a:pt x="16886" y="18748"/>
                    <a:pt x="16865" y="18852"/>
                    <a:pt x="16927" y="18936"/>
                  </a:cubicBezTo>
                  <a:cubicBezTo>
                    <a:pt x="16948" y="18978"/>
                    <a:pt x="17011" y="18999"/>
                    <a:pt x="17053" y="18999"/>
                  </a:cubicBezTo>
                  <a:cubicBezTo>
                    <a:pt x="17095" y="18999"/>
                    <a:pt x="17137" y="18978"/>
                    <a:pt x="17158" y="18957"/>
                  </a:cubicBezTo>
                  <a:cubicBezTo>
                    <a:pt x="17241" y="18894"/>
                    <a:pt x="17346" y="18810"/>
                    <a:pt x="17430" y="18748"/>
                  </a:cubicBezTo>
                  <a:cubicBezTo>
                    <a:pt x="17492" y="18685"/>
                    <a:pt x="17513" y="18580"/>
                    <a:pt x="17451" y="18518"/>
                  </a:cubicBezTo>
                  <a:cubicBezTo>
                    <a:pt x="17417" y="18473"/>
                    <a:pt x="17371" y="18452"/>
                    <a:pt x="17326" y="18452"/>
                  </a:cubicBezTo>
                  <a:close/>
                  <a:moveTo>
                    <a:pt x="4729" y="19067"/>
                  </a:moveTo>
                  <a:cubicBezTo>
                    <a:pt x="4674" y="19067"/>
                    <a:pt x="4621" y="19095"/>
                    <a:pt x="4583" y="19145"/>
                  </a:cubicBezTo>
                  <a:cubicBezTo>
                    <a:pt x="4541" y="19208"/>
                    <a:pt x="4562" y="19313"/>
                    <a:pt x="4624" y="19375"/>
                  </a:cubicBezTo>
                  <a:cubicBezTo>
                    <a:pt x="4729" y="19438"/>
                    <a:pt x="4834" y="19501"/>
                    <a:pt x="4917" y="19564"/>
                  </a:cubicBezTo>
                  <a:cubicBezTo>
                    <a:pt x="4959" y="19585"/>
                    <a:pt x="4980" y="19585"/>
                    <a:pt x="5022" y="19585"/>
                  </a:cubicBezTo>
                  <a:cubicBezTo>
                    <a:pt x="5064" y="19585"/>
                    <a:pt x="5127" y="19564"/>
                    <a:pt x="5147" y="19522"/>
                  </a:cubicBezTo>
                  <a:cubicBezTo>
                    <a:pt x="5210" y="19438"/>
                    <a:pt x="5189" y="19334"/>
                    <a:pt x="5106" y="19271"/>
                  </a:cubicBezTo>
                  <a:cubicBezTo>
                    <a:pt x="5001" y="19208"/>
                    <a:pt x="4917" y="19166"/>
                    <a:pt x="4834" y="19103"/>
                  </a:cubicBezTo>
                  <a:cubicBezTo>
                    <a:pt x="4801" y="19079"/>
                    <a:pt x="4764" y="19067"/>
                    <a:pt x="4729" y="19067"/>
                  </a:cubicBezTo>
                  <a:close/>
                  <a:moveTo>
                    <a:pt x="16499" y="19062"/>
                  </a:moveTo>
                  <a:cubicBezTo>
                    <a:pt x="16472" y="19062"/>
                    <a:pt x="16446" y="19068"/>
                    <a:pt x="16425" y="19082"/>
                  </a:cubicBezTo>
                  <a:cubicBezTo>
                    <a:pt x="16321" y="19145"/>
                    <a:pt x="16237" y="19208"/>
                    <a:pt x="16132" y="19271"/>
                  </a:cubicBezTo>
                  <a:cubicBezTo>
                    <a:pt x="16070" y="19334"/>
                    <a:pt x="16028" y="19438"/>
                    <a:pt x="16091" y="19501"/>
                  </a:cubicBezTo>
                  <a:cubicBezTo>
                    <a:pt x="16111" y="19564"/>
                    <a:pt x="16174" y="19585"/>
                    <a:pt x="16237" y="19585"/>
                  </a:cubicBezTo>
                  <a:cubicBezTo>
                    <a:pt x="16258" y="19585"/>
                    <a:pt x="16300" y="19585"/>
                    <a:pt x="16321" y="19564"/>
                  </a:cubicBezTo>
                  <a:cubicBezTo>
                    <a:pt x="16425" y="19501"/>
                    <a:pt x="16509" y="19438"/>
                    <a:pt x="16614" y="19375"/>
                  </a:cubicBezTo>
                  <a:cubicBezTo>
                    <a:pt x="16697" y="19313"/>
                    <a:pt x="16697" y="19208"/>
                    <a:pt x="16655" y="19145"/>
                  </a:cubicBezTo>
                  <a:cubicBezTo>
                    <a:pt x="16614" y="19089"/>
                    <a:pt x="16553" y="19062"/>
                    <a:pt x="16499" y="19062"/>
                  </a:cubicBezTo>
                  <a:close/>
                  <a:moveTo>
                    <a:pt x="5583" y="19596"/>
                  </a:moveTo>
                  <a:cubicBezTo>
                    <a:pt x="5524" y="19596"/>
                    <a:pt x="5468" y="19633"/>
                    <a:pt x="5440" y="19689"/>
                  </a:cubicBezTo>
                  <a:cubicBezTo>
                    <a:pt x="5399" y="19773"/>
                    <a:pt x="5440" y="19878"/>
                    <a:pt x="5503" y="19919"/>
                  </a:cubicBezTo>
                  <a:cubicBezTo>
                    <a:pt x="5608" y="19961"/>
                    <a:pt x="5712" y="20024"/>
                    <a:pt x="5817" y="20066"/>
                  </a:cubicBezTo>
                  <a:cubicBezTo>
                    <a:pt x="5838" y="20087"/>
                    <a:pt x="5859" y="20087"/>
                    <a:pt x="5880" y="20087"/>
                  </a:cubicBezTo>
                  <a:cubicBezTo>
                    <a:pt x="5943" y="20087"/>
                    <a:pt x="6005" y="20066"/>
                    <a:pt x="6047" y="20003"/>
                  </a:cubicBezTo>
                  <a:cubicBezTo>
                    <a:pt x="6089" y="19919"/>
                    <a:pt x="6047" y="19815"/>
                    <a:pt x="5963" y="19773"/>
                  </a:cubicBezTo>
                  <a:cubicBezTo>
                    <a:pt x="5859" y="19731"/>
                    <a:pt x="5775" y="19668"/>
                    <a:pt x="5671" y="19626"/>
                  </a:cubicBezTo>
                  <a:cubicBezTo>
                    <a:pt x="5643" y="19606"/>
                    <a:pt x="5612" y="19596"/>
                    <a:pt x="5583" y="19596"/>
                  </a:cubicBezTo>
                  <a:close/>
                  <a:moveTo>
                    <a:pt x="15641" y="19589"/>
                  </a:moveTo>
                  <a:cubicBezTo>
                    <a:pt x="15616" y="19589"/>
                    <a:pt x="15591" y="19594"/>
                    <a:pt x="15567" y="19606"/>
                  </a:cubicBezTo>
                  <a:cubicBezTo>
                    <a:pt x="15463" y="19668"/>
                    <a:pt x="15358" y="19710"/>
                    <a:pt x="15275" y="19773"/>
                  </a:cubicBezTo>
                  <a:cubicBezTo>
                    <a:pt x="15191" y="19815"/>
                    <a:pt x="15149" y="19919"/>
                    <a:pt x="15191" y="20003"/>
                  </a:cubicBezTo>
                  <a:cubicBezTo>
                    <a:pt x="15233" y="20045"/>
                    <a:pt x="15275" y="20087"/>
                    <a:pt x="15358" y="20087"/>
                  </a:cubicBezTo>
                  <a:cubicBezTo>
                    <a:pt x="15379" y="20087"/>
                    <a:pt x="15400" y="20087"/>
                    <a:pt x="15421" y="20066"/>
                  </a:cubicBezTo>
                  <a:cubicBezTo>
                    <a:pt x="15526" y="20024"/>
                    <a:pt x="15630" y="19961"/>
                    <a:pt x="15735" y="19898"/>
                  </a:cubicBezTo>
                  <a:cubicBezTo>
                    <a:pt x="15819" y="19857"/>
                    <a:pt x="15839" y="19752"/>
                    <a:pt x="15798" y="19668"/>
                  </a:cubicBezTo>
                  <a:cubicBezTo>
                    <a:pt x="15767" y="19623"/>
                    <a:pt x="15705" y="19589"/>
                    <a:pt x="15641" y="19589"/>
                  </a:cubicBezTo>
                  <a:close/>
                  <a:moveTo>
                    <a:pt x="6512" y="20038"/>
                  </a:moveTo>
                  <a:cubicBezTo>
                    <a:pt x="6443" y="20038"/>
                    <a:pt x="6373" y="20068"/>
                    <a:pt x="6340" y="20150"/>
                  </a:cubicBezTo>
                  <a:cubicBezTo>
                    <a:pt x="6319" y="20233"/>
                    <a:pt x="6361" y="20317"/>
                    <a:pt x="6445" y="20359"/>
                  </a:cubicBezTo>
                  <a:cubicBezTo>
                    <a:pt x="6549" y="20401"/>
                    <a:pt x="6654" y="20442"/>
                    <a:pt x="6759" y="20484"/>
                  </a:cubicBezTo>
                  <a:cubicBezTo>
                    <a:pt x="6780" y="20505"/>
                    <a:pt x="6800" y="20505"/>
                    <a:pt x="6821" y="20505"/>
                  </a:cubicBezTo>
                  <a:cubicBezTo>
                    <a:pt x="6884" y="20505"/>
                    <a:pt x="6947" y="20463"/>
                    <a:pt x="6968" y="20401"/>
                  </a:cubicBezTo>
                  <a:cubicBezTo>
                    <a:pt x="7010" y="20317"/>
                    <a:pt x="6968" y="20212"/>
                    <a:pt x="6884" y="20170"/>
                  </a:cubicBezTo>
                  <a:cubicBezTo>
                    <a:pt x="6780" y="20129"/>
                    <a:pt x="6675" y="20087"/>
                    <a:pt x="6570" y="20045"/>
                  </a:cubicBezTo>
                  <a:cubicBezTo>
                    <a:pt x="6551" y="20040"/>
                    <a:pt x="6532" y="20038"/>
                    <a:pt x="6512" y="20038"/>
                  </a:cubicBezTo>
                  <a:close/>
                  <a:moveTo>
                    <a:pt x="14726" y="20038"/>
                  </a:moveTo>
                  <a:cubicBezTo>
                    <a:pt x="14706" y="20038"/>
                    <a:pt x="14687" y="20040"/>
                    <a:pt x="14668" y="20045"/>
                  </a:cubicBezTo>
                  <a:cubicBezTo>
                    <a:pt x="14563" y="20087"/>
                    <a:pt x="14458" y="20129"/>
                    <a:pt x="14354" y="20170"/>
                  </a:cubicBezTo>
                  <a:cubicBezTo>
                    <a:pt x="14270" y="20212"/>
                    <a:pt x="14228" y="20317"/>
                    <a:pt x="14270" y="20401"/>
                  </a:cubicBezTo>
                  <a:cubicBezTo>
                    <a:pt x="14291" y="20463"/>
                    <a:pt x="14354" y="20505"/>
                    <a:pt x="14417" y="20505"/>
                  </a:cubicBezTo>
                  <a:cubicBezTo>
                    <a:pt x="14438" y="20505"/>
                    <a:pt x="14458" y="20505"/>
                    <a:pt x="14479" y="20484"/>
                  </a:cubicBezTo>
                  <a:cubicBezTo>
                    <a:pt x="14584" y="20442"/>
                    <a:pt x="14689" y="20401"/>
                    <a:pt x="14793" y="20359"/>
                  </a:cubicBezTo>
                  <a:cubicBezTo>
                    <a:pt x="14877" y="20317"/>
                    <a:pt x="14919" y="20233"/>
                    <a:pt x="14898" y="20150"/>
                  </a:cubicBezTo>
                  <a:cubicBezTo>
                    <a:pt x="14865" y="20068"/>
                    <a:pt x="14795" y="20038"/>
                    <a:pt x="14726" y="20038"/>
                  </a:cubicBezTo>
                  <a:close/>
                  <a:moveTo>
                    <a:pt x="7460" y="20395"/>
                  </a:moveTo>
                  <a:cubicBezTo>
                    <a:pt x="7380" y="20395"/>
                    <a:pt x="7316" y="20436"/>
                    <a:pt x="7282" y="20505"/>
                  </a:cubicBezTo>
                  <a:cubicBezTo>
                    <a:pt x="7261" y="20589"/>
                    <a:pt x="7303" y="20694"/>
                    <a:pt x="7407" y="20714"/>
                  </a:cubicBezTo>
                  <a:cubicBezTo>
                    <a:pt x="7512" y="20756"/>
                    <a:pt x="7616" y="20798"/>
                    <a:pt x="7721" y="20819"/>
                  </a:cubicBezTo>
                  <a:lnTo>
                    <a:pt x="7784" y="20819"/>
                  </a:lnTo>
                  <a:cubicBezTo>
                    <a:pt x="7847" y="20819"/>
                    <a:pt x="7909" y="20777"/>
                    <a:pt x="7930" y="20714"/>
                  </a:cubicBezTo>
                  <a:cubicBezTo>
                    <a:pt x="7972" y="20610"/>
                    <a:pt x="7909" y="20526"/>
                    <a:pt x="7826" y="20505"/>
                  </a:cubicBezTo>
                  <a:cubicBezTo>
                    <a:pt x="7721" y="20463"/>
                    <a:pt x="7616" y="20442"/>
                    <a:pt x="7512" y="20401"/>
                  </a:cubicBezTo>
                  <a:cubicBezTo>
                    <a:pt x="7494" y="20397"/>
                    <a:pt x="7477" y="20395"/>
                    <a:pt x="7460" y="20395"/>
                  </a:cubicBezTo>
                  <a:close/>
                  <a:moveTo>
                    <a:pt x="13771" y="20395"/>
                  </a:moveTo>
                  <a:cubicBezTo>
                    <a:pt x="13755" y="20395"/>
                    <a:pt x="13741" y="20397"/>
                    <a:pt x="13726" y="20401"/>
                  </a:cubicBezTo>
                  <a:cubicBezTo>
                    <a:pt x="13622" y="20442"/>
                    <a:pt x="13517" y="20463"/>
                    <a:pt x="13412" y="20505"/>
                  </a:cubicBezTo>
                  <a:cubicBezTo>
                    <a:pt x="13329" y="20526"/>
                    <a:pt x="13266" y="20610"/>
                    <a:pt x="13287" y="20714"/>
                  </a:cubicBezTo>
                  <a:cubicBezTo>
                    <a:pt x="13308" y="20777"/>
                    <a:pt x="13391" y="20819"/>
                    <a:pt x="13454" y="20819"/>
                  </a:cubicBezTo>
                  <a:lnTo>
                    <a:pt x="13496" y="20819"/>
                  </a:lnTo>
                  <a:cubicBezTo>
                    <a:pt x="13622" y="20798"/>
                    <a:pt x="13726" y="20756"/>
                    <a:pt x="13831" y="20714"/>
                  </a:cubicBezTo>
                  <a:cubicBezTo>
                    <a:pt x="13914" y="20694"/>
                    <a:pt x="13977" y="20610"/>
                    <a:pt x="13935" y="20505"/>
                  </a:cubicBezTo>
                  <a:cubicBezTo>
                    <a:pt x="13918" y="20436"/>
                    <a:pt x="13843" y="20395"/>
                    <a:pt x="13771" y="20395"/>
                  </a:cubicBezTo>
                  <a:close/>
                  <a:moveTo>
                    <a:pt x="8440" y="20648"/>
                  </a:moveTo>
                  <a:cubicBezTo>
                    <a:pt x="8365" y="20648"/>
                    <a:pt x="8283" y="20705"/>
                    <a:pt x="8265" y="20777"/>
                  </a:cubicBezTo>
                  <a:cubicBezTo>
                    <a:pt x="8244" y="20882"/>
                    <a:pt x="8307" y="20966"/>
                    <a:pt x="8412" y="20986"/>
                  </a:cubicBezTo>
                  <a:cubicBezTo>
                    <a:pt x="8516" y="21007"/>
                    <a:pt x="8621" y="21028"/>
                    <a:pt x="8746" y="21049"/>
                  </a:cubicBezTo>
                  <a:lnTo>
                    <a:pt x="8767" y="21049"/>
                  </a:lnTo>
                  <a:cubicBezTo>
                    <a:pt x="8851" y="21049"/>
                    <a:pt x="8914" y="20986"/>
                    <a:pt x="8935" y="20924"/>
                  </a:cubicBezTo>
                  <a:cubicBezTo>
                    <a:pt x="8956" y="20819"/>
                    <a:pt x="8893" y="20735"/>
                    <a:pt x="8809" y="20714"/>
                  </a:cubicBezTo>
                  <a:cubicBezTo>
                    <a:pt x="8684" y="20694"/>
                    <a:pt x="8579" y="20673"/>
                    <a:pt x="8474" y="20652"/>
                  </a:cubicBezTo>
                  <a:cubicBezTo>
                    <a:pt x="8463" y="20649"/>
                    <a:pt x="8452" y="20648"/>
                    <a:pt x="8440" y="20648"/>
                  </a:cubicBezTo>
                  <a:close/>
                  <a:moveTo>
                    <a:pt x="12798" y="20648"/>
                  </a:moveTo>
                  <a:cubicBezTo>
                    <a:pt x="12786" y="20648"/>
                    <a:pt x="12775" y="20649"/>
                    <a:pt x="12764" y="20652"/>
                  </a:cubicBezTo>
                  <a:cubicBezTo>
                    <a:pt x="12659" y="20673"/>
                    <a:pt x="12554" y="20694"/>
                    <a:pt x="12429" y="20714"/>
                  </a:cubicBezTo>
                  <a:cubicBezTo>
                    <a:pt x="12345" y="20735"/>
                    <a:pt x="12282" y="20819"/>
                    <a:pt x="12303" y="20924"/>
                  </a:cubicBezTo>
                  <a:cubicBezTo>
                    <a:pt x="12324" y="21007"/>
                    <a:pt x="12387" y="21049"/>
                    <a:pt x="12471" y="21049"/>
                  </a:cubicBezTo>
                  <a:lnTo>
                    <a:pt x="12492" y="21049"/>
                  </a:lnTo>
                  <a:cubicBezTo>
                    <a:pt x="12617" y="21028"/>
                    <a:pt x="12722" y="21007"/>
                    <a:pt x="12826" y="20986"/>
                  </a:cubicBezTo>
                  <a:cubicBezTo>
                    <a:pt x="12931" y="20966"/>
                    <a:pt x="12973" y="20882"/>
                    <a:pt x="12973" y="20777"/>
                  </a:cubicBezTo>
                  <a:cubicBezTo>
                    <a:pt x="12955" y="20705"/>
                    <a:pt x="12873" y="20648"/>
                    <a:pt x="12798" y="20648"/>
                  </a:cubicBezTo>
                  <a:close/>
                  <a:moveTo>
                    <a:pt x="9418" y="20815"/>
                  </a:moveTo>
                  <a:cubicBezTo>
                    <a:pt x="9333" y="20815"/>
                    <a:pt x="9269" y="20874"/>
                    <a:pt x="9269" y="20966"/>
                  </a:cubicBezTo>
                  <a:cubicBezTo>
                    <a:pt x="9249" y="21049"/>
                    <a:pt x="9332" y="21133"/>
                    <a:pt x="9416" y="21154"/>
                  </a:cubicBezTo>
                  <a:cubicBezTo>
                    <a:pt x="9521" y="21154"/>
                    <a:pt x="9646" y="21175"/>
                    <a:pt x="9751" y="21175"/>
                  </a:cubicBezTo>
                  <a:lnTo>
                    <a:pt x="9772" y="21175"/>
                  </a:lnTo>
                  <a:cubicBezTo>
                    <a:pt x="9855" y="21175"/>
                    <a:pt x="9939" y="21112"/>
                    <a:pt x="9939" y="21028"/>
                  </a:cubicBezTo>
                  <a:cubicBezTo>
                    <a:pt x="9939" y="20945"/>
                    <a:pt x="9876" y="20861"/>
                    <a:pt x="9793" y="20840"/>
                  </a:cubicBezTo>
                  <a:cubicBezTo>
                    <a:pt x="9667" y="20840"/>
                    <a:pt x="9562" y="20819"/>
                    <a:pt x="9458" y="20819"/>
                  </a:cubicBezTo>
                  <a:cubicBezTo>
                    <a:pt x="9444" y="20816"/>
                    <a:pt x="9431" y="20815"/>
                    <a:pt x="9418" y="20815"/>
                  </a:cubicBezTo>
                  <a:close/>
                  <a:moveTo>
                    <a:pt x="11813" y="20815"/>
                  </a:moveTo>
                  <a:cubicBezTo>
                    <a:pt x="11802" y="20815"/>
                    <a:pt x="11791" y="20816"/>
                    <a:pt x="11780" y="20819"/>
                  </a:cubicBezTo>
                  <a:cubicBezTo>
                    <a:pt x="11676" y="20819"/>
                    <a:pt x="11550" y="20840"/>
                    <a:pt x="11445" y="20840"/>
                  </a:cubicBezTo>
                  <a:cubicBezTo>
                    <a:pt x="11362" y="20861"/>
                    <a:pt x="11278" y="20945"/>
                    <a:pt x="11299" y="21028"/>
                  </a:cubicBezTo>
                  <a:cubicBezTo>
                    <a:pt x="11299" y="21112"/>
                    <a:pt x="11383" y="21175"/>
                    <a:pt x="11466" y="21196"/>
                  </a:cubicBezTo>
                  <a:lnTo>
                    <a:pt x="11487" y="21196"/>
                  </a:lnTo>
                  <a:cubicBezTo>
                    <a:pt x="11592" y="21175"/>
                    <a:pt x="11697" y="21175"/>
                    <a:pt x="11822" y="21154"/>
                  </a:cubicBezTo>
                  <a:cubicBezTo>
                    <a:pt x="11906" y="21133"/>
                    <a:pt x="11969" y="21049"/>
                    <a:pt x="11969" y="20966"/>
                  </a:cubicBezTo>
                  <a:cubicBezTo>
                    <a:pt x="11950" y="20874"/>
                    <a:pt x="11885" y="20815"/>
                    <a:pt x="11813" y="20815"/>
                  </a:cubicBezTo>
                  <a:close/>
                  <a:moveTo>
                    <a:pt x="10441" y="20882"/>
                  </a:moveTo>
                  <a:cubicBezTo>
                    <a:pt x="10357" y="20882"/>
                    <a:pt x="10274" y="20945"/>
                    <a:pt x="10274" y="21049"/>
                  </a:cubicBezTo>
                  <a:cubicBezTo>
                    <a:pt x="10274" y="21133"/>
                    <a:pt x="10357" y="21217"/>
                    <a:pt x="10441" y="21217"/>
                  </a:cubicBezTo>
                  <a:lnTo>
                    <a:pt x="10797" y="21217"/>
                  </a:lnTo>
                  <a:cubicBezTo>
                    <a:pt x="10881" y="21217"/>
                    <a:pt x="10964" y="21133"/>
                    <a:pt x="10964" y="21049"/>
                  </a:cubicBezTo>
                  <a:cubicBezTo>
                    <a:pt x="10964" y="20945"/>
                    <a:pt x="10881" y="20882"/>
                    <a:pt x="10797" y="20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0;p21">
              <a:extLst>
                <a:ext uri="{FF2B5EF4-FFF2-40B4-BE49-F238E27FC236}">
                  <a16:creationId xmlns:a16="http://schemas.microsoft.com/office/drawing/2014/main" id="{FBBF63A9-34A0-D970-5174-7C3476F685E5}"/>
                </a:ext>
              </a:extLst>
            </p:cNvPr>
            <p:cNvSpPr/>
            <p:nvPr/>
          </p:nvSpPr>
          <p:spPr>
            <a:xfrm>
              <a:off x="3693773" y="3280935"/>
              <a:ext cx="182462" cy="103634"/>
            </a:xfrm>
            <a:custGeom>
              <a:avLst/>
              <a:gdLst/>
              <a:ahLst/>
              <a:cxnLst/>
              <a:rect l="l" t="t" r="r" b="b"/>
              <a:pathLst>
                <a:path w="8768" h="4980" extrusionOk="0">
                  <a:moveTo>
                    <a:pt x="649" y="0"/>
                  </a:moveTo>
                  <a:cubicBezTo>
                    <a:pt x="252" y="0"/>
                    <a:pt x="21" y="460"/>
                    <a:pt x="273" y="774"/>
                  </a:cubicBezTo>
                  <a:lnTo>
                    <a:pt x="1361" y="2176"/>
                  </a:lnTo>
                  <a:cubicBezTo>
                    <a:pt x="1507" y="2343"/>
                    <a:pt x="1486" y="2595"/>
                    <a:pt x="1361" y="2762"/>
                  </a:cubicBezTo>
                  <a:lnTo>
                    <a:pt x="252" y="4143"/>
                  </a:lnTo>
                  <a:cubicBezTo>
                    <a:pt x="1" y="4457"/>
                    <a:pt x="210" y="4938"/>
                    <a:pt x="628" y="4938"/>
                  </a:cubicBezTo>
                  <a:lnTo>
                    <a:pt x="7659" y="4980"/>
                  </a:lnTo>
                  <a:cubicBezTo>
                    <a:pt x="8265" y="4980"/>
                    <a:pt x="8747" y="4499"/>
                    <a:pt x="8747" y="3892"/>
                  </a:cubicBezTo>
                  <a:lnTo>
                    <a:pt x="8768" y="1151"/>
                  </a:lnTo>
                  <a:cubicBezTo>
                    <a:pt x="8768" y="544"/>
                    <a:pt x="8286" y="42"/>
                    <a:pt x="7680" y="42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1;p21">
              <a:extLst>
                <a:ext uri="{FF2B5EF4-FFF2-40B4-BE49-F238E27FC236}">
                  <a16:creationId xmlns:a16="http://schemas.microsoft.com/office/drawing/2014/main" id="{9C568CBC-2AC1-D6A5-5805-A6C7E49AA049}"/>
                </a:ext>
              </a:extLst>
            </p:cNvPr>
            <p:cNvSpPr/>
            <p:nvPr/>
          </p:nvSpPr>
          <p:spPr>
            <a:xfrm>
              <a:off x="3815699" y="3281788"/>
              <a:ext cx="60536" cy="31818"/>
            </a:xfrm>
            <a:custGeom>
              <a:avLst/>
              <a:gdLst/>
              <a:ahLst/>
              <a:cxnLst/>
              <a:rect l="l" t="t" r="r" b="b"/>
              <a:pathLst>
                <a:path w="2909" h="1529" extrusionOk="0">
                  <a:moveTo>
                    <a:pt x="1883" y="1"/>
                  </a:moveTo>
                  <a:lnTo>
                    <a:pt x="0" y="1507"/>
                  </a:lnTo>
                  <a:lnTo>
                    <a:pt x="2909" y="1528"/>
                  </a:lnTo>
                  <a:lnTo>
                    <a:pt x="2909" y="1110"/>
                  </a:lnTo>
                  <a:cubicBezTo>
                    <a:pt x="2909" y="524"/>
                    <a:pt x="2469" y="43"/>
                    <a:pt x="1883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2;p21">
              <a:extLst>
                <a:ext uri="{FF2B5EF4-FFF2-40B4-BE49-F238E27FC236}">
                  <a16:creationId xmlns:a16="http://schemas.microsoft.com/office/drawing/2014/main" id="{1DBB0B6C-14BB-FFAF-0615-89E28F82DF96}"/>
                </a:ext>
              </a:extLst>
            </p:cNvPr>
            <p:cNvSpPr/>
            <p:nvPr/>
          </p:nvSpPr>
          <p:spPr>
            <a:xfrm>
              <a:off x="4218891" y="3284411"/>
              <a:ext cx="182899" cy="103655"/>
            </a:xfrm>
            <a:custGeom>
              <a:avLst/>
              <a:gdLst/>
              <a:ahLst/>
              <a:cxnLst/>
              <a:rect l="l" t="t" r="r" b="b"/>
              <a:pathLst>
                <a:path w="8789" h="4981" extrusionOk="0">
                  <a:moveTo>
                    <a:pt x="1130" y="0"/>
                  </a:moveTo>
                  <a:cubicBezTo>
                    <a:pt x="524" y="0"/>
                    <a:pt x="21" y="482"/>
                    <a:pt x="21" y="1088"/>
                  </a:cubicBezTo>
                  <a:lnTo>
                    <a:pt x="0" y="3829"/>
                  </a:lnTo>
                  <a:cubicBezTo>
                    <a:pt x="0" y="4436"/>
                    <a:pt x="482" y="4938"/>
                    <a:pt x="1088" y="4938"/>
                  </a:cubicBezTo>
                  <a:lnTo>
                    <a:pt x="8119" y="4980"/>
                  </a:lnTo>
                  <a:cubicBezTo>
                    <a:pt x="8516" y="4980"/>
                    <a:pt x="8747" y="4520"/>
                    <a:pt x="8495" y="4206"/>
                  </a:cubicBezTo>
                  <a:lnTo>
                    <a:pt x="7428" y="2804"/>
                  </a:lnTo>
                  <a:cubicBezTo>
                    <a:pt x="7282" y="2637"/>
                    <a:pt x="7282" y="2386"/>
                    <a:pt x="7428" y="2218"/>
                  </a:cubicBezTo>
                  <a:lnTo>
                    <a:pt x="8537" y="837"/>
                  </a:lnTo>
                  <a:cubicBezTo>
                    <a:pt x="8788" y="523"/>
                    <a:pt x="8558" y="42"/>
                    <a:pt x="8161" y="42"/>
                  </a:cubicBezTo>
                  <a:lnTo>
                    <a:pt x="1130" y="0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3;p21">
              <a:extLst>
                <a:ext uri="{FF2B5EF4-FFF2-40B4-BE49-F238E27FC236}">
                  <a16:creationId xmlns:a16="http://schemas.microsoft.com/office/drawing/2014/main" id="{EA35CF68-9B5D-7A20-E59A-665CF4D1E9D1}"/>
                </a:ext>
              </a:extLst>
            </p:cNvPr>
            <p:cNvSpPr/>
            <p:nvPr/>
          </p:nvSpPr>
          <p:spPr>
            <a:xfrm>
              <a:off x="4219328" y="3284411"/>
              <a:ext cx="60536" cy="31798"/>
            </a:xfrm>
            <a:custGeom>
              <a:avLst/>
              <a:gdLst/>
              <a:ahLst/>
              <a:cxnLst/>
              <a:rect l="l" t="t" r="r" b="b"/>
              <a:pathLst>
                <a:path w="2909" h="1528" extrusionOk="0">
                  <a:moveTo>
                    <a:pt x="1047" y="0"/>
                  </a:moveTo>
                  <a:cubicBezTo>
                    <a:pt x="482" y="21"/>
                    <a:pt x="0" y="503"/>
                    <a:pt x="0" y="1088"/>
                  </a:cubicBezTo>
                  <a:lnTo>
                    <a:pt x="0" y="1507"/>
                  </a:lnTo>
                  <a:lnTo>
                    <a:pt x="2909" y="152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4;p21">
              <a:extLst>
                <a:ext uri="{FF2B5EF4-FFF2-40B4-BE49-F238E27FC236}">
                  <a16:creationId xmlns:a16="http://schemas.microsoft.com/office/drawing/2014/main" id="{7921E6C3-881A-6903-DF84-1289AC04C0BD}"/>
                </a:ext>
              </a:extLst>
            </p:cNvPr>
            <p:cNvSpPr/>
            <p:nvPr/>
          </p:nvSpPr>
          <p:spPr>
            <a:xfrm>
              <a:off x="3773017" y="3311401"/>
              <a:ext cx="548656" cy="118451"/>
            </a:xfrm>
            <a:custGeom>
              <a:avLst/>
              <a:gdLst/>
              <a:ahLst/>
              <a:cxnLst/>
              <a:rect l="l" t="t" r="r" b="b"/>
              <a:pathLst>
                <a:path w="26365" h="5692" extrusionOk="0">
                  <a:moveTo>
                    <a:pt x="2825" y="1"/>
                  </a:moveTo>
                  <a:cubicBezTo>
                    <a:pt x="1277" y="1"/>
                    <a:pt x="22" y="1235"/>
                    <a:pt x="22" y="2763"/>
                  </a:cubicBezTo>
                  <a:cubicBezTo>
                    <a:pt x="1" y="4290"/>
                    <a:pt x="1256" y="5545"/>
                    <a:pt x="2784" y="5545"/>
                  </a:cubicBezTo>
                  <a:lnTo>
                    <a:pt x="23561" y="5692"/>
                  </a:lnTo>
                  <a:cubicBezTo>
                    <a:pt x="25088" y="5692"/>
                    <a:pt x="26343" y="4478"/>
                    <a:pt x="26364" y="2930"/>
                  </a:cubicBezTo>
                  <a:cubicBezTo>
                    <a:pt x="26364" y="1403"/>
                    <a:pt x="25130" y="147"/>
                    <a:pt x="23602" y="147"/>
                  </a:cubicBezTo>
                  <a:lnTo>
                    <a:pt x="2825" y="1"/>
                  </a:lnTo>
                  <a:close/>
                </a:path>
              </a:pathLst>
            </a:custGeom>
            <a:solidFill>
              <a:srgbClr val="4EC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5;p21">
              <a:extLst>
                <a:ext uri="{FF2B5EF4-FFF2-40B4-BE49-F238E27FC236}">
                  <a16:creationId xmlns:a16="http://schemas.microsoft.com/office/drawing/2014/main" id="{2DD6A004-148D-9D0E-AAC7-F0784B81E3A0}"/>
                </a:ext>
              </a:extLst>
            </p:cNvPr>
            <p:cNvSpPr/>
            <p:nvPr/>
          </p:nvSpPr>
          <p:spPr>
            <a:xfrm>
              <a:off x="3137315" y="1128625"/>
              <a:ext cx="2869428" cy="4129557"/>
            </a:xfrm>
            <a:custGeom>
              <a:avLst/>
              <a:gdLst/>
              <a:ahLst/>
              <a:cxnLst/>
              <a:rect l="l" t="t" r="r" b="b"/>
              <a:pathLst>
                <a:path w="137887" h="198441" extrusionOk="0">
                  <a:moveTo>
                    <a:pt x="68943" y="1"/>
                  </a:moveTo>
                  <a:cubicBezTo>
                    <a:pt x="68567" y="1"/>
                    <a:pt x="68253" y="294"/>
                    <a:pt x="68253" y="670"/>
                  </a:cubicBezTo>
                  <a:lnTo>
                    <a:pt x="66349" y="36784"/>
                  </a:lnTo>
                  <a:cubicBezTo>
                    <a:pt x="66320" y="37620"/>
                    <a:pt x="65636" y="38169"/>
                    <a:pt x="64912" y="38169"/>
                  </a:cubicBezTo>
                  <a:cubicBezTo>
                    <a:pt x="64585" y="38169"/>
                    <a:pt x="64250" y="38057"/>
                    <a:pt x="63964" y="37810"/>
                  </a:cubicBezTo>
                  <a:cubicBezTo>
                    <a:pt x="62959" y="36910"/>
                    <a:pt x="61850" y="35989"/>
                    <a:pt x="60637" y="35048"/>
                  </a:cubicBezTo>
                  <a:cubicBezTo>
                    <a:pt x="54130" y="30152"/>
                    <a:pt x="43082" y="24314"/>
                    <a:pt x="27494" y="24314"/>
                  </a:cubicBezTo>
                  <a:lnTo>
                    <a:pt x="11801" y="24314"/>
                  </a:lnTo>
                  <a:cubicBezTo>
                    <a:pt x="11550" y="24314"/>
                    <a:pt x="11341" y="24460"/>
                    <a:pt x="11278" y="24690"/>
                  </a:cubicBezTo>
                  <a:cubicBezTo>
                    <a:pt x="11173" y="25025"/>
                    <a:pt x="11424" y="25339"/>
                    <a:pt x="11738" y="25360"/>
                  </a:cubicBezTo>
                  <a:lnTo>
                    <a:pt x="27494" y="26343"/>
                  </a:lnTo>
                  <a:cubicBezTo>
                    <a:pt x="38730" y="26343"/>
                    <a:pt x="48648" y="30926"/>
                    <a:pt x="58084" y="39002"/>
                  </a:cubicBezTo>
                  <a:cubicBezTo>
                    <a:pt x="60281" y="40885"/>
                    <a:pt x="62081" y="42706"/>
                    <a:pt x="63545" y="44212"/>
                  </a:cubicBezTo>
                  <a:cubicBezTo>
                    <a:pt x="65721" y="46514"/>
                    <a:pt x="66244" y="64843"/>
                    <a:pt x="66244" y="68002"/>
                  </a:cubicBezTo>
                  <a:lnTo>
                    <a:pt x="66244" y="84616"/>
                  </a:lnTo>
                  <a:cubicBezTo>
                    <a:pt x="66244" y="85466"/>
                    <a:pt x="65549" y="86039"/>
                    <a:pt x="64815" y="86039"/>
                  </a:cubicBezTo>
                  <a:cubicBezTo>
                    <a:pt x="64484" y="86039"/>
                    <a:pt x="64145" y="85922"/>
                    <a:pt x="63859" y="85662"/>
                  </a:cubicBezTo>
                  <a:cubicBezTo>
                    <a:pt x="62645" y="84553"/>
                    <a:pt x="61285" y="83423"/>
                    <a:pt x="59758" y="82272"/>
                  </a:cubicBezTo>
                  <a:cubicBezTo>
                    <a:pt x="52707" y="76958"/>
                    <a:pt x="40759" y="70618"/>
                    <a:pt x="23874" y="70618"/>
                  </a:cubicBezTo>
                  <a:lnTo>
                    <a:pt x="6738" y="70618"/>
                  </a:lnTo>
                  <a:cubicBezTo>
                    <a:pt x="6507" y="70618"/>
                    <a:pt x="6298" y="70764"/>
                    <a:pt x="6235" y="70994"/>
                  </a:cubicBezTo>
                  <a:cubicBezTo>
                    <a:pt x="6131" y="71329"/>
                    <a:pt x="6382" y="71643"/>
                    <a:pt x="6696" y="71664"/>
                  </a:cubicBezTo>
                  <a:lnTo>
                    <a:pt x="23874" y="72647"/>
                  </a:lnTo>
                  <a:cubicBezTo>
                    <a:pt x="36156" y="72647"/>
                    <a:pt x="47057" y="79531"/>
                    <a:pt x="56306" y="86457"/>
                  </a:cubicBezTo>
                  <a:cubicBezTo>
                    <a:pt x="59047" y="88487"/>
                    <a:pt x="61223" y="90537"/>
                    <a:pt x="62876" y="92295"/>
                  </a:cubicBezTo>
                  <a:cubicBezTo>
                    <a:pt x="65031" y="94596"/>
                    <a:pt x="66244" y="102715"/>
                    <a:pt x="66244" y="105874"/>
                  </a:cubicBezTo>
                  <a:lnTo>
                    <a:pt x="66244" y="130229"/>
                  </a:lnTo>
                  <a:cubicBezTo>
                    <a:pt x="66244" y="131080"/>
                    <a:pt x="65539" y="131652"/>
                    <a:pt x="64799" y="131652"/>
                  </a:cubicBezTo>
                  <a:cubicBezTo>
                    <a:pt x="64465" y="131652"/>
                    <a:pt x="64124" y="131536"/>
                    <a:pt x="63838" y="131275"/>
                  </a:cubicBezTo>
                  <a:cubicBezTo>
                    <a:pt x="62373" y="129873"/>
                    <a:pt x="60637" y="128409"/>
                    <a:pt x="58691" y="126923"/>
                  </a:cubicBezTo>
                  <a:cubicBezTo>
                    <a:pt x="50991" y="121106"/>
                    <a:pt x="37914" y="114181"/>
                    <a:pt x="19417" y="114181"/>
                  </a:cubicBezTo>
                  <a:lnTo>
                    <a:pt x="523" y="114181"/>
                  </a:lnTo>
                  <a:cubicBezTo>
                    <a:pt x="230" y="114181"/>
                    <a:pt x="0" y="114432"/>
                    <a:pt x="0" y="114704"/>
                  </a:cubicBezTo>
                  <a:cubicBezTo>
                    <a:pt x="0" y="114997"/>
                    <a:pt x="209" y="115206"/>
                    <a:pt x="502" y="115227"/>
                  </a:cubicBezTo>
                  <a:lnTo>
                    <a:pt x="19417" y="116210"/>
                  </a:lnTo>
                  <a:cubicBezTo>
                    <a:pt x="32976" y="116210"/>
                    <a:pt x="45028" y="123471"/>
                    <a:pt x="55239" y="131108"/>
                  </a:cubicBezTo>
                  <a:cubicBezTo>
                    <a:pt x="58607" y="133619"/>
                    <a:pt x="61202" y="136130"/>
                    <a:pt x="63064" y="138180"/>
                  </a:cubicBezTo>
                  <a:cubicBezTo>
                    <a:pt x="65114" y="140440"/>
                    <a:pt x="66244" y="143411"/>
                    <a:pt x="66244" y="146466"/>
                  </a:cubicBezTo>
                  <a:lnTo>
                    <a:pt x="66244" y="158853"/>
                  </a:lnTo>
                  <a:cubicBezTo>
                    <a:pt x="66244" y="171156"/>
                    <a:pt x="65052" y="183417"/>
                    <a:pt x="62666" y="195490"/>
                  </a:cubicBezTo>
                  <a:cubicBezTo>
                    <a:pt x="62457" y="197059"/>
                    <a:pt x="63671" y="198440"/>
                    <a:pt x="65407" y="198440"/>
                  </a:cubicBezTo>
                  <a:lnTo>
                    <a:pt x="72501" y="198440"/>
                  </a:lnTo>
                  <a:cubicBezTo>
                    <a:pt x="74216" y="198440"/>
                    <a:pt x="75451" y="197059"/>
                    <a:pt x="75221" y="195490"/>
                  </a:cubicBezTo>
                  <a:cubicBezTo>
                    <a:pt x="72856" y="183417"/>
                    <a:pt x="71643" y="171156"/>
                    <a:pt x="71643" y="158853"/>
                  </a:cubicBezTo>
                  <a:lnTo>
                    <a:pt x="71643" y="146466"/>
                  </a:lnTo>
                  <a:cubicBezTo>
                    <a:pt x="71643" y="143411"/>
                    <a:pt x="72773" y="140461"/>
                    <a:pt x="74844" y="138180"/>
                  </a:cubicBezTo>
                  <a:cubicBezTo>
                    <a:pt x="76706" y="136130"/>
                    <a:pt x="79301" y="133619"/>
                    <a:pt x="82648" y="131108"/>
                  </a:cubicBezTo>
                  <a:cubicBezTo>
                    <a:pt x="92859" y="123471"/>
                    <a:pt x="104932" y="116210"/>
                    <a:pt x="118491" y="116210"/>
                  </a:cubicBezTo>
                  <a:lnTo>
                    <a:pt x="137406" y="115227"/>
                  </a:lnTo>
                  <a:cubicBezTo>
                    <a:pt x="137678" y="115206"/>
                    <a:pt x="137887" y="114997"/>
                    <a:pt x="137887" y="114704"/>
                  </a:cubicBezTo>
                  <a:cubicBezTo>
                    <a:pt x="137887" y="114432"/>
                    <a:pt x="137657" y="114202"/>
                    <a:pt x="137364" y="114202"/>
                  </a:cubicBezTo>
                  <a:lnTo>
                    <a:pt x="118491" y="114202"/>
                  </a:lnTo>
                  <a:cubicBezTo>
                    <a:pt x="99973" y="114202"/>
                    <a:pt x="86896" y="121127"/>
                    <a:pt x="79196" y="126944"/>
                  </a:cubicBezTo>
                  <a:cubicBezTo>
                    <a:pt x="77250" y="128409"/>
                    <a:pt x="75534" y="129873"/>
                    <a:pt x="74049" y="131275"/>
                  </a:cubicBezTo>
                  <a:cubicBezTo>
                    <a:pt x="73760" y="131545"/>
                    <a:pt x="73415" y="131666"/>
                    <a:pt x="73077" y="131666"/>
                  </a:cubicBezTo>
                  <a:cubicBezTo>
                    <a:pt x="72341" y="131666"/>
                    <a:pt x="71643" y="131090"/>
                    <a:pt x="71643" y="130229"/>
                  </a:cubicBezTo>
                  <a:lnTo>
                    <a:pt x="71643" y="105874"/>
                  </a:lnTo>
                  <a:cubicBezTo>
                    <a:pt x="71643" y="102715"/>
                    <a:pt x="72856" y="94596"/>
                    <a:pt x="75011" y="92295"/>
                  </a:cubicBezTo>
                  <a:cubicBezTo>
                    <a:pt x="76664" y="90558"/>
                    <a:pt x="78840" y="88507"/>
                    <a:pt x="81581" y="86457"/>
                  </a:cubicBezTo>
                  <a:cubicBezTo>
                    <a:pt x="90830" y="79552"/>
                    <a:pt x="101752" y="72668"/>
                    <a:pt x="114034" y="72668"/>
                  </a:cubicBezTo>
                  <a:lnTo>
                    <a:pt x="131170" y="71685"/>
                  </a:lnTo>
                  <a:cubicBezTo>
                    <a:pt x="131421" y="71664"/>
                    <a:pt x="131652" y="71476"/>
                    <a:pt x="131672" y="71225"/>
                  </a:cubicBezTo>
                  <a:cubicBezTo>
                    <a:pt x="131735" y="70911"/>
                    <a:pt x="131484" y="70639"/>
                    <a:pt x="131170" y="70639"/>
                  </a:cubicBezTo>
                  <a:lnTo>
                    <a:pt x="114034" y="70639"/>
                  </a:lnTo>
                  <a:cubicBezTo>
                    <a:pt x="97128" y="70639"/>
                    <a:pt x="85180" y="76958"/>
                    <a:pt x="78129" y="82272"/>
                  </a:cubicBezTo>
                  <a:cubicBezTo>
                    <a:pt x="76602" y="83423"/>
                    <a:pt x="75242" y="84574"/>
                    <a:pt x="74028" y="85683"/>
                  </a:cubicBezTo>
                  <a:cubicBezTo>
                    <a:pt x="73745" y="85933"/>
                    <a:pt x="73412" y="86046"/>
                    <a:pt x="73085" y="86046"/>
                  </a:cubicBezTo>
                  <a:cubicBezTo>
                    <a:pt x="72346" y="86046"/>
                    <a:pt x="71643" y="85471"/>
                    <a:pt x="71643" y="84616"/>
                  </a:cubicBezTo>
                  <a:lnTo>
                    <a:pt x="71643" y="67584"/>
                  </a:lnTo>
                  <a:cubicBezTo>
                    <a:pt x="71643" y="64822"/>
                    <a:pt x="72563" y="46849"/>
                    <a:pt x="74300" y="44673"/>
                  </a:cubicBezTo>
                  <a:cubicBezTo>
                    <a:pt x="79405" y="38228"/>
                    <a:pt x="91081" y="26343"/>
                    <a:pt x="110393" y="26343"/>
                  </a:cubicBezTo>
                  <a:lnTo>
                    <a:pt x="126107" y="25360"/>
                  </a:lnTo>
                  <a:cubicBezTo>
                    <a:pt x="126358" y="25339"/>
                    <a:pt x="126588" y="25172"/>
                    <a:pt x="126630" y="24900"/>
                  </a:cubicBezTo>
                  <a:cubicBezTo>
                    <a:pt x="126672" y="24586"/>
                    <a:pt x="126421" y="24314"/>
                    <a:pt x="126107" y="24314"/>
                  </a:cubicBezTo>
                  <a:lnTo>
                    <a:pt x="110393" y="24314"/>
                  </a:lnTo>
                  <a:cubicBezTo>
                    <a:pt x="94784" y="24314"/>
                    <a:pt x="83757" y="30152"/>
                    <a:pt x="77250" y="35069"/>
                  </a:cubicBezTo>
                  <a:cubicBezTo>
                    <a:pt x="76037" y="35989"/>
                    <a:pt x="74907" y="36910"/>
                    <a:pt x="73902" y="37810"/>
                  </a:cubicBezTo>
                  <a:cubicBezTo>
                    <a:pt x="73623" y="38057"/>
                    <a:pt x="73292" y="38169"/>
                    <a:pt x="72968" y="38169"/>
                  </a:cubicBezTo>
                  <a:cubicBezTo>
                    <a:pt x="72251" y="38169"/>
                    <a:pt x="71567" y="37620"/>
                    <a:pt x="71538" y="36784"/>
                  </a:cubicBezTo>
                  <a:lnTo>
                    <a:pt x="69634" y="670"/>
                  </a:lnTo>
                  <a:cubicBezTo>
                    <a:pt x="69634" y="294"/>
                    <a:pt x="69320" y="1"/>
                    <a:pt x="68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16;p21">
              <a:extLst>
                <a:ext uri="{FF2B5EF4-FFF2-40B4-BE49-F238E27FC236}">
                  <a16:creationId xmlns:a16="http://schemas.microsoft.com/office/drawing/2014/main" id="{86643477-F8E6-3178-14C5-3910C75E73C2}"/>
                </a:ext>
              </a:extLst>
            </p:cNvPr>
            <p:cNvSpPr/>
            <p:nvPr/>
          </p:nvSpPr>
          <p:spPr>
            <a:xfrm>
              <a:off x="5745467" y="1570008"/>
              <a:ext cx="319184" cy="149229"/>
            </a:xfrm>
            <a:custGeom>
              <a:avLst/>
              <a:gdLst/>
              <a:ahLst/>
              <a:cxnLst/>
              <a:rect l="l" t="t" r="r" b="b"/>
              <a:pathLst>
                <a:path w="15338" h="7171" extrusionOk="0">
                  <a:moveTo>
                    <a:pt x="6527" y="0"/>
                  </a:moveTo>
                  <a:cubicBezTo>
                    <a:pt x="4507" y="0"/>
                    <a:pt x="2522" y="807"/>
                    <a:pt x="1068" y="2330"/>
                  </a:cubicBezTo>
                  <a:lnTo>
                    <a:pt x="168" y="3250"/>
                  </a:lnTo>
                  <a:cubicBezTo>
                    <a:pt x="1" y="3439"/>
                    <a:pt x="1" y="3732"/>
                    <a:pt x="168" y="3920"/>
                  </a:cubicBezTo>
                  <a:lnTo>
                    <a:pt x="1068" y="4840"/>
                  </a:lnTo>
                  <a:cubicBezTo>
                    <a:pt x="2522" y="6363"/>
                    <a:pt x="4507" y="7170"/>
                    <a:pt x="6527" y="7170"/>
                  </a:cubicBezTo>
                  <a:cubicBezTo>
                    <a:pt x="7617" y="7170"/>
                    <a:pt x="8717" y="6935"/>
                    <a:pt x="9751" y="6452"/>
                  </a:cubicBezTo>
                  <a:lnTo>
                    <a:pt x="14961" y="4024"/>
                  </a:lnTo>
                  <a:cubicBezTo>
                    <a:pt x="15338" y="3836"/>
                    <a:pt x="15338" y="3334"/>
                    <a:pt x="14961" y="3167"/>
                  </a:cubicBezTo>
                  <a:lnTo>
                    <a:pt x="9751" y="719"/>
                  </a:lnTo>
                  <a:cubicBezTo>
                    <a:pt x="8717" y="235"/>
                    <a:pt x="7617" y="0"/>
                    <a:pt x="6527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7;p21">
              <a:extLst>
                <a:ext uri="{FF2B5EF4-FFF2-40B4-BE49-F238E27FC236}">
                  <a16:creationId xmlns:a16="http://schemas.microsoft.com/office/drawing/2014/main" id="{A09A0E11-EEDA-AB34-15C6-E08613EC969F}"/>
                </a:ext>
              </a:extLst>
            </p:cNvPr>
            <p:cNvSpPr/>
            <p:nvPr/>
          </p:nvSpPr>
          <p:spPr>
            <a:xfrm>
              <a:off x="4483615" y="1096288"/>
              <a:ext cx="176802" cy="316021"/>
            </a:xfrm>
            <a:custGeom>
              <a:avLst/>
              <a:gdLst/>
              <a:ahLst/>
              <a:cxnLst/>
              <a:rect l="l" t="t" r="r" b="b"/>
              <a:pathLst>
                <a:path w="8496" h="15186" extrusionOk="0">
                  <a:moveTo>
                    <a:pt x="4246" y="0"/>
                  </a:moveTo>
                  <a:cubicBezTo>
                    <a:pt x="4076" y="0"/>
                    <a:pt x="3903" y="89"/>
                    <a:pt x="3809" y="267"/>
                  </a:cubicBezTo>
                  <a:lnTo>
                    <a:pt x="1382" y="5477"/>
                  </a:lnTo>
                  <a:cubicBezTo>
                    <a:pt x="1" y="8427"/>
                    <a:pt x="650" y="11922"/>
                    <a:pt x="2993" y="14181"/>
                  </a:cubicBezTo>
                  <a:lnTo>
                    <a:pt x="3914" y="15060"/>
                  </a:lnTo>
                  <a:cubicBezTo>
                    <a:pt x="4008" y="15144"/>
                    <a:pt x="4128" y="15186"/>
                    <a:pt x="4248" y="15186"/>
                  </a:cubicBezTo>
                  <a:cubicBezTo>
                    <a:pt x="4369" y="15186"/>
                    <a:pt x="4489" y="15144"/>
                    <a:pt x="4583" y="15060"/>
                  </a:cubicBezTo>
                  <a:lnTo>
                    <a:pt x="5504" y="14181"/>
                  </a:lnTo>
                  <a:cubicBezTo>
                    <a:pt x="7847" y="11922"/>
                    <a:pt x="8496" y="8427"/>
                    <a:pt x="7115" y="5477"/>
                  </a:cubicBezTo>
                  <a:lnTo>
                    <a:pt x="4667" y="267"/>
                  </a:lnTo>
                  <a:cubicBezTo>
                    <a:pt x="4583" y="89"/>
                    <a:pt x="4416" y="0"/>
                    <a:pt x="4246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8;p21">
              <a:extLst>
                <a:ext uri="{FF2B5EF4-FFF2-40B4-BE49-F238E27FC236}">
                  <a16:creationId xmlns:a16="http://schemas.microsoft.com/office/drawing/2014/main" id="{A5B4891E-4448-F786-2030-E647AF5026D3}"/>
                </a:ext>
              </a:extLst>
            </p:cNvPr>
            <p:cNvSpPr/>
            <p:nvPr/>
          </p:nvSpPr>
          <p:spPr>
            <a:xfrm>
              <a:off x="5706719" y="2049973"/>
              <a:ext cx="85696" cy="108566"/>
            </a:xfrm>
            <a:custGeom>
              <a:avLst/>
              <a:gdLst/>
              <a:ahLst/>
              <a:cxnLst/>
              <a:rect l="l" t="t" r="r" b="b"/>
              <a:pathLst>
                <a:path w="4118" h="5217" extrusionOk="0">
                  <a:moveTo>
                    <a:pt x="607" y="1"/>
                  </a:moveTo>
                  <a:cubicBezTo>
                    <a:pt x="503" y="1"/>
                    <a:pt x="398" y="64"/>
                    <a:pt x="377" y="168"/>
                  </a:cubicBezTo>
                  <a:lnTo>
                    <a:pt x="272" y="671"/>
                  </a:lnTo>
                  <a:cubicBezTo>
                    <a:pt x="0" y="1989"/>
                    <a:pt x="607" y="3328"/>
                    <a:pt x="1758" y="3997"/>
                  </a:cubicBezTo>
                  <a:lnTo>
                    <a:pt x="3809" y="5190"/>
                  </a:lnTo>
                  <a:cubicBezTo>
                    <a:pt x="3841" y="5208"/>
                    <a:pt x="3874" y="5217"/>
                    <a:pt x="3906" y="5217"/>
                  </a:cubicBezTo>
                  <a:cubicBezTo>
                    <a:pt x="4019" y="5217"/>
                    <a:pt x="4118" y="5111"/>
                    <a:pt x="4101" y="4981"/>
                  </a:cubicBezTo>
                  <a:lnTo>
                    <a:pt x="3704" y="2658"/>
                  </a:lnTo>
                  <a:cubicBezTo>
                    <a:pt x="3495" y="1340"/>
                    <a:pt x="2448" y="294"/>
                    <a:pt x="1130" y="85"/>
                  </a:cubicBezTo>
                  <a:lnTo>
                    <a:pt x="607" y="1"/>
                  </a:ln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9;p21">
              <a:extLst>
                <a:ext uri="{FF2B5EF4-FFF2-40B4-BE49-F238E27FC236}">
                  <a16:creationId xmlns:a16="http://schemas.microsoft.com/office/drawing/2014/main" id="{B84EE16C-D221-A411-E7F9-201331851787}"/>
                </a:ext>
              </a:extLst>
            </p:cNvPr>
            <p:cNvSpPr/>
            <p:nvPr/>
          </p:nvSpPr>
          <p:spPr>
            <a:xfrm>
              <a:off x="5608746" y="2163139"/>
              <a:ext cx="64386" cy="48217"/>
            </a:xfrm>
            <a:custGeom>
              <a:avLst/>
              <a:gdLst/>
              <a:ahLst/>
              <a:cxnLst/>
              <a:rect l="l" t="t" r="r" b="b"/>
              <a:pathLst>
                <a:path w="3094" h="2317" extrusionOk="0">
                  <a:moveTo>
                    <a:pt x="2956" y="0"/>
                  </a:moveTo>
                  <a:cubicBezTo>
                    <a:pt x="2948" y="0"/>
                    <a:pt x="2939" y="1"/>
                    <a:pt x="2930" y="3"/>
                  </a:cubicBezTo>
                  <a:lnTo>
                    <a:pt x="1549" y="254"/>
                  </a:lnTo>
                  <a:cubicBezTo>
                    <a:pt x="775" y="380"/>
                    <a:pt x="168" y="987"/>
                    <a:pt x="63" y="1782"/>
                  </a:cubicBezTo>
                  <a:lnTo>
                    <a:pt x="1" y="2095"/>
                  </a:lnTo>
                  <a:cubicBezTo>
                    <a:pt x="1" y="2137"/>
                    <a:pt x="42" y="2200"/>
                    <a:pt x="105" y="2221"/>
                  </a:cubicBezTo>
                  <a:lnTo>
                    <a:pt x="398" y="2284"/>
                  </a:lnTo>
                  <a:cubicBezTo>
                    <a:pt x="514" y="2306"/>
                    <a:pt x="630" y="2316"/>
                    <a:pt x="746" y="2316"/>
                  </a:cubicBezTo>
                  <a:cubicBezTo>
                    <a:pt x="1401" y="2316"/>
                    <a:pt x="2027" y="1971"/>
                    <a:pt x="2365" y="1384"/>
                  </a:cubicBezTo>
                  <a:lnTo>
                    <a:pt x="3055" y="170"/>
                  </a:lnTo>
                  <a:cubicBezTo>
                    <a:pt x="3094" y="94"/>
                    <a:pt x="3045" y="0"/>
                    <a:pt x="2956" y="0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0;p21">
              <a:extLst>
                <a:ext uri="{FF2B5EF4-FFF2-40B4-BE49-F238E27FC236}">
                  <a16:creationId xmlns:a16="http://schemas.microsoft.com/office/drawing/2014/main" id="{3E80BDD3-40D4-913D-7159-47A3C8E594B7}"/>
                </a:ext>
              </a:extLst>
            </p:cNvPr>
            <p:cNvSpPr/>
            <p:nvPr/>
          </p:nvSpPr>
          <p:spPr>
            <a:xfrm>
              <a:off x="5956210" y="1984775"/>
              <a:ext cx="114101" cy="59787"/>
            </a:xfrm>
            <a:custGeom>
              <a:avLst/>
              <a:gdLst/>
              <a:ahLst/>
              <a:cxnLst/>
              <a:rect l="l" t="t" r="r" b="b"/>
              <a:pathLst>
                <a:path w="5483" h="2873" extrusionOk="0">
                  <a:moveTo>
                    <a:pt x="1826" y="0"/>
                  </a:moveTo>
                  <a:cubicBezTo>
                    <a:pt x="1393" y="0"/>
                    <a:pt x="955" y="100"/>
                    <a:pt x="545" y="309"/>
                  </a:cubicBezTo>
                  <a:lnTo>
                    <a:pt x="126" y="519"/>
                  </a:lnTo>
                  <a:cubicBezTo>
                    <a:pt x="43" y="560"/>
                    <a:pt x="1" y="665"/>
                    <a:pt x="43" y="749"/>
                  </a:cubicBezTo>
                  <a:lnTo>
                    <a:pt x="231" y="1188"/>
                  </a:lnTo>
                  <a:cubicBezTo>
                    <a:pt x="699" y="2221"/>
                    <a:pt x="1729" y="2873"/>
                    <a:pt x="2849" y="2873"/>
                  </a:cubicBezTo>
                  <a:cubicBezTo>
                    <a:pt x="2931" y="2873"/>
                    <a:pt x="3014" y="2869"/>
                    <a:pt x="3097" y="2862"/>
                  </a:cubicBezTo>
                  <a:lnTo>
                    <a:pt x="5252" y="2653"/>
                  </a:lnTo>
                  <a:cubicBezTo>
                    <a:pt x="5399" y="2632"/>
                    <a:pt x="5483" y="2464"/>
                    <a:pt x="5357" y="2360"/>
                  </a:cubicBezTo>
                  <a:lnTo>
                    <a:pt x="3830" y="832"/>
                  </a:lnTo>
                  <a:cubicBezTo>
                    <a:pt x="3289" y="292"/>
                    <a:pt x="2565" y="0"/>
                    <a:pt x="1826" y="0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1;p21">
              <a:extLst>
                <a:ext uri="{FF2B5EF4-FFF2-40B4-BE49-F238E27FC236}">
                  <a16:creationId xmlns:a16="http://schemas.microsoft.com/office/drawing/2014/main" id="{8DFBC5E2-1384-307F-68FD-D685EA4340FF}"/>
                </a:ext>
              </a:extLst>
            </p:cNvPr>
            <p:cNvSpPr/>
            <p:nvPr/>
          </p:nvSpPr>
          <p:spPr>
            <a:xfrm>
              <a:off x="4957231" y="1169373"/>
              <a:ext cx="67071" cy="110626"/>
            </a:xfrm>
            <a:custGeom>
              <a:avLst/>
              <a:gdLst/>
              <a:ahLst/>
              <a:cxnLst/>
              <a:rect l="l" t="t" r="r" b="b"/>
              <a:pathLst>
                <a:path w="3223" h="5316" extrusionOk="0">
                  <a:moveTo>
                    <a:pt x="338" y="0"/>
                  </a:moveTo>
                  <a:cubicBezTo>
                    <a:pt x="247" y="0"/>
                    <a:pt x="168" y="71"/>
                    <a:pt x="168" y="173"/>
                  </a:cubicBezTo>
                  <a:lnTo>
                    <a:pt x="63" y="2328"/>
                  </a:lnTo>
                  <a:cubicBezTo>
                    <a:pt x="0" y="3562"/>
                    <a:pt x="712" y="4671"/>
                    <a:pt x="1862" y="5131"/>
                  </a:cubicBezTo>
                  <a:lnTo>
                    <a:pt x="2302" y="5299"/>
                  </a:lnTo>
                  <a:cubicBezTo>
                    <a:pt x="2330" y="5310"/>
                    <a:pt x="2356" y="5315"/>
                    <a:pt x="2381" y="5315"/>
                  </a:cubicBezTo>
                  <a:cubicBezTo>
                    <a:pt x="2448" y="5315"/>
                    <a:pt x="2501" y="5276"/>
                    <a:pt x="2532" y="5215"/>
                  </a:cubicBezTo>
                  <a:lnTo>
                    <a:pt x="2741" y="4776"/>
                  </a:lnTo>
                  <a:cubicBezTo>
                    <a:pt x="3222" y="3646"/>
                    <a:pt x="2950" y="2349"/>
                    <a:pt x="2051" y="1512"/>
                  </a:cubicBezTo>
                  <a:lnTo>
                    <a:pt x="460" y="47"/>
                  </a:lnTo>
                  <a:cubicBezTo>
                    <a:pt x="422" y="15"/>
                    <a:pt x="379" y="0"/>
                    <a:pt x="338" y="0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2;p21">
              <a:extLst>
                <a:ext uri="{FF2B5EF4-FFF2-40B4-BE49-F238E27FC236}">
                  <a16:creationId xmlns:a16="http://schemas.microsoft.com/office/drawing/2014/main" id="{A9EDC9E5-B983-FD22-6AB3-0DDBBC219413}"/>
                </a:ext>
              </a:extLst>
            </p:cNvPr>
            <p:cNvSpPr/>
            <p:nvPr/>
          </p:nvSpPr>
          <p:spPr>
            <a:xfrm>
              <a:off x="5613720" y="1921595"/>
              <a:ext cx="106943" cy="83698"/>
            </a:xfrm>
            <a:custGeom>
              <a:avLst/>
              <a:gdLst/>
              <a:ahLst/>
              <a:cxnLst/>
              <a:rect l="l" t="t" r="r" b="b"/>
              <a:pathLst>
                <a:path w="5139" h="4022" extrusionOk="0">
                  <a:moveTo>
                    <a:pt x="3956" y="0"/>
                  </a:moveTo>
                  <a:cubicBezTo>
                    <a:pt x="2812" y="0"/>
                    <a:pt x="1734" y="625"/>
                    <a:pt x="1184" y="1650"/>
                  </a:cubicBezTo>
                  <a:lnTo>
                    <a:pt x="75" y="3743"/>
                  </a:lnTo>
                  <a:cubicBezTo>
                    <a:pt x="1" y="3874"/>
                    <a:pt x="93" y="4021"/>
                    <a:pt x="233" y="4021"/>
                  </a:cubicBezTo>
                  <a:cubicBezTo>
                    <a:pt x="250" y="4021"/>
                    <a:pt x="267" y="4019"/>
                    <a:pt x="285" y="4015"/>
                  </a:cubicBezTo>
                  <a:lnTo>
                    <a:pt x="2607" y="3555"/>
                  </a:lnTo>
                  <a:cubicBezTo>
                    <a:pt x="3904" y="3282"/>
                    <a:pt x="4909" y="2194"/>
                    <a:pt x="5055" y="876"/>
                  </a:cubicBezTo>
                  <a:lnTo>
                    <a:pt x="5118" y="353"/>
                  </a:lnTo>
                  <a:cubicBezTo>
                    <a:pt x="5139" y="249"/>
                    <a:pt x="5055" y="144"/>
                    <a:pt x="4951" y="123"/>
                  </a:cubicBezTo>
                  <a:lnTo>
                    <a:pt x="4449" y="39"/>
                  </a:lnTo>
                  <a:cubicBezTo>
                    <a:pt x="4284" y="13"/>
                    <a:pt x="4119" y="0"/>
                    <a:pt x="3956" y="0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3;p21">
              <a:extLst>
                <a:ext uri="{FF2B5EF4-FFF2-40B4-BE49-F238E27FC236}">
                  <a16:creationId xmlns:a16="http://schemas.microsoft.com/office/drawing/2014/main" id="{26ACC777-EAD7-13F5-CC2C-4A549E7BADA5}"/>
                </a:ext>
              </a:extLst>
            </p:cNvPr>
            <p:cNvSpPr/>
            <p:nvPr/>
          </p:nvSpPr>
          <p:spPr>
            <a:xfrm>
              <a:off x="3351637" y="2049973"/>
              <a:ext cx="85259" cy="108566"/>
            </a:xfrm>
            <a:custGeom>
              <a:avLst/>
              <a:gdLst/>
              <a:ahLst/>
              <a:cxnLst/>
              <a:rect l="l" t="t" r="r" b="b"/>
              <a:pathLst>
                <a:path w="4097" h="5217" extrusionOk="0">
                  <a:moveTo>
                    <a:pt x="3511" y="1"/>
                  </a:moveTo>
                  <a:lnTo>
                    <a:pt x="2988" y="85"/>
                  </a:lnTo>
                  <a:cubicBezTo>
                    <a:pt x="1669" y="294"/>
                    <a:pt x="623" y="1340"/>
                    <a:pt x="414" y="2658"/>
                  </a:cubicBezTo>
                  <a:lnTo>
                    <a:pt x="17" y="4981"/>
                  </a:lnTo>
                  <a:cubicBezTo>
                    <a:pt x="0" y="5111"/>
                    <a:pt x="99" y="5217"/>
                    <a:pt x="212" y="5217"/>
                  </a:cubicBezTo>
                  <a:cubicBezTo>
                    <a:pt x="244" y="5217"/>
                    <a:pt x="277" y="5208"/>
                    <a:pt x="309" y="5190"/>
                  </a:cubicBezTo>
                  <a:lnTo>
                    <a:pt x="2360" y="3997"/>
                  </a:lnTo>
                  <a:cubicBezTo>
                    <a:pt x="3511" y="3328"/>
                    <a:pt x="4097" y="1989"/>
                    <a:pt x="3825" y="671"/>
                  </a:cubicBezTo>
                  <a:lnTo>
                    <a:pt x="3720" y="168"/>
                  </a:lnTo>
                  <a:cubicBezTo>
                    <a:pt x="3699" y="64"/>
                    <a:pt x="3615" y="1"/>
                    <a:pt x="3511" y="1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4;p21">
              <a:extLst>
                <a:ext uri="{FF2B5EF4-FFF2-40B4-BE49-F238E27FC236}">
                  <a16:creationId xmlns:a16="http://schemas.microsoft.com/office/drawing/2014/main" id="{080062B8-C424-1905-9E99-711E3E0E3B97}"/>
                </a:ext>
              </a:extLst>
            </p:cNvPr>
            <p:cNvSpPr/>
            <p:nvPr/>
          </p:nvSpPr>
          <p:spPr>
            <a:xfrm>
              <a:off x="3470524" y="2163139"/>
              <a:ext cx="64782" cy="48217"/>
            </a:xfrm>
            <a:custGeom>
              <a:avLst/>
              <a:gdLst/>
              <a:ahLst/>
              <a:cxnLst/>
              <a:rect l="l" t="t" r="r" b="b"/>
              <a:pathLst>
                <a:path w="3113" h="2317" extrusionOk="0">
                  <a:moveTo>
                    <a:pt x="140" y="0"/>
                  </a:moveTo>
                  <a:cubicBezTo>
                    <a:pt x="65" y="0"/>
                    <a:pt x="0" y="94"/>
                    <a:pt x="58" y="170"/>
                  </a:cubicBezTo>
                  <a:lnTo>
                    <a:pt x="748" y="1384"/>
                  </a:lnTo>
                  <a:cubicBezTo>
                    <a:pt x="1086" y="1971"/>
                    <a:pt x="1697" y="2316"/>
                    <a:pt x="2361" y="2316"/>
                  </a:cubicBezTo>
                  <a:cubicBezTo>
                    <a:pt x="2477" y="2316"/>
                    <a:pt x="2596" y="2306"/>
                    <a:pt x="2715" y="2284"/>
                  </a:cubicBezTo>
                  <a:lnTo>
                    <a:pt x="3008" y="2221"/>
                  </a:lnTo>
                  <a:cubicBezTo>
                    <a:pt x="3071" y="2200"/>
                    <a:pt x="3112" y="2137"/>
                    <a:pt x="3091" y="2095"/>
                  </a:cubicBezTo>
                  <a:lnTo>
                    <a:pt x="3050" y="1782"/>
                  </a:lnTo>
                  <a:cubicBezTo>
                    <a:pt x="2924" y="987"/>
                    <a:pt x="2338" y="380"/>
                    <a:pt x="1543" y="254"/>
                  </a:cubicBezTo>
                  <a:lnTo>
                    <a:pt x="162" y="3"/>
                  </a:lnTo>
                  <a:cubicBezTo>
                    <a:pt x="155" y="1"/>
                    <a:pt x="147" y="0"/>
                    <a:pt x="140" y="0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25;p21">
              <a:extLst>
                <a:ext uri="{FF2B5EF4-FFF2-40B4-BE49-F238E27FC236}">
                  <a16:creationId xmlns:a16="http://schemas.microsoft.com/office/drawing/2014/main" id="{6BF60237-8BD3-27DD-4353-A5227DE0499F}"/>
                </a:ext>
              </a:extLst>
            </p:cNvPr>
            <p:cNvSpPr/>
            <p:nvPr/>
          </p:nvSpPr>
          <p:spPr>
            <a:xfrm>
              <a:off x="3073741" y="1984775"/>
              <a:ext cx="114101" cy="59787"/>
            </a:xfrm>
            <a:custGeom>
              <a:avLst/>
              <a:gdLst/>
              <a:ahLst/>
              <a:cxnLst/>
              <a:rect l="l" t="t" r="r" b="b"/>
              <a:pathLst>
                <a:path w="5483" h="2873" extrusionOk="0">
                  <a:moveTo>
                    <a:pt x="3651" y="0"/>
                  </a:moveTo>
                  <a:cubicBezTo>
                    <a:pt x="2918" y="0"/>
                    <a:pt x="2194" y="292"/>
                    <a:pt x="1653" y="832"/>
                  </a:cubicBezTo>
                  <a:lnTo>
                    <a:pt x="105" y="2360"/>
                  </a:lnTo>
                  <a:cubicBezTo>
                    <a:pt x="0" y="2464"/>
                    <a:pt x="63" y="2632"/>
                    <a:pt x="231" y="2653"/>
                  </a:cubicBezTo>
                  <a:lnTo>
                    <a:pt x="2386" y="2862"/>
                  </a:lnTo>
                  <a:cubicBezTo>
                    <a:pt x="2469" y="2869"/>
                    <a:pt x="2552" y="2873"/>
                    <a:pt x="2634" y="2873"/>
                  </a:cubicBezTo>
                  <a:cubicBezTo>
                    <a:pt x="3754" y="2873"/>
                    <a:pt x="4784" y="2221"/>
                    <a:pt x="5252" y="1188"/>
                  </a:cubicBezTo>
                  <a:lnTo>
                    <a:pt x="5440" y="749"/>
                  </a:lnTo>
                  <a:cubicBezTo>
                    <a:pt x="5482" y="665"/>
                    <a:pt x="5440" y="560"/>
                    <a:pt x="5357" y="519"/>
                  </a:cubicBezTo>
                  <a:lnTo>
                    <a:pt x="4917" y="309"/>
                  </a:lnTo>
                  <a:cubicBezTo>
                    <a:pt x="4515" y="100"/>
                    <a:pt x="4082" y="0"/>
                    <a:pt x="3651" y="0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26;p21">
              <a:extLst>
                <a:ext uri="{FF2B5EF4-FFF2-40B4-BE49-F238E27FC236}">
                  <a16:creationId xmlns:a16="http://schemas.microsoft.com/office/drawing/2014/main" id="{4308DCFC-8983-79F4-858D-F43919775A68}"/>
                </a:ext>
              </a:extLst>
            </p:cNvPr>
            <p:cNvSpPr/>
            <p:nvPr/>
          </p:nvSpPr>
          <p:spPr>
            <a:xfrm>
              <a:off x="4122350" y="1169373"/>
              <a:ext cx="67071" cy="110626"/>
            </a:xfrm>
            <a:custGeom>
              <a:avLst/>
              <a:gdLst/>
              <a:ahLst/>
              <a:cxnLst/>
              <a:rect l="l" t="t" r="r" b="b"/>
              <a:pathLst>
                <a:path w="3223" h="5316" extrusionOk="0">
                  <a:moveTo>
                    <a:pt x="2876" y="0"/>
                  </a:moveTo>
                  <a:cubicBezTo>
                    <a:pt x="2835" y="0"/>
                    <a:pt x="2795" y="15"/>
                    <a:pt x="2763" y="47"/>
                  </a:cubicBezTo>
                  <a:lnTo>
                    <a:pt x="1172" y="1512"/>
                  </a:lnTo>
                  <a:cubicBezTo>
                    <a:pt x="273" y="2349"/>
                    <a:pt x="1" y="3646"/>
                    <a:pt x="482" y="4776"/>
                  </a:cubicBezTo>
                  <a:lnTo>
                    <a:pt x="691" y="5215"/>
                  </a:lnTo>
                  <a:cubicBezTo>
                    <a:pt x="722" y="5276"/>
                    <a:pt x="775" y="5315"/>
                    <a:pt x="842" y="5315"/>
                  </a:cubicBezTo>
                  <a:cubicBezTo>
                    <a:pt x="867" y="5315"/>
                    <a:pt x="893" y="5310"/>
                    <a:pt x="921" y="5299"/>
                  </a:cubicBezTo>
                  <a:lnTo>
                    <a:pt x="1361" y="5131"/>
                  </a:lnTo>
                  <a:cubicBezTo>
                    <a:pt x="2491" y="4671"/>
                    <a:pt x="3223" y="3562"/>
                    <a:pt x="3160" y="2328"/>
                  </a:cubicBezTo>
                  <a:lnTo>
                    <a:pt x="3055" y="173"/>
                  </a:lnTo>
                  <a:cubicBezTo>
                    <a:pt x="3055" y="71"/>
                    <a:pt x="2966" y="0"/>
                    <a:pt x="2876" y="0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27;p21">
              <a:extLst>
                <a:ext uri="{FF2B5EF4-FFF2-40B4-BE49-F238E27FC236}">
                  <a16:creationId xmlns:a16="http://schemas.microsoft.com/office/drawing/2014/main" id="{4BF3DF0D-5B56-A8FB-40C6-091D13402EDD}"/>
                </a:ext>
              </a:extLst>
            </p:cNvPr>
            <p:cNvSpPr/>
            <p:nvPr/>
          </p:nvSpPr>
          <p:spPr>
            <a:xfrm>
              <a:off x="3423390" y="1921595"/>
              <a:ext cx="106943" cy="83698"/>
            </a:xfrm>
            <a:custGeom>
              <a:avLst/>
              <a:gdLst/>
              <a:ahLst/>
              <a:cxnLst/>
              <a:rect l="l" t="t" r="r" b="b"/>
              <a:pathLst>
                <a:path w="5139" h="4022" extrusionOk="0">
                  <a:moveTo>
                    <a:pt x="1183" y="0"/>
                  </a:moveTo>
                  <a:cubicBezTo>
                    <a:pt x="1020" y="0"/>
                    <a:pt x="855" y="13"/>
                    <a:pt x="690" y="39"/>
                  </a:cubicBezTo>
                  <a:lnTo>
                    <a:pt x="167" y="123"/>
                  </a:lnTo>
                  <a:cubicBezTo>
                    <a:pt x="63" y="144"/>
                    <a:pt x="0" y="249"/>
                    <a:pt x="21" y="353"/>
                  </a:cubicBezTo>
                  <a:lnTo>
                    <a:pt x="84" y="876"/>
                  </a:lnTo>
                  <a:cubicBezTo>
                    <a:pt x="230" y="2194"/>
                    <a:pt x="1234" y="3282"/>
                    <a:pt x="2532" y="3555"/>
                  </a:cubicBezTo>
                  <a:lnTo>
                    <a:pt x="4854" y="4015"/>
                  </a:lnTo>
                  <a:cubicBezTo>
                    <a:pt x="4872" y="4019"/>
                    <a:pt x="4889" y="4021"/>
                    <a:pt x="4906" y="4021"/>
                  </a:cubicBezTo>
                  <a:cubicBezTo>
                    <a:pt x="5046" y="4021"/>
                    <a:pt x="5138" y="3874"/>
                    <a:pt x="5064" y="3743"/>
                  </a:cubicBezTo>
                  <a:lnTo>
                    <a:pt x="3955" y="1650"/>
                  </a:lnTo>
                  <a:cubicBezTo>
                    <a:pt x="3405" y="625"/>
                    <a:pt x="2327" y="0"/>
                    <a:pt x="1183" y="0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28;p21">
              <a:extLst>
                <a:ext uri="{FF2B5EF4-FFF2-40B4-BE49-F238E27FC236}">
                  <a16:creationId xmlns:a16="http://schemas.microsoft.com/office/drawing/2014/main" id="{E15BE383-F9E2-4C46-B1EB-6EE1A13DDD78}"/>
                </a:ext>
              </a:extLst>
            </p:cNvPr>
            <p:cNvSpPr/>
            <p:nvPr/>
          </p:nvSpPr>
          <p:spPr>
            <a:xfrm>
              <a:off x="3079401" y="1570008"/>
              <a:ext cx="319184" cy="149229"/>
            </a:xfrm>
            <a:custGeom>
              <a:avLst/>
              <a:gdLst/>
              <a:ahLst/>
              <a:cxnLst/>
              <a:rect l="l" t="t" r="r" b="b"/>
              <a:pathLst>
                <a:path w="15338" h="7171" extrusionOk="0">
                  <a:moveTo>
                    <a:pt x="8811" y="0"/>
                  </a:moveTo>
                  <a:cubicBezTo>
                    <a:pt x="7721" y="0"/>
                    <a:pt x="6621" y="235"/>
                    <a:pt x="5587" y="719"/>
                  </a:cubicBezTo>
                  <a:lnTo>
                    <a:pt x="377" y="3167"/>
                  </a:lnTo>
                  <a:cubicBezTo>
                    <a:pt x="0" y="3334"/>
                    <a:pt x="0" y="3836"/>
                    <a:pt x="377" y="4024"/>
                  </a:cubicBezTo>
                  <a:lnTo>
                    <a:pt x="5587" y="6452"/>
                  </a:lnTo>
                  <a:cubicBezTo>
                    <a:pt x="6621" y="6935"/>
                    <a:pt x="7721" y="7170"/>
                    <a:pt x="8811" y="7170"/>
                  </a:cubicBezTo>
                  <a:cubicBezTo>
                    <a:pt x="10831" y="7170"/>
                    <a:pt x="12816" y="6363"/>
                    <a:pt x="14270" y="4840"/>
                  </a:cubicBezTo>
                  <a:lnTo>
                    <a:pt x="15170" y="3920"/>
                  </a:lnTo>
                  <a:cubicBezTo>
                    <a:pt x="15337" y="3732"/>
                    <a:pt x="15337" y="3439"/>
                    <a:pt x="15170" y="3250"/>
                  </a:cubicBezTo>
                  <a:lnTo>
                    <a:pt x="14270" y="2330"/>
                  </a:lnTo>
                  <a:cubicBezTo>
                    <a:pt x="12816" y="807"/>
                    <a:pt x="10831" y="0"/>
                    <a:pt x="8811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29;p21">
              <a:extLst>
                <a:ext uri="{FF2B5EF4-FFF2-40B4-BE49-F238E27FC236}">
                  <a16:creationId xmlns:a16="http://schemas.microsoft.com/office/drawing/2014/main" id="{C2F1473E-83B9-6BE6-F802-550DB3757FC7}"/>
                </a:ext>
              </a:extLst>
            </p:cNvPr>
            <p:cNvSpPr/>
            <p:nvPr/>
          </p:nvSpPr>
          <p:spPr>
            <a:xfrm>
              <a:off x="3758659" y="1445293"/>
              <a:ext cx="125422" cy="207164"/>
            </a:xfrm>
            <a:custGeom>
              <a:avLst/>
              <a:gdLst/>
              <a:ahLst/>
              <a:cxnLst/>
              <a:rect l="l" t="t" r="r" b="b"/>
              <a:pathLst>
                <a:path w="6027" h="9955" extrusionOk="0">
                  <a:moveTo>
                    <a:pt x="731" y="0"/>
                  </a:moveTo>
                  <a:cubicBezTo>
                    <a:pt x="567" y="0"/>
                    <a:pt x="412" y="126"/>
                    <a:pt x="398" y="309"/>
                  </a:cubicBezTo>
                  <a:lnTo>
                    <a:pt x="147" y="4347"/>
                  </a:lnTo>
                  <a:cubicBezTo>
                    <a:pt x="0" y="6607"/>
                    <a:pt x="1318" y="8720"/>
                    <a:pt x="3432" y="9578"/>
                  </a:cubicBezTo>
                  <a:lnTo>
                    <a:pt x="4269" y="9934"/>
                  </a:lnTo>
                  <a:cubicBezTo>
                    <a:pt x="4307" y="9948"/>
                    <a:pt x="4346" y="9955"/>
                    <a:pt x="4385" y="9955"/>
                  </a:cubicBezTo>
                  <a:cubicBezTo>
                    <a:pt x="4516" y="9955"/>
                    <a:pt x="4639" y="9879"/>
                    <a:pt x="4687" y="9766"/>
                  </a:cubicBezTo>
                  <a:lnTo>
                    <a:pt x="5064" y="8950"/>
                  </a:lnTo>
                  <a:cubicBezTo>
                    <a:pt x="6026" y="6879"/>
                    <a:pt x="5545" y="4431"/>
                    <a:pt x="3892" y="2862"/>
                  </a:cubicBezTo>
                  <a:lnTo>
                    <a:pt x="963" y="100"/>
                  </a:lnTo>
                  <a:cubicBezTo>
                    <a:pt x="894" y="31"/>
                    <a:pt x="811" y="0"/>
                    <a:pt x="731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30;p21">
              <a:extLst>
                <a:ext uri="{FF2B5EF4-FFF2-40B4-BE49-F238E27FC236}">
                  <a16:creationId xmlns:a16="http://schemas.microsoft.com/office/drawing/2014/main" id="{08D69139-C23A-BF1B-F05F-714CBD1A3DC8}"/>
                </a:ext>
              </a:extLst>
            </p:cNvPr>
            <p:cNvSpPr/>
            <p:nvPr/>
          </p:nvSpPr>
          <p:spPr>
            <a:xfrm>
              <a:off x="4213231" y="1560706"/>
              <a:ext cx="123674" cy="221085"/>
            </a:xfrm>
            <a:custGeom>
              <a:avLst/>
              <a:gdLst/>
              <a:ahLst/>
              <a:cxnLst/>
              <a:rect l="l" t="t" r="r" b="b"/>
              <a:pathLst>
                <a:path w="5943" h="10624" extrusionOk="0">
                  <a:moveTo>
                    <a:pt x="2603" y="1"/>
                  </a:moveTo>
                  <a:cubicBezTo>
                    <a:pt x="2474" y="1"/>
                    <a:pt x="2347" y="69"/>
                    <a:pt x="2302" y="203"/>
                  </a:cubicBezTo>
                  <a:lnTo>
                    <a:pt x="816" y="3969"/>
                  </a:lnTo>
                  <a:cubicBezTo>
                    <a:pt x="0" y="6083"/>
                    <a:pt x="607" y="8510"/>
                    <a:pt x="2365" y="9974"/>
                  </a:cubicBezTo>
                  <a:lnTo>
                    <a:pt x="3055" y="10539"/>
                  </a:lnTo>
                  <a:cubicBezTo>
                    <a:pt x="3122" y="10597"/>
                    <a:pt x="3198" y="10624"/>
                    <a:pt x="3273" y="10624"/>
                  </a:cubicBezTo>
                  <a:cubicBezTo>
                    <a:pt x="3361" y="10624"/>
                    <a:pt x="3448" y="10586"/>
                    <a:pt x="3516" y="10518"/>
                  </a:cubicBezTo>
                  <a:lnTo>
                    <a:pt x="4122" y="9849"/>
                  </a:lnTo>
                  <a:cubicBezTo>
                    <a:pt x="5650" y="8175"/>
                    <a:pt x="5943" y="5685"/>
                    <a:pt x="4855" y="3697"/>
                  </a:cubicBezTo>
                  <a:lnTo>
                    <a:pt x="2888" y="161"/>
                  </a:lnTo>
                  <a:cubicBezTo>
                    <a:pt x="2829" y="54"/>
                    <a:pt x="2716" y="1"/>
                    <a:pt x="2603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31;p21">
              <a:extLst>
                <a:ext uri="{FF2B5EF4-FFF2-40B4-BE49-F238E27FC236}">
                  <a16:creationId xmlns:a16="http://schemas.microsoft.com/office/drawing/2014/main" id="{8EE776D5-ADC4-7F2D-96B7-9E344E02ABA4}"/>
                </a:ext>
              </a:extLst>
            </p:cNvPr>
            <p:cNvSpPr/>
            <p:nvPr/>
          </p:nvSpPr>
          <p:spPr>
            <a:xfrm>
              <a:off x="3587309" y="1671166"/>
              <a:ext cx="116057" cy="121489"/>
            </a:xfrm>
            <a:custGeom>
              <a:avLst/>
              <a:gdLst/>
              <a:ahLst/>
              <a:cxnLst/>
              <a:rect l="l" t="t" r="r" b="b"/>
              <a:pathLst>
                <a:path w="5577" h="5838" extrusionOk="0">
                  <a:moveTo>
                    <a:pt x="5179" y="0"/>
                  </a:moveTo>
                  <a:lnTo>
                    <a:pt x="4510" y="21"/>
                  </a:lnTo>
                  <a:cubicBezTo>
                    <a:pt x="2857" y="63"/>
                    <a:pt x="1413" y="1151"/>
                    <a:pt x="932" y="2720"/>
                  </a:cubicBezTo>
                  <a:lnTo>
                    <a:pt x="53" y="5524"/>
                  </a:lnTo>
                  <a:cubicBezTo>
                    <a:pt x="1" y="5681"/>
                    <a:pt x="122" y="5838"/>
                    <a:pt x="285" y="5838"/>
                  </a:cubicBezTo>
                  <a:cubicBezTo>
                    <a:pt x="318" y="5838"/>
                    <a:pt x="353" y="5831"/>
                    <a:pt x="388" y="5817"/>
                  </a:cubicBezTo>
                  <a:lnTo>
                    <a:pt x="3087" y="4687"/>
                  </a:lnTo>
                  <a:cubicBezTo>
                    <a:pt x="4614" y="4060"/>
                    <a:pt x="5577" y="2532"/>
                    <a:pt x="5472" y="879"/>
                  </a:cubicBezTo>
                  <a:lnTo>
                    <a:pt x="5409" y="231"/>
                  </a:lnTo>
                  <a:cubicBezTo>
                    <a:pt x="5409" y="105"/>
                    <a:pt x="5305" y="0"/>
                    <a:pt x="5179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32;p21">
              <a:extLst>
                <a:ext uri="{FF2B5EF4-FFF2-40B4-BE49-F238E27FC236}">
                  <a16:creationId xmlns:a16="http://schemas.microsoft.com/office/drawing/2014/main" id="{B4716DCB-C036-F3B5-7923-A1D87EF4A086}"/>
                </a:ext>
              </a:extLst>
            </p:cNvPr>
            <p:cNvSpPr/>
            <p:nvPr/>
          </p:nvSpPr>
          <p:spPr>
            <a:xfrm>
              <a:off x="5259971" y="1445293"/>
              <a:ext cx="125422" cy="207164"/>
            </a:xfrm>
            <a:custGeom>
              <a:avLst/>
              <a:gdLst/>
              <a:ahLst/>
              <a:cxnLst/>
              <a:rect l="l" t="t" r="r" b="b"/>
              <a:pathLst>
                <a:path w="6027" h="9955" extrusionOk="0">
                  <a:moveTo>
                    <a:pt x="5296" y="0"/>
                  </a:moveTo>
                  <a:cubicBezTo>
                    <a:pt x="5216" y="0"/>
                    <a:pt x="5133" y="31"/>
                    <a:pt x="5064" y="100"/>
                  </a:cubicBezTo>
                  <a:lnTo>
                    <a:pt x="2135" y="2862"/>
                  </a:lnTo>
                  <a:cubicBezTo>
                    <a:pt x="482" y="4431"/>
                    <a:pt x="1" y="6879"/>
                    <a:pt x="963" y="8950"/>
                  </a:cubicBezTo>
                  <a:lnTo>
                    <a:pt x="1340" y="9766"/>
                  </a:lnTo>
                  <a:cubicBezTo>
                    <a:pt x="1388" y="9879"/>
                    <a:pt x="1511" y="9955"/>
                    <a:pt x="1642" y="9955"/>
                  </a:cubicBezTo>
                  <a:cubicBezTo>
                    <a:pt x="1681" y="9955"/>
                    <a:pt x="1720" y="9948"/>
                    <a:pt x="1758" y="9934"/>
                  </a:cubicBezTo>
                  <a:lnTo>
                    <a:pt x="2595" y="9578"/>
                  </a:lnTo>
                  <a:cubicBezTo>
                    <a:pt x="4709" y="8720"/>
                    <a:pt x="6027" y="6607"/>
                    <a:pt x="5880" y="4347"/>
                  </a:cubicBezTo>
                  <a:lnTo>
                    <a:pt x="5629" y="309"/>
                  </a:lnTo>
                  <a:cubicBezTo>
                    <a:pt x="5615" y="126"/>
                    <a:pt x="5460" y="0"/>
                    <a:pt x="5296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33;p21">
              <a:extLst>
                <a:ext uri="{FF2B5EF4-FFF2-40B4-BE49-F238E27FC236}">
                  <a16:creationId xmlns:a16="http://schemas.microsoft.com/office/drawing/2014/main" id="{93697544-FA93-1FE3-D9C8-8B9C26DC20D4}"/>
                </a:ext>
              </a:extLst>
            </p:cNvPr>
            <p:cNvSpPr/>
            <p:nvPr/>
          </p:nvSpPr>
          <p:spPr>
            <a:xfrm>
              <a:off x="4807147" y="1560706"/>
              <a:ext cx="123674" cy="221085"/>
            </a:xfrm>
            <a:custGeom>
              <a:avLst/>
              <a:gdLst/>
              <a:ahLst/>
              <a:cxnLst/>
              <a:rect l="l" t="t" r="r" b="b"/>
              <a:pathLst>
                <a:path w="5943" h="10624" extrusionOk="0">
                  <a:moveTo>
                    <a:pt x="3340" y="1"/>
                  </a:moveTo>
                  <a:cubicBezTo>
                    <a:pt x="3227" y="1"/>
                    <a:pt x="3114" y="54"/>
                    <a:pt x="3055" y="161"/>
                  </a:cubicBezTo>
                  <a:lnTo>
                    <a:pt x="1088" y="3697"/>
                  </a:lnTo>
                  <a:cubicBezTo>
                    <a:pt x="0" y="5685"/>
                    <a:pt x="272" y="8175"/>
                    <a:pt x="1821" y="9849"/>
                  </a:cubicBezTo>
                  <a:lnTo>
                    <a:pt x="2427" y="10518"/>
                  </a:lnTo>
                  <a:cubicBezTo>
                    <a:pt x="2495" y="10586"/>
                    <a:pt x="2582" y="10624"/>
                    <a:pt x="2670" y="10624"/>
                  </a:cubicBezTo>
                  <a:cubicBezTo>
                    <a:pt x="2745" y="10624"/>
                    <a:pt x="2821" y="10597"/>
                    <a:pt x="2888" y="10539"/>
                  </a:cubicBezTo>
                  <a:lnTo>
                    <a:pt x="3578" y="9974"/>
                  </a:lnTo>
                  <a:cubicBezTo>
                    <a:pt x="5336" y="8510"/>
                    <a:pt x="5943" y="6083"/>
                    <a:pt x="5106" y="3969"/>
                  </a:cubicBezTo>
                  <a:lnTo>
                    <a:pt x="3641" y="203"/>
                  </a:lnTo>
                  <a:cubicBezTo>
                    <a:pt x="3596" y="69"/>
                    <a:pt x="3469" y="1"/>
                    <a:pt x="3340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34;p21">
              <a:extLst>
                <a:ext uri="{FF2B5EF4-FFF2-40B4-BE49-F238E27FC236}">
                  <a16:creationId xmlns:a16="http://schemas.microsoft.com/office/drawing/2014/main" id="{39E2079F-4AC7-91D7-2DFA-768E4524A205}"/>
                </a:ext>
              </a:extLst>
            </p:cNvPr>
            <p:cNvSpPr/>
            <p:nvPr/>
          </p:nvSpPr>
          <p:spPr>
            <a:xfrm>
              <a:off x="5440685" y="1671166"/>
              <a:ext cx="116057" cy="121489"/>
            </a:xfrm>
            <a:custGeom>
              <a:avLst/>
              <a:gdLst/>
              <a:ahLst/>
              <a:cxnLst/>
              <a:rect l="l" t="t" r="r" b="b"/>
              <a:pathLst>
                <a:path w="5577" h="5838" extrusionOk="0">
                  <a:moveTo>
                    <a:pt x="398" y="0"/>
                  </a:moveTo>
                  <a:cubicBezTo>
                    <a:pt x="272" y="0"/>
                    <a:pt x="167" y="105"/>
                    <a:pt x="147" y="231"/>
                  </a:cubicBezTo>
                  <a:lnTo>
                    <a:pt x="105" y="879"/>
                  </a:lnTo>
                  <a:cubicBezTo>
                    <a:pt x="0" y="2532"/>
                    <a:pt x="963" y="4060"/>
                    <a:pt x="2490" y="4687"/>
                  </a:cubicBezTo>
                  <a:lnTo>
                    <a:pt x="5189" y="5817"/>
                  </a:lnTo>
                  <a:cubicBezTo>
                    <a:pt x="5221" y="5831"/>
                    <a:pt x="5253" y="5838"/>
                    <a:pt x="5284" y="5838"/>
                  </a:cubicBezTo>
                  <a:cubicBezTo>
                    <a:pt x="5440" y="5838"/>
                    <a:pt x="5576" y="5681"/>
                    <a:pt x="5524" y="5524"/>
                  </a:cubicBezTo>
                  <a:lnTo>
                    <a:pt x="4645" y="2720"/>
                  </a:lnTo>
                  <a:cubicBezTo>
                    <a:pt x="4164" y="1151"/>
                    <a:pt x="2699" y="63"/>
                    <a:pt x="1046" y="21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35;p21">
              <a:extLst>
                <a:ext uri="{FF2B5EF4-FFF2-40B4-BE49-F238E27FC236}">
                  <a16:creationId xmlns:a16="http://schemas.microsoft.com/office/drawing/2014/main" id="{9466E128-7B72-6CD7-DD32-F576C37B2627}"/>
                </a:ext>
              </a:extLst>
            </p:cNvPr>
            <p:cNvSpPr/>
            <p:nvPr/>
          </p:nvSpPr>
          <p:spPr>
            <a:xfrm>
              <a:off x="5846479" y="3304763"/>
              <a:ext cx="125422" cy="207205"/>
            </a:xfrm>
            <a:custGeom>
              <a:avLst/>
              <a:gdLst/>
              <a:ahLst/>
              <a:cxnLst/>
              <a:rect l="l" t="t" r="r" b="b"/>
              <a:pathLst>
                <a:path w="6027" h="9957" extrusionOk="0">
                  <a:moveTo>
                    <a:pt x="5299" y="0"/>
                  </a:moveTo>
                  <a:cubicBezTo>
                    <a:pt x="5223" y="0"/>
                    <a:pt x="5146" y="28"/>
                    <a:pt x="5085" y="90"/>
                  </a:cubicBezTo>
                  <a:lnTo>
                    <a:pt x="2135" y="2872"/>
                  </a:lnTo>
                  <a:cubicBezTo>
                    <a:pt x="482" y="4421"/>
                    <a:pt x="1" y="6890"/>
                    <a:pt x="963" y="8940"/>
                  </a:cubicBezTo>
                  <a:lnTo>
                    <a:pt x="1340" y="9756"/>
                  </a:lnTo>
                  <a:cubicBezTo>
                    <a:pt x="1401" y="9879"/>
                    <a:pt x="1519" y="9956"/>
                    <a:pt x="1635" y="9956"/>
                  </a:cubicBezTo>
                  <a:cubicBezTo>
                    <a:pt x="1677" y="9956"/>
                    <a:pt x="1719" y="9946"/>
                    <a:pt x="1758" y="9924"/>
                  </a:cubicBezTo>
                  <a:lnTo>
                    <a:pt x="2595" y="9589"/>
                  </a:lnTo>
                  <a:cubicBezTo>
                    <a:pt x="4709" y="8731"/>
                    <a:pt x="6027" y="6618"/>
                    <a:pt x="5880" y="4337"/>
                  </a:cubicBezTo>
                  <a:lnTo>
                    <a:pt x="5629" y="320"/>
                  </a:lnTo>
                  <a:cubicBezTo>
                    <a:pt x="5615" y="122"/>
                    <a:pt x="5458" y="0"/>
                    <a:pt x="5299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36;p21">
              <a:extLst>
                <a:ext uri="{FF2B5EF4-FFF2-40B4-BE49-F238E27FC236}">
                  <a16:creationId xmlns:a16="http://schemas.microsoft.com/office/drawing/2014/main" id="{FB51F8B4-DA02-0BA7-325C-F038690032D7}"/>
                </a:ext>
              </a:extLst>
            </p:cNvPr>
            <p:cNvSpPr/>
            <p:nvPr/>
          </p:nvSpPr>
          <p:spPr>
            <a:xfrm>
              <a:off x="4710485" y="3532363"/>
              <a:ext cx="146752" cy="262310"/>
            </a:xfrm>
            <a:custGeom>
              <a:avLst/>
              <a:gdLst/>
              <a:ahLst/>
              <a:cxnLst/>
              <a:rect l="l" t="t" r="r" b="b"/>
              <a:pathLst>
                <a:path w="7052" h="12605" extrusionOk="0">
                  <a:moveTo>
                    <a:pt x="4416" y="1"/>
                  </a:moveTo>
                  <a:cubicBezTo>
                    <a:pt x="4290" y="1"/>
                    <a:pt x="4163" y="60"/>
                    <a:pt x="4080" y="179"/>
                  </a:cubicBezTo>
                  <a:lnTo>
                    <a:pt x="1465" y="4218"/>
                  </a:lnTo>
                  <a:cubicBezTo>
                    <a:pt x="0" y="6519"/>
                    <a:pt x="147" y="9490"/>
                    <a:pt x="1841" y="11624"/>
                  </a:cubicBezTo>
                  <a:lnTo>
                    <a:pt x="2511" y="12461"/>
                  </a:lnTo>
                  <a:cubicBezTo>
                    <a:pt x="2583" y="12557"/>
                    <a:pt x="2696" y="12605"/>
                    <a:pt x="2810" y="12605"/>
                  </a:cubicBezTo>
                  <a:cubicBezTo>
                    <a:pt x="2896" y="12605"/>
                    <a:pt x="2983" y="12578"/>
                    <a:pt x="3055" y="12524"/>
                  </a:cubicBezTo>
                  <a:lnTo>
                    <a:pt x="3913" y="11896"/>
                  </a:lnTo>
                  <a:cubicBezTo>
                    <a:pt x="6131" y="10306"/>
                    <a:pt x="7051" y="7461"/>
                    <a:pt x="6235" y="4866"/>
                  </a:cubicBezTo>
                  <a:lnTo>
                    <a:pt x="4792" y="284"/>
                  </a:lnTo>
                  <a:cubicBezTo>
                    <a:pt x="4733" y="96"/>
                    <a:pt x="4576" y="1"/>
                    <a:pt x="4416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37;p21">
              <a:extLst>
                <a:ext uri="{FF2B5EF4-FFF2-40B4-BE49-F238E27FC236}">
                  <a16:creationId xmlns:a16="http://schemas.microsoft.com/office/drawing/2014/main" id="{5AEB13EB-D572-0424-699C-B119546DB8C8}"/>
                </a:ext>
              </a:extLst>
            </p:cNvPr>
            <p:cNvSpPr/>
            <p:nvPr/>
          </p:nvSpPr>
          <p:spPr>
            <a:xfrm>
              <a:off x="4768815" y="3903533"/>
              <a:ext cx="110501" cy="118346"/>
            </a:xfrm>
            <a:custGeom>
              <a:avLst/>
              <a:gdLst/>
              <a:ahLst/>
              <a:cxnLst/>
              <a:rect l="l" t="t" r="r" b="b"/>
              <a:pathLst>
                <a:path w="5310" h="5687" extrusionOk="0">
                  <a:moveTo>
                    <a:pt x="387" y="0"/>
                  </a:moveTo>
                  <a:cubicBezTo>
                    <a:pt x="277" y="0"/>
                    <a:pt x="189" y="97"/>
                    <a:pt x="189" y="212"/>
                  </a:cubicBezTo>
                  <a:lnTo>
                    <a:pt x="127" y="840"/>
                  </a:lnTo>
                  <a:cubicBezTo>
                    <a:pt x="1" y="2430"/>
                    <a:pt x="901" y="3915"/>
                    <a:pt x="2365" y="4543"/>
                  </a:cubicBezTo>
                  <a:lnTo>
                    <a:pt x="4960" y="5673"/>
                  </a:lnTo>
                  <a:cubicBezTo>
                    <a:pt x="4984" y="5682"/>
                    <a:pt x="5009" y="5687"/>
                    <a:pt x="5034" y="5687"/>
                  </a:cubicBezTo>
                  <a:cubicBezTo>
                    <a:pt x="5177" y="5687"/>
                    <a:pt x="5309" y="5541"/>
                    <a:pt x="5274" y="5380"/>
                  </a:cubicBezTo>
                  <a:lnTo>
                    <a:pt x="4479" y="2681"/>
                  </a:lnTo>
                  <a:cubicBezTo>
                    <a:pt x="4018" y="1154"/>
                    <a:pt x="2637" y="86"/>
                    <a:pt x="1047" y="24"/>
                  </a:cubicBezTo>
                  <a:lnTo>
                    <a:pt x="419" y="3"/>
                  </a:lnTo>
                  <a:cubicBezTo>
                    <a:pt x="409" y="1"/>
                    <a:pt x="398" y="0"/>
                    <a:pt x="387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38;p21">
              <a:extLst>
                <a:ext uri="{FF2B5EF4-FFF2-40B4-BE49-F238E27FC236}">
                  <a16:creationId xmlns:a16="http://schemas.microsoft.com/office/drawing/2014/main" id="{5C85EBEE-A0C9-F812-A8AA-479C244885DD}"/>
                </a:ext>
              </a:extLst>
            </p:cNvPr>
            <p:cNvSpPr/>
            <p:nvPr/>
          </p:nvSpPr>
          <p:spPr>
            <a:xfrm>
              <a:off x="5519492" y="3537067"/>
              <a:ext cx="86674" cy="141695"/>
            </a:xfrm>
            <a:custGeom>
              <a:avLst/>
              <a:gdLst/>
              <a:ahLst/>
              <a:cxnLst/>
              <a:rect l="l" t="t" r="r" b="b"/>
              <a:pathLst>
                <a:path w="4165" h="6809" extrusionOk="0">
                  <a:moveTo>
                    <a:pt x="1049" y="0"/>
                  </a:moveTo>
                  <a:cubicBezTo>
                    <a:pt x="967" y="0"/>
                    <a:pt x="884" y="47"/>
                    <a:pt x="837" y="142"/>
                  </a:cubicBezTo>
                  <a:lnTo>
                    <a:pt x="607" y="707"/>
                  </a:lnTo>
                  <a:cubicBezTo>
                    <a:pt x="0" y="2171"/>
                    <a:pt x="377" y="3845"/>
                    <a:pt x="1570" y="4891"/>
                  </a:cubicBezTo>
                  <a:lnTo>
                    <a:pt x="3662" y="6753"/>
                  </a:lnTo>
                  <a:cubicBezTo>
                    <a:pt x="3706" y="6791"/>
                    <a:pt x="3758" y="6808"/>
                    <a:pt x="3809" y="6808"/>
                  </a:cubicBezTo>
                  <a:cubicBezTo>
                    <a:pt x="3926" y="6808"/>
                    <a:pt x="4039" y="6718"/>
                    <a:pt x="4039" y="6586"/>
                  </a:cubicBezTo>
                  <a:lnTo>
                    <a:pt x="4122" y="3782"/>
                  </a:lnTo>
                  <a:cubicBezTo>
                    <a:pt x="4164" y="2192"/>
                    <a:pt x="3202" y="769"/>
                    <a:pt x="1716" y="225"/>
                  </a:cubicBezTo>
                  <a:lnTo>
                    <a:pt x="1130" y="16"/>
                  </a:lnTo>
                  <a:cubicBezTo>
                    <a:pt x="1104" y="6"/>
                    <a:pt x="1077" y="0"/>
                    <a:pt x="1049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39;p21">
              <a:extLst>
                <a:ext uri="{FF2B5EF4-FFF2-40B4-BE49-F238E27FC236}">
                  <a16:creationId xmlns:a16="http://schemas.microsoft.com/office/drawing/2014/main" id="{C6A09B29-7D4B-9B00-F777-E4440FB70516}"/>
                </a:ext>
              </a:extLst>
            </p:cNvPr>
            <p:cNvSpPr/>
            <p:nvPr/>
          </p:nvSpPr>
          <p:spPr>
            <a:xfrm>
              <a:off x="5084502" y="3456136"/>
              <a:ext cx="85363" cy="152454"/>
            </a:xfrm>
            <a:custGeom>
              <a:avLst/>
              <a:gdLst/>
              <a:ahLst/>
              <a:cxnLst/>
              <a:rect l="l" t="t" r="r" b="b"/>
              <a:pathLst>
                <a:path w="4102" h="7326" extrusionOk="0">
                  <a:moveTo>
                    <a:pt x="2579" y="1"/>
                  </a:moveTo>
                  <a:cubicBezTo>
                    <a:pt x="2505" y="1"/>
                    <a:pt x="2432" y="33"/>
                    <a:pt x="2386" y="97"/>
                  </a:cubicBezTo>
                  <a:lnTo>
                    <a:pt x="858" y="2461"/>
                  </a:lnTo>
                  <a:cubicBezTo>
                    <a:pt x="1" y="3779"/>
                    <a:pt x="84" y="5495"/>
                    <a:pt x="1068" y="6751"/>
                  </a:cubicBezTo>
                  <a:lnTo>
                    <a:pt x="1444" y="7232"/>
                  </a:lnTo>
                  <a:cubicBezTo>
                    <a:pt x="1493" y="7293"/>
                    <a:pt x="1556" y="7325"/>
                    <a:pt x="1621" y="7325"/>
                  </a:cubicBezTo>
                  <a:cubicBezTo>
                    <a:pt x="1667" y="7325"/>
                    <a:pt x="1715" y="7309"/>
                    <a:pt x="1758" y="7274"/>
                  </a:cubicBezTo>
                  <a:lnTo>
                    <a:pt x="2260" y="6918"/>
                  </a:lnTo>
                  <a:cubicBezTo>
                    <a:pt x="3558" y="5997"/>
                    <a:pt x="4102" y="4344"/>
                    <a:pt x="3620" y="2838"/>
                  </a:cubicBezTo>
                  <a:lnTo>
                    <a:pt x="2804" y="160"/>
                  </a:lnTo>
                  <a:cubicBezTo>
                    <a:pt x="2769" y="54"/>
                    <a:pt x="2674" y="1"/>
                    <a:pt x="2579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40;p21">
              <a:extLst>
                <a:ext uri="{FF2B5EF4-FFF2-40B4-BE49-F238E27FC236}">
                  <a16:creationId xmlns:a16="http://schemas.microsoft.com/office/drawing/2014/main" id="{49CC37D6-BE99-1AD6-6760-8201F69C8B44}"/>
                </a:ext>
              </a:extLst>
            </p:cNvPr>
            <p:cNvSpPr/>
            <p:nvPr/>
          </p:nvSpPr>
          <p:spPr>
            <a:xfrm>
              <a:off x="5925744" y="3521709"/>
              <a:ext cx="79536" cy="83531"/>
            </a:xfrm>
            <a:custGeom>
              <a:avLst/>
              <a:gdLst/>
              <a:ahLst/>
              <a:cxnLst/>
              <a:rect l="l" t="t" r="r" b="b"/>
              <a:pathLst>
                <a:path w="3822" h="4014" extrusionOk="0">
                  <a:moveTo>
                    <a:pt x="272" y="1"/>
                  </a:moveTo>
                  <a:cubicBezTo>
                    <a:pt x="188" y="1"/>
                    <a:pt x="126" y="64"/>
                    <a:pt x="105" y="147"/>
                  </a:cubicBezTo>
                  <a:lnTo>
                    <a:pt x="84" y="608"/>
                  </a:lnTo>
                  <a:cubicBezTo>
                    <a:pt x="0" y="1737"/>
                    <a:pt x="670" y="2805"/>
                    <a:pt x="1716" y="3223"/>
                  </a:cubicBezTo>
                  <a:lnTo>
                    <a:pt x="3578" y="3997"/>
                  </a:lnTo>
                  <a:cubicBezTo>
                    <a:pt x="3601" y="4009"/>
                    <a:pt x="3623" y="4014"/>
                    <a:pt x="3645" y="4014"/>
                  </a:cubicBezTo>
                  <a:cubicBezTo>
                    <a:pt x="3744" y="4014"/>
                    <a:pt x="3821" y="3908"/>
                    <a:pt x="3787" y="3788"/>
                  </a:cubicBezTo>
                  <a:lnTo>
                    <a:pt x="3201" y="1863"/>
                  </a:lnTo>
                  <a:cubicBezTo>
                    <a:pt x="2867" y="796"/>
                    <a:pt x="1862" y="43"/>
                    <a:pt x="732" y="22"/>
                  </a:cubicBezTo>
                  <a:lnTo>
                    <a:pt x="272" y="1"/>
                  </a:ln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41;p21">
              <a:extLst>
                <a:ext uri="{FF2B5EF4-FFF2-40B4-BE49-F238E27FC236}">
                  <a16:creationId xmlns:a16="http://schemas.microsoft.com/office/drawing/2014/main" id="{D99A014A-64D0-84F9-EFC7-3249EE0D493C}"/>
                </a:ext>
              </a:extLst>
            </p:cNvPr>
            <p:cNvSpPr/>
            <p:nvPr/>
          </p:nvSpPr>
          <p:spPr>
            <a:xfrm>
              <a:off x="3172151" y="3304763"/>
              <a:ext cx="125422" cy="207205"/>
            </a:xfrm>
            <a:custGeom>
              <a:avLst/>
              <a:gdLst/>
              <a:ahLst/>
              <a:cxnLst/>
              <a:rect l="l" t="t" r="r" b="b"/>
              <a:pathLst>
                <a:path w="6027" h="9957" extrusionOk="0">
                  <a:moveTo>
                    <a:pt x="723" y="0"/>
                  </a:moveTo>
                  <a:cubicBezTo>
                    <a:pt x="560" y="0"/>
                    <a:pt x="398" y="122"/>
                    <a:pt x="398" y="320"/>
                  </a:cubicBezTo>
                  <a:lnTo>
                    <a:pt x="126" y="4337"/>
                  </a:lnTo>
                  <a:cubicBezTo>
                    <a:pt x="0" y="6618"/>
                    <a:pt x="1318" y="8731"/>
                    <a:pt x="3432" y="9589"/>
                  </a:cubicBezTo>
                  <a:lnTo>
                    <a:pt x="4248" y="9924"/>
                  </a:lnTo>
                  <a:cubicBezTo>
                    <a:pt x="4292" y="9946"/>
                    <a:pt x="4339" y="9956"/>
                    <a:pt x="4384" y="9956"/>
                  </a:cubicBezTo>
                  <a:cubicBezTo>
                    <a:pt x="4508" y="9956"/>
                    <a:pt x="4626" y="9879"/>
                    <a:pt x="4687" y="9756"/>
                  </a:cubicBezTo>
                  <a:lnTo>
                    <a:pt x="5064" y="8940"/>
                  </a:lnTo>
                  <a:cubicBezTo>
                    <a:pt x="6026" y="6890"/>
                    <a:pt x="5545" y="4421"/>
                    <a:pt x="3892" y="2872"/>
                  </a:cubicBezTo>
                  <a:lnTo>
                    <a:pt x="942" y="90"/>
                  </a:lnTo>
                  <a:cubicBezTo>
                    <a:pt x="881" y="28"/>
                    <a:pt x="802" y="0"/>
                    <a:pt x="723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42;p21">
              <a:extLst>
                <a:ext uri="{FF2B5EF4-FFF2-40B4-BE49-F238E27FC236}">
                  <a16:creationId xmlns:a16="http://schemas.microsoft.com/office/drawing/2014/main" id="{E87C72C0-5711-AF05-97BD-19844479B38F}"/>
                </a:ext>
              </a:extLst>
            </p:cNvPr>
            <p:cNvSpPr/>
            <p:nvPr/>
          </p:nvSpPr>
          <p:spPr>
            <a:xfrm>
              <a:off x="4286378" y="3532363"/>
              <a:ext cx="147189" cy="262310"/>
            </a:xfrm>
            <a:custGeom>
              <a:avLst/>
              <a:gdLst/>
              <a:ahLst/>
              <a:cxnLst/>
              <a:rect l="l" t="t" r="r" b="b"/>
              <a:pathLst>
                <a:path w="7073" h="12605" extrusionOk="0">
                  <a:moveTo>
                    <a:pt x="2650" y="1"/>
                  </a:moveTo>
                  <a:cubicBezTo>
                    <a:pt x="2487" y="1"/>
                    <a:pt x="2328" y="96"/>
                    <a:pt x="2281" y="284"/>
                  </a:cubicBezTo>
                  <a:lnTo>
                    <a:pt x="838" y="4866"/>
                  </a:lnTo>
                  <a:cubicBezTo>
                    <a:pt x="1" y="7461"/>
                    <a:pt x="942" y="10306"/>
                    <a:pt x="3139" y="11896"/>
                  </a:cubicBezTo>
                  <a:lnTo>
                    <a:pt x="4018" y="12524"/>
                  </a:lnTo>
                  <a:cubicBezTo>
                    <a:pt x="4090" y="12578"/>
                    <a:pt x="4173" y="12605"/>
                    <a:pt x="4256" y="12605"/>
                  </a:cubicBezTo>
                  <a:cubicBezTo>
                    <a:pt x="4367" y="12605"/>
                    <a:pt x="4478" y="12557"/>
                    <a:pt x="4562" y="12461"/>
                  </a:cubicBezTo>
                  <a:lnTo>
                    <a:pt x="5232" y="11624"/>
                  </a:lnTo>
                  <a:cubicBezTo>
                    <a:pt x="6926" y="9490"/>
                    <a:pt x="7073" y="6519"/>
                    <a:pt x="5587" y="4218"/>
                  </a:cubicBezTo>
                  <a:lnTo>
                    <a:pt x="2993" y="179"/>
                  </a:lnTo>
                  <a:cubicBezTo>
                    <a:pt x="2910" y="60"/>
                    <a:pt x="2778" y="1"/>
                    <a:pt x="2650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43;p21">
              <a:extLst>
                <a:ext uri="{FF2B5EF4-FFF2-40B4-BE49-F238E27FC236}">
                  <a16:creationId xmlns:a16="http://schemas.microsoft.com/office/drawing/2014/main" id="{3E2C2AC5-B0FE-AB5A-97D6-962CD8AC003C}"/>
                </a:ext>
              </a:extLst>
            </p:cNvPr>
            <p:cNvSpPr/>
            <p:nvPr/>
          </p:nvSpPr>
          <p:spPr>
            <a:xfrm>
              <a:off x="4264361" y="3903533"/>
              <a:ext cx="110876" cy="118346"/>
            </a:xfrm>
            <a:custGeom>
              <a:avLst/>
              <a:gdLst/>
              <a:ahLst/>
              <a:cxnLst/>
              <a:rect l="l" t="t" r="r" b="b"/>
              <a:pathLst>
                <a:path w="5328" h="5687" extrusionOk="0">
                  <a:moveTo>
                    <a:pt x="4941" y="0"/>
                  </a:moveTo>
                  <a:cubicBezTo>
                    <a:pt x="4930" y="0"/>
                    <a:pt x="4919" y="1"/>
                    <a:pt x="4909" y="3"/>
                  </a:cubicBezTo>
                  <a:lnTo>
                    <a:pt x="4281" y="24"/>
                  </a:lnTo>
                  <a:cubicBezTo>
                    <a:pt x="2691" y="86"/>
                    <a:pt x="1310" y="1154"/>
                    <a:pt x="849" y="2681"/>
                  </a:cubicBezTo>
                  <a:lnTo>
                    <a:pt x="54" y="5380"/>
                  </a:lnTo>
                  <a:cubicBezTo>
                    <a:pt x="1" y="5541"/>
                    <a:pt x="145" y="5687"/>
                    <a:pt x="293" y="5687"/>
                  </a:cubicBezTo>
                  <a:cubicBezTo>
                    <a:pt x="318" y="5687"/>
                    <a:pt x="344" y="5682"/>
                    <a:pt x="368" y="5673"/>
                  </a:cubicBezTo>
                  <a:lnTo>
                    <a:pt x="2963" y="4543"/>
                  </a:lnTo>
                  <a:cubicBezTo>
                    <a:pt x="4427" y="3915"/>
                    <a:pt x="5327" y="2430"/>
                    <a:pt x="5201" y="840"/>
                  </a:cubicBezTo>
                  <a:lnTo>
                    <a:pt x="5139" y="212"/>
                  </a:lnTo>
                  <a:cubicBezTo>
                    <a:pt x="5139" y="97"/>
                    <a:pt x="5051" y="0"/>
                    <a:pt x="4941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44;p21">
              <a:extLst>
                <a:ext uri="{FF2B5EF4-FFF2-40B4-BE49-F238E27FC236}">
                  <a16:creationId xmlns:a16="http://schemas.microsoft.com/office/drawing/2014/main" id="{C3F675F9-4A5D-F091-58D2-70793D327B7A}"/>
                </a:ext>
              </a:extLst>
            </p:cNvPr>
            <p:cNvSpPr/>
            <p:nvPr/>
          </p:nvSpPr>
          <p:spPr>
            <a:xfrm>
              <a:off x="3537886" y="3537067"/>
              <a:ext cx="86674" cy="141695"/>
            </a:xfrm>
            <a:custGeom>
              <a:avLst/>
              <a:gdLst/>
              <a:ahLst/>
              <a:cxnLst/>
              <a:rect l="l" t="t" r="r" b="b"/>
              <a:pathLst>
                <a:path w="4165" h="6809" extrusionOk="0">
                  <a:moveTo>
                    <a:pt x="3116" y="0"/>
                  </a:moveTo>
                  <a:cubicBezTo>
                    <a:pt x="3088" y="0"/>
                    <a:pt x="3061" y="6"/>
                    <a:pt x="3035" y="16"/>
                  </a:cubicBezTo>
                  <a:lnTo>
                    <a:pt x="2449" y="225"/>
                  </a:lnTo>
                  <a:cubicBezTo>
                    <a:pt x="963" y="769"/>
                    <a:pt x="1" y="2192"/>
                    <a:pt x="43" y="3782"/>
                  </a:cubicBezTo>
                  <a:lnTo>
                    <a:pt x="126" y="6586"/>
                  </a:lnTo>
                  <a:cubicBezTo>
                    <a:pt x="126" y="6718"/>
                    <a:pt x="239" y="6808"/>
                    <a:pt x="356" y="6808"/>
                  </a:cubicBezTo>
                  <a:cubicBezTo>
                    <a:pt x="407" y="6808"/>
                    <a:pt x="459" y="6791"/>
                    <a:pt x="503" y="6753"/>
                  </a:cubicBezTo>
                  <a:lnTo>
                    <a:pt x="2595" y="4891"/>
                  </a:lnTo>
                  <a:cubicBezTo>
                    <a:pt x="3788" y="3845"/>
                    <a:pt x="4165" y="2171"/>
                    <a:pt x="3558" y="707"/>
                  </a:cubicBezTo>
                  <a:lnTo>
                    <a:pt x="3307" y="142"/>
                  </a:lnTo>
                  <a:cubicBezTo>
                    <a:pt x="3275" y="47"/>
                    <a:pt x="3197" y="0"/>
                    <a:pt x="3116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45;p21">
              <a:extLst>
                <a:ext uri="{FF2B5EF4-FFF2-40B4-BE49-F238E27FC236}">
                  <a16:creationId xmlns:a16="http://schemas.microsoft.com/office/drawing/2014/main" id="{77414A28-F82F-8769-8D03-DD59B9E24BD3}"/>
                </a:ext>
              </a:extLst>
            </p:cNvPr>
            <p:cNvSpPr/>
            <p:nvPr/>
          </p:nvSpPr>
          <p:spPr>
            <a:xfrm>
              <a:off x="3974187" y="3456136"/>
              <a:ext cx="85363" cy="152454"/>
            </a:xfrm>
            <a:custGeom>
              <a:avLst/>
              <a:gdLst/>
              <a:ahLst/>
              <a:cxnLst/>
              <a:rect l="l" t="t" r="r" b="b"/>
              <a:pathLst>
                <a:path w="4102" h="7326" extrusionOk="0">
                  <a:moveTo>
                    <a:pt x="1523" y="1"/>
                  </a:moveTo>
                  <a:cubicBezTo>
                    <a:pt x="1428" y="1"/>
                    <a:pt x="1333" y="54"/>
                    <a:pt x="1298" y="160"/>
                  </a:cubicBezTo>
                  <a:lnTo>
                    <a:pt x="482" y="2838"/>
                  </a:lnTo>
                  <a:cubicBezTo>
                    <a:pt x="0" y="4344"/>
                    <a:pt x="544" y="5997"/>
                    <a:pt x="1842" y="6918"/>
                  </a:cubicBezTo>
                  <a:lnTo>
                    <a:pt x="2344" y="7274"/>
                  </a:lnTo>
                  <a:cubicBezTo>
                    <a:pt x="2379" y="7309"/>
                    <a:pt x="2425" y="7325"/>
                    <a:pt x="2472" y="7325"/>
                  </a:cubicBezTo>
                  <a:cubicBezTo>
                    <a:pt x="2539" y="7325"/>
                    <a:pt x="2609" y="7293"/>
                    <a:pt x="2658" y="7232"/>
                  </a:cubicBezTo>
                  <a:lnTo>
                    <a:pt x="3034" y="6751"/>
                  </a:lnTo>
                  <a:cubicBezTo>
                    <a:pt x="4018" y="5495"/>
                    <a:pt x="4101" y="3779"/>
                    <a:pt x="3244" y="2461"/>
                  </a:cubicBezTo>
                  <a:lnTo>
                    <a:pt x="1716" y="97"/>
                  </a:lnTo>
                  <a:cubicBezTo>
                    <a:pt x="1670" y="33"/>
                    <a:pt x="1597" y="1"/>
                    <a:pt x="1523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46;p21">
              <a:extLst>
                <a:ext uri="{FF2B5EF4-FFF2-40B4-BE49-F238E27FC236}">
                  <a16:creationId xmlns:a16="http://schemas.microsoft.com/office/drawing/2014/main" id="{42E3A055-A22F-377E-A052-6AA19B962168}"/>
                </a:ext>
              </a:extLst>
            </p:cNvPr>
            <p:cNvSpPr/>
            <p:nvPr/>
          </p:nvSpPr>
          <p:spPr>
            <a:xfrm>
              <a:off x="3138772" y="3521709"/>
              <a:ext cx="79536" cy="83531"/>
            </a:xfrm>
            <a:custGeom>
              <a:avLst/>
              <a:gdLst/>
              <a:ahLst/>
              <a:cxnLst/>
              <a:rect l="l" t="t" r="r" b="b"/>
              <a:pathLst>
                <a:path w="3822" h="4014" extrusionOk="0">
                  <a:moveTo>
                    <a:pt x="3550" y="1"/>
                  </a:moveTo>
                  <a:lnTo>
                    <a:pt x="3090" y="22"/>
                  </a:lnTo>
                  <a:cubicBezTo>
                    <a:pt x="1960" y="43"/>
                    <a:pt x="955" y="796"/>
                    <a:pt x="621" y="1863"/>
                  </a:cubicBezTo>
                  <a:lnTo>
                    <a:pt x="35" y="3788"/>
                  </a:lnTo>
                  <a:cubicBezTo>
                    <a:pt x="1" y="3908"/>
                    <a:pt x="78" y="4014"/>
                    <a:pt x="177" y="4014"/>
                  </a:cubicBezTo>
                  <a:cubicBezTo>
                    <a:pt x="199" y="4014"/>
                    <a:pt x="221" y="4009"/>
                    <a:pt x="244" y="3997"/>
                  </a:cubicBezTo>
                  <a:lnTo>
                    <a:pt x="2106" y="3223"/>
                  </a:lnTo>
                  <a:cubicBezTo>
                    <a:pt x="3152" y="2805"/>
                    <a:pt x="3822" y="1737"/>
                    <a:pt x="3738" y="608"/>
                  </a:cubicBezTo>
                  <a:lnTo>
                    <a:pt x="3717" y="147"/>
                  </a:lnTo>
                  <a:cubicBezTo>
                    <a:pt x="3696" y="64"/>
                    <a:pt x="3634" y="1"/>
                    <a:pt x="3550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47;p21">
              <a:extLst>
                <a:ext uri="{FF2B5EF4-FFF2-40B4-BE49-F238E27FC236}">
                  <a16:creationId xmlns:a16="http://schemas.microsoft.com/office/drawing/2014/main" id="{F804A90D-851C-2403-EF09-9330CDDE97A1}"/>
                </a:ext>
              </a:extLst>
            </p:cNvPr>
            <p:cNvSpPr/>
            <p:nvPr/>
          </p:nvSpPr>
          <p:spPr>
            <a:xfrm>
              <a:off x="5836906" y="2534891"/>
              <a:ext cx="319184" cy="149229"/>
            </a:xfrm>
            <a:custGeom>
              <a:avLst/>
              <a:gdLst/>
              <a:ahLst/>
              <a:cxnLst/>
              <a:rect l="l" t="t" r="r" b="b"/>
              <a:pathLst>
                <a:path w="15338" h="7171" extrusionOk="0">
                  <a:moveTo>
                    <a:pt x="6542" y="1"/>
                  </a:moveTo>
                  <a:cubicBezTo>
                    <a:pt x="4525" y="1"/>
                    <a:pt x="2536" y="808"/>
                    <a:pt x="1068" y="2330"/>
                  </a:cubicBezTo>
                  <a:lnTo>
                    <a:pt x="189" y="3251"/>
                  </a:lnTo>
                  <a:cubicBezTo>
                    <a:pt x="1" y="3439"/>
                    <a:pt x="1" y="3732"/>
                    <a:pt x="189" y="3921"/>
                  </a:cubicBezTo>
                  <a:lnTo>
                    <a:pt x="1068" y="4841"/>
                  </a:lnTo>
                  <a:cubicBezTo>
                    <a:pt x="2536" y="6364"/>
                    <a:pt x="4525" y="7171"/>
                    <a:pt x="6542" y="7171"/>
                  </a:cubicBezTo>
                  <a:cubicBezTo>
                    <a:pt x="7629" y="7171"/>
                    <a:pt x="8725" y="6936"/>
                    <a:pt x="9751" y="6452"/>
                  </a:cubicBezTo>
                  <a:lnTo>
                    <a:pt x="14961" y="4025"/>
                  </a:lnTo>
                  <a:cubicBezTo>
                    <a:pt x="15338" y="3837"/>
                    <a:pt x="15338" y="3335"/>
                    <a:pt x="14961" y="3167"/>
                  </a:cubicBezTo>
                  <a:lnTo>
                    <a:pt x="9751" y="719"/>
                  </a:lnTo>
                  <a:cubicBezTo>
                    <a:pt x="8725" y="235"/>
                    <a:pt x="7629" y="1"/>
                    <a:pt x="6542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48;p21">
              <a:extLst>
                <a:ext uri="{FF2B5EF4-FFF2-40B4-BE49-F238E27FC236}">
                  <a16:creationId xmlns:a16="http://schemas.microsoft.com/office/drawing/2014/main" id="{5B5607DC-303C-7E20-8A91-3132F4464DB9}"/>
                </a:ext>
              </a:extLst>
            </p:cNvPr>
            <p:cNvSpPr/>
            <p:nvPr/>
          </p:nvSpPr>
          <p:spPr>
            <a:xfrm>
              <a:off x="2987962" y="2534891"/>
              <a:ext cx="319184" cy="149229"/>
            </a:xfrm>
            <a:custGeom>
              <a:avLst/>
              <a:gdLst/>
              <a:ahLst/>
              <a:cxnLst/>
              <a:rect l="l" t="t" r="r" b="b"/>
              <a:pathLst>
                <a:path w="15338" h="7171" extrusionOk="0">
                  <a:moveTo>
                    <a:pt x="8791" y="1"/>
                  </a:moveTo>
                  <a:cubicBezTo>
                    <a:pt x="7700" y="1"/>
                    <a:pt x="6600" y="235"/>
                    <a:pt x="5566" y="719"/>
                  </a:cubicBezTo>
                  <a:lnTo>
                    <a:pt x="356" y="3167"/>
                  </a:lnTo>
                  <a:cubicBezTo>
                    <a:pt x="0" y="3335"/>
                    <a:pt x="0" y="3837"/>
                    <a:pt x="356" y="4025"/>
                  </a:cubicBezTo>
                  <a:lnTo>
                    <a:pt x="5566" y="6452"/>
                  </a:lnTo>
                  <a:cubicBezTo>
                    <a:pt x="6600" y="6936"/>
                    <a:pt x="7700" y="7171"/>
                    <a:pt x="8791" y="7171"/>
                  </a:cubicBezTo>
                  <a:cubicBezTo>
                    <a:pt x="10813" y="7171"/>
                    <a:pt x="12802" y="6364"/>
                    <a:pt x="14270" y="4841"/>
                  </a:cubicBezTo>
                  <a:lnTo>
                    <a:pt x="15149" y="3921"/>
                  </a:lnTo>
                  <a:cubicBezTo>
                    <a:pt x="15337" y="3732"/>
                    <a:pt x="15337" y="3439"/>
                    <a:pt x="15149" y="3251"/>
                  </a:cubicBezTo>
                  <a:lnTo>
                    <a:pt x="14270" y="2330"/>
                  </a:lnTo>
                  <a:cubicBezTo>
                    <a:pt x="12802" y="808"/>
                    <a:pt x="10813" y="1"/>
                    <a:pt x="8791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49;p21">
              <a:extLst>
                <a:ext uri="{FF2B5EF4-FFF2-40B4-BE49-F238E27FC236}">
                  <a16:creationId xmlns:a16="http://schemas.microsoft.com/office/drawing/2014/main" id="{70D8FE4B-44DE-6D1F-6179-246296707C48}"/>
                </a:ext>
              </a:extLst>
            </p:cNvPr>
            <p:cNvSpPr/>
            <p:nvPr/>
          </p:nvSpPr>
          <p:spPr>
            <a:xfrm>
              <a:off x="5986259" y="3444066"/>
              <a:ext cx="319184" cy="149541"/>
            </a:xfrm>
            <a:custGeom>
              <a:avLst/>
              <a:gdLst/>
              <a:ahLst/>
              <a:cxnLst/>
              <a:rect l="l" t="t" r="r" b="b"/>
              <a:pathLst>
                <a:path w="15338" h="7186" extrusionOk="0">
                  <a:moveTo>
                    <a:pt x="6547" y="0"/>
                  </a:moveTo>
                  <a:cubicBezTo>
                    <a:pt x="4525" y="0"/>
                    <a:pt x="2536" y="807"/>
                    <a:pt x="1067" y="2330"/>
                  </a:cubicBezTo>
                  <a:lnTo>
                    <a:pt x="189" y="3271"/>
                  </a:lnTo>
                  <a:cubicBezTo>
                    <a:pt x="0" y="3439"/>
                    <a:pt x="0" y="3732"/>
                    <a:pt x="189" y="3920"/>
                  </a:cubicBezTo>
                  <a:lnTo>
                    <a:pt x="1067" y="4841"/>
                  </a:lnTo>
                  <a:cubicBezTo>
                    <a:pt x="2541" y="6369"/>
                    <a:pt x="4540" y="7185"/>
                    <a:pt x="6570" y="7185"/>
                  </a:cubicBezTo>
                  <a:cubicBezTo>
                    <a:pt x="7653" y="7185"/>
                    <a:pt x="8745" y="6953"/>
                    <a:pt x="9772" y="6473"/>
                  </a:cubicBezTo>
                  <a:lnTo>
                    <a:pt x="14982" y="4025"/>
                  </a:lnTo>
                  <a:cubicBezTo>
                    <a:pt x="15337" y="3857"/>
                    <a:pt x="15337" y="3334"/>
                    <a:pt x="14982" y="3167"/>
                  </a:cubicBezTo>
                  <a:lnTo>
                    <a:pt x="9772" y="719"/>
                  </a:lnTo>
                  <a:cubicBezTo>
                    <a:pt x="8738" y="235"/>
                    <a:pt x="7638" y="0"/>
                    <a:pt x="6547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50;p21">
              <a:extLst>
                <a:ext uri="{FF2B5EF4-FFF2-40B4-BE49-F238E27FC236}">
                  <a16:creationId xmlns:a16="http://schemas.microsoft.com/office/drawing/2014/main" id="{7E578FC5-8C24-E79D-C2A1-E384E4A7C4A4}"/>
                </a:ext>
              </a:extLst>
            </p:cNvPr>
            <p:cNvSpPr/>
            <p:nvPr/>
          </p:nvSpPr>
          <p:spPr>
            <a:xfrm>
              <a:off x="2838609" y="3444066"/>
              <a:ext cx="319184" cy="149541"/>
            </a:xfrm>
            <a:custGeom>
              <a:avLst/>
              <a:gdLst/>
              <a:ahLst/>
              <a:cxnLst/>
              <a:rect l="l" t="t" r="r" b="b"/>
              <a:pathLst>
                <a:path w="15338" h="7186" extrusionOk="0">
                  <a:moveTo>
                    <a:pt x="8791" y="0"/>
                  </a:moveTo>
                  <a:cubicBezTo>
                    <a:pt x="7700" y="0"/>
                    <a:pt x="6600" y="235"/>
                    <a:pt x="5566" y="719"/>
                  </a:cubicBezTo>
                  <a:lnTo>
                    <a:pt x="356" y="3167"/>
                  </a:lnTo>
                  <a:cubicBezTo>
                    <a:pt x="1" y="3334"/>
                    <a:pt x="1" y="3857"/>
                    <a:pt x="356" y="4025"/>
                  </a:cubicBezTo>
                  <a:lnTo>
                    <a:pt x="5566" y="6473"/>
                  </a:lnTo>
                  <a:cubicBezTo>
                    <a:pt x="6593" y="6953"/>
                    <a:pt x="7685" y="7185"/>
                    <a:pt x="8768" y="7185"/>
                  </a:cubicBezTo>
                  <a:cubicBezTo>
                    <a:pt x="10798" y="7185"/>
                    <a:pt x="12797" y="6369"/>
                    <a:pt x="14270" y="4841"/>
                  </a:cubicBezTo>
                  <a:lnTo>
                    <a:pt x="15149" y="3920"/>
                  </a:lnTo>
                  <a:cubicBezTo>
                    <a:pt x="15338" y="3732"/>
                    <a:pt x="15338" y="3439"/>
                    <a:pt x="15149" y="3271"/>
                  </a:cubicBezTo>
                  <a:lnTo>
                    <a:pt x="14270" y="2330"/>
                  </a:lnTo>
                  <a:cubicBezTo>
                    <a:pt x="12802" y="807"/>
                    <a:pt x="10813" y="0"/>
                    <a:pt x="8791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51;p21">
              <a:extLst>
                <a:ext uri="{FF2B5EF4-FFF2-40B4-BE49-F238E27FC236}">
                  <a16:creationId xmlns:a16="http://schemas.microsoft.com/office/drawing/2014/main" id="{42C754BC-1BA1-21CD-7B6D-5F339E822A26}"/>
                </a:ext>
              </a:extLst>
            </p:cNvPr>
            <p:cNvSpPr/>
            <p:nvPr/>
          </p:nvSpPr>
          <p:spPr>
            <a:xfrm>
              <a:off x="4914693" y="3802125"/>
              <a:ext cx="495965" cy="495965"/>
            </a:xfrm>
            <a:custGeom>
              <a:avLst/>
              <a:gdLst/>
              <a:ahLst/>
              <a:cxnLst/>
              <a:rect l="l" t="t" r="r" b="b"/>
              <a:pathLst>
                <a:path w="23833" h="23833" extrusionOk="0">
                  <a:moveTo>
                    <a:pt x="11927" y="2972"/>
                  </a:moveTo>
                  <a:cubicBezTo>
                    <a:pt x="16865" y="2972"/>
                    <a:pt x="20861" y="6989"/>
                    <a:pt x="20861" y="11927"/>
                  </a:cubicBezTo>
                  <a:cubicBezTo>
                    <a:pt x="20861" y="16844"/>
                    <a:pt x="16865" y="20861"/>
                    <a:pt x="11927" y="20861"/>
                  </a:cubicBezTo>
                  <a:cubicBezTo>
                    <a:pt x="6989" y="20861"/>
                    <a:pt x="2972" y="16844"/>
                    <a:pt x="2972" y="11927"/>
                  </a:cubicBezTo>
                  <a:cubicBezTo>
                    <a:pt x="2972" y="6989"/>
                    <a:pt x="6989" y="2972"/>
                    <a:pt x="11927" y="2972"/>
                  </a:cubicBezTo>
                  <a:close/>
                  <a:moveTo>
                    <a:pt x="11927" y="1"/>
                  </a:moveTo>
                  <a:cubicBezTo>
                    <a:pt x="5357" y="1"/>
                    <a:pt x="0" y="5357"/>
                    <a:pt x="0" y="11927"/>
                  </a:cubicBezTo>
                  <a:cubicBezTo>
                    <a:pt x="0" y="18497"/>
                    <a:pt x="5357" y="23833"/>
                    <a:pt x="11927" y="23833"/>
                  </a:cubicBezTo>
                  <a:cubicBezTo>
                    <a:pt x="18497" y="23833"/>
                    <a:pt x="23832" y="18497"/>
                    <a:pt x="23832" y="11927"/>
                  </a:cubicBezTo>
                  <a:cubicBezTo>
                    <a:pt x="23832" y="5357"/>
                    <a:pt x="18497" y="1"/>
                    <a:pt x="11927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52;p21">
              <a:extLst>
                <a:ext uri="{FF2B5EF4-FFF2-40B4-BE49-F238E27FC236}">
                  <a16:creationId xmlns:a16="http://schemas.microsoft.com/office/drawing/2014/main" id="{C0E97284-87D1-7A3D-7DA9-1940AF2BC9FE}"/>
                </a:ext>
              </a:extLst>
            </p:cNvPr>
            <p:cNvSpPr/>
            <p:nvPr/>
          </p:nvSpPr>
          <p:spPr>
            <a:xfrm>
              <a:off x="5118027" y="3654519"/>
              <a:ext cx="89712" cy="89712"/>
            </a:xfrm>
            <a:custGeom>
              <a:avLst/>
              <a:gdLst/>
              <a:ahLst/>
              <a:cxnLst/>
              <a:rect l="l" t="t" r="r" b="b"/>
              <a:pathLst>
                <a:path w="4311" h="4311" extrusionOk="0">
                  <a:moveTo>
                    <a:pt x="2156" y="1130"/>
                  </a:moveTo>
                  <a:cubicBezTo>
                    <a:pt x="2721" y="1130"/>
                    <a:pt x="3181" y="1591"/>
                    <a:pt x="3181" y="2156"/>
                  </a:cubicBezTo>
                  <a:cubicBezTo>
                    <a:pt x="3181" y="2721"/>
                    <a:pt x="2721" y="3181"/>
                    <a:pt x="2156" y="3181"/>
                  </a:cubicBezTo>
                  <a:cubicBezTo>
                    <a:pt x="1591" y="3181"/>
                    <a:pt x="1131" y="2721"/>
                    <a:pt x="1131" y="2156"/>
                  </a:cubicBezTo>
                  <a:cubicBezTo>
                    <a:pt x="1131" y="1591"/>
                    <a:pt x="1591" y="1130"/>
                    <a:pt x="2156" y="1130"/>
                  </a:cubicBezTo>
                  <a:close/>
                  <a:moveTo>
                    <a:pt x="2156" y="0"/>
                  </a:moveTo>
                  <a:cubicBezTo>
                    <a:pt x="963" y="0"/>
                    <a:pt x="1" y="963"/>
                    <a:pt x="1" y="2156"/>
                  </a:cubicBezTo>
                  <a:cubicBezTo>
                    <a:pt x="1" y="3348"/>
                    <a:pt x="963" y="4311"/>
                    <a:pt x="2156" y="4311"/>
                  </a:cubicBezTo>
                  <a:cubicBezTo>
                    <a:pt x="3348" y="4311"/>
                    <a:pt x="4311" y="3348"/>
                    <a:pt x="4311" y="2156"/>
                  </a:cubicBezTo>
                  <a:cubicBezTo>
                    <a:pt x="4311" y="963"/>
                    <a:pt x="3348" y="0"/>
                    <a:pt x="2156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53;p21">
              <a:extLst>
                <a:ext uri="{FF2B5EF4-FFF2-40B4-BE49-F238E27FC236}">
                  <a16:creationId xmlns:a16="http://schemas.microsoft.com/office/drawing/2014/main" id="{0C26F1F5-5433-7065-BBDE-91D4981DD7DE}"/>
                </a:ext>
              </a:extLst>
            </p:cNvPr>
            <p:cNvSpPr/>
            <p:nvPr/>
          </p:nvSpPr>
          <p:spPr>
            <a:xfrm>
              <a:off x="5152426" y="3734638"/>
              <a:ext cx="20914" cy="77517"/>
            </a:xfrm>
            <a:custGeom>
              <a:avLst/>
              <a:gdLst/>
              <a:ahLst/>
              <a:cxnLst/>
              <a:rect l="l" t="t" r="r" b="b"/>
              <a:pathLst>
                <a:path w="1005" h="3725" extrusionOk="0">
                  <a:moveTo>
                    <a:pt x="1" y="0"/>
                  </a:moveTo>
                  <a:lnTo>
                    <a:pt x="1" y="3725"/>
                  </a:lnTo>
                  <a:lnTo>
                    <a:pt x="1005" y="372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54;p21">
              <a:extLst>
                <a:ext uri="{FF2B5EF4-FFF2-40B4-BE49-F238E27FC236}">
                  <a16:creationId xmlns:a16="http://schemas.microsoft.com/office/drawing/2014/main" id="{518C4202-3453-9279-072B-86C5621CECD7}"/>
                </a:ext>
              </a:extLst>
            </p:cNvPr>
            <p:cNvSpPr/>
            <p:nvPr/>
          </p:nvSpPr>
          <p:spPr>
            <a:xfrm>
              <a:off x="4942120" y="3829116"/>
              <a:ext cx="441547" cy="441984"/>
            </a:xfrm>
            <a:custGeom>
              <a:avLst/>
              <a:gdLst/>
              <a:ahLst/>
              <a:cxnLst/>
              <a:rect l="l" t="t" r="r" b="b"/>
              <a:pathLst>
                <a:path w="21218" h="21239" extrusionOk="0">
                  <a:moveTo>
                    <a:pt x="10421" y="1"/>
                  </a:moveTo>
                  <a:cubicBezTo>
                    <a:pt x="10316" y="1"/>
                    <a:pt x="10190" y="22"/>
                    <a:pt x="10086" y="22"/>
                  </a:cubicBezTo>
                  <a:cubicBezTo>
                    <a:pt x="10002" y="22"/>
                    <a:pt x="9918" y="105"/>
                    <a:pt x="9918" y="189"/>
                  </a:cubicBezTo>
                  <a:cubicBezTo>
                    <a:pt x="9939" y="294"/>
                    <a:pt x="10002" y="357"/>
                    <a:pt x="10086" y="357"/>
                  </a:cubicBezTo>
                  <a:lnTo>
                    <a:pt x="10441" y="357"/>
                  </a:lnTo>
                  <a:cubicBezTo>
                    <a:pt x="10525" y="357"/>
                    <a:pt x="10609" y="273"/>
                    <a:pt x="10609" y="168"/>
                  </a:cubicBezTo>
                  <a:cubicBezTo>
                    <a:pt x="10588" y="85"/>
                    <a:pt x="10525" y="22"/>
                    <a:pt x="10421" y="1"/>
                  </a:cubicBezTo>
                  <a:close/>
                  <a:moveTo>
                    <a:pt x="11111" y="22"/>
                  </a:moveTo>
                  <a:cubicBezTo>
                    <a:pt x="11027" y="22"/>
                    <a:pt x="10944" y="85"/>
                    <a:pt x="10944" y="189"/>
                  </a:cubicBezTo>
                  <a:cubicBezTo>
                    <a:pt x="10944" y="273"/>
                    <a:pt x="11006" y="357"/>
                    <a:pt x="11111" y="357"/>
                  </a:cubicBezTo>
                  <a:cubicBezTo>
                    <a:pt x="11216" y="357"/>
                    <a:pt x="11320" y="377"/>
                    <a:pt x="11425" y="377"/>
                  </a:cubicBezTo>
                  <a:lnTo>
                    <a:pt x="11446" y="377"/>
                  </a:lnTo>
                  <a:cubicBezTo>
                    <a:pt x="11529" y="377"/>
                    <a:pt x="11613" y="315"/>
                    <a:pt x="11613" y="231"/>
                  </a:cubicBezTo>
                  <a:cubicBezTo>
                    <a:pt x="11634" y="126"/>
                    <a:pt x="11550" y="43"/>
                    <a:pt x="11467" y="43"/>
                  </a:cubicBezTo>
                  <a:cubicBezTo>
                    <a:pt x="11341" y="22"/>
                    <a:pt x="11237" y="22"/>
                    <a:pt x="11111" y="22"/>
                  </a:cubicBezTo>
                  <a:close/>
                  <a:moveTo>
                    <a:pt x="9435" y="81"/>
                  </a:moveTo>
                  <a:cubicBezTo>
                    <a:pt x="9422" y="81"/>
                    <a:pt x="9409" y="82"/>
                    <a:pt x="9395" y="85"/>
                  </a:cubicBezTo>
                  <a:cubicBezTo>
                    <a:pt x="9291" y="85"/>
                    <a:pt x="9165" y="105"/>
                    <a:pt x="9060" y="126"/>
                  </a:cubicBezTo>
                  <a:cubicBezTo>
                    <a:pt x="8977" y="126"/>
                    <a:pt x="8914" y="231"/>
                    <a:pt x="8914" y="315"/>
                  </a:cubicBezTo>
                  <a:cubicBezTo>
                    <a:pt x="8935" y="398"/>
                    <a:pt x="8998" y="461"/>
                    <a:pt x="9081" y="461"/>
                  </a:cubicBezTo>
                  <a:lnTo>
                    <a:pt x="9102" y="461"/>
                  </a:lnTo>
                  <a:cubicBezTo>
                    <a:pt x="9228" y="440"/>
                    <a:pt x="9332" y="419"/>
                    <a:pt x="9437" y="419"/>
                  </a:cubicBezTo>
                  <a:cubicBezTo>
                    <a:pt x="9521" y="398"/>
                    <a:pt x="9605" y="315"/>
                    <a:pt x="9584" y="231"/>
                  </a:cubicBezTo>
                  <a:cubicBezTo>
                    <a:pt x="9584" y="140"/>
                    <a:pt x="9520" y="81"/>
                    <a:pt x="9435" y="81"/>
                  </a:cubicBezTo>
                  <a:close/>
                  <a:moveTo>
                    <a:pt x="12104" y="122"/>
                  </a:moveTo>
                  <a:cubicBezTo>
                    <a:pt x="12032" y="122"/>
                    <a:pt x="11966" y="182"/>
                    <a:pt x="11948" y="273"/>
                  </a:cubicBezTo>
                  <a:cubicBezTo>
                    <a:pt x="11948" y="357"/>
                    <a:pt x="12011" y="440"/>
                    <a:pt x="12094" y="461"/>
                  </a:cubicBezTo>
                  <a:cubicBezTo>
                    <a:pt x="12199" y="482"/>
                    <a:pt x="12325" y="482"/>
                    <a:pt x="12429" y="503"/>
                  </a:cubicBezTo>
                  <a:lnTo>
                    <a:pt x="12450" y="503"/>
                  </a:lnTo>
                  <a:cubicBezTo>
                    <a:pt x="12534" y="503"/>
                    <a:pt x="12597" y="461"/>
                    <a:pt x="12618" y="377"/>
                  </a:cubicBezTo>
                  <a:cubicBezTo>
                    <a:pt x="12638" y="273"/>
                    <a:pt x="12576" y="189"/>
                    <a:pt x="12492" y="168"/>
                  </a:cubicBezTo>
                  <a:cubicBezTo>
                    <a:pt x="12366" y="147"/>
                    <a:pt x="12262" y="126"/>
                    <a:pt x="12136" y="126"/>
                  </a:cubicBezTo>
                  <a:cubicBezTo>
                    <a:pt x="12125" y="124"/>
                    <a:pt x="12115" y="122"/>
                    <a:pt x="12104" y="122"/>
                  </a:cubicBezTo>
                  <a:close/>
                  <a:moveTo>
                    <a:pt x="8424" y="248"/>
                  </a:moveTo>
                  <a:cubicBezTo>
                    <a:pt x="8413" y="248"/>
                    <a:pt x="8402" y="249"/>
                    <a:pt x="8391" y="252"/>
                  </a:cubicBezTo>
                  <a:cubicBezTo>
                    <a:pt x="8265" y="273"/>
                    <a:pt x="8161" y="294"/>
                    <a:pt x="8056" y="315"/>
                  </a:cubicBezTo>
                  <a:cubicBezTo>
                    <a:pt x="7952" y="336"/>
                    <a:pt x="7910" y="440"/>
                    <a:pt x="7931" y="524"/>
                  </a:cubicBezTo>
                  <a:cubicBezTo>
                    <a:pt x="7952" y="608"/>
                    <a:pt x="8014" y="649"/>
                    <a:pt x="8098" y="649"/>
                  </a:cubicBezTo>
                  <a:lnTo>
                    <a:pt x="8119" y="649"/>
                  </a:lnTo>
                  <a:cubicBezTo>
                    <a:pt x="8244" y="629"/>
                    <a:pt x="8349" y="608"/>
                    <a:pt x="8454" y="587"/>
                  </a:cubicBezTo>
                  <a:cubicBezTo>
                    <a:pt x="8537" y="566"/>
                    <a:pt x="8600" y="461"/>
                    <a:pt x="8579" y="377"/>
                  </a:cubicBezTo>
                  <a:cubicBezTo>
                    <a:pt x="8561" y="305"/>
                    <a:pt x="8496" y="248"/>
                    <a:pt x="8424" y="248"/>
                  </a:cubicBezTo>
                  <a:close/>
                  <a:moveTo>
                    <a:pt x="13121" y="311"/>
                  </a:moveTo>
                  <a:cubicBezTo>
                    <a:pt x="13036" y="311"/>
                    <a:pt x="12970" y="368"/>
                    <a:pt x="12952" y="440"/>
                  </a:cubicBezTo>
                  <a:cubicBezTo>
                    <a:pt x="12931" y="524"/>
                    <a:pt x="12973" y="629"/>
                    <a:pt x="13078" y="649"/>
                  </a:cubicBezTo>
                  <a:lnTo>
                    <a:pt x="13392" y="733"/>
                  </a:lnTo>
                  <a:lnTo>
                    <a:pt x="13434" y="733"/>
                  </a:lnTo>
                  <a:cubicBezTo>
                    <a:pt x="13517" y="733"/>
                    <a:pt x="13580" y="691"/>
                    <a:pt x="13601" y="608"/>
                  </a:cubicBezTo>
                  <a:cubicBezTo>
                    <a:pt x="13622" y="524"/>
                    <a:pt x="13580" y="440"/>
                    <a:pt x="13496" y="398"/>
                  </a:cubicBezTo>
                  <a:cubicBezTo>
                    <a:pt x="13371" y="377"/>
                    <a:pt x="13266" y="357"/>
                    <a:pt x="13162" y="315"/>
                  </a:cubicBezTo>
                  <a:cubicBezTo>
                    <a:pt x="13148" y="312"/>
                    <a:pt x="13134" y="311"/>
                    <a:pt x="13121" y="311"/>
                  </a:cubicBezTo>
                  <a:close/>
                  <a:moveTo>
                    <a:pt x="7431" y="498"/>
                  </a:moveTo>
                  <a:cubicBezTo>
                    <a:pt x="7416" y="498"/>
                    <a:pt x="7401" y="499"/>
                    <a:pt x="7387" y="503"/>
                  </a:cubicBezTo>
                  <a:cubicBezTo>
                    <a:pt x="7282" y="545"/>
                    <a:pt x="7177" y="587"/>
                    <a:pt x="7052" y="608"/>
                  </a:cubicBezTo>
                  <a:cubicBezTo>
                    <a:pt x="6968" y="649"/>
                    <a:pt x="6926" y="733"/>
                    <a:pt x="6968" y="838"/>
                  </a:cubicBezTo>
                  <a:cubicBezTo>
                    <a:pt x="6989" y="901"/>
                    <a:pt x="7052" y="942"/>
                    <a:pt x="7115" y="942"/>
                  </a:cubicBezTo>
                  <a:lnTo>
                    <a:pt x="7177" y="942"/>
                  </a:lnTo>
                  <a:cubicBezTo>
                    <a:pt x="7282" y="901"/>
                    <a:pt x="7387" y="859"/>
                    <a:pt x="7491" y="817"/>
                  </a:cubicBezTo>
                  <a:cubicBezTo>
                    <a:pt x="7575" y="796"/>
                    <a:pt x="7617" y="712"/>
                    <a:pt x="7596" y="608"/>
                  </a:cubicBezTo>
                  <a:cubicBezTo>
                    <a:pt x="7579" y="538"/>
                    <a:pt x="7504" y="498"/>
                    <a:pt x="7431" y="498"/>
                  </a:cubicBezTo>
                  <a:close/>
                  <a:moveTo>
                    <a:pt x="14101" y="602"/>
                  </a:moveTo>
                  <a:cubicBezTo>
                    <a:pt x="14028" y="602"/>
                    <a:pt x="13953" y="643"/>
                    <a:pt x="13936" y="712"/>
                  </a:cubicBezTo>
                  <a:cubicBezTo>
                    <a:pt x="13894" y="796"/>
                    <a:pt x="13936" y="901"/>
                    <a:pt x="14040" y="921"/>
                  </a:cubicBezTo>
                  <a:lnTo>
                    <a:pt x="14354" y="1047"/>
                  </a:lnTo>
                  <a:cubicBezTo>
                    <a:pt x="14354" y="1047"/>
                    <a:pt x="14375" y="1068"/>
                    <a:pt x="14396" y="1068"/>
                  </a:cubicBezTo>
                  <a:cubicBezTo>
                    <a:pt x="14480" y="1068"/>
                    <a:pt x="14542" y="1026"/>
                    <a:pt x="14563" y="942"/>
                  </a:cubicBezTo>
                  <a:cubicBezTo>
                    <a:pt x="14605" y="859"/>
                    <a:pt x="14563" y="775"/>
                    <a:pt x="14480" y="733"/>
                  </a:cubicBezTo>
                  <a:cubicBezTo>
                    <a:pt x="14354" y="691"/>
                    <a:pt x="14250" y="649"/>
                    <a:pt x="14145" y="608"/>
                  </a:cubicBezTo>
                  <a:cubicBezTo>
                    <a:pt x="14131" y="604"/>
                    <a:pt x="14116" y="602"/>
                    <a:pt x="14101" y="602"/>
                  </a:cubicBezTo>
                  <a:close/>
                  <a:moveTo>
                    <a:pt x="6494" y="842"/>
                  </a:moveTo>
                  <a:cubicBezTo>
                    <a:pt x="6470" y="842"/>
                    <a:pt x="6447" y="847"/>
                    <a:pt x="6424" y="859"/>
                  </a:cubicBezTo>
                  <a:cubicBezTo>
                    <a:pt x="6319" y="901"/>
                    <a:pt x="6215" y="963"/>
                    <a:pt x="6110" y="1005"/>
                  </a:cubicBezTo>
                  <a:cubicBezTo>
                    <a:pt x="6027" y="1047"/>
                    <a:pt x="5985" y="1152"/>
                    <a:pt x="6027" y="1235"/>
                  </a:cubicBezTo>
                  <a:cubicBezTo>
                    <a:pt x="6047" y="1298"/>
                    <a:pt x="6110" y="1319"/>
                    <a:pt x="6173" y="1319"/>
                  </a:cubicBezTo>
                  <a:lnTo>
                    <a:pt x="6257" y="1319"/>
                  </a:lnTo>
                  <a:cubicBezTo>
                    <a:pt x="6340" y="1256"/>
                    <a:pt x="6445" y="1214"/>
                    <a:pt x="6550" y="1173"/>
                  </a:cubicBezTo>
                  <a:cubicBezTo>
                    <a:pt x="6633" y="1131"/>
                    <a:pt x="6675" y="1047"/>
                    <a:pt x="6633" y="942"/>
                  </a:cubicBezTo>
                  <a:cubicBezTo>
                    <a:pt x="6618" y="881"/>
                    <a:pt x="6558" y="842"/>
                    <a:pt x="6494" y="842"/>
                  </a:cubicBezTo>
                  <a:close/>
                  <a:moveTo>
                    <a:pt x="15037" y="989"/>
                  </a:moveTo>
                  <a:cubicBezTo>
                    <a:pt x="14972" y="989"/>
                    <a:pt x="14908" y="1028"/>
                    <a:pt x="14877" y="1089"/>
                  </a:cubicBezTo>
                  <a:cubicBezTo>
                    <a:pt x="14835" y="1173"/>
                    <a:pt x="14877" y="1277"/>
                    <a:pt x="14961" y="1319"/>
                  </a:cubicBezTo>
                  <a:cubicBezTo>
                    <a:pt x="15066" y="1361"/>
                    <a:pt x="15149" y="1403"/>
                    <a:pt x="15254" y="1465"/>
                  </a:cubicBezTo>
                  <a:lnTo>
                    <a:pt x="15338" y="1465"/>
                  </a:lnTo>
                  <a:cubicBezTo>
                    <a:pt x="15400" y="1465"/>
                    <a:pt x="15442" y="1445"/>
                    <a:pt x="15484" y="1382"/>
                  </a:cubicBezTo>
                  <a:cubicBezTo>
                    <a:pt x="15526" y="1298"/>
                    <a:pt x="15484" y="1193"/>
                    <a:pt x="15400" y="1152"/>
                  </a:cubicBezTo>
                  <a:cubicBezTo>
                    <a:pt x="15317" y="1110"/>
                    <a:pt x="15212" y="1047"/>
                    <a:pt x="15107" y="1005"/>
                  </a:cubicBezTo>
                  <a:cubicBezTo>
                    <a:pt x="15085" y="994"/>
                    <a:pt x="15061" y="989"/>
                    <a:pt x="15037" y="989"/>
                  </a:cubicBezTo>
                  <a:close/>
                  <a:moveTo>
                    <a:pt x="5586" y="1298"/>
                  </a:moveTo>
                  <a:cubicBezTo>
                    <a:pt x="5559" y="1298"/>
                    <a:pt x="5531" y="1305"/>
                    <a:pt x="5503" y="1319"/>
                  </a:cubicBezTo>
                  <a:cubicBezTo>
                    <a:pt x="5399" y="1361"/>
                    <a:pt x="5294" y="1424"/>
                    <a:pt x="5190" y="1486"/>
                  </a:cubicBezTo>
                  <a:cubicBezTo>
                    <a:pt x="5127" y="1528"/>
                    <a:pt x="5085" y="1633"/>
                    <a:pt x="5148" y="1717"/>
                  </a:cubicBezTo>
                  <a:cubicBezTo>
                    <a:pt x="5169" y="1779"/>
                    <a:pt x="5231" y="1800"/>
                    <a:pt x="5294" y="1800"/>
                  </a:cubicBezTo>
                  <a:cubicBezTo>
                    <a:pt x="5315" y="1800"/>
                    <a:pt x="5336" y="1800"/>
                    <a:pt x="5378" y="1779"/>
                  </a:cubicBezTo>
                  <a:cubicBezTo>
                    <a:pt x="5462" y="1717"/>
                    <a:pt x="5566" y="1654"/>
                    <a:pt x="5650" y="1612"/>
                  </a:cubicBezTo>
                  <a:cubicBezTo>
                    <a:pt x="5734" y="1570"/>
                    <a:pt x="5775" y="1465"/>
                    <a:pt x="5734" y="1382"/>
                  </a:cubicBezTo>
                  <a:cubicBezTo>
                    <a:pt x="5692" y="1326"/>
                    <a:pt x="5641" y="1298"/>
                    <a:pt x="5586" y="1298"/>
                  </a:cubicBezTo>
                  <a:close/>
                  <a:moveTo>
                    <a:pt x="15920" y="1465"/>
                  </a:moveTo>
                  <a:cubicBezTo>
                    <a:pt x="15861" y="1465"/>
                    <a:pt x="15805" y="1493"/>
                    <a:pt x="15777" y="1549"/>
                  </a:cubicBezTo>
                  <a:cubicBezTo>
                    <a:pt x="15735" y="1633"/>
                    <a:pt x="15756" y="1738"/>
                    <a:pt x="15840" y="1779"/>
                  </a:cubicBezTo>
                  <a:cubicBezTo>
                    <a:pt x="15923" y="1842"/>
                    <a:pt x="16028" y="1884"/>
                    <a:pt x="16112" y="1947"/>
                  </a:cubicBezTo>
                  <a:cubicBezTo>
                    <a:pt x="16154" y="1968"/>
                    <a:pt x="16175" y="1989"/>
                    <a:pt x="16216" y="1989"/>
                  </a:cubicBezTo>
                  <a:cubicBezTo>
                    <a:pt x="16279" y="1989"/>
                    <a:pt x="16321" y="1947"/>
                    <a:pt x="16363" y="1905"/>
                  </a:cubicBezTo>
                  <a:cubicBezTo>
                    <a:pt x="16405" y="1821"/>
                    <a:pt x="16384" y="1717"/>
                    <a:pt x="16300" y="1675"/>
                  </a:cubicBezTo>
                  <a:cubicBezTo>
                    <a:pt x="16216" y="1612"/>
                    <a:pt x="16112" y="1549"/>
                    <a:pt x="16007" y="1486"/>
                  </a:cubicBezTo>
                  <a:cubicBezTo>
                    <a:pt x="15979" y="1472"/>
                    <a:pt x="15949" y="1465"/>
                    <a:pt x="15920" y="1465"/>
                  </a:cubicBezTo>
                  <a:close/>
                  <a:moveTo>
                    <a:pt x="4728" y="1827"/>
                  </a:moveTo>
                  <a:cubicBezTo>
                    <a:pt x="4694" y="1827"/>
                    <a:pt x="4658" y="1838"/>
                    <a:pt x="4625" y="1863"/>
                  </a:cubicBezTo>
                  <a:cubicBezTo>
                    <a:pt x="4520" y="1926"/>
                    <a:pt x="4436" y="1989"/>
                    <a:pt x="4332" y="2051"/>
                  </a:cubicBezTo>
                  <a:cubicBezTo>
                    <a:pt x="4269" y="2114"/>
                    <a:pt x="4248" y="2219"/>
                    <a:pt x="4311" y="2282"/>
                  </a:cubicBezTo>
                  <a:cubicBezTo>
                    <a:pt x="4332" y="2344"/>
                    <a:pt x="4395" y="2365"/>
                    <a:pt x="4436" y="2365"/>
                  </a:cubicBezTo>
                  <a:cubicBezTo>
                    <a:pt x="4478" y="2365"/>
                    <a:pt x="4520" y="2344"/>
                    <a:pt x="4541" y="2323"/>
                  </a:cubicBezTo>
                  <a:cubicBezTo>
                    <a:pt x="4625" y="2261"/>
                    <a:pt x="4729" y="2198"/>
                    <a:pt x="4813" y="2135"/>
                  </a:cubicBezTo>
                  <a:cubicBezTo>
                    <a:pt x="4897" y="2093"/>
                    <a:pt x="4918" y="1968"/>
                    <a:pt x="4855" y="1905"/>
                  </a:cubicBezTo>
                  <a:cubicBezTo>
                    <a:pt x="4830" y="1854"/>
                    <a:pt x="4781" y="1827"/>
                    <a:pt x="4728" y="1827"/>
                  </a:cubicBezTo>
                  <a:close/>
                  <a:moveTo>
                    <a:pt x="16771" y="2024"/>
                  </a:moveTo>
                  <a:cubicBezTo>
                    <a:pt x="16723" y="2024"/>
                    <a:pt x="16672" y="2044"/>
                    <a:pt x="16635" y="2093"/>
                  </a:cubicBezTo>
                  <a:cubicBezTo>
                    <a:pt x="16572" y="2156"/>
                    <a:pt x="16593" y="2282"/>
                    <a:pt x="16677" y="2323"/>
                  </a:cubicBezTo>
                  <a:cubicBezTo>
                    <a:pt x="16760" y="2386"/>
                    <a:pt x="16844" y="2470"/>
                    <a:pt x="16928" y="2533"/>
                  </a:cubicBezTo>
                  <a:cubicBezTo>
                    <a:pt x="16970" y="2554"/>
                    <a:pt x="17011" y="2574"/>
                    <a:pt x="17032" y="2574"/>
                  </a:cubicBezTo>
                  <a:cubicBezTo>
                    <a:pt x="17095" y="2574"/>
                    <a:pt x="17137" y="2533"/>
                    <a:pt x="17179" y="2491"/>
                  </a:cubicBezTo>
                  <a:cubicBezTo>
                    <a:pt x="17242" y="2428"/>
                    <a:pt x="17221" y="2323"/>
                    <a:pt x="17137" y="2261"/>
                  </a:cubicBezTo>
                  <a:cubicBezTo>
                    <a:pt x="17053" y="2198"/>
                    <a:pt x="16970" y="2114"/>
                    <a:pt x="16865" y="2051"/>
                  </a:cubicBezTo>
                  <a:cubicBezTo>
                    <a:pt x="16839" y="2034"/>
                    <a:pt x="16806" y="2024"/>
                    <a:pt x="16771" y="2024"/>
                  </a:cubicBezTo>
                  <a:close/>
                  <a:moveTo>
                    <a:pt x="3899" y="2432"/>
                  </a:moveTo>
                  <a:cubicBezTo>
                    <a:pt x="3862" y="2432"/>
                    <a:pt x="3823" y="2444"/>
                    <a:pt x="3788" y="2470"/>
                  </a:cubicBezTo>
                  <a:cubicBezTo>
                    <a:pt x="3704" y="2554"/>
                    <a:pt x="3620" y="2637"/>
                    <a:pt x="3537" y="2700"/>
                  </a:cubicBezTo>
                  <a:cubicBezTo>
                    <a:pt x="3474" y="2763"/>
                    <a:pt x="3453" y="2867"/>
                    <a:pt x="3516" y="2930"/>
                  </a:cubicBezTo>
                  <a:cubicBezTo>
                    <a:pt x="3558" y="2972"/>
                    <a:pt x="3599" y="2993"/>
                    <a:pt x="3641" y="2993"/>
                  </a:cubicBezTo>
                  <a:cubicBezTo>
                    <a:pt x="3683" y="2993"/>
                    <a:pt x="3725" y="2972"/>
                    <a:pt x="3767" y="2951"/>
                  </a:cubicBezTo>
                  <a:cubicBezTo>
                    <a:pt x="3851" y="2888"/>
                    <a:pt x="3934" y="2805"/>
                    <a:pt x="4018" y="2742"/>
                  </a:cubicBezTo>
                  <a:cubicBezTo>
                    <a:pt x="4081" y="2679"/>
                    <a:pt x="4102" y="2574"/>
                    <a:pt x="4039" y="2491"/>
                  </a:cubicBezTo>
                  <a:cubicBezTo>
                    <a:pt x="4002" y="2454"/>
                    <a:pt x="3952" y="2432"/>
                    <a:pt x="3899" y="2432"/>
                  </a:cubicBezTo>
                  <a:close/>
                  <a:moveTo>
                    <a:pt x="17569" y="2662"/>
                  </a:moveTo>
                  <a:cubicBezTo>
                    <a:pt x="17517" y="2662"/>
                    <a:pt x="17466" y="2684"/>
                    <a:pt x="17430" y="2721"/>
                  </a:cubicBezTo>
                  <a:cubicBezTo>
                    <a:pt x="17367" y="2784"/>
                    <a:pt x="17367" y="2888"/>
                    <a:pt x="17451" y="2951"/>
                  </a:cubicBezTo>
                  <a:cubicBezTo>
                    <a:pt x="17535" y="3035"/>
                    <a:pt x="17618" y="3118"/>
                    <a:pt x="17702" y="3181"/>
                  </a:cubicBezTo>
                  <a:cubicBezTo>
                    <a:pt x="17723" y="3223"/>
                    <a:pt x="17765" y="3223"/>
                    <a:pt x="17807" y="3223"/>
                  </a:cubicBezTo>
                  <a:cubicBezTo>
                    <a:pt x="17848" y="3223"/>
                    <a:pt x="17890" y="3202"/>
                    <a:pt x="17932" y="3181"/>
                  </a:cubicBezTo>
                  <a:cubicBezTo>
                    <a:pt x="17995" y="3118"/>
                    <a:pt x="17995" y="3014"/>
                    <a:pt x="17932" y="2951"/>
                  </a:cubicBezTo>
                  <a:cubicBezTo>
                    <a:pt x="17848" y="2867"/>
                    <a:pt x="17765" y="2784"/>
                    <a:pt x="17681" y="2700"/>
                  </a:cubicBezTo>
                  <a:cubicBezTo>
                    <a:pt x="17646" y="2674"/>
                    <a:pt x="17607" y="2662"/>
                    <a:pt x="17569" y="2662"/>
                  </a:cubicBezTo>
                  <a:close/>
                  <a:moveTo>
                    <a:pt x="3160" y="3134"/>
                  </a:moveTo>
                  <a:cubicBezTo>
                    <a:pt x="3113" y="3134"/>
                    <a:pt x="3066" y="3150"/>
                    <a:pt x="3034" y="3181"/>
                  </a:cubicBezTo>
                  <a:cubicBezTo>
                    <a:pt x="2951" y="3265"/>
                    <a:pt x="2888" y="3349"/>
                    <a:pt x="2804" y="3432"/>
                  </a:cubicBezTo>
                  <a:cubicBezTo>
                    <a:pt x="2742" y="3495"/>
                    <a:pt x="2742" y="3600"/>
                    <a:pt x="2804" y="3662"/>
                  </a:cubicBezTo>
                  <a:cubicBezTo>
                    <a:pt x="2846" y="3683"/>
                    <a:pt x="2888" y="3704"/>
                    <a:pt x="2930" y="3704"/>
                  </a:cubicBezTo>
                  <a:cubicBezTo>
                    <a:pt x="2972" y="3704"/>
                    <a:pt x="3014" y="3683"/>
                    <a:pt x="3055" y="3662"/>
                  </a:cubicBezTo>
                  <a:cubicBezTo>
                    <a:pt x="3118" y="3579"/>
                    <a:pt x="3202" y="3495"/>
                    <a:pt x="3286" y="3411"/>
                  </a:cubicBezTo>
                  <a:cubicBezTo>
                    <a:pt x="3348" y="3349"/>
                    <a:pt x="3348" y="3244"/>
                    <a:pt x="3286" y="3181"/>
                  </a:cubicBezTo>
                  <a:cubicBezTo>
                    <a:pt x="3254" y="3150"/>
                    <a:pt x="3207" y="3134"/>
                    <a:pt x="3160" y="3134"/>
                  </a:cubicBezTo>
                  <a:close/>
                  <a:moveTo>
                    <a:pt x="18274" y="3373"/>
                  </a:moveTo>
                  <a:cubicBezTo>
                    <a:pt x="18236" y="3373"/>
                    <a:pt x="18197" y="3385"/>
                    <a:pt x="18162" y="3411"/>
                  </a:cubicBezTo>
                  <a:cubicBezTo>
                    <a:pt x="18099" y="3474"/>
                    <a:pt x="18099" y="3579"/>
                    <a:pt x="18162" y="3662"/>
                  </a:cubicBezTo>
                  <a:cubicBezTo>
                    <a:pt x="18225" y="3746"/>
                    <a:pt x="18309" y="3830"/>
                    <a:pt x="18371" y="3914"/>
                  </a:cubicBezTo>
                  <a:cubicBezTo>
                    <a:pt x="18413" y="3934"/>
                    <a:pt x="18455" y="3955"/>
                    <a:pt x="18518" y="3955"/>
                  </a:cubicBezTo>
                  <a:cubicBezTo>
                    <a:pt x="18539" y="3955"/>
                    <a:pt x="18581" y="3955"/>
                    <a:pt x="18623" y="3914"/>
                  </a:cubicBezTo>
                  <a:cubicBezTo>
                    <a:pt x="18685" y="3872"/>
                    <a:pt x="18706" y="3746"/>
                    <a:pt x="18644" y="3683"/>
                  </a:cubicBezTo>
                  <a:cubicBezTo>
                    <a:pt x="18560" y="3600"/>
                    <a:pt x="18476" y="3516"/>
                    <a:pt x="18413" y="3432"/>
                  </a:cubicBezTo>
                  <a:cubicBezTo>
                    <a:pt x="18377" y="3396"/>
                    <a:pt x="18326" y="3373"/>
                    <a:pt x="18274" y="3373"/>
                  </a:cubicBezTo>
                  <a:close/>
                  <a:moveTo>
                    <a:pt x="2484" y="3876"/>
                  </a:moveTo>
                  <a:cubicBezTo>
                    <a:pt x="2431" y="3876"/>
                    <a:pt x="2380" y="3898"/>
                    <a:pt x="2344" y="3934"/>
                  </a:cubicBezTo>
                  <a:cubicBezTo>
                    <a:pt x="2281" y="4039"/>
                    <a:pt x="2218" y="4123"/>
                    <a:pt x="2135" y="4206"/>
                  </a:cubicBezTo>
                  <a:cubicBezTo>
                    <a:pt x="2093" y="4290"/>
                    <a:pt x="2093" y="4395"/>
                    <a:pt x="2177" y="4458"/>
                  </a:cubicBezTo>
                  <a:cubicBezTo>
                    <a:pt x="2198" y="4478"/>
                    <a:pt x="2239" y="4478"/>
                    <a:pt x="2281" y="4478"/>
                  </a:cubicBezTo>
                  <a:cubicBezTo>
                    <a:pt x="2323" y="4478"/>
                    <a:pt x="2386" y="4458"/>
                    <a:pt x="2407" y="4416"/>
                  </a:cubicBezTo>
                  <a:cubicBezTo>
                    <a:pt x="2470" y="4332"/>
                    <a:pt x="2553" y="4248"/>
                    <a:pt x="2616" y="4165"/>
                  </a:cubicBezTo>
                  <a:cubicBezTo>
                    <a:pt x="2679" y="4081"/>
                    <a:pt x="2658" y="3976"/>
                    <a:pt x="2595" y="3914"/>
                  </a:cubicBezTo>
                  <a:cubicBezTo>
                    <a:pt x="2560" y="3887"/>
                    <a:pt x="2521" y="3876"/>
                    <a:pt x="2484" y="3876"/>
                  </a:cubicBezTo>
                  <a:close/>
                  <a:moveTo>
                    <a:pt x="18926" y="4149"/>
                  </a:moveTo>
                  <a:cubicBezTo>
                    <a:pt x="18891" y="4149"/>
                    <a:pt x="18857" y="4161"/>
                    <a:pt x="18832" y="4186"/>
                  </a:cubicBezTo>
                  <a:cubicBezTo>
                    <a:pt x="18748" y="4248"/>
                    <a:pt x="18748" y="4353"/>
                    <a:pt x="18790" y="4416"/>
                  </a:cubicBezTo>
                  <a:cubicBezTo>
                    <a:pt x="18874" y="4520"/>
                    <a:pt x="18936" y="4604"/>
                    <a:pt x="18999" y="4688"/>
                  </a:cubicBezTo>
                  <a:cubicBezTo>
                    <a:pt x="19020" y="4730"/>
                    <a:pt x="19083" y="4771"/>
                    <a:pt x="19125" y="4771"/>
                  </a:cubicBezTo>
                  <a:cubicBezTo>
                    <a:pt x="19167" y="4771"/>
                    <a:pt x="19208" y="4751"/>
                    <a:pt x="19229" y="4730"/>
                  </a:cubicBezTo>
                  <a:cubicBezTo>
                    <a:pt x="19313" y="4688"/>
                    <a:pt x="19334" y="4562"/>
                    <a:pt x="19271" y="4499"/>
                  </a:cubicBezTo>
                  <a:cubicBezTo>
                    <a:pt x="19208" y="4395"/>
                    <a:pt x="19146" y="4311"/>
                    <a:pt x="19062" y="4227"/>
                  </a:cubicBezTo>
                  <a:cubicBezTo>
                    <a:pt x="19037" y="4177"/>
                    <a:pt x="18981" y="4149"/>
                    <a:pt x="18926" y="4149"/>
                  </a:cubicBezTo>
                  <a:close/>
                  <a:moveTo>
                    <a:pt x="1896" y="4699"/>
                  </a:moveTo>
                  <a:cubicBezTo>
                    <a:pt x="1837" y="4699"/>
                    <a:pt x="1778" y="4731"/>
                    <a:pt x="1737" y="4771"/>
                  </a:cubicBezTo>
                  <a:cubicBezTo>
                    <a:pt x="1674" y="4876"/>
                    <a:pt x="1612" y="4960"/>
                    <a:pt x="1549" y="5064"/>
                  </a:cubicBezTo>
                  <a:cubicBezTo>
                    <a:pt x="1507" y="5148"/>
                    <a:pt x="1528" y="5253"/>
                    <a:pt x="1612" y="5295"/>
                  </a:cubicBezTo>
                  <a:cubicBezTo>
                    <a:pt x="1633" y="5315"/>
                    <a:pt x="1674" y="5315"/>
                    <a:pt x="1695" y="5315"/>
                  </a:cubicBezTo>
                  <a:cubicBezTo>
                    <a:pt x="1758" y="5315"/>
                    <a:pt x="1821" y="5295"/>
                    <a:pt x="1842" y="5253"/>
                  </a:cubicBezTo>
                  <a:cubicBezTo>
                    <a:pt x="1905" y="5148"/>
                    <a:pt x="1967" y="5064"/>
                    <a:pt x="2030" y="4960"/>
                  </a:cubicBezTo>
                  <a:cubicBezTo>
                    <a:pt x="2072" y="4897"/>
                    <a:pt x="2051" y="4792"/>
                    <a:pt x="1988" y="4730"/>
                  </a:cubicBezTo>
                  <a:cubicBezTo>
                    <a:pt x="1959" y="4708"/>
                    <a:pt x="1927" y="4699"/>
                    <a:pt x="1896" y="4699"/>
                  </a:cubicBezTo>
                  <a:close/>
                  <a:moveTo>
                    <a:pt x="19521" y="4986"/>
                  </a:moveTo>
                  <a:cubicBezTo>
                    <a:pt x="19487" y="4986"/>
                    <a:pt x="19451" y="4998"/>
                    <a:pt x="19418" y="5023"/>
                  </a:cubicBezTo>
                  <a:cubicBezTo>
                    <a:pt x="19334" y="5064"/>
                    <a:pt x="19313" y="5169"/>
                    <a:pt x="19355" y="5253"/>
                  </a:cubicBezTo>
                  <a:cubicBezTo>
                    <a:pt x="19418" y="5336"/>
                    <a:pt x="19480" y="5441"/>
                    <a:pt x="19543" y="5525"/>
                  </a:cubicBezTo>
                  <a:cubicBezTo>
                    <a:pt x="19564" y="5587"/>
                    <a:pt x="19627" y="5608"/>
                    <a:pt x="19669" y="5608"/>
                  </a:cubicBezTo>
                  <a:cubicBezTo>
                    <a:pt x="19711" y="5608"/>
                    <a:pt x="19732" y="5608"/>
                    <a:pt x="19773" y="5587"/>
                  </a:cubicBezTo>
                  <a:cubicBezTo>
                    <a:pt x="19836" y="5546"/>
                    <a:pt x="19878" y="5441"/>
                    <a:pt x="19836" y="5357"/>
                  </a:cubicBezTo>
                  <a:cubicBezTo>
                    <a:pt x="19773" y="5274"/>
                    <a:pt x="19711" y="5169"/>
                    <a:pt x="19648" y="5064"/>
                  </a:cubicBezTo>
                  <a:cubicBezTo>
                    <a:pt x="19622" y="5014"/>
                    <a:pt x="19574" y="4986"/>
                    <a:pt x="19521" y="4986"/>
                  </a:cubicBezTo>
                  <a:close/>
                  <a:moveTo>
                    <a:pt x="1374" y="5571"/>
                  </a:moveTo>
                  <a:cubicBezTo>
                    <a:pt x="1309" y="5571"/>
                    <a:pt x="1245" y="5610"/>
                    <a:pt x="1214" y="5671"/>
                  </a:cubicBezTo>
                  <a:cubicBezTo>
                    <a:pt x="1172" y="5755"/>
                    <a:pt x="1110" y="5859"/>
                    <a:pt x="1068" y="5964"/>
                  </a:cubicBezTo>
                  <a:cubicBezTo>
                    <a:pt x="1026" y="6048"/>
                    <a:pt x="1047" y="6152"/>
                    <a:pt x="1130" y="6194"/>
                  </a:cubicBezTo>
                  <a:cubicBezTo>
                    <a:pt x="1172" y="6215"/>
                    <a:pt x="1193" y="6215"/>
                    <a:pt x="1214" y="6215"/>
                  </a:cubicBezTo>
                  <a:cubicBezTo>
                    <a:pt x="1277" y="6215"/>
                    <a:pt x="1340" y="6173"/>
                    <a:pt x="1361" y="6111"/>
                  </a:cubicBezTo>
                  <a:cubicBezTo>
                    <a:pt x="1423" y="6027"/>
                    <a:pt x="1465" y="5922"/>
                    <a:pt x="1528" y="5818"/>
                  </a:cubicBezTo>
                  <a:cubicBezTo>
                    <a:pt x="1570" y="5734"/>
                    <a:pt x="1528" y="5629"/>
                    <a:pt x="1444" y="5587"/>
                  </a:cubicBezTo>
                  <a:cubicBezTo>
                    <a:pt x="1422" y="5576"/>
                    <a:pt x="1398" y="5571"/>
                    <a:pt x="1374" y="5571"/>
                  </a:cubicBezTo>
                  <a:close/>
                  <a:moveTo>
                    <a:pt x="20007" y="5880"/>
                  </a:moveTo>
                  <a:cubicBezTo>
                    <a:pt x="19978" y="5880"/>
                    <a:pt x="19948" y="5887"/>
                    <a:pt x="19920" y="5901"/>
                  </a:cubicBezTo>
                  <a:cubicBezTo>
                    <a:pt x="19836" y="5943"/>
                    <a:pt x="19794" y="6027"/>
                    <a:pt x="19836" y="6111"/>
                  </a:cubicBezTo>
                  <a:cubicBezTo>
                    <a:pt x="19899" y="6215"/>
                    <a:pt x="19941" y="6320"/>
                    <a:pt x="19983" y="6424"/>
                  </a:cubicBezTo>
                  <a:cubicBezTo>
                    <a:pt x="20004" y="6487"/>
                    <a:pt x="20066" y="6529"/>
                    <a:pt x="20129" y="6529"/>
                  </a:cubicBezTo>
                  <a:cubicBezTo>
                    <a:pt x="20171" y="6529"/>
                    <a:pt x="20192" y="6508"/>
                    <a:pt x="20213" y="6508"/>
                  </a:cubicBezTo>
                  <a:cubicBezTo>
                    <a:pt x="20296" y="6466"/>
                    <a:pt x="20338" y="6362"/>
                    <a:pt x="20296" y="6278"/>
                  </a:cubicBezTo>
                  <a:cubicBezTo>
                    <a:pt x="20255" y="6173"/>
                    <a:pt x="20192" y="6069"/>
                    <a:pt x="20150" y="5964"/>
                  </a:cubicBezTo>
                  <a:cubicBezTo>
                    <a:pt x="20122" y="5908"/>
                    <a:pt x="20066" y="5880"/>
                    <a:pt x="20007" y="5880"/>
                  </a:cubicBezTo>
                  <a:close/>
                  <a:moveTo>
                    <a:pt x="935" y="6492"/>
                  </a:moveTo>
                  <a:cubicBezTo>
                    <a:pt x="870" y="6492"/>
                    <a:pt x="805" y="6531"/>
                    <a:pt x="775" y="6592"/>
                  </a:cubicBezTo>
                  <a:cubicBezTo>
                    <a:pt x="733" y="6696"/>
                    <a:pt x="691" y="6822"/>
                    <a:pt x="649" y="6927"/>
                  </a:cubicBezTo>
                  <a:cubicBezTo>
                    <a:pt x="628" y="7010"/>
                    <a:pt x="670" y="7115"/>
                    <a:pt x="754" y="7136"/>
                  </a:cubicBezTo>
                  <a:cubicBezTo>
                    <a:pt x="775" y="7157"/>
                    <a:pt x="796" y="7157"/>
                    <a:pt x="817" y="7157"/>
                  </a:cubicBezTo>
                  <a:cubicBezTo>
                    <a:pt x="879" y="7157"/>
                    <a:pt x="942" y="7115"/>
                    <a:pt x="963" y="7052"/>
                  </a:cubicBezTo>
                  <a:cubicBezTo>
                    <a:pt x="1005" y="6927"/>
                    <a:pt x="1047" y="6822"/>
                    <a:pt x="1089" y="6738"/>
                  </a:cubicBezTo>
                  <a:cubicBezTo>
                    <a:pt x="1130" y="6634"/>
                    <a:pt x="1089" y="6550"/>
                    <a:pt x="1005" y="6508"/>
                  </a:cubicBezTo>
                  <a:cubicBezTo>
                    <a:pt x="982" y="6497"/>
                    <a:pt x="959" y="6492"/>
                    <a:pt x="935" y="6492"/>
                  </a:cubicBezTo>
                  <a:close/>
                  <a:moveTo>
                    <a:pt x="20406" y="6806"/>
                  </a:moveTo>
                  <a:cubicBezTo>
                    <a:pt x="20383" y="6806"/>
                    <a:pt x="20360" y="6811"/>
                    <a:pt x="20338" y="6822"/>
                  </a:cubicBezTo>
                  <a:cubicBezTo>
                    <a:pt x="20255" y="6843"/>
                    <a:pt x="20213" y="6947"/>
                    <a:pt x="20234" y="7031"/>
                  </a:cubicBezTo>
                  <a:cubicBezTo>
                    <a:pt x="20276" y="7136"/>
                    <a:pt x="20317" y="7240"/>
                    <a:pt x="20338" y="7345"/>
                  </a:cubicBezTo>
                  <a:cubicBezTo>
                    <a:pt x="20380" y="7429"/>
                    <a:pt x="20443" y="7471"/>
                    <a:pt x="20506" y="7471"/>
                  </a:cubicBezTo>
                  <a:cubicBezTo>
                    <a:pt x="20527" y="7471"/>
                    <a:pt x="20548" y="7450"/>
                    <a:pt x="20568" y="7450"/>
                  </a:cubicBezTo>
                  <a:cubicBezTo>
                    <a:pt x="20652" y="7429"/>
                    <a:pt x="20694" y="7324"/>
                    <a:pt x="20673" y="7240"/>
                  </a:cubicBezTo>
                  <a:cubicBezTo>
                    <a:pt x="20631" y="7136"/>
                    <a:pt x="20589" y="7031"/>
                    <a:pt x="20548" y="6927"/>
                  </a:cubicBezTo>
                  <a:cubicBezTo>
                    <a:pt x="20532" y="6849"/>
                    <a:pt x="20470" y="6806"/>
                    <a:pt x="20406" y="6806"/>
                  </a:cubicBezTo>
                  <a:close/>
                  <a:moveTo>
                    <a:pt x="592" y="7457"/>
                  </a:moveTo>
                  <a:cubicBezTo>
                    <a:pt x="524" y="7457"/>
                    <a:pt x="456" y="7510"/>
                    <a:pt x="440" y="7575"/>
                  </a:cubicBezTo>
                  <a:cubicBezTo>
                    <a:pt x="398" y="7680"/>
                    <a:pt x="377" y="7805"/>
                    <a:pt x="335" y="7910"/>
                  </a:cubicBezTo>
                  <a:cubicBezTo>
                    <a:pt x="314" y="7994"/>
                    <a:pt x="377" y="8077"/>
                    <a:pt x="461" y="8119"/>
                  </a:cubicBezTo>
                  <a:lnTo>
                    <a:pt x="503" y="8119"/>
                  </a:lnTo>
                  <a:cubicBezTo>
                    <a:pt x="586" y="8119"/>
                    <a:pt x="649" y="8056"/>
                    <a:pt x="670" y="7994"/>
                  </a:cubicBezTo>
                  <a:cubicBezTo>
                    <a:pt x="691" y="7889"/>
                    <a:pt x="733" y="7784"/>
                    <a:pt x="754" y="7680"/>
                  </a:cubicBezTo>
                  <a:cubicBezTo>
                    <a:pt x="796" y="7575"/>
                    <a:pt x="733" y="7491"/>
                    <a:pt x="649" y="7471"/>
                  </a:cubicBezTo>
                  <a:cubicBezTo>
                    <a:pt x="631" y="7461"/>
                    <a:pt x="611" y="7457"/>
                    <a:pt x="592" y="7457"/>
                  </a:cubicBezTo>
                  <a:close/>
                  <a:moveTo>
                    <a:pt x="20703" y="7779"/>
                  </a:moveTo>
                  <a:cubicBezTo>
                    <a:pt x="20686" y="7779"/>
                    <a:pt x="20670" y="7781"/>
                    <a:pt x="20652" y="7784"/>
                  </a:cubicBezTo>
                  <a:cubicBezTo>
                    <a:pt x="20568" y="7805"/>
                    <a:pt x="20506" y="7889"/>
                    <a:pt x="20548" y="7994"/>
                  </a:cubicBezTo>
                  <a:cubicBezTo>
                    <a:pt x="20568" y="8098"/>
                    <a:pt x="20589" y="8203"/>
                    <a:pt x="20610" y="8308"/>
                  </a:cubicBezTo>
                  <a:cubicBezTo>
                    <a:pt x="20631" y="8391"/>
                    <a:pt x="20694" y="8433"/>
                    <a:pt x="20778" y="8433"/>
                  </a:cubicBezTo>
                  <a:lnTo>
                    <a:pt x="20820" y="8433"/>
                  </a:lnTo>
                  <a:cubicBezTo>
                    <a:pt x="20903" y="8412"/>
                    <a:pt x="20966" y="8328"/>
                    <a:pt x="20945" y="8245"/>
                  </a:cubicBezTo>
                  <a:cubicBezTo>
                    <a:pt x="20924" y="8119"/>
                    <a:pt x="20903" y="8015"/>
                    <a:pt x="20861" y="7910"/>
                  </a:cubicBezTo>
                  <a:cubicBezTo>
                    <a:pt x="20844" y="7823"/>
                    <a:pt x="20783" y="7779"/>
                    <a:pt x="20703" y="7779"/>
                  </a:cubicBezTo>
                  <a:close/>
                  <a:moveTo>
                    <a:pt x="359" y="8429"/>
                  </a:moveTo>
                  <a:cubicBezTo>
                    <a:pt x="273" y="8429"/>
                    <a:pt x="207" y="8488"/>
                    <a:pt x="189" y="8580"/>
                  </a:cubicBezTo>
                  <a:cubicBezTo>
                    <a:pt x="168" y="8684"/>
                    <a:pt x="147" y="8789"/>
                    <a:pt x="126" y="8914"/>
                  </a:cubicBezTo>
                  <a:cubicBezTo>
                    <a:pt x="105" y="8998"/>
                    <a:pt x="168" y="9082"/>
                    <a:pt x="273" y="9103"/>
                  </a:cubicBezTo>
                  <a:lnTo>
                    <a:pt x="293" y="9103"/>
                  </a:lnTo>
                  <a:cubicBezTo>
                    <a:pt x="377" y="9103"/>
                    <a:pt x="440" y="9040"/>
                    <a:pt x="461" y="8956"/>
                  </a:cubicBezTo>
                  <a:cubicBezTo>
                    <a:pt x="482" y="8852"/>
                    <a:pt x="503" y="8747"/>
                    <a:pt x="524" y="8642"/>
                  </a:cubicBezTo>
                  <a:cubicBezTo>
                    <a:pt x="545" y="8538"/>
                    <a:pt x="482" y="8454"/>
                    <a:pt x="398" y="8433"/>
                  </a:cubicBezTo>
                  <a:cubicBezTo>
                    <a:pt x="385" y="8430"/>
                    <a:pt x="371" y="8429"/>
                    <a:pt x="359" y="8429"/>
                  </a:cubicBezTo>
                  <a:close/>
                  <a:moveTo>
                    <a:pt x="20882" y="8768"/>
                  </a:moveTo>
                  <a:cubicBezTo>
                    <a:pt x="20799" y="8789"/>
                    <a:pt x="20736" y="8872"/>
                    <a:pt x="20757" y="8956"/>
                  </a:cubicBezTo>
                  <a:cubicBezTo>
                    <a:pt x="20757" y="9082"/>
                    <a:pt x="20778" y="9186"/>
                    <a:pt x="20799" y="9291"/>
                  </a:cubicBezTo>
                  <a:cubicBezTo>
                    <a:pt x="20799" y="9375"/>
                    <a:pt x="20882" y="9437"/>
                    <a:pt x="20966" y="9437"/>
                  </a:cubicBezTo>
                  <a:lnTo>
                    <a:pt x="20987" y="9437"/>
                  </a:lnTo>
                  <a:cubicBezTo>
                    <a:pt x="21071" y="9416"/>
                    <a:pt x="21154" y="9333"/>
                    <a:pt x="21133" y="9249"/>
                  </a:cubicBezTo>
                  <a:cubicBezTo>
                    <a:pt x="21112" y="9144"/>
                    <a:pt x="21092" y="9019"/>
                    <a:pt x="21071" y="8914"/>
                  </a:cubicBezTo>
                  <a:cubicBezTo>
                    <a:pt x="21071" y="8810"/>
                    <a:pt x="20987" y="8768"/>
                    <a:pt x="20882" y="8768"/>
                  </a:cubicBezTo>
                  <a:close/>
                  <a:moveTo>
                    <a:pt x="231" y="9437"/>
                  </a:moveTo>
                  <a:cubicBezTo>
                    <a:pt x="147" y="9437"/>
                    <a:pt x="42" y="9500"/>
                    <a:pt x="42" y="9584"/>
                  </a:cubicBezTo>
                  <a:cubicBezTo>
                    <a:pt x="21" y="9709"/>
                    <a:pt x="21" y="9814"/>
                    <a:pt x="21" y="9940"/>
                  </a:cubicBezTo>
                  <a:cubicBezTo>
                    <a:pt x="1" y="10023"/>
                    <a:pt x="84" y="10107"/>
                    <a:pt x="168" y="10107"/>
                  </a:cubicBezTo>
                  <a:lnTo>
                    <a:pt x="189" y="10107"/>
                  </a:lnTo>
                  <a:cubicBezTo>
                    <a:pt x="273" y="10107"/>
                    <a:pt x="335" y="10044"/>
                    <a:pt x="356" y="9960"/>
                  </a:cubicBezTo>
                  <a:cubicBezTo>
                    <a:pt x="356" y="9835"/>
                    <a:pt x="377" y="9730"/>
                    <a:pt x="377" y="9626"/>
                  </a:cubicBezTo>
                  <a:cubicBezTo>
                    <a:pt x="377" y="9521"/>
                    <a:pt x="314" y="9437"/>
                    <a:pt x="231" y="9437"/>
                  </a:cubicBezTo>
                  <a:close/>
                  <a:moveTo>
                    <a:pt x="21008" y="9772"/>
                  </a:moveTo>
                  <a:cubicBezTo>
                    <a:pt x="20924" y="9772"/>
                    <a:pt x="20861" y="9856"/>
                    <a:pt x="20861" y="9960"/>
                  </a:cubicBezTo>
                  <a:cubicBezTo>
                    <a:pt x="20861" y="10065"/>
                    <a:pt x="20861" y="10170"/>
                    <a:pt x="20882" y="10295"/>
                  </a:cubicBezTo>
                  <a:cubicBezTo>
                    <a:pt x="20882" y="10379"/>
                    <a:pt x="20945" y="10442"/>
                    <a:pt x="21050" y="10442"/>
                  </a:cubicBezTo>
                  <a:cubicBezTo>
                    <a:pt x="21133" y="10442"/>
                    <a:pt x="21217" y="10358"/>
                    <a:pt x="21217" y="10274"/>
                  </a:cubicBezTo>
                  <a:cubicBezTo>
                    <a:pt x="21217" y="10149"/>
                    <a:pt x="21196" y="10044"/>
                    <a:pt x="21196" y="9940"/>
                  </a:cubicBezTo>
                  <a:cubicBezTo>
                    <a:pt x="21196" y="9835"/>
                    <a:pt x="21092" y="9772"/>
                    <a:pt x="21008" y="9772"/>
                  </a:cubicBezTo>
                  <a:close/>
                  <a:moveTo>
                    <a:pt x="168" y="10463"/>
                  </a:moveTo>
                  <a:cubicBezTo>
                    <a:pt x="63" y="10463"/>
                    <a:pt x="1" y="10525"/>
                    <a:pt x="1" y="10630"/>
                  </a:cubicBezTo>
                  <a:cubicBezTo>
                    <a:pt x="1" y="10735"/>
                    <a:pt x="1" y="10839"/>
                    <a:pt x="1" y="10965"/>
                  </a:cubicBezTo>
                  <a:cubicBezTo>
                    <a:pt x="1" y="11049"/>
                    <a:pt x="84" y="11132"/>
                    <a:pt x="168" y="11132"/>
                  </a:cubicBezTo>
                  <a:cubicBezTo>
                    <a:pt x="273" y="11132"/>
                    <a:pt x="335" y="11049"/>
                    <a:pt x="335" y="10944"/>
                  </a:cubicBezTo>
                  <a:cubicBezTo>
                    <a:pt x="335" y="10839"/>
                    <a:pt x="335" y="10735"/>
                    <a:pt x="335" y="10609"/>
                  </a:cubicBezTo>
                  <a:cubicBezTo>
                    <a:pt x="335" y="10525"/>
                    <a:pt x="252" y="10463"/>
                    <a:pt x="168" y="10463"/>
                  </a:cubicBezTo>
                  <a:close/>
                  <a:moveTo>
                    <a:pt x="21050" y="10463"/>
                  </a:moveTo>
                  <a:cubicBezTo>
                    <a:pt x="20945" y="10463"/>
                    <a:pt x="20882" y="10525"/>
                    <a:pt x="20882" y="10630"/>
                  </a:cubicBezTo>
                  <a:cubicBezTo>
                    <a:pt x="20882" y="10735"/>
                    <a:pt x="20882" y="10839"/>
                    <a:pt x="20882" y="10944"/>
                  </a:cubicBezTo>
                  <a:cubicBezTo>
                    <a:pt x="20861" y="11049"/>
                    <a:pt x="20945" y="11132"/>
                    <a:pt x="21029" y="11132"/>
                  </a:cubicBezTo>
                  <a:lnTo>
                    <a:pt x="21050" y="11132"/>
                  </a:lnTo>
                  <a:cubicBezTo>
                    <a:pt x="21133" y="11132"/>
                    <a:pt x="21217" y="11049"/>
                    <a:pt x="21217" y="10965"/>
                  </a:cubicBezTo>
                  <a:cubicBezTo>
                    <a:pt x="21217" y="10860"/>
                    <a:pt x="21217" y="10735"/>
                    <a:pt x="21217" y="10630"/>
                  </a:cubicBezTo>
                  <a:cubicBezTo>
                    <a:pt x="21217" y="10525"/>
                    <a:pt x="21133" y="10463"/>
                    <a:pt x="21050" y="10463"/>
                  </a:cubicBezTo>
                  <a:close/>
                  <a:moveTo>
                    <a:pt x="189" y="11467"/>
                  </a:moveTo>
                  <a:cubicBezTo>
                    <a:pt x="105" y="11488"/>
                    <a:pt x="42" y="11551"/>
                    <a:pt x="42" y="11655"/>
                  </a:cubicBezTo>
                  <a:cubicBezTo>
                    <a:pt x="63" y="11760"/>
                    <a:pt x="63" y="11885"/>
                    <a:pt x="84" y="11990"/>
                  </a:cubicBezTo>
                  <a:cubicBezTo>
                    <a:pt x="84" y="12074"/>
                    <a:pt x="168" y="12137"/>
                    <a:pt x="252" y="12137"/>
                  </a:cubicBezTo>
                  <a:lnTo>
                    <a:pt x="273" y="12137"/>
                  </a:lnTo>
                  <a:cubicBezTo>
                    <a:pt x="356" y="12116"/>
                    <a:pt x="419" y="12032"/>
                    <a:pt x="419" y="11948"/>
                  </a:cubicBezTo>
                  <a:cubicBezTo>
                    <a:pt x="398" y="11844"/>
                    <a:pt x="398" y="11739"/>
                    <a:pt x="377" y="11613"/>
                  </a:cubicBezTo>
                  <a:cubicBezTo>
                    <a:pt x="377" y="11530"/>
                    <a:pt x="293" y="11467"/>
                    <a:pt x="189" y="11467"/>
                  </a:cubicBezTo>
                  <a:close/>
                  <a:moveTo>
                    <a:pt x="21008" y="11467"/>
                  </a:moveTo>
                  <a:cubicBezTo>
                    <a:pt x="20924" y="11467"/>
                    <a:pt x="20840" y="11530"/>
                    <a:pt x="20840" y="11613"/>
                  </a:cubicBezTo>
                  <a:cubicBezTo>
                    <a:pt x="20820" y="11739"/>
                    <a:pt x="20799" y="11844"/>
                    <a:pt x="20799" y="11948"/>
                  </a:cubicBezTo>
                  <a:cubicBezTo>
                    <a:pt x="20778" y="12032"/>
                    <a:pt x="20840" y="12116"/>
                    <a:pt x="20945" y="12137"/>
                  </a:cubicBezTo>
                  <a:lnTo>
                    <a:pt x="20966" y="12137"/>
                  </a:lnTo>
                  <a:cubicBezTo>
                    <a:pt x="21050" y="12137"/>
                    <a:pt x="21112" y="12074"/>
                    <a:pt x="21133" y="11990"/>
                  </a:cubicBezTo>
                  <a:cubicBezTo>
                    <a:pt x="21154" y="11885"/>
                    <a:pt x="21154" y="11760"/>
                    <a:pt x="21175" y="11655"/>
                  </a:cubicBezTo>
                  <a:cubicBezTo>
                    <a:pt x="21175" y="11551"/>
                    <a:pt x="21112" y="11467"/>
                    <a:pt x="21008" y="11467"/>
                  </a:cubicBezTo>
                  <a:close/>
                  <a:moveTo>
                    <a:pt x="354" y="12467"/>
                  </a:moveTo>
                  <a:cubicBezTo>
                    <a:pt x="341" y="12467"/>
                    <a:pt x="328" y="12469"/>
                    <a:pt x="314" y="12471"/>
                  </a:cubicBezTo>
                  <a:cubicBezTo>
                    <a:pt x="231" y="12492"/>
                    <a:pt x="168" y="12576"/>
                    <a:pt x="189" y="12681"/>
                  </a:cubicBezTo>
                  <a:cubicBezTo>
                    <a:pt x="210" y="12785"/>
                    <a:pt x="231" y="12890"/>
                    <a:pt x="252" y="13015"/>
                  </a:cubicBezTo>
                  <a:cubicBezTo>
                    <a:pt x="273" y="13078"/>
                    <a:pt x="356" y="13141"/>
                    <a:pt x="419" y="13141"/>
                  </a:cubicBezTo>
                  <a:lnTo>
                    <a:pt x="461" y="13141"/>
                  </a:lnTo>
                  <a:cubicBezTo>
                    <a:pt x="566" y="13120"/>
                    <a:pt x="607" y="13036"/>
                    <a:pt x="586" y="12932"/>
                  </a:cubicBezTo>
                  <a:cubicBezTo>
                    <a:pt x="566" y="12827"/>
                    <a:pt x="545" y="12722"/>
                    <a:pt x="524" y="12618"/>
                  </a:cubicBezTo>
                  <a:cubicBezTo>
                    <a:pt x="505" y="12527"/>
                    <a:pt x="440" y="12467"/>
                    <a:pt x="354" y="12467"/>
                  </a:cubicBezTo>
                  <a:close/>
                  <a:moveTo>
                    <a:pt x="20849" y="12467"/>
                  </a:moveTo>
                  <a:cubicBezTo>
                    <a:pt x="20778" y="12467"/>
                    <a:pt x="20712" y="12524"/>
                    <a:pt x="20694" y="12597"/>
                  </a:cubicBezTo>
                  <a:cubicBezTo>
                    <a:pt x="20673" y="12722"/>
                    <a:pt x="20652" y="12827"/>
                    <a:pt x="20610" y="12932"/>
                  </a:cubicBezTo>
                  <a:cubicBezTo>
                    <a:pt x="20589" y="13015"/>
                    <a:pt x="20652" y="13120"/>
                    <a:pt x="20757" y="13141"/>
                  </a:cubicBezTo>
                  <a:lnTo>
                    <a:pt x="20778" y="13141"/>
                  </a:lnTo>
                  <a:cubicBezTo>
                    <a:pt x="20861" y="13141"/>
                    <a:pt x="20924" y="13078"/>
                    <a:pt x="20945" y="12994"/>
                  </a:cubicBezTo>
                  <a:cubicBezTo>
                    <a:pt x="20966" y="12890"/>
                    <a:pt x="21008" y="12785"/>
                    <a:pt x="21029" y="12681"/>
                  </a:cubicBezTo>
                  <a:cubicBezTo>
                    <a:pt x="21050" y="12576"/>
                    <a:pt x="20987" y="12492"/>
                    <a:pt x="20882" y="12471"/>
                  </a:cubicBezTo>
                  <a:cubicBezTo>
                    <a:pt x="20871" y="12469"/>
                    <a:pt x="20860" y="12467"/>
                    <a:pt x="20849" y="12467"/>
                  </a:cubicBezTo>
                  <a:close/>
                  <a:moveTo>
                    <a:pt x="578" y="13451"/>
                  </a:moveTo>
                  <a:cubicBezTo>
                    <a:pt x="567" y="13451"/>
                    <a:pt x="556" y="13452"/>
                    <a:pt x="545" y="13455"/>
                  </a:cubicBezTo>
                  <a:cubicBezTo>
                    <a:pt x="461" y="13497"/>
                    <a:pt x="419" y="13580"/>
                    <a:pt x="440" y="13664"/>
                  </a:cubicBezTo>
                  <a:cubicBezTo>
                    <a:pt x="461" y="13790"/>
                    <a:pt x="503" y="13894"/>
                    <a:pt x="545" y="13999"/>
                  </a:cubicBezTo>
                  <a:cubicBezTo>
                    <a:pt x="566" y="14082"/>
                    <a:pt x="628" y="14124"/>
                    <a:pt x="691" y="14124"/>
                  </a:cubicBezTo>
                  <a:cubicBezTo>
                    <a:pt x="712" y="14124"/>
                    <a:pt x="733" y="14124"/>
                    <a:pt x="754" y="14103"/>
                  </a:cubicBezTo>
                  <a:cubicBezTo>
                    <a:pt x="838" y="14082"/>
                    <a:pt x="900" y="13978"/>
                    <a:pt x="858" y="13894"/>
                  </a:cubicBezTo>
                  <a:cubicBezTo>
                    <a:pt x="817" y="13790"/>
                    <a:pt x="796" y="13685"/>
                    <a:pt x="754" y="13580"/>
                  </a:cubicBezTo>
                  <a:cubicBezTo>
                    <a:pt x="736" y="13508"/>
                    <a:pt x="654" y="13451"/>
                    <a:pt x="578" y="13451"/>
                  </a:cubicBezTo>
                  <a:close/>
                  <a:moveTo>
                    <a:pt x="20618" y="13451"/>
                  </a:moveTo>
                  <a:cubicBezTo>
                    <a:pt x="20542" y="13451"/>
                    <a:pt x="20461" y="13508"/>
                    <a:pt x="20443" y="13580"/>
                  </a:cubicBezTo>
                  <a:cubicBezTo>
                    <a:pt x="20422" y="13685"/>
                    <a:pt x="20380" y="13790"/>
                    <a:pt x="20338" y="13894"/>
                  </a:cubicBezTo>
                  <a:cubicBezTo>
                    <a:pt x="20317" y="13978"/>
                    <a:pt x="20359" y="14082"/>
                    <a:pt x="20443" y="14103"/>
                  </a:cubicBezTo>
                  <a:cubicBezTo>
                    <a:pt x="20464" y="14124"/>
                    <a:pt x="20485" y="14124"/>
                    <a:pt x="20506" y="14124"/>
                  </a:cubicBezTo>
                  <a:cubicBezTo>
                    <a:pt x="20589" y="14124"/>
                    <a:pt x="20652" y="14062"/>
                    <a:pt x="20673" y="13999"/>
                  </a:cubicBezTo>
                  <a:cubicBezTo>
                    <a:pt x="20694" y="13894"/>
                    <a:pt x="20736" y="13790"/>
                    <a:pt x="20778" y="13685"/>
                  </a:cubicBezTo>
                  <a:cubicBezTo>
                    <a:pt x="20799" y="13580"/>
                    <a:pt x="20736" y="13497"/>
                    <a:pt x="20652" y="13455"/>
                  </a:cubicBezTo>
                  <a:cubicBezTo>
                    <a:pt x="20641" y="13452"/>
                    <a:pt x="20630" y="13451"/>
                    <a:pt x="20618" y="13451"/>
                  </a:cubicBezTo>
                  <a:close/>
                  <a:moveTo>
                    <a:pt x="922" y="14412"/>
                  </a:moveTo>
                  <a:cubicBezTo>
                    <a:pt x="908" y="14412"/>
                    <a:pt x="894" y="14414"/>
                    <a:pt x="879" y="14417"/>
                  </a:cubicBezTo>
                  <a:cubicBezTo>
                    <a:pt x="775" y="14459"/>
                    <a:pt x="733" y="14564"/>
                    <a:pt x="775" y="14647"/>
                  </a:cubicBezTo>
                  <a:cubicBezTo>
                    <a:pt x="817" y="14752"/>
                    <a:pt x="858" y="14857"/>
                    <a:pt x="921" y="14961"/>
                  </a:cubicBezTo>
                  <a:cubicBezTo>
                    <a:pt x="942" y="15024"/>
                    <a:pt x="1005" y="15066"/>
                    <a:pt x="1068" y="15066"/>
                  </a:cubicBezTo>
                  <a:cubicBezTo>
                    <a:pt x="1089" y="15066"/>
                    <a:pt x="1110" y="15045"/>
                    <a:pt x="1130" y="15045"/>
                  </a:cubicBezTo>
                  <a:cubicBezTo>
                    <a:pt x="1214" y="15003"/>
                    <a:pt x="1256" y="14919"/>
                    <a:pt x="1214" y="14815"/>
                  </a:cubicBezTo>
                  <a:cubicBezTo>
                    <a:pt x="1172" y="14731"/>
                    <a:pt x="1130" y="14626"/>
                    <a:pt x="1089" y="14522"/>
                  </a:cubicBezTo>
                  <a:cubicBezTo>
                    <a:pt x="1054" y="14452"/>
                    <a:pt x="991" y="14412"/>
                    <a:pt x="922" y="14412"/>
                  </a:cubicBezTo>
                  <a:close/>
                  <a:moveTo>
                    <a:pt x="20268" y="14422"/>
                  </a:moveTo>
                  <a:cubicBezTo>
                    <a:pt x="20203" y="14422"/>
                    <a:pt x="20139" y="14461"/>
                    <a:pt x="20108" y="14522"/>
                  </a:cubicBezTo>
                  <a:cubicBezTo>
                    <a:pt x="20066" y="14626"/>
                    <a:pt x="20024" y="14731"/>
                    <a:pt x="19983" y="14836"/>
                  </a:cubicBezTo>
                  <a:cubicBezTo>
                    <a:pt x="19941" y="14919"/>
                    <a:pt x="19983" y="15003"/>
                    <a:pt x="20066" y="15045"/>
                  </a:cubicBezTo>
                  <a:cubicBezTo>
                    <a:pt x="20087" y="15066"/>
                    <a:pt x="20108" y="15066"/>
                    <a:pt x="20129" y="15066"/>
                  </a:cubicBezTo>
                  <a:cubicBezTo>
                    <a:pt x="20213" y="15066"/>
                    <a:pt x="20255" y="15024"/>
                    <a:pt x="20296" y="14961"/>
                  </a:cubicBezTo>
                  <a:cubicBezTo>
                    <a:pt x="20338" y="14857"/>
                    <a:pt x="20380" y="14752"/>
                    <a:pt x="20422" y="14647"/>
                  </a:cubicBezTo>
                  <a:cubicBezTo>
                    <a:pt x="20464" y="14564"/>
                    <a:pt x="20422" y="14459"/>
                    <a:pt x="20338" y="14438"/>
                  </a:cubicBezTo>
                  <a:cubicBezTo>
                    <a:pt x="20316" y="14427"/>
                    <a:pt x="20292" y="14422"/>
                    <a:pt x="20268" y="14422"/>
                  </a:cubicBezTo>
                  <a:close/>
                  <a:moveTo>
                    <a:pt x="1355" y="15321"/>
                  </a:moveTo>
                  <a:cubicBezTo>
                    <a:pt x="1334" y="15321"/>
                    <a:pt x="1315" y="15327"/>
                    <a:pt x="1298" y="15338"/>
                  </a:cubicBezTo>
                  <a:cubicBezTo>
                    <a:pt x="1214" y="15380"/>
                    <a:pt x="1172" y="15484"/>
                    <a:pt x="1214" y="15568"/>
                  </a:cubicBezTo>
                  <a:cubicBezTo>
                    <a:pt x="1277" y="15673"/>
                    <a:pt x="1319" y="15777"/>
                    <a:pt x="1382" y="15882"/>
                  </a:cubicBezTo>
                  <a:cubicBezTo>
                    <a:pt x="1423" y="15924"/>
                    <a:pt x="1465" y="15966"/>
                    <a:pt x="1528" y="15966"/>
                  </a:cubicBezTo>
                  <a:cubicBezTo>
                    <a:pt x="1549" y="15966"/>
                    <a:pt x="1591" y="15945"/>
                    <a:pt x="1612" y="15945"/>
                  </a:cubicBezTo>
                  <a:cubicBezTo>
                    <a:pt x="1695" y="15882"/>
                    <a:pt x="1716" y="15798"/>
                    <a:pt x="1674" y="15714"/>
                  </a:cubicBezTo>
                  <a:cubicBezTo>
                    <a:pt x="1612" y="15610"/>
                    <a:pt x="1570" y="15505"/>
                    <a:pt x="1507" y="15422"/>
                  </a:cubicBezTo>
                  <a:cubicBezTo>
                    <a:pt x="1476" y="15360"/>
                    <a:pt x="1412" y="15321"/>
                    <a:pt x="1355" y="15321"/>
                  </a:cubicBezTo>
                  <a:close/>
                  <a:moveTo>
                    <a:pt x="19832" y="15338"/>
                  </a:moveTo>
                  <a:cubicBezTo>
                    <a:pt x="19773" y="15338"/>
                    <a:pt x="19718" y="15366"/>
                    <a:pt x="19690" y="15422"/>
                  </a:cubicBezTo>
                  <a:cubicBezTo>
                    <a:pt x="19648" y="15526"/>
                    <a:pt x="19585" y="15610"/>
                    <a:pt x="19522" y="15714"/>
                  </a:cubicBezTo>
                  <a:cubicBezTo>
                    <a:pt x="19480" y="15798"/>
                    <a:pt x="19522" y="15903"/>
                    <a:pt x="19585" y="15945"/>
                  </a:cubicBezTo>
                  <a:cubicBezTo>
                    <a:pt x="19627" y="15966"/>
                    <a:pt x="19648" y="15966"/>
                    <a:pt x="19669" y="15966"/>
                  </a:cubicBezTo>
                  <a:cubicBezTo>
                    <a:pt x="19732" y="15966"/>
                    <a:pt x="19794" y="15945"/>
                    <a:pt x="19815" y="15882"/>
                  </a:cubicBezTo>
                  <a:cubicBezTo>
                    <a:pt x="19878" y="15777"/>
                    <a:pt x="19941" y="15673"/>
                    <a:pt x="19983" y="15589"/>
                  </a:cubicBezTo>
                  <a:cubicBezTo>
                    <a:pt x="20024" y="15505"/>
                    <a:pt x="20004" y="15401"/>
                    <a:pt x="19920" y="15359"/>
                  </a:cubicBezTo>
                  <a:cubicBezTo>
                    <a:pt x="19892" y="15345"/>
                    <a:pt x="19862" y="15338"/>
                    <a:pt x="19832" y="15338"/>
                  </a:cubicBezTo>
                  <a:close/>
                  <a:moveTo>
                    <a:pt x="1884" y="16201"/>
                  </a:moveTo>
                  <a:cubicBezTo>
                    <a:pt x="1848" y="16201"/>
                    <a:pt x="1812" y="16213"/>
                    <a:pt x="1779" y="16238"/>
                  </a:cubicBezTo>
                  <a:cubicBezTo>
                    <a:pt x="1716" y="16279"/>
                    <a:pt x="1695" y="16384"/>
                    <a:pt x="1737" y="16468"/>
                  </a:cubicBezTo>
                  <a:cubicBezTo>
                    <a:pt x="1800" y="16551"/>
                    <a:pt x="1863" y="16656"/>
                    <a:pt x="1926" y="16740"/>
                  </a:cubicBezTo>
                  <a:cubicBezTo>
                    <a:pt x="1967" y="16803"/>
                    <a:pt x="2030" y="16823"/>
                    <a:pt x="2072" y="16823"/>
                  </a:cubicBezTo>
                  <a:cubicBezTo>
                    <a:pt x="2114" y="16823"/>
                    <a:pt x="2135" y="16803"/>
                    <a:pt x="2177" y="16782"/>
                  </a:cubicBezTo>
                  <a:cubicBezTo>
                    <a:pt x="2239" y="16740"/>
                    <a:pt x="2260" y="16635"/>
                    <a:pt x="2218" y="16551"/>
                  </a:cubicBezTo>
                  <a:cubicBezTo>
                    <a:pt x="2156" y="16468"/>
                    <a:pt x="2093" y="16363"/>
                    <a:pt x="2030" y="16279"/>
                  </a:cubicBezTo>
                  <a:cubicBezTo>
                    <a:pt x="1992" y="16229"/>
                    <a:pt x="1939" y="16201"/>
                    <a:pt x="1884" y="16201"/>
                  </a:cubicBezTo>
                  <a:close/>
                  <a:moveTo>
                    <a:pt x="19314" y="16201"/>
                  </a:moveTo>
                  <a:cubicBezTo>
                    <a:pt x="19261" y="16201"/>
                    <a:pt x="19213" y="16229"/>
                    <a:pt x="19188" y="16279"/>
                  </a:cubicBezTo>
                  <a:cubicBezTo>
                    <a:pt x="19125" y="16363"/>
                    <a:pt x="19062" y="16468"/>
                    <a:pt x="18999" y="16551"/>
                  </a:cubicBezTo>
                  <a:cubicBezTo>
                    <a:pt x="18936" y="16635"/>
                    <a:pt x="18957" y="16740"/>
                    <a:pt x="19041" y="16782"/>
                  </a:cubicBezTo>
                  <a:cubicBezTo>
                    <a:pt x="19062" y="16803"/>
                    <a:pt x="19104" y="16823"/>
                    <a:pt x="19125" y="16823"/>
                  </a:cubicBezTo>
                  <a:cubicBezTo>
                    <a:pt x="19188" y="16823"/>
                    <a:pt x="19229" y="16803"/>
                    <a:pt x="19271" y="16761"/>
                  </a:cubicBezTo>
                  <a:cubicBezTo>
                    <a:pt x="19334" y="16656"/>
                    <a:pt x="19397" y="16572"/>
                    <a:pt x="19460" y="16468"/>
                  </a:cubicBezTo>
                  <a:cubicBezTo>
                    <a:pt x="19522" y="16384"/>
                    <a:pt x="19501" y="16279"/>
                    <a:pt x="19418" y="16238"/>
                  </a:cubicBezTo>
                  <a:cubicBezTo>
                    <a:pt x="19385" y="16213"/>
                    <a:pt x="19348" y="16201"/>
                    <a:pt x="19314" y="16201"/>
                  </a:cubicBezTo>
                  <a:close/>
                  <a:moveTo>
                    <a:pt x="2481" y="17016"/>
                  </a:moveTo>
                  <a:cubicBezTo>
                    <a:pt x="2446" y="17016"/>
                    <a:pt x="2412" y="17027"/>
                    <a:pt x="2386" y="17054"/>
                  </a:cubicBezTo>
                  <a:cubicBezTo>
                    <a:pt x="2302" y="17116"/>
                    <a:pt x="2302" y="17221"/>
                    <a:pt x="2344" y="17284"/>
                  </a:cubicBezTo>
                  <a:cubicBezTo>
                    <a:pt x="2428" y="17388"/>
                    <a:pt x="2490" y="17472"/>
                    <a:pt x="2574" y="17556"/>
                  </a:cubicBezTo>
                  <a:cubicBezTo>
                    <a:pt x="2595" y="17598"/>
                    <a:pt x="2658" y="17619"/>
                    <a:pt x="2700" y="17619"/>
                  </a:cubicBezTo>
                  <a:cubicBezTo>
                    <a:pt x="2742" y="17619"/>
                    <a:pt x="2783" y="17598"/>
                    <a:pt x="2804" y="17577"/>
                  </a:cubicBezTo>
                  <a:cubicBezTo>
                    <a:pt x="2888" y="17514"/>
                    <a:pt x="2888" y="17409"/>
                    <a:pt x="2825" y="17347"/>
                  </a:cubicBezTo>
                  <a:cubicBezTo>
                    <a:pt x="2762" y="17242"/>
                    <a:pt x="2679" y="17158"/>
                    <a:pt x="2616" y="17075"/>
                  </a:cubicBezTo>
                  <a:cubicBezTo>
                    <a:pt x="2580" y="17038"/>
                    <a:pt x="2529" y="17016"/>
                    <a:pt x="2481" y="17016"/>
                  </a:cubicBezTo>
                  <a:close/>
                  <a:moveTo>
                    <a:pt x="18737" y="17016"/>
                  </a:moveTo>
                  <a:cubicBezTo>
                    <a:pt x="18689" y="17016"/>
                    <a:pt x="18638" y="17038"/>
                    <a:pt x="18602" y="17075"/>
                  </a:cubicBezTo>
                  <a:cubicBezTo>
                    <a:pt x="18518" y="17179"/>
                    <a:pt x="18455" y="17263"/>
                    <a:pt x="18392" y="17347"/>
                  </a:cubicBezTo>
                  <a:cubicBezTo>
                    <a:pt x="18330" y="17409"/>
                    <a:pt x="18330" y="17514"/>
                    <a:pt x="18392" y="17577"/>
                  </a:cubicBezTo>
                  <a:cubicBezTo>
                    <a:pt x="18434" y="17598"/>
                    <a:pt x="18476" y="17619"/>
                    <a:pt x="18497" y="17619"/>
                  </a:cubicBezTo>
                  <a:cubicBezTo>
                    <a:pt x="18560" y="17619"/>
                    <a:pt x="18602" y="17598"/>
                    <a:pt x="18644" y="17556"/>
                  </a:cubicBezTo>
                  <a:cubicBezTo>
                    <a:pt x="18706" y="17472"/>
                    <a:pt x="18790" y="17388"/>
                    <a:pt x="18853" y="17305"/>
                  </a:cubicBezTo>
                  <a:cubicBezTo>
                    <a:pt x="18916" y="17221"/>
                    <a:pt x="18916" y="17116"/>
                    <a:pt x="18832" y="17054"/>
                  </a:cubicBezTo>
                  <a:cubicBezTo>
                    <a:pt x="18806" y="17027"/>
                    <a:pt x="18772" y="17016"/>
                    <a:pt x="18737" y="17016"/>
                  </a:cubicBezTo>
                  <a:close/>
                  <a:moveTo>
                    <a:pt x="3150" y="17781"/>
                  </a:moveTo>
                  <a:cubicBezTo>
                    <a:pt x="3108" y="17781"/>
                    <a:pt x="3066" y="17796"/>
                    <a:pt x="3034" y="17828"/>
                  </a:cubicBezTo>
                  <a:cubicBezTo>
                    <a:pt x="2972" y="17891"/>
                    <a:pt x="2972" y="17995"/>
                    <a:pt x="3034" y="18058"/>
                  </a:cubicBezTo>
                  <a:cubicBezTo>
                    <a:pt x="3118" y="18142"/>
                    <a:pt x="3202" y="18225"/>
                    <a:pt x="3286" y="18309"/>
                  </a:cubicBezTo>
                  <a:cubicBezTo>
                    <a:pt x="3306" y="18330"/>
                    <a:pt x="3348" y="18351"/>
                    <a:pt x="3390" y="18351"/>
                  </a:cubicBezTo>
                  <a:cubicBezTo>
                    <a:pt x="3453" y="18351"/>
                    <a:pt x="3495" y="18330"/>
                    <a:pt x="3516" y="18288"/>
                  </a:cubicBezTo>
                  <a:cubicBezTo>
                    <a:pt x="3579" y="18225"/>
                    <a:pt x="3579" y="18121"/>
                    <a:pt x="3516" y="18058"/>
                  </a:cubicBezTo>
                  <a:cubicBezTo>
                    <a:pt x="3432" y="17974"/>
                    <a:pt x="3348" y="17911"/>
                    <a:pt x="3265" y="17828"/>
                  </a:cubicBezTo>
                  <a:cubicBezTo>
                    <a:pt x="3233" y="17796"/>
                    <a:pt x="3191" y="17781"/>
                    <a:pt x="3150" y="17781"/>
                  </a:cubicBezTo>
                  <a:close/>
                  <a:moveTo>
                    <a:pt x="18047" y="17781"/>
                  </a:moveTo>
                  <a:cubicBezTo>
                    <a:pt x="18005" y="17781"/>
                    <a:pt x="17963" y="17796"/>
                    <a:pt x="17932" y="17828"/>
                  </a:cubicBezTo>
                  <a:cubicBezTo>
                    <a:pt x="17848" y="17911"/>
                    <a:pt x="17765" y="17995"/>
                    <a:pt x="17681" y="18058"/>
                  </a:cubicBezTo>
                  <a:cubicBezTo>
                    <a:pt x="17618" y="18121"/>
                    <a:pt x="17618" y="18225"/>
                    <a:pt x="17681" y="18309"/>
                  </a:cubicBezTo>
                  <a:cubicBezTo>
                    <a:pt x="17723" y="18330"/>
                    <a:pt x="17765" y="18351"/>
                    <a:pt x="17807" y="18351"/>
                  </a:cubicBezTo>
                  <a:cubicBezTo>
                    <a:pt x="17848" y="18351"/>
                    <a:pt x="17890" y="18330"/>
                    <a:pt x="17911" y="18309"/>
                  </a:cubicBezTo>
                  <a:cubicBezTo>
                    <a:pt x="17995" y="18225"/>
                    <a:pt x="18079" y="18142"/>
                    <a:pt x="18162" y="18079"/>
                  </a:cubicBezTo>
                  <a:cubicBezTo>
                    <a:pt x="18225" y="17995"/>
                    <a:pt x="18225" y="17891"/>
                    <a:pt x="18162" y="17828"/>
                  </a:cubicBezTo>
                  <a:cubicBezTo>
                    <a:pt x="18131" y="17796"/>
                    <a:pt x="18089" y="17781"/>
                    <a:pt x="18047" y="17781"/>
                  </a:cubicBezTo>
                  <a:close/>
                  <a:moveTo>
                    <a:pt x="3906" y="18459"/>
                  </a:moveTo>
                  <a:cubicBezTo>
                    <a:pt x="3854" y="18459"/>
                    <a:pt x="3803" y="18482"/>
                    <a:pt x="3767" y="18518"/>
                  </a:cubicBezTo>
                  <a:cubicBezTo>
                    <a:pt x="3725" y="18602"/>
                    <a:pt x="3725" y="18707"/>
                    <a:pt x="3788" y="18769"/>
                  </a:cubicBezTo>
                  <a:cubicBezTo>
                    <a:pt x="3892" y="18832"/>
                    <a:pt x="3976" y="18916"/>
                    <a:pt x="4060" y="18979"/>
                  </a:cubicBezTo>
                  <a:cubicBezTo>
                    <a:pt x="4102" y="18999"/>
                    <a:pt x="4123" y="19020"/>
                    <a:pt x="4164" y="19020"/>
                  </a:cubicBezTo>
                  <a:cubicBezTo>
                    <a:pt x="4206" y="19020"/>
                    <a:pt x="4269" y="18999"/>
                    <a:pt x="4290" y="18958"/>
                  </a:cubicBezTo>
                  <a:cubicBezTo>
                    <a:pt x="4353" y="18874"/>
                    <a:pt x="4353" y="18769"/>
                    <a:pt x="4269" y="18707"/>
                  </a:cubicBezTo>
                  <a:cubicBezTo>
                    <a:pt x="4185" y="18644"/>
                    <a:pt x="4102" y="18581"/>
                    <a:pt x="4018" y="18497"/>
                  </a:cubicBezTo>
                  <a:cubicBezTo>
                    <a:pt x="3983" y="18471"/>
                    <a:pt x="3944" y="18459"/>
                    <a:pt x="3906" y="18459"/>
                  </a:cubicBezTo>
                  <a:close/>
                  <a:moveTo>
                    <a:pt x="17302" y="18468"/>
                  </a:moveTo>
                  <a:cubicBezTo>
                    <a:pt x="17265" y="18468"/>
                    <a:pt x="17228" y="18479"/>
                    <a:pt x="17200" y="18497"/>
                  </a:cubicBezTo>
                  <a:cubicBezTo>
                    <a:pt x="17095" y="18581"/>
                    <a:pt x="17011" y="18644"/>
                    <a:pt x="16928" y="18707"/>
                  </a:cubicBezTo>
                  <a:cubicBezTo>
                    <a:pt x="16865" y="18769"/>
                    <a:pt x="16844" y="18874"/>
                    <a:pt x="16907" y="18958"/>
                  </a:cubicBezTo>
                  <a:cubicBezTo>
                    <a:pt x="16928" y="18999"/>
                    <a:pt x="16991" y="19020"/>
                    <a:pt x="17032" y="19020"/>
                  </a:cubicBezTo>
                  <a:cubicBezTo>
                    <a:pt x="17074" y="19020"/>
                    <a:pt x="17116" y="18999"/>
                    <a:pt x="17137" y="18979"/>
                  </a:cubicBezTo>
                  <a:cubicBezTo>
                    <a:pt x="17221" y="18916"/>
                    <a:pt x="17325" y="18832"/>
                    <a:pt x="17409" y="18769"/>
                  </a:cubicBezTo>
                  <a:cubicBezTo>
                    <a:pt x="17472" y="18707"/>
                    <a:pt x="17493" y="18602"/>
                    <a:pt x="17430" y="18518"/>
                  </a:cubicBezTo>
                  <a:cubicBezTo>
                    <a:pt x="17395" y="18484"/>
                    <a:pt x="17348" y="18468"/>
                    <a:pt x="17302" y="18468"/>
                  </a:cubicBezTo>
                  <a:close/>
                  <a:moveTo>
                    <a:pt x="4703" y="19077"/>
                  </a:moveTo>
                  <a:cubicBezTo>
                    <a:pt x="4650" y="19077"/>
                    <a:pt x="4599" y="19097"/>
                    <a:pt x="4562" y="19146"/>
                  </a:cubicBezTo>
                  <a:cubicBezTo>
                    <a:pt x="4520" y="19230"/>
                    <a:pt x="4541" y="19334"/>
                    <a:pt x="4625" y="19376"/>
                  </a:cubicBezTo>
                  <a:cubicBezTo>
                    <a:pt x="4708" y="19439"/>
                    <a:pt x="4813" y="19502"/>
                    <a:pt x="4897" y="19564"/>
                  </a:cubicBezTo>
                  <a:cubicBezTo>
                    <a:pt x="4939" y="19585"/>
                    <a:pt x="4959" y="19606"/>
                    <a:pt x="5001" y="19606"/>
                  </a:cubicBezTo>
                  <a:cubicBezTo>
                    <a:pt x="5043" y="19606"/>
                    <a:pt x="5106" y="19564"/>
                    <a:pt x="5127" y="19523"/>
                  </a:cubicBezTo>
                  <a:cubicBezTo>
                    <a:pt x="5190" y="19439"/>
                    <a:pt x="5169" y="19334"/>
                    <a:pt x="5085" y="19292"/>
                  </a:cubicBezTo>
                  <a:cubicBezTo>
                    <a:pt x="4980" y="19230"/>
                    <a:pt x="4897" y="19167"/>
                    <a:pt x="4813" y="19104"/>
                  </a:cubicBezTo>
                  <a:cubicBezTo>
                    <a:pt x="4778" y="19087"/>
                    <a:pt x="4740" y="19077"/>
                    <a:pt x="4703" y="19077"/>
                  </a:cubicBezTo>
                  <a:close/>
                  <a:moveTo>
                    <a:pt x="16483" y="19082"/>
                  </a:moveTo>
                  <a:cubicBezTo>
                    <a:pt x="16454" y="19082"/>
                    <a:pt x="16427" y="19089"/>
                    <a:pt x="16405" y="19104"/>
                  </a:cubicBezTo>
                  <a:cubicBezTo>
                    <a:pt x="16300" y="19167"/>
                    <a:pt x="16216" y="19230"/>
                    <a:pt x="16112" y="19292"/>
                  </a:cubicBezTo>
                  <a:cubicBezTo>
                    <a:pt x="16049" y="19334"/>
                    <a:pt x="16007" y="19439"/>
                    <a:pt x="16070" y="19523"/>
                  </a:cubicBezTo>
                  <a:cubicBezTo>
                    <a:pt x="16091" y="19564"/>
                    <a:pt x="16154" y="19606"/>
                    <a:pt x="16216" y="19606"/>
                  </a:cubicBezTo>
                  <a:cubicBezTo>
                    <a:pt x="16237" y="19606"/>
                    <a:pt x="16279" y="19585"/>
                    <a:pt x="16300" y="19585"/>
                  </a:cubicBezTo>
                  <a:cubicBezTo>
                    <a:pt x="16405" y="19523"/>
                    <a:pt x="16488" y="19460"/>
                    <a:pt x="16593" y="19397"/>
                  </a:cubicBezTo>
                  <a:cubicBezTo>
                    <a:pt x="16656" y="19334"/>
                    <a:pt x="16677" y="19230"/>
                    <a:pt x="16635" y="19146"/>
                  </a:cubicBezTo>
                  <a:cubicBezTo>
                    <a:pt x="16594" y="19105"/>
                    <a:pt x="16536" y="19082"/>
                    <a:pt x="16483" y="19082"/>
                  </a:cubicBezTo>
                  <a:close/>
                  <a:moveTo>
                    <a:pt x="5583" y="19606"/>
                  </a:moveTo>
                  <a:cubicBezTo>
                    <a:pt x="5524" y="19606"/>
                    <a:pt x="5469" y="19634"/>
                    <a:pt x="5441" y="19690"/>
                  </a:cubicBezTo>
                  <a:cubicBezTo>
                    <a:pt x="5378" y="19774"/>
                    <a:pt x="5420" y="19878"/>
                    <a:pt x="5503" y="19920"/>
                  </a:cubicBezTo>
                  <a:cubicBezTo>
                    <a:pt x="5587" y="19983"/>
                    <a:pt x="5692" y="20025"/>
                    <a:pt x="5796" y="20088"/>
                  </a:cubicBezTo>
                  <a:cubicBezTo>
                    <a:pt x="5817" y="20108"/>
                    <a:pt x="5859" y="20108"/>
                    <a:pt x="5880" y="20108"/>
                  </a:cubicBezTo>
                  <a:cubicBezTo>
                    <a:pt x="5943" y="20108"/>
                    <a:pt x="6006" y="20067"/>
                    <a:pt x="6027" y="20025"/>
                  </a:cubicBezTo>
                  <a:cubicBezTo>
                    <a:pt x="6068" y="19941"/>
                    <a:pt x="6047" y="19836"/>
                    <a:pt x="5964" y="19795"/>
                  </a:cubicBezTo>
                  <a:cubicBezTo>
                    <a:pt x="5859" y="19732"/>
                    <a:pt x="5755" y="19690"/>
                    <a:pt x="5671" y="19627"/>
                  </a:cubicBezTo>
                  <a:cubicBezTo>
                    <a:pt x="5643" y="19613"/>
                    <a:pt x="5613" y="19606"/>
                    <a:pt x="5583" y="19606"/>
                  </a:cubicBezTo>
                  <a:close/>
                  <a:moveTo>
                    <a:pt x="15620" y="19610"/>
                  </a:moveTo>
                  <a:cubicBezTo>
                    <a:pt x="15595" y="19610"/>
                    <a:pt x="15570" y="19616"/>
                    <a:pt x="15547" y="19627"/>
                  </a:cubicBezTo>
                  <a:cubicBezTo>
                    <a:pt x="15442" y="19690"/>
                    <a:pt x="15358" y="19732"/>
                    <a:pt x="15254" y="19795"/>
                  </a:cubicBezTo>
                  <a:cubicBezTo>
                    <a:pt x="15170" y="19836"/>
                    <a:pt x="15128" y="19941"/>
                    <a:pt x="15170" y="20025"/>
                  </a:cubicBezTo>
                  <a:cubicBezTo>
                    <a:pt x="15212" y="20067"/>
                    <a:pt x="15275" y="20108"/>
                    <a:pt x="15338" y="20108"/>
                  </a:cubicBezTo>
                  <a:cubicBezTo>
                    <a:pt x="15358" y="20108"/>
                    <a:pt x="15379" y="20108"/>
                    <a:pt x="15400" y="20088"/>
                  </a:cubicBezTo>
                  <a:cubicBezTo>
                    <a:pt x="15505" y="20046"/>
                    <a:pt x="15610" y="19983"/>
                    <a:pt x="15714" y="19920"/>
                  </a:cubicBezTo>
                  <a:cubicBezTo>
                    <a:pt x="15798" y="19878"/>
                    <a:pt x="15819" y="19774"/>
                    <a:pt x="15777" y="19690"/>
                  </a:cubicBezTo>
                  <a:cubicBezTo>
                    <a:pt x="15747" y="19645"/>
                    <a:pt x="15684" y="19610"/>
                    <a:pt x="15620" y="19610"/>
                  </a:cubicBezTo>
                  <a:close/>
                  <a:moveTo>
                    <a:pt x="6480" y="20050"/>
                  </a:moveTo>
                  <a:cubicBezTo>
                    <a:pt x="6416" y="20050"/>
                    <a:pt x="6356" y="20089"/>
                    <a:pt x="6340" y="20150"/>
                  </a:cubicBezTo>
                  <a:cubicBezTo>
                    <a:pt x="6299" y="20234"/>
                    <a:pt x="6340" y="20339"/>
                    <a:pt x="6424" y="20380"/>
                  </a:cubicBezTo>
                  <a:cubicBezTo>
                    <a:pt x="6529" y="20422"/>
                    <a:pt x="6633" y="20464"/>
                    <a:pt x="6738" y="20506"/>
                  </a:cubicBezTo>
                  <a:cubicBezTo>
                    <a:pt x="6759" y="20527"/>
                    <a:pt x="6780" y="20527"/>
                    <a:pt x="6801" y="20527"/>
                  </a:cubicBezTo>
                  <a:cubicBezTo>
                    <a:pt x="6864" y="20527"/>
                    <a:pt x="6926" y="20485"/>
                    <a:pt x="6968" y="20422"/>
                  </a:cubicBezTo>
                  <a:cubicBezTo>
                    <a:pt x="6989" y="20318"/>
                    <a:pt x="6947" y="20234"/>
                    <a:pt x="6864" y="20192"/>
                  </a:cubicBezTo>
                  <a:cubicBezTo>
                    <a:pt x="6759" y="20150"/>
                    <a:pt x="6654" y="20108"/>
                    <a:pt x="6550" y="20067"/>
                  </a:cubicBezTo>
                  <a:cubicBezTo>
                    <a:pt x="6527" y="20055"/>
                    <a:pt x="6503" y="20050"/>
                    <a:pt x="6480" y="20050"/>
                  </a:cubicBezTo>
                  <a:close/>
                  <a:moveTo>
                    <a:pt x="14717" y="20050"/>
                  </a:moveTo>
                  <a:cubicBezTo>
                    <a:pt x="14693" y="20050"/>
                    <a:pt x="14670" y="20055"/>
                    <a:pt x="14647" y="20067"/>
                  </a:cubicBezTo>
                  <a:cubicBezTo>
                    <a:pt x="14542" y="20108"/>
                    <a:pt x="14459" y="20150"/>
                    <a:pt x="14354" y="20192"/>
                  </a:cubicBezTo>
                  <a:cubicBezTo>
                    <a:pt x="14250" y="20234"/>
                    <a:pt x="14208" y="20318"/>
                    <a:pt x="14250" y="20422"/>
                  </a:cubicBezTo>
                  <a:cubicBezTo>
                    <a:pt x="14270" y="20485"/>
                    <a:pt x="14333" y="20527"/>
                    <a:pt x="14396" y="20527"/>
                  </a:cubicBezTo>
                  <a:cubicBezTo>
                    <a:pt x="14417" y="20527"/>
                    <a:pt x="14438" y="20527"/>
                    <a:pt x="14459" y="20506"/>
                  </a:cubicBezTo>
                  <a:cubicBezTo>
                    <a:pt x="14584" y="20464"/>
                    <a:pt x="14689" y="20422"/>
                    <a:pt x="14794" y="20380"/>
                  </a:cubicBezTo>
                  <a:cubicBezTo>
                    <a:pt x="14877" y="20339"/>
                    <a:pt x="14919" y="20234"/>
                    <a:pt x="14877" y="20150"/>
                  </a:cubicBezTo>
                  <a:cubicBezTo>
                    <a:pt x="14847" y="20089"/>
                    <a:pt x="14782" y="20050"/>
                    <a:pt x="14717" y="20050"/>
                  </a:cubicBezTo>
                  <a:close/>
                  <a:moveTo>
                    <a:pt x="7447" y="20417"/>
                  </a:moveTo>
                  <a:cubicBezTo>
                    <a:pt x="7374" y="20417"/>
                    <a:pt x="7299" y="20458"/>
                    <a:pt x="7282" y="20527"/>
                  </a:cubicBezTo>
                  <a:cubicBezTo>
                    <a:pt x="7240" y="20611"/>
                    <a:pt x="7303" y="20715"/>
                    <a:pt x="7387" y="20736"/>
                  </a:cubicBezTo>
                  <a:cubicBezTo>
                    <a:pt x="7491" y="20778"/>
                    <a:pt x="7617" y="20799"/>
                    <a:pt x="7721" y="20841"/>
                  </a:cubicBezTo>
                  <a:lnTo>
                    <a:pt x="7763" y="20841"/>
                  </a:lnTo>
                  <a:cubicBezTo>
                    <a:pt x="7847" y="20841"/>
                    <a:pt x="7910" y="20799"/>
                    <a:pt x="7931" y="20715"/>
                  </a:cubicBezTo>
                  <a:cubicBezTo>
                    <a:pt x="7952" y="20632"/>
                    <a:pt x="7910" y="20548"/>
                    <a:pt x="7805" y="20506"/>
                  </a:cubicBezTo>
                  <a:cubicBezTo>
                    <a:pt x="7700" y="20485"/>
                    <a:pt x="7596" y="20443"/>
                    <a:pt x="7491" y="20422"/>
                  </a:cubicBezTo>
                  <a:cubicBezTo>
                    <a:pt x="7477" y="20419"/>
                    <a:pt x="7462" y="20417"/>
                    <a:pt x="7447" y="20417"/>
                  </a:cubicBezTo>
                  <a:close/>
                  <a:moveTo>
                    <a:pt x="13783" y="20409"/>
                  </a:moveTo>
                  <a:cubicBezTo>
                    <a:pt x="13764" y="20409"/>
                    <a:pt x="13745" y="20413"/>
                    <a:pt x="13726" y="20422"/>
                  </a:cubicBezTo>
                  <a:cubicBezTo>
                    <a:pt x="13622" y="20443"/>
                    <a:pt x="13517" y="20485"/>
                    <a:pt x="13392" y="20506"/>
                  </a:cubicBezTo>
                  <a:cubicBezTo>
                    <a:pt x="13308" y="20527"/>
                    <a:pt x="13266" y="20632"/>
                    <a:pt x="13287" y="20715"/>
                  </a:cubicBezTo>
                  <a:cubicBezTo>
                    <a:pt x="13308" y="20799"/>
                    <a:pt x="13371" y="20841"/>
                    <a:pt x="13454" y="20841"/>
                  </a:cubicBezTo>
                  <a:lnTo>
                    <a:pt x="13496" y="20841"/>
                  </a:lnTo>
                  <a:cubicBezTo>
                    <a:pt x="13601" y="20799"/>
                    <a:pt x="13706" y="20778"/>
                    <a:pt x="13831" y="20736"/>
                  </a:cubicBezTo>
                  <a:cubicBezTo>
                    <a:pt x="13915" y="20715"/>
                    <a:pt x="13957" y="20611"/>
                    <a:pt x="13936" y="20527"/>
                  </a:cubicBezTo>
                  <a:cubicBezTo>
                    <a:pt x="13919" y="20462"/>
                    <a:pt x="13852" y="20409"/>
                    <a:pt x="13783" y="20409"/>
                  </a:cubicBezTo>
                  <a:close/>
                  <a:moveTo>
                    <a:pt x="8421" y="20669"/>
                  </a:moveTo>
                  <a:cubicBezTo>
                    <a:pt x="8349" y="20669"/>
                    <a:pt x="8284" y="20726"/>
                    <a:pt x="8265" y="20799"/>
                  </a:cubicBezTo>
                  <a:cubicBezTo>
                    <a:pt x="8244" y="20883"/>
                    <a:pt x="8307" y="20987"/>
                    <a:pt x="8391" y="21008"/>
                  </a:cubicBezTo>
                  <a:cubicBezTo>
                    <a:pt x="8496" y="21029"/>
                    <a:pt x="8621" y="21050"/>
                    <a:pt x="8726" y="21071"/>
                  </a:cubicBezTo>
                  <a:lnTo>
                    <a:pt x="8747" y="21071"/>
                  </a:lnTo>
                  <a:cubicBezTo>
                    <a:pt x="8830" y="21071"/>
                    <a:pt x="8914" y="21008"/>
                    <a:pt x="8914" y="20924"/>
                  </a:cubicBezTo>
                  <a:cubicBezTo>
                    <a:pt x="8935" y="20841"/>
                    <a:pt x="8872" y="20757"/>
                    <a:pt x="8788" y="20736"/>
                  </a:cubicBezTo>
                  <a:cubicBezTo>
                    <a:pt x="8684" y="20715"/>
                    <a:pt x="8558" y="20694"/>
                    <a:pt x="8454" y="20673"/>
                  </a:cubicBezTo>
                  <a:cubicBezTo>
                    <a:pt x="8443" y="20671"/>
                    <a:pt x="8432" y="20669"/>
                    <a:pt x="8421" y="20669"/>
                  </a:cubicBezTo>
                  <a:close/>
                  <a:moveTo>
                    <a:pt x="12783" y="20669"/>
                  </a:moveTo>
                  <a:cubicBezTo>
                    <a:pt x="12770" y="20669"/>
                    <a:pt x="12757" y="20671"/>
                    <a:pt x="12743" y="20673"/>
                  </a:cubicBezTo>
                  <a:cubicBezTo>
                    <a:pt x="12638" y="20694"/>
                    <a:pt x="12534" y="20715"/>
                    <a:pt x="12429" y="20736"/>
                  </a:cubicBezTo>
                  <a:cubicBezTo>
                    <a:pt x="12325" y="20757"/>
                    <a:pt x="12283" y="20841"/>
                    <a:pt x="12283" y="20924"/>
                  </a:cubicBezTo>
                  <a:cubicBezTo>
                    <a:pt x="12304" y="21008"/>
                    <a:pt x="12387" y="21071"/>
                    <a:pt x="12450" y="21071"/>
                  </a:cubicBezTo>
                  <a:lnTo>
                    <a:pt x="12492" y="21071"/>
                  </a:lnTo>
                  <a:cubicBezTo>
                    <a:pt x="12597" y="21050"/>
                    <a:pt x="12701" y="21029"/>
                    <a:pt x="12827" y="21008"/>
                  </a:cubicBezTo>
                  <a:cubicBezTo>
                    <a:pt x="12910" y="20987"/>
                    <a:pt x="12973" y="20904"/>
                    <a:pt x="12952" y="20799"/>
                  </a:cubicBezTo>
                  <a:cubicBezTo>
                    <a:pt x="12934" y="20726"/>
                    <a:pt x="12869" y="20669"/>
                    <a:pt x="12783" y="20669"/>
                  </a:cubicBezTo>
                  <a:close/>
                  <a:moveTo>
                    <a:pt x="9437" y="20820"/>
                  </a:moveTo>
                  <a:cubicBezTo>
                    <a:pt x="9353" y="20820"/>
                    <a:pt x="9270" y="20883"/>
                    <a:pt x="9249" y="20987"/>
                  </a:cubicBezTo>
                  <a:cubicBezTo>
                    <a:pt x="9249" y="21071"/>
                    <a:pt x="9312" y="21155"/>
                    <a:pt x="9416" y="21176"/>
                  </a:cubicBezTo>
                  <a:cubicBezTo>
                    <a:pt x="9521" y="21176"/>
                    <a:pt x="9625" y="21196"/>
                    <a:pt x="9751" y="21196"/>
                  </a:cubicBezTo>
                  <a:cubicBezTo>
                    <a:pt x="9856" y="21196"/>
                    <a:pt x="9918" y="21134"/>
                    <a:pt x="9939" y="21050"/>
                  </a:cubicBezTo>
                  <a:cubicBezTo>
                    <a:pt x="9939" y="20945"/>
                    <a:pt x="9877" y="20862"/>
                    <a:pt x="9772" y="20862"/>
                  </a:cubicBezTo>
                  <a:cubicBezTo>
                    <a:pt x="9667" y="20862"/>
                    <a:pt x="9563" y="20841"/>
                    <a:pt x="9437" y="20820"/>
                  </a:cubicBezTo>
                  <a:close/>
                  <a:moveTo>
                    <a:pt x="11799" y="20837"/>
                  </a:moveTo>
                  <a:cubicBezTo>
                    <a:pt x="11786" y="20837"/>
                    <a:pt x="11773" y="20838"/>
                    <a:pt x="11760" y="20841"/>
                  </a:cubicBezTo>
                  <a:cubicBezTo>
                    <a:pt x="11655" y="20841"/>
                    <a:pt x="11550" y="20862"/>
                    <a:pt x="11446" y="20862"/>
                  </a:cubicBezTo>
                  <a:cubicBezTo>
                    <a:pt x="11341" y="20862"/>
                    <a:pt x="11278" y="20945"/>
                    <a:pt x="11278" y="21050"/>
                  </a:cubicBezTo>
                  <a:cubicBezTo>
                    <a:pt x="11278" y="21134"/>
                    <a:pt x="11362" y="21196"/>
                    <a:pt x="11446" y="21196"/>
                  </a:cubicBezTo>
                  <a:lnTo>
                    <a:pt x="11467" y="21196"/>
                  </a:lnTo>
                  <a:cubicBezTo>
                    <a:pt x="11571" y="21196"/>
                    <a:pt x="11697" y="21176"/>
                    <a:pt x="11801" y="21176"/>
                  </a:cubicBezTo>
                  <a:cubicBezTo>
                    <a:pt x="11906" y="21155"/>
                    <a:pt x="11969" y="21071"/>
                    <a:pt x="11948" y="20987"/>
                  </a:cubicBezTo>
                  <a:cubicBezTo>
                    <a:pt x="11948" y="20896"/>
                    <a:pt x="11884" y="20837"/>
                    <a:pt x="11799" y="20837"/>
                  </a:cubicBezTo>
                  <a:close/>
                  <a:moveTo>
                    <a:pt x="10441" y="20883"/>
                  </a:moveTo>
                  <a:cubicBezTo>
                    <a:pt x="10337" y="20883"/>
                    <a:pt x="10274" y="20966"/>
                    <a:pt x="10274" y="21050"/>
                  </a:cubicBezTo>
                  <a:cubicBezTo>
                    <a:pt x="10274" y="21155"/>
                    <a:pt x="10337" y="21238"/>
                    <a:pt x="10441" y="21238"/>
                  </a:cubicBezTo>
                  <a:lnTo>
                    <a:pt x="10776" y="21238"/>
                  </a:lnTo>
                  <a:cubicBezTo>
                    <a:pt x="10881" y="21238"/>
                    <a:pt x="10944" y="21155"/>
                    <a:pt x="10944" y="21050"/>
                  </a:cubicBezTo>
                  <a:cubicBezTo>
                    <a:pt x="10944" y="20966"/>
                    <a:pt x="10860" y="20883"/>
                    <a:pt x="10776" y="20883"/>
                  </a:cubicBezTo>
                  <a:lnTo>
                    <a:pt x="10609" y="20904"/>
                  </a:lnTo>
                  <a:lnTo>
                    <a:pt x="10441" y="208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55;p21">
              <a:extLst>
                <a:ext uri="{FF2B5EF4-FFF2-40B4-BE49-F238E27FC236}">
                  <a16:creationId xmlns:a16="http://schemas.microsoft.com/office/drawing/2014/main" id="{3A424CBF-FA08-72B4-6C8B-425FE13A0793}"/>
                </a:ext>
              </a:extLst>
            </p:cNvPr>
            <p:cNvSpPr/>
            <p:nvPr/>
          </p:nvSpPr>
          <p:spPr>
            <a:xfrm>
              <a:off x="5334429" y="4191400"/>
              <a:ext cx="182025" cy="102781"/>
            </a:xfrm>
            <a:custGeom>
              <a:avLst/>
              <a:gdLst/>
              <a:ahLst/>
              <a:cxnLst/>
              <a:rect l="l" t="t" r="r" b="b"/>
              <a:pathLst>
                <a:path w="8747" h="4939" extrusionOk="0">
                  <a:moveTo>
                    <a:pt x="1089" y="0"/>
                  </a:moveTo>
                  <a:cubicBezTo>
                    <a:pt x="482" y="0"/>
                    <a:pt x="1" y="482"/>
                    <a:pt x="1" y="1088"/>
                  </a:cubicBezTo>
                  <a:lnTo>
                    <a:pt x="1" y="3829"/>
                  </a:lnTo>
                  <a:cubicBezTo>
                    <a:pt x="1" y="4436"/>
                    <a:pt x="482" y="4938"/>
                    <a:pt x="1089" y="4938"/>
                  </a:cubicBezTo>
                  <a:lnTo>
                    <a:pt x="8119" y="4938"/>
                  </a:lnTo>
                  <a:cubicBezTo>
                    <a:pt x="8517" y="4938"/>
                    <a:pt x="8747" y="4457"/>
                    <a:pt x="8496" y="4143"/>
                  </a:cubicBezTo>
                  <a:lnTo>
                    <a:pt x="7408" y="2762"/>
                  </a:lnTo>
                  <a:cubicBezTo>
                    <a:pt x="7261" y="2595"/>
                    <a:pt x="7261" y="2344"/>
                    <a:pt x="7408" y="2155"/>
                  </a:cubicBezTo>
                  <a:lnTo>
                    <a:pt x="8496" y="774"/>
                  </a:lnTo>
                  <a:cubicBezTo>
                    <a:pt x="8747" y="461"/>
                    <a:pt x="8517" y="0"/>
                    <a:pt x="8119" y="0"/>
                  </a:cubicBez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56;p21">
              <a:extLst>
                <a:ext uri="{FF2B5EF4-FFF2-40B4-BE49-F238E27FC236}">
                  <a16:creationId xmlns:a16="http://schemas.microsoft.com/office/drawing/2014/main" id="{FC981B29-DA2B-8EAB-A185-1A0538149FD2}"/>
                </a:ext>
              </a:extLst>
            </p:cNvPr>
            <p:cNvSpPr/>
            <p:nvPr/>
          </p:nvSpPr>
          <p:spPr>
            <a:xfrm>
              <a:off x="5334429" y="4191400"/>
              <a:ext cx="60557" cy="31361"/>
            </a:xfrm>
            <a:custGeom>
              <a:avLst/>
              <a:gdLst/>
              <a:ahLst/>
              <a:cxnLst/>
              <a:rect l="l" t="t" r="r" b="b"/>
              <a:pathLst>
                <a:path w="2910" h="1507" extrusionOk="0">
                  <a:moveTo>
                    <a:pt x="1026" y="0"/>
                  </a:moveTo>
                  <a:cubicBezTo>
                    <a:pt x="461" y="21"/>
                    <a:pt x="1" y="502"/>
                    <a:pt x="1" y="1088"/>
                  </a:cubicBezTo>
                  <a:lnTo>
                    <a:pt x="1" y="1507"/>
                  </a:lnTo>
                  <a:lnTo>
                    <a:pt x="2909" y="1507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57;p21">
              <a:extLst>
                <a:ext uri="{FF2B5EF4-FFF2-40B4-BE49-F238E27FC236}">
                  <a16:creationId xmlns:a16="http://schemas.microsoft.com/office/drawing/2014/main" id="{9C1A3890-C2E4-F032-25C1-EB4D626A162E}"/>
                </a:ext>
              </a:extLst>
            </p:cNvPr>
            <p:cNvSpPr/>
            <p:nvPr/>
          </p:nvSpPr>
          <p:spPr>
            <a:xfrm>
              <a:off x="4808874" y="4191400"/>
              <a:ext cx="182462" cy="102781"/>
            </a:xfrm>
            <a:custGeom>
              <a:avLst/>
              <a:gdLst/>
              <a:ahLst/>
              <a:cxnLst/>
              <a:rect l="l" t="t" r="r" b="b"/>
              <a:pathLst>
                <a:path w="8768" h="4939" extrusionOk="0">
                  <a:moveTo>
                    <a:pt x="650" y="0"/>
                  </a:moveTo>
                  <a:cubicBezTo>
                    <a:pt x="231" y="0"/>
                    <a:pt x="1" y="461"/>
                    <a:pt x="252" y="774"/>
                  </a:cubicBezTo>
                  <a:lnTo>
                    <a:pt x="1361" y="2155"/>
                  </a:lnTo>
                  <a:cubicBezTo>
                    <a:pt x="1487" y="2344"/>
                    <a:pt x="1487" y="2595"/>
                    <a:pt x="1361" y="2762"/>
                  </a:cubicBezTo>
                  <a:lnTo>
                    <a:pt x="252" y="4143"/>
                  </a:lnTo>
                  <a:cubicBezTo>
                    <a:pt x="1" y="4457"/>
                    <a:pt x="231" y="4938"/>
                    <a:pt x="650" y="4938"/>
                  </a:cubicBezTo>
                  <a:lnTo>
                    <a:pt x="7680" y="4938"/>
                  </a:lnTo>
                  <a:cubicBezTo>
                    <a:pt x="8266" y="4938"/>
                    <a:pt x="8768" y="4436"/>
                    <a:pt x="8768" y="3829"/>
                  </a:cubicBezTo>
                  <a:lnTo>
                    <a:pt x="8768" y="1088"/>
                  </a:lnTo>
                  <a:cubicBezTo>
                    <a:pt x="8768" y="482"/>
                    <a:pt x="8266" y="0"/>
                    <a:pt x="7680" y="0"/>
                  </a:cubicBez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58;p21">
              <a:extLst>
                <a:ext uri="{FF2B5EF4-FFF2-40B4-BE49-F238E27FC236}">
                  <a16:creationId xmlns:a16="http://schemas.microsoft.com/office/drawing/2014/main" id="{B5D6E03C-97A6-69AB-AB73-0EEAD5B8C812}"/>
                </a:ext>
              </a:extLst>
            </p:cNvPr>
            <p:cNvSpPr/>
            <p:nvPr/>
          </p:nvSpPr>
          <p:spPr>
            <a:xfrm>
              <a:off x="4930800" y="4191400"/>
              <a:ext cx="60536" cy="31361"/>
            </a:xfrm>
            <a:custGeom>
              <a:avLst/>
              <a:gdLst/>
              <a:ahLst/>
              <a:cxnLst/>
              <a:rect l="l" t="t" r="r" b="b"/>
              <a:pathLst>
                <a:path w="2909" h="1507" extrusionOk="0">
                  <a:moveTo>
                    <a:pt x="1863" y="0"/>
                  </a:moveTo>
                  <a:lnTo>
                    <a:pt x="1" y="1507"/>
                  </a:lnTo>
                  <a:lnTo>
                    <a:pt x="2909" y="1507"/>
                  </a:lnTo>
                  <a:lnTo>
                    <a:pt x="2909" y="1088"/>
                  </a:lnTo>
                  <a:cubicBezTo>
                    <a:pt x="2909" y="502"/>
                    <a:pt x="2449" y="21"/>
                    <a:pt x="1863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59;p21">
              <a:extLst>
                <a:ext uri="{FF2B5EF4-FFF2-40B4-BE49-F238E27FC236}">
                  <a16:creationId xmlns:a16="http://schemas.microsoft.com/office/drawing/2014/main" id="{8651B5A9-FA7A-1772-6427-E46C658AD165}"/>
                </a:ext>
              </a:extLst>
            </p:cNvPr>
            <p:cNvSpPr/>
            <p:nvPr/>
          </p:nvSpPr>
          <p:spPr>
            <a:xfrm>
              <a:off x="4888555" y="4221013"/>
              <a:ext cx="548219" cy="115391"/>
            </a:xfrm>
            <a:custGeom>
              <a:avLst/>
              <a:gdLst/>
              <a:ahLst/>
              <a:cxnLst/>
              <a:rect l="l" t="t" r="r" b="b"/>
              <a:pathLst>
                <a:path w="26344" h="5545" extrusionOk="0">
                  <a:moveTo>
                    <a:pt x="2784" y="0"/>
                  </a:moveTo>
                  <a:cubicBezTo>
                    <a:pt x="1256" y="0"/>
                    <a:pt x="1" y="1235"/>
                    <a:pt x="1" y="2783"/>
                  </a:cubicBezTo>
                  <a:cubicBezTo>
                    <a:pt x="1" y="4310"/>
                    <a:pt x="1256" y="5545"/>
                    <a:pt x="2784" y="5545"/>
                  </a:cubicBezTo>
                  <a:lnTo>
                    <a:pt x="23561" y="5545"/>
                  </a:lnTo>
                  <a:cubicBezTo>
                    <a:pt x="25109" y="5545"/>
                    <a:pt x="26344" y="4310"/>
                    <a:pt x="26344" y="2783"/>
                  </a:cubicBezTo>
                  <a:cubicBezTo>
                    <a:pt x="26344" y="1235"/>
                    <a:pt x="25109" y="0"/>
                    <a:pt x="23561" y="0"/>
                  </a:cubicBezTo>
                  <a:close/>
                </a:path>
              </a:pathLst>
            </a:custGeom>
            <a:solidFill>
              <a:srgbClr val="4EC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60;p21">
              <a:extLst>
                <a:ext uri="{FF2B5EF4-FFF2-40B4-BE49-F238E27FC236}">
                  <a16:creationId xmlns:a16="http://schemas.microsoft.com/office/drawing/2014/main" id="{17F823A2-9551-EF63-24AC-AE16272C0550}"/>
                </a:ext>
              </a:extLst>
            </p:cNvPr>
            <p:cNvSpPr/>
            <p:nvPr/>
          </p:nvSpPr>
          <p:spPr>
            <a:xfrm>
              <a:off x="5589164" y="2406264"/>
              <a:ext cx="125422" cy="207184"/>
            </a:xfrm>
            <a:custGeom>
              <a:avLst/>
              <a:gdLst/>
              <a:ahLst/>
              <a:cxnLst/>
              <a:rect l="l" t="t" r="r" b="b"/>
              <a:pathLst>
                <a:path w="6027" h="9956" extrusionOk="0">
                  <a:moveTo>
                    <a:pt x="5295" y="1"/>
                  </a:moveTo>
                  <a:cubicBezTo>
                    <a:pt x="5215" y="1"/>
                    <a:pt x="5132" y="31"/>
                    <a:pt x="5064" y="100"/>
                  </a:cubicBezTo>
                  <a:lnTo>
                    <a:pt x="2134" y="2862"/>
                  </a:lnTo>
                  <a:cubicBezTo>
                    <a:pt x="460" y="4431"/>
                    <a:pt x="0" y="6879"/>
                    <a:pt x="942" y="8951"/>
                  </a:cubicBezTo>
                  <a:lnTo>
                    <a:pt x="1318" y="9767"/>
                  </a:lnTo>
                  <a:cubicBezTo>
                    <a:pt x="1383" y="9880"/>
                    <a:pt x="1509" y="9955"/>
                    <a:pt x="1641" y="9955"/>
                  </a:cubicBezTo>
                  <a:cubicBezTo>
                    <a:pt x="1680" y="9955"/>
                    <a:pt x="1719" y="9949"/>
                    <a:pt x="1758" y="9934"/>
                  </a:cubicBezTo>
                  <a:lnTo>
                    <a:pt x="2574" y="9578"/>
                  </a:lnTo>
                  <a:cubicBezTo>
                    <a:pt x="4687" y="8721"/>
                    <a:pt x="6026" y="6607"/>
                    <a:pt x="5880" y="4348"/>
                  </a:cubicBezTo>
                  <a:lnTo>
                    <a:pt x="5629" y="309"/>
                  </a:lnTo>
                  <a:cubicBezTo>
                    <a:pt x="5614" y="127"/>
                    <a:pt x="5459" y="1"/>
                    <a:pt x="5295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61;p21">
              <a:extLst>
                <a:ext uri="{FF2B5EF4-FFF2-40B4-BE49-F238E27FC236}">
                  <a16:creationId xmlns:a16="http://schemas.microsoft.com/office/drawing/2014/main" id="{9E5B90FF-E35E-0A37-37A7-C72199951FD2}"/>
                </a:ext>
              </a:extLst>
            </p:cNvPr>
            <p:cNvSpPr/>
            <p:nvPr/>
          </p:nvSpPr>
          <p:spPr>
            <a:xfrm>
              <a:off x="4778408" y="2590163"/>
              <a:ext cx="124111" cy="221231"/>
            </a:xfrm>
            <a:custGeom>
              <a:avLst/>
              <a:gdLst/>
              <a:ahLst/>
              <a:cxnLst/>
              <a:rect l="l" t="t" r="r" b="b"/>
              <a:pathLst>
                <a:path w="5964" h="10631" extrusionOk="0">
                  <a:moveTo>
                    <a:pt x="3290" y="1"/>
                  </a:moveTo>
                  <a:cubicBezTo>
                    <a:pt x="3176" y="1"/>
                    <a:pt x="3061" y="59"/>
                    <a:pt x="2992" y="177"/>
                  </a:cubicBezTo>
                  <a:lnTo>
                    <a:pt x="1088" y="3734"/>
                  </a:lnTo>
                  <a:cubicBezTo>
                    <a:pt x="0" y="5721"/>
                    <a:pt x="335" y="8211"/>
                    <a:pt x="1883" y="9864"/>
                  </a:cubicBezTo>
                  <a:lnTo>
                    <a:pt x="2490" y="10534"/>
                  </a:lnTo>
                  <a:cubicBezTo>
                    <a:pt x="2556" y="10599"/>
                    <a:pt x="2644" y="10631"/>
                    <a:pt x="2732" y="10631"/>
                  </a:cubicBezTo>
                  <a:cubicBezTo>
                    <a:pt x="2812" y="10631"/>
                    <a:pt x="2891" y="10605"/>
                    <a:pt x="2951" y="10555"/>
                  </a:cubicBezTo>
                  <a:lnTo>
                    <a:pt x="3641" y="9969"/>
                  </a:lnTo>
                  <a:cubicBezTo>
                    <a:pt x="5378" y="8483"/>
                    <a:pt x="5964" y="6056"/>
                    <a:pt x="5106" y="3943"/>
                  </a:cubicBezTo>
                  <a:lnTo>
                    <a:pt x="3599" y="218"/>
                  </a:lnTo>
                  <a:cubicBezTo>
                    <a:pt x="3544" y="74"/>
                    <a:pt x="3418" y="1"/>
                    <a:pt x="3290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62;p21">
              <a:extLst>
                <a:ext uri="{FF2B5EF4-FFF2-40B4-BE49-F238E27FC236}">
                  <a16:creationId xmlns:a16="http://schemas.microsoft.com/office/drawing/2014/main" id="{FB1907C6-011F-CBF8-8973-86E25AD92BB3}"/>
                </a:ext>
              </a:extLst>
            </p:cNvPr>
            <p:cNvSpPr/>
            <p:nvPr/>
          </p:nvSpPr>
          <p:spPr>
            <a:xfrm>
              <a:off x="4727466" y="3002246"/>
              <a:ext cx="95664" cy="102656"/>
            </a:xfrm>
            <a:custGeom>
              <a:avLst/>
              <a:gdLst/>
              <a:ahLst/>
              <a:cxnLst/>
              <a:rect l="l" t="t" r="r" b="b"/>
              <a:pathLst>
                <a:path w="4597" h="4933" extrusionOk="0">
                  <a:moveTo>
                    <a:pt x="356" y="1"/>
                  </a:moveTo>
                  <a:cubicBezTo>
                    <a:pt x="251" y="1"/>
                    <a:pt x="168" y="85"/>
                    <a:pt x="147" y="189"/>
                  </a:cubicBezTo>
                  <a:lnTo>
                    <a:pt x="105" y="733"/>
                  </a:lnTo>
                  <a:cubicBezTo>
                    <a:pt x="0" y="2114"/>
                    <a:pt x="774" y="3411"/>
                    <a:pt x="2030" y="3955"/>
                  </a:cubicBezTo>
                  <a:lnTo>
                    <a:pt x="4290" y="4918"/>
                  </a:lnTo>
                  <a:cubicBezTo>
                    <a:pt x="4313" y="4928"/>
                    <a:pt x="4338" y="4933"/>
                    <a:pt x="4362" y="4933"/>
                  </a:cubicBezTo>
                  <a:cubicBezTo>
                    <a:pt x="4485" y="4933"/>
                    <a:pt x="4597" y="4810"/>
                    <a:pt x="4562" y="4688"/>
                  </a:cubicBezTo>
                  <a:lnTo>
                    <a:pt x="3871" y="2323"/>
                  </a:lnTo>
                  <a:cubicBezTo>
                    <a:pt x="3474" y="1005"/>
                    <a:pt x="2281" y="85"/>
                    <a:pt x="900" y="22"/>
                  </a:cubicBezTo>
                  <a:lnTo>
                    <a:pt x="356" y="1"/>
                  </a:ln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63;p21">
              <a:extLst>
                <a:ext uri="{FF2B5EF4-FFF2-40B4-BE49-F238E27FC236}">
                  <a16:creationId xmlns:a16="http://schemas.microsoft.com/office/drawing/2014/main" id="{72C58441-76AC-F36A-2187-2A8CC0C11761}"/>
                </a:ext>
              </a:extLst>
            </p:cNvPr>
            <p:cNvSpPr/>
            <p:nvPr/>
          </p:nvSpPr>
          <p:spPr>
            <a:xfrm>
              <a:off x="5361857" y="2479807"/>
              <a:ext cx="87111" cy="143547"/>
            </a:xfrm>
            <a:custGeom>
              <a:avLst/>
              <a:gdLst/>
              <a:ahLst/>
              <a:cxnLst/>
              <a:rect l="l" t="t" r="r" b="b"/>
              <a:pathLst>
                <a:path w="4186" h="6898" extrusionOk="0">
                  <a:moveTo>
                    <a:pt x="3676" y="1"/>
                  </a:moveTo>
                  <a:cubicBezTo>
                    <a:pt x="3621" y="1"/>
                    <a:pt x="3564" y="19"/>
                    <a:pt x="3516" y="60"/>
                  </a:cubicBezTo>
                  <a:lnTo>
                    <a:pt x="1487" y="1985"/>
                  </a:lnTo>
                  <a:cubicBezTo>
                    <a:pt x="336" y="3073"/>
                    <a:pt x="1" y="4768"/>
                    <a:pt x="670" y="6191"/>
                  </a:cubicBezTo>
                  <a:lnTo>
                    <a:pt x="922" y="6756"/>
                  </a:lnTo>
                  <a:cubicBezTo>
                    <a:pt x="969" y="6850"/>
                    <a:pt x="1051" y="6897"/>
                    <a:pt x="1133" y="6897"/>
                  </a:cubicBezTo>
                  <a:cubicBezTo>
                    <a:pt x="1161" y="6897"/>
                    <a:pt x="1188" y="6892"/>
                    <a:pt x="1214" y="6881"/>
                  </a:cubicBezTo>
                  <a:lnTo>
                    <a:pt x="1800" y="6651"/>
                  </a:lnTo>
                  <a:cubicBezTo>
                    <a:pt x="3265" y="6044"/>
                    <a:pt x="4186" y="4580"/>
                    <a:pt x="4081" y="3011"/>
                  </a:cubicBezTo>
                  <a:lnTo>
                    <a:pt x="3914" y="207"/>
                  </a:lnTo>
                  <a:cubicBezTo>
                    <a:pt x="3900" y="80"/>
                    <a:pt x="3791" y="1"/>
                    <a:pt x="3676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64;p21">
              <a:extLst>
                <a:ext uri="{FF2B5EF4-FFF2-40B4-BE49-F238E27FC236}">
                  <a16:creationId xmlns:a16="http://schemas.microsoft.com/office/drawing/2014/main" id="{8ECDD706-ED24-A17A-0606-FECED57F3503}"/>
                </a:ext>
              </a:extLst>
            </p:cNvPr>
            <p:cNvSpPr/>
            <p:nvPr/>
          </p:nvSpPr>
          <p:spPr>
            <a:xfrm>
              <a:off x="5492065" y="2630077"/>
              <a:ext cx="87090" cy="141695"/>
            </a:xfrm>
            <a:custGeom>
              <a:avLst/>
              <a:gdLst/>
              <a:ahLst/>
              <a:cxnLst/>
              <a:rect l="l" t="t" r="r" b="b"/>
              <a:pathLst>
                <a:path w="4185" h="6809" extrusionOk="0">
                  <a:moveTo>
                    <a:pt x="1058" y="0"/>
                  </a:moveTo>
                  <a:cubicBezTo>
                    <a:pt x="968" y="0"/>
                    <a:pt x="889" y="48"/>
                    <a:pt x="858" y="142"/>
                  </a:cubicBezTo>
                  <a:lnTo>
                    <a:pt x="628" y="707"/>
                  </a:lnTo>
                  <a:cubicBezTo>
                    <a:pt x="0" y="2171"/>
                    <a:pt x="398" y="3845"/>
                    <a:pt x="1569" y="4891"/>
                  </a:cubicBezTo>
                  <a:lnTo>
                    <a:pt x="3683" y="6754"/>
                  </a:lnTo>
                  <a:cubicBezTo>
                    <a:pt x="3727" y="6791"/>
                    <a:pt x="3779" y="6808"/>
                    <a:pt x="3829" y="6808"/>
                  </a:cubicBezTo>
                  <a:cubicBezTo>
                    <a:pt x="3947" y="6808"/>
                    <a:pt x="4059" y="6718"/>
                    <a:pt x="4059" y="6586"/>
                  </a:cubicBezTo>
                  <a:lnTo>
                    <a:pt x="4143" y="3782"/>
                  </a:lnTo>
                  <a:cubicBezTo>
                    <a:pt x="4185" y="2192"/>
                    <a:pt x="3222" y="769"/>
                    <a:pt x="1737" y="225"/>
                  </a:cubicBezTo>
                  <a:lnTo>
                    <a:pt x="1151" y="16"/>
                  </a:lnTo>
                  <a:cubicBezTo>
                    <a:pt x="1120" y="6"/>
                    <a:pt x="1088" y="0"/>
                    <a:pt x="1058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65;p21">
              <a:extLst>
                <a:ext uri="{FF2B5EF4-FFF2-40B4-BE49-F238E27FC236}">
                  <a16:creationId xmlns:a16="http://schemas.microsoft.com/office/drawing/2014/main" id="{459FF0F8-AF68-8E3E-28D0-C0A96CBF0E35}"/>
                </a:ext>
              </a:extLst>
            </p:cNvPr>
            <p:cNvSpPr/>
            <p:nvPr/>
          </p:nvSpPr>
          <p:spPr>
            <a:xfrm>
              <a:off x="4848496" y="2894262"/>
              <a:ext cx="495965" cy="495528"/>
            </a:xfrm>
            <a:custGeom>
              <a:avLst/>
              <a:gdLst/>
              <a:ahLst/>
              <a:cxnLst/>
              <a:rect l="l" t="t" r="r" b="b"/>
              <a:pathLst>
                <a:path w="23833" h="23812" extrusionOk="0">
                  <a:moveTo>
                    <a:pt x="11907" y="2951"/>
                  </a:moveTo>
                  <a:cubicBezTo>
                    <a:pt x="16844" y="2951"/>
                    <a:pt x="20862" y="6968"/>
                    <a:pt x="20862" y="11906"/>
                  </a:cubicBezTo>
                  <a:cubicBezTo>
                    <a:pt x="20862" y="16844"/>
                    <a:pt x="16844" y="20841"/>
                    <a:pt x="11907" y="20841"/>
                  </a:cubicBezTo>
                  <a:cubicBezTo>
                    <a:pt x="6989" y="20841"/>
                    <a:pt x="2972" y="16844"/>
                    <a:pt x="2972" y="11906"/>
                  </a:cubicBezTo>
                  <a:cubicBezTo>
                    <a:pt x="2972" y="6968"/>
                    <a:pt x="6989" y="2951"/>
                    <a:pt x="11907" y="2951"/>
                  </a:cubicBezTo>
                  <a:close/>
                  <a:moveTo>
                    <a:pt x="11907" y="1"/>
                  </a:moveTo>
                  <a:cubicBezTo>
                    <a:pt x="5357" y="1"/>
                    <a:pt x="1" y="5336"/>
                    <a:pt x="1" y="11906"/>
                  </a:cubicBezTo>
                  <a:cubicBezTo>
                    <a:pt x="1" y="18476"/>
                    <a:pt x="5337" y="23812"/>
                    <a:pt x="11907" y="23812"/>
                  </a:cubicBezTo>
                  <a:cubicBezTo>
                    <a:pt x="18477" y="23812"/>
                    <a:pt x="23833" y="18476"/>
                    <a:pt x="23833" y="11906"/>
                  </a:cubicBezTo>
                  <a:cubicBezTo>
                    <a:pt x="23833" y="5336"/>
                    <a:pt x="18477" y="1"/>
                    <a:pt x="11907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66;p21">
              <a:extLst>
                <a:ext uri="{FF2B5EF4-FFF2-40B4-BE49-F238E27FC236}">
                  <a16:creationId xmlns:a16="http://schemas.microsoft.com/office/drawing/2014/main" id="{ED54095F-3B20-34E8-80ED-C080E83F3BEF}"/>
                </a:ext>
              </a:extLst>
            </p:cNvPr>
            <p:cNvSpPr/>
            <p:nvPr/>
          </p:nvSpPr>
          <p:spPr>
            <a:xfrm>
              <a:off x="5051414" y="2746218"/>
              <a:ext cx="90149" cy="89733"/>
            </a:xfrm>
            <a:custGeom>
              <a:avLst/>
              <a:gdLst/>
              <a:ahLst/>
              <a:cxnLst/>
              <a:rect l="l" t="t" r="r" b="b"/>
              <a:pathLst>
                <a:path w="4332" h="4312" extrusionOk="0">
                  <a:moveTo>
                    <a:pt x="2156" y="1131"/>
                  </a:moveTo>
                  <a:cubicBezTo>
                    <a:pt x="2741" y="1131"/>
                    <a:pt x="3202" y="1591"/>
                    <a:pt x="3202" y="2156"/>
                  </a:cubicBezTo>
                  <a:cubicBezTo>
                    <a:pt x="3202" y="2721"/>
                    <a:pt x="2741" y="3181"/>
                    <a:pt x="2156" y="3181"/>
                  </a:cubicBezTo>
                  <a:cubicBezTo>
                    <a:pt x="1591" y="3181"/>
                    <a:pt x="1130" y="2721"/>
                    <a:pt x="1130" y="2156"/>
                  </a:cubicBezTo>
                  <a:cubicBezTo>
                    <a:pt x="1130" y="1591"/>
                    <a:pt x="1591" y="1131"/>
                    <a:pt x="2156" y="1131"/>
                  </a:cubicBezTo>
                  <a:close/>
                  <a:moveTo>
                    <a:pt x="2156" y="1"/>
                  </a:moveTo>
                  <a:cubicBezTo>
                    <a:pt x="984" y="1"/>
                    <a:pt x="0" y="963"/>
                    <a:pt x="0" y="2156"/>
                  </a:cubicBezTo>
                  <a:cubicBezTo>
                    <a:pt x="0" y="3349"/>
                    <a:pt x="963" y="4311"/>
                    <a:pt x="2156" y="4311"/>
                  </a:cubicBezTo>
                  <a:cubicBezTo>
                    <a:pt x="3348" y="4311"/>
                    <a:pt x="4332" y="3349"/>
                    <a:pt x="4332" y="2156"/>
                  </a:cubicBezTo>
                  <a:cubicBezTo>
                    <a:pt x="4332" y="963"/>
                    <a:pt x="3348" y="1"/>
                    <a:pt x="2156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67;p21">
              <a:extLst>
                <a:ext uri="{FF2B5EF4-FFF2-40B4-BE49-F238E27FC236}">
                  <a16:creationId xmlns:a16="http://schemas.microsoft.com/office/drawing/2014/main" id="{2F4086E2-3280-5A83-4438-4E73FB4FD462}"/>
                </a:ext>
              </a:extLst>
            </p:cNvPr>
            <p:cNvSpPr/>
            <p:nvPr/>
          </p:nvSpPr>
          <p:spPr>
            <a:xfrm>
              <a:off x="5085813" y="2826337"/>
              <a:ext cx="21351" cy="77538"/>
            </a:xfrm>
            <a:custGeom>
              <a:avLst/>
              <a:gdLst/>
              <a:ahLst/>
              <a:cxnLst/>
              <a:rect l="l" t="t" r="r" b="b"/>
              <a:pathLst>
                <a:path w="1026" h="3726" extrusionOk="0">
                  <a:moveTo>
                    <a:pt x="0" y="1"/>
                  </a:moveTo>
                  <a:lnTo>
                    <a:pt x="0" y="3725"/>
                  </a:lnTo>
                  <a:lnTo>
                    <a:pt x="1026" y="3725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68;p21">
              <a:extLst>
                <a:ext uri="{FF2B5EF4-FFF2-40B4-BE49-F238E27FC236}">
                  <a16:creationId xmlns:a16="http://schemas.microsoft.com/office/drawing/2014/main" id="{4E1EE08C-05D3-3B6E-502E-F0931D4BD466}"/>
                </a:ext>
              </a:extLst>
            </p:cNvPr>
            <p:cNvSpPr/>
            <p:nvPr/>
          </p:nvSpPr>
          <p:spPr>
            <a:xfrm>
              <a:off x="4875508" y="2921273"/>
              <a:ext cx="441963" cy="441526"/>
            </a:xfrm>
            <a:custGeom>
              <a:avLst/>
              <a:gdLst/>
              <a:ahLst/>
              <a:cxnLst/>
              <a:rect l="l" t="t" r="r" b="b"/>
              <a:pathLst>
                <a:path w="21238" h="21217" extrusionOk="0">
                  <a:moveTo>
                    <a:pt x="10106" y="0"/>
                  </a:moveTo>
                  <a:cubicBezTo>
                    <a:pt x="10002" y="0"/>
                    <a:pt x="9939" y="84"/>
                    <a:pt x="9939" y="188"/>
                  </a:cubicBezTo>
                  <a:cubicBezTo>
                    <a:pt x="9939" y="272"/>
                    <a:pt x="10023" y="335"/>
                    <a:pt x="10106" y="335"/>
                  </a:cubicBezTo>
                  <a:lnTo>
                    <a:pt x="10441" y="335"/>
                  </a:lnTo>
                  <a:cubicBezTo>
                    <a:pt x="10546" y="335"/>
                    <a:pt x="10609" y="251"/>
                    <a:pt x="10609" y="167"/>
                  </a:cubicBezTo>
                  <a:cubicBezTo>
                    <a:pt x="10609" y="63"/>
                    <a:pt x="10525" y="0"/>
                    <a:pt x="10441" y="0"/>
                  </a:cubicBezTo>
                  <a:close/>
                  <a:moveTo>
                    <a:pt x="11132" y="0"/>
                  </a:moveTo>
                  <a:cubicBezTo>
                    <a:pt x="11027" y="0"/>
                    <a:pt x="10964" y="63"/>
                    <a:pt x="10964" y="167"/>
                  </a:cubicBezTo>
                  <a:cubicBezTo>
                    <a:pt x="10943" y="251"/>
                    <a:pt x="11027" y="335"/>
                    <a:pt x="11111" y="335"/>
                  </a:cubicBezTo>
                  <a:cubicBezTo>
                    <a:pt x="11215" y="356"/>
                    <a:pt x="11341" y="356"/>
                    <a:pt x="11445" y="356"/>
                  </a:cubicBezTo>
                  <a:lnTo>
                    <a:pt x="11466" y="356"/>
                  </a:lnTo>
                  <a:cubicBezTo>
                    <a:pt x="11550" y="356"/>
                    <a:pt x="11613" y="293"/>
                    <a:pt x="11634" y="209"/>
                  </a:cubicBezTo>
                  <a:cubicBezTo>
                    <a:pt x="11634" y="126"/>
                    <a:pt x="11571" y="42"/>
                    <a:pt x="11466" y="21"/>
                  </a:cubicBezTo>
                  <a:cubicBezTo>
                    <a:pt x="11362" y="21"/>
                    <a:pt x="11257" y="0"/>
                    <a:pt x="11132" y="0"/>
                  </a:cubicBezTo>
                  <a:close/>
                  <a:moveTo>
                    <a:pt x="9416" y="63"/>
                  </a:moveTo>
                  <a:cubicBezTo>
                    <a:pt x="9311" y="84"/>
                    <a:pt x="9186" y="84"/>
                    <a:pt x="9081" y="105"/>
                  </a:cubicBezTo>
                  <a:cubicBezTo>
                    <a:pt x="8976" y="126"/>
                    <a:pt x="8914" y="209"/>
                    <a:pt x="8935" y="293"/>
                  </a:cubicBezTo>
                  <a:cubicBezTo>
                    <a:pt x="8935" y="377"/>
                    <a:pt x="9018" y="440"/>
                    <a:pt x="9102" y="440"/>
                  </a:cubicBezTo>
                  <a:lnTo>
                    <a:pt x="9123" y="440"/>
                  </a:lnTo>
                  <a:cubicBezTo>
                    <a:pt x="9228" y="419"/>
                    <a:pt x="9353" y="419"/>
                    <a:pt x="9458" y="398"/>
                  </a:cubicBezTo>
                  <a:cubicBezTo>
                    <a:pt x="9541" y="398"/>
                    <a:pt x="9604" y="314"/>
                    <a:pt x="9604" y="209"/>
                  </a:cubicBezTo>
                  <a:cubicBezTo>
                    <a:pt x="9583" y="126"/>
                    <a:pt x="9500" y="63"/>
                    <a:pt x="9416" y="63"/>
                  </a:cubicBezTo>
                  <a:close/>
                  <a:moveTo>
                    <a:pt x="12124" y="101"/>
                  </a:moveTo>
                  <a:cubicBezTo>
                    <a:pt x="12048" y="101"/>
                    <a:pt x="11969" y="160"/>
                    <a:pt x="11969" y="251"/>
                  </a:cubicBezTo>
                  <a:cubicBezTo>
                    <a:pt x="11948" y="335"/>
                    <a:pt x="12010" y="419"/>
                    <a:pt x="12115" y="440"/>
                  </a:cubicBezTo>
                  <a:cubicBezTo>
                    <a:pt x="12220" y="460"/>
                    <a:pt x="12324" y="481"/>
                    <a:pt x="12429" y="481"/>
                  </a:cubicBezTo>
                  <a:cubicBezTo>
                    <a:pt x="12450" y="502"/>
                    <a:pt x="12450" y="502"/>
                    <a:pt x="12471" y="502"/>
                  </a:cubicBezTo>
                  <a:cubicBezTo>
                    <a:pt x="12554" y="502"/>
                    <a:pt x="12617" y="440"/>
                    <a:pt x="12638" y="356"/>
                  </a:cubicBezTo>
                  <a:cubicBezTo>
                    <a:pt x="12659" y="272"/>
                    <a:pt x="12596" y="167"/>
                    <a:pt x="12492" y="167"/>
                  </a:cubicBezTo>
                  <a:cubicBezTo>
                    <a:pt x="12387" y="147"/>
                    <a:pt x="12282" y="126"/>
                    <a:pt x="12157" y="105"/>
                  </a:cubicBezTo>
                  <a:cubicBezTo>
                    <a:pt x="12146" y="102"/>
                    <a:pt x="12135" y="101"/>
                    <a:pt x="12124" y="101"/>
                  </a:cubicBezTo>
                  <a:close/>
                  <a:moveTo>
                    <a:pt x="8431" y="226"/>
                  </a:moveTo>
                  <a:cubicBezTo>
                    <a:pt x="8418" y="226"/>
                    <a:pt x="8404" y="228"/>
                    <a:pt x="8391" y="230"/>
                  </a:cubicBezTo>
                  <a:cubicBezTo>
                    <a:pt x="8286" y="251"/>
                    <a:pt x="8160" y="272"/>
                    <a:pt x="8056" y="293"/>
                  </a:cubicBezTo>
                  <a:cubicBezTo>
                    <a:pt x="7972" y="314"/>
                    <a:pt x="7909" y="419"/>
                    <a:pt x="7930" y="502"/>
                  </a:cubicBezTo>
                  <a:cubicBezTo>
                    <a:pt x="7951" y="586"/>
                    <a:pt x="8035" y="628"/>
                    <a:pt x="8098" y="628"/>
                  </a:cubicBezTo>
                  <a:lnTo>
                    <a:pt x="8140" y="628"/>
                  </a:lnTo>
                  <a:cubicBezTo>
                    <a:pt x="8244" y="607"/>
                    <a:pt x="8349" y="586"/>
                    <a:pt x="8474" y="565"/>
                  </a:cubicBezTo>
                  <a:cubicBezTo>
                    <a:pt x="8558" y="544"/>
                    <a:pt x="8621" y="460"/>
                    <a:pt x="8600" y="356"/>
                  </a:cubicBezTo>
                  <a:cubicBezTo>
                    <a:pt x="8582" y="283"/>
                    <a:pt x="8516" y="226"/>
                    <a:pt x="8431" y="226"/>
                  </a:cubicBezTo>
                  <a:close/>
                  <a:moveTo>
                    <a:pt x="13128" y="289"/>
                  </a:moveTo>
                  <a:cubicBezTo>
                    <a:pt x="13057" y="289"/>
                    <a:pt x="12991" y="346"/>
                    <a:pt x="12973" y="419"/>
                  </a:cubicBezTo>
                  <a:cubicBezTo>
                    <a:pt x="12931" y="523"/>
                    <a:pt x="12994" y="607"/>
                    <a:pt x="13078" y="628"/>
                  </a:cubicBezTo>
                  <a:lnTo>
                    <a:pt x="13412" y="712"/>
                  </a:lnTo>
                  <a:lnTo>
                    <a:pt x="13454" y="712"/>
                  </a:lnTo>
                  <a:cubicBezTo>
                    <a:pt x="13538" y="712"/>
                    <a:pt x="13601" y="670"/>
                    <a:pt x="13622" y="607"/>
                  </a:cubicBezTo>
                  <a:cubicBezTo>
                    <a:pt x="13642" y="502"/>
                    <a:pt x="13580" y="419"/>
                    <a:pt x="13496" y="398"/>
                  </a:cubicBezTo>
                  <a:cubicBezTo>
                    <a:pt x="13391" y="356"/>
                    <a:pt x="13287" y="335"/>
                    <a:pt x="13161" y="293"/>
                  </a:cubicBezTo>
                  <a:cubicBezTo>
                    <a:pt x="13150" y="290"/>
                    <a:pt x="13139" y="289"/>
                    <a:pt x="13128" y="289"/>
                  </a:cubicBezTo>
                  <a:close/>
                  <a:moveTo>
                    <a:pt x="7440" y="477"/>
                  </a:moveTo>
                  <a:cubicBezTo>
                    <a:pt x="7429" y="477"/>
                    <a:pt x="7418" y="479"/>
                    <a:pt x="7407" y="481"/>
                  </a:cubicBezTo>
                  <a:cubicBezTo>
                    <a:pt x="7282" y="523"/>
                    <a:pt x="7177" y="565"/>
                    <a:pt x="7072" y="607"/>
                  </a:cubicBezTo>
                  <a:cubicBezTo>
                    <a:pt x="6989" y="628"/>
                    <a:pt x="6947" y="732"/>
                    <a:pt x="6968" y="816"/>
                  </a:cubicBezTo>
                  <a:cubicBezTo>
                    <a:pt x="6989" y="879"/>
                    <a:pt x="7052" y="921"/>
                    <a:pt x="7135" y="921"/>
                  </a:cubicBezTo>
                  <a:lnTo>
                    <a:pt x="7177" y="921"/>
                  </a:lnTo>
                  <a:cubicBezTo>
                    <a:pt x="7282" y="879"/>
                    <a:pt x="7386" y="837"/>
                    <a:pt x="7491" y="816"/>
                  </a:cubicBezTo>
                  <a:cubicBezTo>
                    <a:pt x="7596" y="774"/>
                    <a:pt x="7637" y="691"/>
                    <a:pt x="7616" y="607"/>
                  </a:cubicBezTo>
                  <a:cubicBezTo>
                    <a:pt x="7580" y="534"/>
                    <a:pt x="7512" y="477"/>
                    <a:pt x="7440" y="477"/>
                  </a:cubicBezTo>
                  <a:close/>
                  <a:moveTo>
                    <a:pt x="14114" y="581"/>
                  </a:moveTo>
                  <a:cubicBezTo>
                    <a:pt x="14033" y="581"/>
                    <a:pt x="13970" y="621"/>
                    <a:pt x="13935" y="691"/>
                  </a:cubicBezTo>
                  <a:cubicBezTo>
                    <a:pt x="13914" y="795"/>
                    <a:pt x="13956" y="879"/>
                    <a:pt x="14040" y="921"/>
                  </a:cubicBezTo>
                  <a:lnTo>
                    <a:pt x="14354" y="1025"/>
                  </a:lnTo>
                  <a:cubicBezTo>
                    <a:pt x="14375" y="1046"/>
                    <a:pt x="14396" y="1046"/>
                    <a:pt x="14417" y="1046"/>
                  </a:cubicBezTo>
                  <a:cubicBezTo>
                    <a:pt x="14479" y="1046"/>
                    <a:pt x="14542" y="1004"/>
                    <a:pt x="14584" y="942"/>
                  </a:cubicBezTo>
                  <a:cubicBezTo>
                    <a:pt x="14605" y="837"/>
                    <a:pt x="14563" y="753"/>
                    <a:pt x="14479" y="712"/>
                  </a:cubicBezTo>
                  <a:cubicBezTo>
                    <a:pt x="14375" y="670"/>
                    <a:pt x="14270" y="628"/>
                    <a:pt x="14166" y="586"/>
                  </a:cubicBezTo>
                  <a:cubicBezTo>
                    <a:pt x="14148" y="582"/>
                    <a:pt x="14130" y="581"/>
                    <a:pt x="14114" y="581"/>
                  </a:cubicBezTo>
                  <a:close/>
                  <a:moveTo>
                    <a:pt x="6476" y="832"/>
                  </a:moveTo>
                  <a:cubicBezTo>
                    <a:pt x="6459" y="832"/>
                    <a:pt x="6442" y="833"/>
                    <a:pt x="6424" y="837"/>
                  </a:cubicBezTo>
                  <a:cubicBezTo>
                    <a:pt x="6319" y="900"/>
                    <a:pt x="6235" y="942"/>
                    <a:pt x="6131" y="984"/>
                  </a:cubicBezTo>
                  <a:cubicBezTo>
                    <a:pt x="6047" y="1025"/>
                    <a:pt x="6005" y="1130"/>
                    <a:pt x="6047" y="1214"/>
                  </a:cubicBezTo>
                  <a:cubicBezTo>
                    <a:pt x="6068" y="1276"/>
                    <a:pt x="6131" y="1318"/>
                    <a:pt x="6194" y="1318"/>
                  </a:cubicBezTo>
                  <a:cubicBezTo>
                    <a:pt x="6215" y="1318"/>
                    <a:pt x="6235" y="1297"/>
                    <a:pt x="6256" y="1297"/>
                  </a:cubicBezTo>
                  <a:cubicBezTo>
                    <a:pt x="6361" y="1256"/>
                    <a:pt x="6466" y="1214"/>
                    <a:pt x="6570" y="1151"/>
                  </a:cubicBezTo>
                  <a:cubicBezTo>
                    <a:pt x="6654" y="1130"/>
                    <a:pt x="6696" y="1025"/>
                    <a:pt x="6654" y="942"/>
                  </a:cubicBezTo>
                  <a:cubicBezTo>
                    <a:pt x="6619" y="872"/>
                    <a:pt x="6556" y="832"/>
                    <a:pt x="6476" y="832"/>
                  </a:cubicBezTo>
                  <a:close/>
                  <a:moveTo>
                    <a:pt x="15037" y="967"/>
                  </a:moveTo>
                  <a:cubicBezTo>
                    <a:pt x="14973" y="967"/>
                    <a:pt x="14913" y="1006"/>
                    <a:pt x="14898" y="1067"/>
                  </a:cubicBezTo>
                  <a:cubicBezTo>
                    <a:pt x="14856" y="1151"/>
                    <a:pt x="14877" y="1256"/>
                    <a:pt x="14961" y="1297"/>
                  </a:cubicBezTo>
                  <a:cubicBezTo>
                    <a:pt x="15065" y="1339"/>
                    <a:pt x="15170" y="1381"/>
                    <a:pt x="15274" y="1444"/>
                  </a:cubicBezTo>
                  <a:cubicBezTo>
                    <a:pt x="15295" y="1444"/>
                    <a:pt x="15316" y="1465"/>
                    <a:pt x="15337" y="1465"/>
                  </a:cubicBezTo>
                  <a:cubicBezTo>
                    <a:pt x="15400" y="1465"/>
                    <a:pt x="15463" y="1423"/>
                    <a:pt x="15484" y="1360"/>
                  </a:cubicBezTo>
                  <a:cubicBezTo>
                    <a:pt x="15546" y="1276"/>
                    <a:pt x="15505" y="1172"/>
                    <a:pt x="15421" y="1130"/>
                  </a:cubicBezTo>
                  <a:cubicBezTo>
                    <a:pt x="15316" y="1088"/>
                    <a:pt x="15212" y="1046"/>
                    <a:pt x="15107" y="984"/>
                  </a:cubicBezTo>
                  <a:cubicBezTo>
                    <a:pt x="15085" y="972"/>
                    <a:pt x="15061" y="967"/>
                    <a:pt x="15037" y="967"/>
                  </a:cubicBezTo>
                  <a:close/>
                  <a:moveTo>
                    <a:pt x="5591" y="1276"/>
                  </a:moveTo>
                  <a:cubicBezTo>
                    <a:pt x="5561" y="1276"/>
                    <a:pt x="5531" y="1283"/>
                    <a:pt x="5503" y="1297"/>
                  </a:cubicBezTo>
                  <a:cubicBezTo>
                    <a:pt x="5419" y="1360"/>
                    <a:pt x="5315" y="1402"/>
                    <a:pt x="5210" y="1465"/>
                  </a:cubicBezTo>
                  <a:cubicBezTo>
                    <a:pt x="5127" y="1507"/>
                    <a:pt x="5106" y="1611"/>
                    <a:pt x="5147" y="1695"/>
                  </a:cubicBezTo>
                  <a:cubicBezTo>
                    <a:pt x="5189" y="1758"/>
                    <a:pt x="5231" y="1779"/>
                    <a:pt x="5294" y="1779"/>
                  </a:cubicBezTo>
                  <a:cubicBezTo>
                    <a:pt x="5336" y="1779"/>
                    <a:pt x="5357" y="1779"/>
                    <a:pt x="5378" y="1758"/>
                  </a:cubicBezTo>
                  <a:cubicBezTo>
                    <a:pt x="5482" y="1695"/>
                    <a:pt x="5587" y="1653"/>
                    <a:pt x="5671" y="1590"/>
                  </a:cubicBezTo>
                  <a:cubicBezTo>
                    <a:pt x="5754" y="1548"/>
                    <a:pt x="5775" y="1444"/>
                    <a:pt x="5733" y="1360"/>
                  </a:cubicBezTo>
                  <a:cubicBezTo>
                    <a:pt x="5705" y="1304"/>
                    <a:pt x="5650" y="1276"/>
                    <a:pt x="5591" y="1276"/>
                  </a:cubicBezTo>
                  <a:close/>
                  <a:moveTo>
                    <a:pt x="15940" y="1444"/>
                  </a:moveTo>
                  <a:cubicBezTo>
                    <a:pt x="15881" y="1444"/>
                    <a:pt x="15825" y="1472"/>
                    <a:pt x="15798" y="1528"/>
                  </a:cubicBezTo>
                  <a:cubicBezTo>
                    <a:pt x="15735" y="1611"/>
                    <a:pt x="15777" y="1716"/>
                    <a:pt x="15860" y="1758"/>
                  </a:cubicBezTo>
                  <a:cubicBezTo>
                    <a:pt x="15944" y="1820"/>
                    <a:pt x="16049" y="1883"/>
                    <a:pt x="16132" y="1946"/>
                  </a:cubicBezTo>
                  <a:cubicBezTo>
                    <a:pt x="16153" y="1946"/>
                    <a:pt x="16195" y="1967"/>
                    <a:pt x="16216" y="1967"/>
                  </a:cubicBezTo>
                  <a:cubicBezTo>
                    <a:pt x="16279" y="1967"/>
                    <a:pt x="16342" y="1925"/>
                    <a:pt x="16363" y="1883"/>
                  </a:cubicBezTo>
                  <a:cubicBezTo>
                    <a:pt x="16425" y="1800"/>
                    <a:pt x="16404" y="1695"/>
                    <a:pt x="16321" y="1653"/>
                  </a:cubicBezTo>
                  <a:cubicBezTo>
                    <a:pt x="16216" y="1590"/>
                    <a:pt x="16132" y="1528"/>
                    <a:pt x="16028" y="1465"/>
                  </a:cubicBezTo>
                  <a:cubicBezTo>
                    <a:pt x="16000" y="1451"/>
                    <a:pt x="15970" y="1444"/>
                    <a:pt x="15940" y="1444"/>
                  </a:cubicBezTo>
                  <a:close/>
                  <a:moveTo>
                    <a:pt x="4729" y="1805"/>
                  </a:moveTo>
                  <a:cubicBezTo>
                    <a:pt x="4694" y="1805"/>
                    <a:pt x="4657" y="1817"/>
                    <a:pt x="4624" y="1841"/>
                  </a:cubicBezTo>
                  <a:cubicBezTo>
                    <a:pt x="4541" y="1904"/>
                    <a:pt x="4436" y="1967"/>
                    <a:pt x="4352" y="2030"/>
                  </a:cubicBezTo>
                  <a:cubicBezTo>
                    <a:pt x="4269" y="2092"/>
                    <a:pt x="4269" y="2197"/>
                    <a:pt x="4311" y="2281"/>
                  </a:cubicBezTo>
                  <a:cubicBezTo>
                    <a:pt x="4352" y="2323"/>
                    <a:pt x="4394" y="2344"/>
                    <a:pt x="4457" y="2344"/>
                  </a:cubicBezTo>
                  <a:cubicBezTo>
                    <a:pt x="4478" y="2344"/>
                    <a:pt x="4520" y="2323"/>
                    <a:pt x="4562" y="2302"/>
                  </a:cubicBezTo>
                  <a:cubicBezTo>
                    <a:pt x="4645" y="2239"/>
                    <a:pt x="4729" y="2176"/>
                    <a:pt x="4834" y="2113"/>
                  </a:cubicBezTo>
                  <a:cubicBezTo>
                    <a:pt x="4896" y="2072"/>
                    <a:pt x="4917" y="1967"/>
                    <a:pt x="4875" y="1883"/>
                  </a:cubicBezTo>
                  <a:cubicBezTo>
                    <a:pt x="4837" y="1833"/>
                    <a:pt x="4784" y="1805"/>
                    <a:pt x="4729" y="1805"/>
                  </a:cubicBezTo>
                  <a:close/>
                  <a:moveTo>
                    <a:pt x="16776" y="2013"/>
                  </a:moveTo>
                  <a:cubicBezTo>
                    <a:pt x="16725" y="2013"/>
                    <a:pt x="16680" y="2035"/>
                    <a:pt x="16655" y="2072"/>
                  </a:cubicBezTo>
                  <a:cubicBezTo>
                    <a:pt x="16593" y="2155"/>
                    <a:pt x="16614" y="2260"/>
                    <a:pt x="16676" y="2323"/>
                  </a:cubicBezTo>
                  <a:cubicBezTo>
                    <a:pt x="16781" y="2385"/>
                    <a:pt x="16865" y="2448"/>
                    <a:pt x="16948" y="2511"/>
                  </a:cubicBezTo>
                  <a:cubicBezTo>
                    <a:pt x="16990" y="2532"/>
                    <a:pt x="17011" y="2553"/>
                    <a:pt x="17053" y="2553"/>
                  </a:cubicBezTo>
                  <a:cubicBezTo>
                    <a:pt x="17095" y="2553"/>
                    <a:pt x="17158" y="2532"/>
                    <a:pt x="17179" y="2490"/>
                  </a:cubicBezTo>
                  <a:cubicBezTo>
                    <a:pt x="17241" y="2406"/>
                    <a:pt x="17241" y="2302"/>
                    <a:pt x="17158" y="2239"/>
                  </a:cubicBezTo>
                  <a:cubicBezTo>
                    <a:pt x="17074" y="2176"/>
                    <a:pt x="16969" y="2113"/>
                    <a:pt x="16886" y="2051"/>
                  </a:cubicBezTo>
                  <a:cubicBezTo>
                    <a:pt x="16851" y="2024"/>
                    <a:pt x="16812" y="2013"/>
                    <a:pt x="16776" y="2013"/>
                  </a:cubicBezTo>
                  <a:close/>
                  <a:moveTo>
                    <a:pt x="3922" y="2424"/>
                  </a:moveTo>
                  <a:cubicBezTo>
                    <a:pt x="3880" y="2424"/>
                    <a:pt x="3837" y="2440"/>
                    <a:pt x="3808" y="2469"/>
                  </a:cubicBezTo>
                  <a:cubicBezTo>
                    <a:pt x="3725" y="2532"/>
                    <a:pt x="3641" y="2616"/>
                    <a:pt x="3557" y="2678"/>
                  </a:cubicBezTo>
                  <a:cubicBezTo>
                    <a:pt x="3474" y="2741"/>
                    <a:pt x="3474" y="2846"/>
                    <a:pt x="3536" y="2929"/>
                  </a:cubicBezTo>
                  <a:cubicBezTo>
                    <a:pt x="3578" y="2971"/>
                    <a:pt x="3620" y="2971"/>
                    <a:pt x="3662" y="2971"/>
                  </a:cubicBezTo>
                  <a:cubicBezTo>
                    <a:pt x="3704" y="2971"/>
                    <a:pt x="3746" y="2971"/>
                    <a:pt x="3767" y="2929"/>
                  </a:cubicBezTo>
                  <a:cubicBezTo>
                    <a:pt x="3850" y="2867"/>
                    <a:pt x="3934" y="2783"/>
                    <a:pt x="4018" y="2720"/>
                  </a:cubicBezTo>
                  <a:cubicBezTo>
                    <a:pt x="4101" y="2657"/>
                    <a:pt x="4101" y="2553"/>
                    <a:pt x="4039" y="2490"/>
                  </a:cubicBezTo>
                  <a:cubicBezTo>
                    <a:pt x="4016" y="2445"/>
                    <a:pt x="3970" y="2424"/>
                    <a:pt x="3922" y="2424"/>
                  </a:cubicBezTo>
                  <a:close/>
                  <a:moveTo>
                    <a:pt x="17566" y="2652"/>
                  </a:moveTo>
                  <a:cubicBezTo>
                    <a:pt x="17524" y="2652"/>
                    <a:pt x="17482" y="2668"/>
                    <a:pt x="17451" y="2699"/>
                  </a:cubicBezTo>
                  <a:cubicBezTo>
                    <a:pt x="17388" y="2783"/>
                    <a:pt x="17388" y="2888"/>
                    <a:pt x="17451" y="2950"/>
                  </a:cubicBezTo>
                  <a:cubicBezTo>
                    <a:pt x="17534" y="3013"/>
                    <a:pt x="17618" y="3097"/>
                    <a:pt x="17702" y="3160"/>
                  </a:cubicBezTo>
                  <a:cubicBezTo>
                    <a:pt x="17743" y="3201"/>
                    <a:pt x="17785" y="3222"/>
                    <a:pt x="17827" y="3222"/>
                  </a:cubicBezTo>
                  <a:cubicBezTo>
                    <a:pt x="17869" y="3222"/>
                    <a:pt x="17911" y="3201"/>
                    <a:pt x="17953" y="3160"/>
                  </a:cubicBezTo>
                  <a:cubicBezTo>
                    <a:pt x="18015" y="3097"/>
                    <a:pt x="18015" y="2992"/>
                    <a:pt x="17932" y="2929"/>
                  </a:cubicBezTo>
                  <a:cubicBezTo>
                    <a:pt x="17848" y="2846"/>
                    <a:pt x="17764" y="2762"/>
                    <a:pt x="17681" y="2699"/>
                  </a:cubicBezTo>
                  <a:cubicBezTo>
                    <a:pt x="17649" y="2668"/>
                    <a:pt x="17607" y="2652"/>
                    <a:pt x="17566" y="2652"/>
                  </a:cubicBezTo>
                  <a:close/>
                  <a:moveTo>
                    <a:pt x="3170" y="3112"/>
                  </a:moveTo>
                  <a:cubicBezTo>
                    <a:pt x="3128" y="3112"/>
                    <a:pt x="3086" y="3128"/>
                    <a:pt x="3055" y="3160"/>
                  </a:cubicBezTo>
                  <a:cubicBezTo>
                    <a:pt x="2971" y="3243"/>
                    <a:pt x="2888" y="3327"/>
                    <a:pt x="2825" y="3411"/>
                  </a:cubicBezTo>
                  <a:cubicBezTo>
                    <a:pt x="2762" y="3473"/>
                    <a:pt x="2762" y="3578"/>
                    <a:pt x="2825" y="3641"/>
                  </a:cubicBezTo>
                  <a:cubicBezTo>
                    <a:pt x="2867" y="3683"/>
                    <a:pt x="2909" y="3683"/>
                    <a:pt x="2950" y="3683"/>
                  </a:cubicBezTo>
                  <a:cubicBezTo>
                    <a:pt x="2992" y="3683"/>
                    <a:pt x="3034" y="3683"/>
                    <a:pt x="3055" y="3641"/>
                  </a:cubicBezTo>
                  <a:cubicBezTo>
                    <a:pt x="3139" y="3557"/>
                    <a:pt x="3222" y="3473"/>
                    <a:pt x="3285" y="3390"/>
                  </a:cubicBezTo>
                  <a:cubicBezTo>
                    <a:pt x="3369" y="3327"/>
                    <a:pt x="3369" y="3222"/>
                    <a:pt x="3285" y="3160"/>
                  </a:cubicBezTo>
                  <a:cubicBezTo>
                    <a:pt x="3254" y="3128"/>
                    <a:pt x="3212" y="3112"/>
                    <a:pt x="3170" y="3112"/>
                  </a:cubicBezTo>
                  <a:close/>
                  <a:moveTo>
                    <a:pt x="18298" y="3364"/>
                  </a:moveTo>
                  <a:cubicBezTo>
                    <a:pt x="18256" y="3364"/>
                    <a:pt x="18214" y="3379"/>
                    <a:pt x="18183" y="3411"/>
                  </a:cubicBezTo>
                  <a:cubicBezTo>
                    <a:pt x="18120" y="3473"/>
                    <a:pt x="18099" y="3578"/>
                    <a:pt x="18162" y="3641"/>
                  </a:cubicBezTo>
                  <a:cubicBezTo>
                    <a:pt x="18246" y="3725"/>
                    <a:pt x="18329" y="3808"/>
                    <a:pt x="18392" y="3892"/>
                  </a:cubicBezTo>
                  <a:cubicBezTo>
                    <a:pt x="18434" y="3934"/>
                    <a:pt x="18476" y="3955"/>
                    <a:pt x="18518" y="3955"/>
                  </a:cubicBezTo>
                  <a:cubicBezTo>
                    <a:pt x="18559" y="3955"/>
                    <a:pt x="18601" y="3934"/>
                    <a:pt x="18643" y="3913"/>
                  </a:cubicBezTo>
                  <a:cubicBezTo>
                    <a:pt x="18706" y="3850"/>
                    <a:pt x="18706" y="3745"/>
                    <a:pt x="18643" y="3662"/>
                  </a:cubicBezTo>
                  <a:cubicBezTo>
                    <a:pt x="18580" y="3578"/>
                    <a:pt x="18497" y="3494"/>
                    <a:pt x="18413" y="3411"/>
                  </a:cubicBezTo>
                  <a:cubicBezTo>
                    <a:pt x="18382" y="3379"/>
                    <a:pt x="18340" y="3364"/>
                    <a:pt x="18298" y="3364"/>
                  </a:cubicBezTo>
                  <a:close/>
                  <a:moveTo>
                    <a:pt x="2489" y="3868"/>
                  </a:moveTo>
                  <a:cubicBezTo>
                    <a:pt x="2444" y="3868"/>
                    <a:pt x="2398" y="3889"/>
                    <a:pt x="2365" y="3934"/>
                  </a:cubicBezTo>
                  <a:cubicBezTo>
                    <a:pt x="2302" y="4017"/>
                    <a:pt x="2218" y="4101"/>
                    <a:pt x="2155" y="4206"/>
                  </a:cubicBezTo>
                  <a:cubicBezTo>
                    <a:pt x="2093" y="4269"/>
                    <a:pt x="2114" y="4373"/>
                    <a:pt x="2197" y="4436"/>
                  </a:cubicBezTo>
                  <a:cubicBezTo>
                    <a:pt x="2218" y="4457"/>
                    <a:pt x="2260" y="4478"/>
                    <a:pt x="2281" y="4478"/>
                  </a:cubicBezTo>
                  <a:cubicBezTo>
                    <a:pt x="2344" y="4478"/>
                    <a:pt x="2386" y="4457"/>
                    <a:pt x="2427" y="4394"/>
                  </a:cubicBezTo>
                  <a:cubicBezTo>
                    <a:pt x="2490" y="4310"/>
                    <a:pt x="2553" y="4227"/>
                    <a:pt x="2637" y="4143"/>
                  </a:cubicBezTo>
                  <a:cubicBezTo>
                    <a:pt x="2678" y="4059"/>
                    <a:pt x="2678" y="3955"/>
                    <a:pt x="2595" y="3913"/>
                  </a:cubicBezTo>
                  <a:cubicBezTo>
                    <a:pt x="2566" y="3884"/>
                    <a:pt x="2528" y="3868"/>
                    <a:pt x="2489" y="3868"/>
                  </a:cubicBezTo>
                  <a:close/>
                  <a:moveTo>
                    <a:pt x="18946" y="4136"/>
                  </a:moveTo>
                  <a:cubicBezTo>
                    <a:pt x="18912" y="4136"/>
                    <a:pt x="18878" y="4147"/>
                    <a:pt x="18852" y="4164"/>
                  </a:cubicBezTo>
                  <a:cubicBezTo>
                    <a:pt x="18769" y="4227"/>
                    <a:pt x="18748" y="4331"/>
                    <a:pt x="18811" y="4415"/>
                  </a:cubicBezTo>
                  <a:cubicBezTo>
                    <a:pt x="18873" y="4499"/>
                    <a:pt x="18936" y="4582"/>
                    <a:pt x="18999" y="4666"/>
                  </a:cubicBezTo>
                  <a:cubicBezTo>
                    <a:pt x="19041" y="4729"/>
                    <a:pt x="19104" y="4750"/>
                    <a:pt x="19145" y="4750"/>
                  </a:cubicBezTo>
                  <a:cubicBezTo>
                    <a:pt x="19187" y="4750"/>
                    <a:pt x="19208" y="4729"/>
                    <a:pt x="19250" y="4708"/>
                  </a:cubicBezTo>
                  <a:cubicBezTo>
                    <a:pt x="19334" y="4666"/>
                    <a:pt x="19334" y="4561"/>
                    <a:pt x="19292" y="4478"/>
                  </a:cubicBezTo>
                  <a:cubicBezTo>
                    <a:pt x="19229" y="4394"/>
                    <a:pt x="19145" y="4289"/>
                    <a:pt x="19083" y="4206"/>
                  </a:cubicBezTo>
                  <a:cubicBezTo>
                    <a:pt x="19046" y="4157"/>
                    <a:pt x="18995" y="4136"/>
                    <a:pt x="18946" y="4136"/>
                  </a:cubicBezTo>
                  <a:close/>
                  <a:moveTo>
                    <a:pt x="1895" y="4686"/>
                  </a:moveTo>
                  <a:cubicBezTo>
                    <a:pt x="1838" y="4686"/>
                    <a:pt x="1785" y="4709"/>
                    <a:pt x="1758" y="4750"/>
                  </a:cubicBezTo>
                  <a:cubicBezTo>
                    <a:pt x="1695" y="4854"/>
                    <a:pt x="1632" y="4959"/>
                    <a:pt x="1570" y="5043"/>
                  </a:cubicBezTo>
                  <a:cubicBezTo>
                    <a:pt x="1528" y="5126"/>
                    <a:pt x="1549" y="5231"/>
                    <a:pt x="1632" y="5273"/>
                  </a:cubicBezTo>
                  <a:cubicBezTo>
                    <a:pt x="1653" y="5294"/>
                    <a:pt x="1674" y="5315"/>
                    <a:pt x="1716" y="5315"/>
                  </a:cubicBezTo>
                  <a:cubicBezTo>
                    <a:pt x="1779" y="5315"/>
                    <a:pt x="1821" y="5273"/>
                    <a:pt x="1862" y="5231"/>
                  </a:cubicBezTo>
                  <a:cubicBezTo>
                    <a:pt x="1925" y="5126"/>
                    <a:pt x="1988" y="5043"/>
                    <a:pt x="2030" y="4938"/>
                  </a:cubicBezTo>
                  <a:cubicBezTo>
                    <a:pt x="2093" y="4875"/>
                    <a:pt x="2072" y="4771"/>
                    <a:pt x="1988" y="4708"/>
                  </a:cubicBezTo>
                  <a:cubicBezTo>
                    <a:pt x="1958" y="4693"/>
                    <a:pt x="1926" y="4686"/>
                    <a:pt x="1895" y="4686"/>
                  </a:cubicBezTo>
                  <a:close/>
                  <a:moveTo>
                    <a:pt x="19517" y="4979"/>
                  </a:moveTo>
                  <a:cubicBezTo>
                    <a:pt x="19488" y="4979"/>
                    <a:pt x="19461" y="4986"/>
                    <a:pt x="19438" y="5001"/>
                  </a:cubicBezTo>
                  <a:cubicBezTo>
                    <a:pt x="19355" y="5043"/>
                    <a:pt x="19334" y="5147"/>
                    <a:pt x="19376" y="5231"/>
                  </a:cubicBezTo>
                  <a:cubicBezTo>
                    <a:pt x="19438" y="5315"/>
                    <a:pt x="19480" y="5419"/>
                    <a:pt x="19543" y="5524"/>
                  </a:cubicBezTo>
                  <a:cubicBezTo>
                    <a:pt x="19585" y="5566"/>
                    <a:pt x="19627" y="5608"/>
                    <a:pt x="19689" y="5608"/>
                  </a:cubicBezTo>
                  <a:cubicBezTo>
                    <a:pt x="19710" y="5608"/>
                    <a:pt x="19752" y="5587"/>
                    <a:pt x="19773" y="5587"/>
                  </a:cubicBezTo>
                  <a:cubicBezTo>
                    <a:pt x="19857" y="5524"/>
                    <a:pt x="19878" y="5419"/>
                    <a:pt x="19836" y="5357"/>
                  </a:cubicBezTo>
                  <a:cubicBezTo>
                    <a:pt x="19773" y="5252"/>
                    <a:pt x="19731" y="5147"/>
                    <a:pt x="19668" y="5043"/>
                  </a:cubicBezTo>
                  <a:cubicBezTo>
                    <a:pt x="19628" y="5002"/>
                    <a:pt x="19570" y="4979"/>
                    <a:pt x="19517" y="4979"/>
                  </a:cubicBezTo>
                  <a:close/>
                  <a:moveTo>
                    <a:pt x="1395" y="5549"/>
                  </a:moveTo>
                  <a:cubicBezTo>
                    <a:pt x="1330" y="5549"/>
                    <a:pt x="1265" y="5588"/>
                    <a:pt x="1235" y="5649"/>
                  </a:cubicBezTo>
                  <a:cubicBezTo>
                    <a:pt x="1172" y="5754"/>
                    <a:pt x="1130" y="5859"/>
                    <a:pt x="1067" y="5963"/>
                  </a:cubicBezTo>
                  <a:cubicBezTo>
                    <a:pt x="1026" y="6047"/>
                    <a:pt x="1067" y="6131"/>
                    <a:pt x="1151" y="6173"/>
                  </a:cubicBezTo>
                  <a:cubicBezTo>
                    <a:pt x="1172" y="6193"/>
                    <a:pt x="1193" y="6193"/>
                    <a:pt x="1235" y="6193"/>
                  </a:cubicBezTo>
                  <a:cubicBezTo>
                    <a:pt x="1298" y="6193"/>
                    <a:pt x="1339" y="6173"/>
                    <a:pt x="1381" y="6110"/>
                  </a:cubicBezTo>
                  <a:cubicBezTo>
                    <a:pt x="1423" y="6005"/>
                    <a:pt x="1486" y="5901"/>
                    <a:pt x="1528" y="5796"/>
                  </a:cubicBezTo>
                  <a:cubicBezTo>
                    <a:pt x="1570" y="5712"/>
                    <a:pt x="1549" y="5629"/>
                    <a:pt x="1465" y="5566"/>
                  </a:cubicBezTo>
                  <a:cubicBezTo>
                    <a:pt x="1442" y="5555"/>
                    <a:pt x="1419" y="5549"/>
                    <a:pt x="1395" y="5549"/>
                  </a:cubicBezTo>
                  <a:close/>
                  <a:moveTo>
                    <a:pt x="20010" y="5863"/>
                  </a:moveTo>
                  <a:cubicBezTo>
                    <a:pt x="19987" y="5863"/>
                    <a:pt x="19963" y="5868"/>
                    <a:pt x="19940" y="5880"/>
                  </a:cubicBezTo>
                  <a:cubicBezTo>
                    <a:pt x="19857" y="5921"/>
                    <a:pt x="19815" y="6026"/>
                    <a:pt x="19857" y="6110"/>
                  </a:cubicBezTo>
                  <a:cubicBezTo>
                    <a:pt x="19899" y="6193"/>
                    <a:pt x="19961" y="6298"/>
                    <a:pt x="20003" y="6403"/>
                  </a:cubicBezTo>
                  <a:cubicBezTo>
                    <a:pt x="20024" y="6466"/>
                    <a:pt x="20087" y="6507"/>
                    <a:pt x="20150" y="6507"/>
                  </a:cubicBezTo>
                  <a:cubicBezTo>
                    <a:pt x="20171" y="6507"/>
                    <a:pt x="20192" y="6507"/>
                    <a:pt x="20212" y="6486"/>
                  </a:cubicBezTo>
                  <a:cubicBezTo>
                    <a:pt x="20296" y="6445"/>
                    <a:pt x="20338" y="6361"/>
                    <a:pt x="20296" y="6277"/>
                  </a:cubicBezTo>
                  <a:cubicBezTo>
                    <a:pt x="20254" y="6173"/>
                    <a:pt x="20212" y="6068"/>
                    <a:pt x="20150" y="5963"/>
                  </a:cubicBezTo>
                  <a:cubicBezTo>
                    <a:pt x="20134" y="5902"/>
                    <a:pt x="20074" y="5863"/>
                    <a:pt x="20010" y="5863"/>
                  </a:cubicBezTo>
                  <a:close/>
                  <a:moveTo>
                    <a:pt x="962" y="6481"/>
                  </a:moveTo>
                  <a:cubicBezTo>
                    <a:pt x="893" y="6481"/>
                    <a:pt x="830" y="6522"/>
                    <a:pt x="795" y="6591"/>
                  </a:cubicBezTo>
                  <a:cubicBezTo>
                    <a:pt x="754" y="6696"/>
                    <a:pt x="712" y="6800"/>
                    <a:pt x="670" y="6905"/>
                  </a:cubicBezTo>
                  <a:cubicBezTo>
                    <a:pt x="628" y="6989"/>
                    <a:pt x="670" y="7093"/>
                    <a:pt x="774" y="7114"/>
                  </a:cubicBezTo>
                  <a:cubicBezTo>
                    <a:pt x="795" y="7135"/>
                    <a:pt x="795" y="7135"/>
                    <a:pt x="816" y="7135"/>
                  </a:cubicBezTo>
                  <a:cubicBezTo>
                    <a:pt x="900" y="7135"/>
                    <a:pt x="963" y="7093"/>
                    <a:pt x="984" y="7030"/>
                  </a:cubicBezTo>
                  <a:cubicBezTo>
                    <a:pt x="1026" y="6926"/>
                    <a:pt x="1067" y="6821"/>
                    <a:pt x="1109" y="6717"/>
                  </a:cubicBezTo>
                  <a:cubicBezTo>
                    <a:pt x="1130" y="6633"/>
                    <a:pt x="1109" y="6528"/>
                    <a:pt x="1005" y="6486"/>
                  </a:cubicBezTo>
                  <a:cubicBezTo>
                    <a:pt x="990" y="6483"/>
                    <a:pt x="976" y="6481"/>
                    <a:pt x="962" y="6481"/>
                  </a:cubicBezTo>
                  <a:close/>
                  <a:moveTo>
                    <a:pt x="20390" y="6795"/>
                  </a:moveTo>
                  <a:cubicBezTo>
                    <a:pt x="20373" y="6795"/>
                    <a:pt x="20356" y="6797"/>
                    <a:pt x="20338" y="6800"/>
                  </a:cubicBezTo>
                  <a:cubicBezTo>
                    <a:pt x="20254" y="6842"/>
                    <a:pt x="20212" y="6926"/>
                    <a:pt x="20254" y="7010"/>
                  </a:cubicBezTo>
                  <a:cubicBezTo>
                    <a:pt x="20296" y="7114"/>
                    <a:pt x="20317" y="7219"/>
                    <a:pt x="20359" y="7323"/>
                  </a:cubicBezTo>
                  <a:cubicBezTo>
                    <a:pt x="20380" y="7407"/>
                    <a:pt x="20443" y="7449"/>
                    <a:pt x="20526" y="7449"/>
                  </a:cubicBezTo>
                  <a:lnTo>
                    <a:pt x="20568" y="7449"/>
                  </a:lnTo>
                  <a:cubicBezTo>
                    <a:pt x="20652" y="7407"/>
                    <a:pt x="20715" y="7323"/>
                    <a:pt x="20673" y="7219"/>
                  </a:cubicBezTo>
                  <a:cubicBezTo>
                    <a:pt x="20652" y="7114"/>
                    <a:pt x="20610" y="7010"/>
                    <a:pt x="20568" y="6905"/>
                  </a:cubicBezTo>
                  <a:cubicBezTo>
                    <a:pt x="20533" y="6836"/>
                    <a:pt x="20470" y="6795"/>
                    <a:pt x="20390" y="6795"/>
                  </a:cubicBezTo>
                  <a:close/>
                  <a:moveTo>
                    <a:pt x="604" y="7436"/>
                  </a:moveTo>
                  <a:cubicBezTo>
                    <a:pt x="532" y="7436"/>
                    <a:pt x="477" y="7488"/>
                    <a:pt x="461" y="7554"/>
                  </a:cubicBezTo>
                  <a:cubicBezTo>
                    <a:pt x="419" y="7658"/>
                    <a:pt x="377" y="7784"/>
                    <a:pt x="356" y="7888"/>
                  </a:cubicBezTo>
                  <a:cubicBezTo>
                    <a:pt x="335" y="7972"/>
                    <a:pt x="377" y="8077"/>
                    <a:pt x="481" y="8098"/>
                  </a:cubicBezTo>
                  <a:lnTo>
                    <a:pt x="523" y="8098"/>
                  </a:lnTo>
                  <a:cubicBezTo>
                    <a:pt x="586" y="8098"/>
                    <a:pt x="670" y="8056"/>
                    <a:pt x="691" y="7972"/>
                  </a:cubicBezTo>
                  <a:cubicBezTo>
                    <a:pt x="712" y="7867"/>
                    <a:pt x="733" y="7763"/>
                    <a:pt x="774" y="7658"/>
                  </a:cubicBezTo>
                  <a:cubicBezTo>
                    <a:pt x="795" y="7574"/>
                    <a:pt x="754" y="7470"/>
                    <a:pt x="670" y="7449"/>
                  </a:cubicBezTo>
                  <a:cubicBezTo>
                    <a:pt x="647" y="7440"/>
                    <a:pt x="625" y="7436"/>
                    <a:pt x="604" y="7436"/>
                  </a:cubicBezTo>
                  <a:close/>
                  <a:moveTo>
                    <a:pt x="20716" y="7758"/>
                  </a:moveTo>
                  <a:cubicBezTo>
                    <a:pt x="20701" y="7758"/>
                    <a:pt x="20687" y="7759"/>
                    <a:pt x="20673" y="7763"/>
                  </a:cubicBezTo>
                  <a:cubicBezTo>
                    <a:pt x="20589" y="7784"/>
                    <a:pt x="20526" y="7888"/>
                    <a:pt x="20547" y="7972"/>
                  </a:cubicBezTo>
                  <a:cubicBezTo>
                    <a:pt x="20568" y="8077"/>
                    <a:pt x="20610" y="8181"/>
                    <a:pt x="20631" y="8286"/>
                  </a:cubicBezTo>
                  <a:cubicBezTo>
                    <a:pt x="20652" y="8370"/>
                    <a:pt x="20715" y="8432"/>
                    <a:pt x="20798" y="8432"/>
                  </a:cubicBezTo>
                  <a:cubicBezTo>
                    <a:pt x="20798" y="8432"/>
                    <a:pt x="20819" y="8432"/>
                    <a:pt x="20840" y="8411"/>
                  </a:cubicBezTo>
                  <a:cubicBezTo>
                    <a:pt x="20924" y="8411"/>
                    <a:pt x="20987" y="8307"/>
                    <a:pt x="20966" y="8223"/>
                  </a:cubicBezTo>
                  <a:cubicBezTo>
                    <a:pt x="20945" y="8098"/>
                    <a:pt x="20903" y="7993"/>
                    <a:pt x="20882" y="7888"/>
                  </a:cubicBezTo>
                  <a:cubicBezTo>
                    <a:pt x="20865" y="7801"/>
                    <a:pt x="20789" y="7758"/>
                    <a:pt x="20716" y="7758"/>
                  </a:cubicBezTo>
                  <a:close/>
                  <a:moveTo>
                    <a:pt x="365" y="8428"/>
                  </a:moveTo>
                  <a:cubicBezTo>
                    <a:pt x="293" y="8428"/>
                    <a:pt x="228" y="8485"/>
                    <a:pt x="209" y="8558"/>
                  </a:cubicBezTo>
                  <a:cubicBezTo>
                    <a:pt x="189" y="8662"/>
                    <a:pt x="168" y="8788"/>
                    <a:pt x="147" y="8893"/>
                  </a:cubicBezTo>
                  <a:cubicBezTo>
                    <a:pt x="126" y="8976"/>
                    <a:pt x="189" y="9081"/>
                    <a:pt x="272" y="9081"/>
                  </a:cubicBezTo>
                  <a:lnTo>
                    <a:pt x="314" y="9081"/>
                  </a:lnTo>
                  <a:cubicBezTo>
                    <a:pt x="398" y="9081"/>
                    <a:pt x="461" y="9039"/>
                    <a:pt x="481" y="8955"/>
                  </a:cubicBezTo>
                  <a:cubicBezTo>
                    <a:pt x="502" y="8851"/>
                    <a:pt x="523" y="8725"/>
                    <a:pt x="544" y="8621"/>
                  </a:cubicBezTo>
                  <a:cubicBezTo>
                    <a:pt x="544" y="8537"/>
                    <a:pt x="502" y="8453"/>
                    <a:pt x="398" y="8432"/>
                  </a:cubicBezTo>
                  <a:cubicBezTo>
                    <a:pt x="387" y="8430"/>
                    <a:pt x="376" y="8428"/>
                    <a:pt x="365" y="8428"/>
                  </a:cubicBezTo>
                  <a:close/>
                  <a:moveTo>
                    <a:pt x="20903" y="8746"/>
                  </a:moveTo>
                  <a:cubicBezTo>
                    <a:pt x="20798" y="8767"/>
                    <a:pt x="20756" y="8851"/>
                    <a:pt x="20756" y="8955"/>
                  </a:cubicBezTo>
                  <a:cubicBezTo>
                    <a:pt x="20777" y="9060"/>
                    <a:pt x="20798" y="9165"/>
                    <a:pt x="20798" y="9269"/>
                  </a:cubicBezTo>
                  <a:cubicBezTo>
                    <a:pt x="20819" y="9353"/>
                    <a:pt x="20882" y="9416"/>
                    <a:pt x="20966" y="9416"/>
                  </a:cubicBezTo>
                  <a:lnTo>
                    <a:pt x="21008" y="9416"/>
                  </a:lnTo>
                  <a:cubicBezTo>
                    <a:pt x="21091" y="9416"/>
                    <a:pt x="21154" y="9332"/>
                    <a:pt x="21133" y="9227"/>
                  </a:cubicBezTo>
                  <a:cubicBezTo>
                    <a:pt x="21133" y="9123"/>
                    <a:pt x="21112" y="8997"/>
                    <a:pt x="21091" y="8893"/>
                  </a:cubicBezTo>
                  <a:cubicBezTo>
                    <a:pt x="21070" y="8809"/>
                    <a:pt x="20987" y="8746"/>
                    <a:pt x="20903" y="8746"/>
                  </a:cubicBezTo>
                  <a:close/>
                  <a:moveTo>
                    <a:pt x="230" y="9416"/>
                  </a:moveTo>
                  <a:cubicBezTo>
                    <a:pt x="147" y="9416"/>
                    <a:pt x="63" y="9479"/>
                    <a:pt x="63" y="9583"/>
                  </a:cubicBezTo>
                  <a:cubicBezTo>
                    <a:pt x="42" y="9688"/>
                    <a:pt x="42" y="9813"/>
                    <a:pt x="21" y="9918"/>
                  </a:cubicBezTo>
                  <a:cubicBezTo>
                    <a:pt x="21" y="10023"/>
                    <a:pt x="84" y="10085"/>
                    <a:pt x="189" y="10106"/>
                  </a:cubicBezTo>
                  <a:cubicBezTo>
                    <a:pt x="293" y="10106"/>
                    <a:pt x="356" y="10023"/>
                    <a:pt x="356" y="9939"/>
                  </a:cubicBezTo>
                  <a:cubicBezTo>
                    <a:pt x="377" y="9834"/>
                    <a:pt x="377" y="9709"/>
                    <a:pt x="398" y="9604"/>
                  </a:cubicBezTo>
                  <a:cubicBezTo>
                    <a:pt x="398" y="9520"/>
                    <a:pt x="335" y="9437"/>
                    <a:pt x="230" y="9416"/>
                  </a:cubicBezTo>
                  <a:close/>
                  <a:moveTo>
                    <a:pt x="21028" y="9751"/>
                  </a:moveTo>
                  <a:cubicBezTo>
                    <a:pt x="20945" y="9771"/>
                    <a:pt x="20861" y="9834"/>
                    <a:pt x="20882" y="9939"/>
                  </a:cubicBezTo>
                  <a:cubicBezTo>
                    <a:pt x="20882" y="10043"/>
                    <a:pt x="20882" y="10148"/>
                    <a:pt x="20882" y="10274"/>
                  </a:cubicBezTo>
                  <a:cubicBezTo>
                    <a:pt x="20882" y="10357"/>
                    <a:pt x="20966" y="10441"/>
                    <a:pt x="21049" y="10441"/>
                  </a:cubicBezTo>
                  <a:cubicBezTo>
                    <a:pt x="21049" y="10441"/>
                    <a:pt x="21049" y="10441"/>
                    <a:pt x="21070" y="10420"/>
                  </a:cubicBezTo>
                  <a:cubicBezTo>
                    <a:pt x="21154" y="10420"/>
                    <a:pt x="21238" y="10357"/>
                    <a:pt x="21217" y="10253"/>
                  </a:cubicBezTo>
                  <a:cubicBezTo>
                    <a:pt x="21217" y="10148"/>
                    <a:pt x="21217" y="10023"/>
                    <a:pt x="21217" y="9918"/>
                  </a:cubicBezTo>
                  <a:cubicBezTo>
                    <a:pt x="21196" y="9813"/>
                    <a:pt x="21112" y="9751"/>
                    <a:pt x="21028" y="9751"/>
                  </a:cubicBezTo>
                  <a:close/>
                  <a:moveTo>
                    <a:pt x="168" y="10441"/>
                  </a:moveTo>
                  <a:cubicBezTo>
                    <a:pt x="84" y="10441"/>
                    <a:pt x="0" y="10504"/>
                    <a:pt x="0" y="10608"/>
                  </a:cubicBezTo>
                  <a:cubicBezTo>
                    <a:pt x="0" y="10713"/>
                    <a:pt x="0" y="10839"/>
                    <a:pt x="0" y="10943"/>
                  </a:cubicBezTo>
                  <a:cubicBezTo>
                    <a:pt x="21" y="11048"/>
                    <a:pt x="84" y="11111"/>
                    <a:pt x="189" y="11111"/>
                  </a:cubicBezTo>
                  <a:cubicBezTo>
                    <a:pt x="272" y="11111"/>
                    <a:pt x="356" y="11027"/>
                    <a:pt x="356" y="10943"/>
                  </a:cubicBezTo>
                  <a:cubicBezTo>
                    <a:pt x="356" y="10818"/>
                    <a:pt x="335" y="10713"/>
                    <a:pt x="335" y="10608"/>
                  </a:cubicBezTo>
                  <a:cubicBezTo>
                    <a:pt x="335" y="10504"/>
                    <a:pt x="272" y="10441"/>
                    <a:pt x="168" y="10441"/>
                  </a:cubicBezTo>
                  <a:close/>
                  <a:moveTo>
                    <a:pt x="21070" y="10441"/>
                  </a:moveTo>
                  <a:cubicBezTo>
                    <a:pt x="20966" y="10441"/>
                    <a:pt x="20882" y="10504"/>
                    <a:pt x="20882" y="10608"/>
                  </a:cubicBezTo>
                  <a:cubicBezTo>
                    <a:pt x="20882" y="10713"/>
                    <a:pt x="20882" y="10818"/>
                    <a:pt x="20882" y="10943"/>
                  </a:cubicBezTo>
                  <a:cubicBezTo>
                    <a:pt x="20882" y="11027"/>
                    <a:pt x="20966" y="11111"/>
                    <a:pt x="21049" y="11111"/>
                  </a:cubicBezTo>
                  <a:cubicBezTo>
                    <a:pt x="21154" y="11111"/>
                    <a:pt x="21217" y="11048"/>
                    <a:pt x="21217" y="10943"/>
                  </a:cubicBezTo>
                  <a:cubicBezTo>
                    <a:pt x="21238" y="10839"/>
                    <a:pt x="21238" y="10713"/>
                    <a:pt x="21238" y="10608"/>
                  </a:cubicBezTo>
                  <a:cubicBezTo>
                    <a:pt x="21238" y="10504"/>
                    <a:pt x="21154" y="10441"/>
                    <a:pt x="21070" y="10441"/>
                  </a:cubicBezTo>
                  <a:close/>
                  <a:moveTo>
                    <a:pt x="209" y="11445"/>
                  </a:moveTo>
                  <a:cubicBezTo>
                    <a:pt x="105" y="11466"/>
                    <a:pt x="42" y="11550"/>
                    <a:pt x="63" y="11634"/>
                  </a:cubicBezTo>
                  <a:cubicBezTo>
                    <a:pt x="63" y="11759"/>
                    <a:pt x="84" y="11864"/>
                    <a:pt x="84" y="11968"/>
                  </a:cubicBezTo>
                  <a:cubicBezTo>
                    <a:pt x="105" y="12052"/>
                    <a:pt x="168" y="12115"/>
                    <a:pt x="251" y="12115"/>
                  </a:cubicBezTo>
                  <a:lnTo>
                    <a:pt x="272" y="12115"/>
                  </a:lnTo>
                  <a:cubicBezTo>
                    <a:pt x="377" y="12115"/>
                    <a:pt x="440" y="12031"/>
                    <a:pt x="419" y="11927"/>
                  </a:cubicBezTo>
                  <a:cubicBezTo>
                    <a:pt x="419" y="11822"/>
                    <a:pt x="398" y="11717"/>
                    <a:pt x="398" y="11592"/>
                  </a:cubicBezTo>
                  <a:cubicBezTo>
                    <a:pt x="377" y="11508"/>
                    <a:pt x="293" y="11445"/>
                    <a:pt x="209" y="11445"/>
                  </a:cubicBezTo>
                  <a:close/>
                  <a:moveTo>
                    <a:pt x="21028" y="11445"/>
                  </a:moveTo>
                  <a:cubicBezTo>
                    <a:pt x="20945" y="11445"/>
                    <a:pt x="20861" y="11508"/>
                    <a:pt x="20840" y="11592"/>
                  </a:cubicBezTo>
                  <a:cubicBezTo>
                    <a:pt x="20840" y="11717"/>
                    <a:pt x="20819" y="11822"/>
                    <a:pt x="20798" y="11927"/>
                  </a:cubicBezTo>
                  <a:cubicBezTo>
                    <a:pt x="20798" y="12031"/>
                    <a:pt x="20861" y="12115"/>
                    <a:pt x="20945" y="12115"/>
                  </a:cubicBezTo>
                  <a:lnTo>
                    <a:pt x="20966" y="12115"/>
                  </a:lnTo>
                  <a:cubicBezTo>
                    <a:pt x="21049" y="12115"/>
                    <a:pt x="21133" y="12052"/>
                    <a:pt x="21133" y="11968"/>
                  </a:cubicBezTo>
                  <a:cubicBezTo>
                    <a:pt x="21154" y="11864"/>
                    <a:pt x="21175" y="11759"/>
                    <a:pt x="21175" y="11634"/>
                  </a:cubicBezTo>
                  <a:cubicBezTo>
                    <a:pt x="21196" y="11550"/>
                    <a:pt x="21133" y="11466"/>
                    <a:pt x="21028" y="11445"/>
                  </a:cubicBezTo>
                  <a:close/>
                  <a:moveTo>
                    <a:pt x="335" y="12450"/>
                  </a:moveTo>
                  <a:cubicBezTo>
                    <a:pt x="251" y="12471"/>
                    <a:pt x="189" y="12575"/>
                    <a:pt x="209" y="12659"/>
                  </a:cubicBezTo>
                  <a:cubicBezTo>
                    <a:pt x="230" y="12764"/>
                    <a:pt x="251" y="12889"/>
                    <a:pt x="272" y="12994"/>
                  </a:cubicBezTo>
                  <a:cubicBezTo>
                    <a:pt x="293" y="13077"/>
                    <a:pt x="356" y="13119"/>
                    <a:pt x="440" y="13119"/>
                  </a:cubicBezTo>
                  <a:lnTo>
                    <a:pt x="481" y="13119"/>
                  </a:lnTo>
                  <a:cubicBezTo>
                    <a:pt x="565" y="13098"/>
                    <a:pt x="628" y="13015"/>
                    <a:pt x="607" y="12910"/>
                  </a:cubicBezTo>
                  <a:cubicBezTo>
                    <a:pt x="586" y="12805"/>
                    <a:pt x="565" y="12701"/>
                    <a:pt x="544" y="12596"/>
                  </a:cubicBezTo>
                  <a:cubicBezTo>
                    <a:pt x="523" y="12492"/>
                    <a:pt x="419" y="12450"/>
                    <a:pt x="335" y="12450"/>
                  </a:cubicBezTo>
                  <a:close/>
                  <a:moveTo>
                    <a:pt x="20864" y="12446"/>
                  </a:moveTo>
                  <a:cubicBezTo>
                    <a:pt x="20778" y="12446"/>
                    <a:pt x="20712" y="12505"/>
                    <a:pt x="20694" y="12596"/>
                  </a:cubicBezTo>
                  <a:cubicBezTo>
                    <a:pt x="20673" y="12701"/>
                    <a:pt x="20652" y="12805"/>
                    <a:pt x="20631" y="12910"/>
                  </a:cubicBezTo>
                  <a:cubicBezTo>
                    <a:pt x="20610" y="13015"/>
                    <a:pt x="20673" y="13098"/>
                    <a:pt x="20756" y="13119"/>
                  </a:cubicBezTo>
                  <a:lnTo>
                    <a:pt x="20798" y="13119"/>
                  </a:lnTo>
                  <a:cubicBezTo>
                    <a:pt x="20882" y="13119"/>
                    <a:pt x="20945" y="13077"/>
                    <a:pt x="20966" y="12994"/>
                  </a:cubicBezTo>
                  <a:cubicBezTo>
                    <a:pt x="20987" y="12889"/>
                    <a:pt x="21008" y="12764"/>
                    <a:pt x="21028" y="12659"/>
                  </a:cubicBezTo>
                  <a:cubicBezTo>
                    <a:pt x="21049" y="12554"/>
                    <a:pt x="20987" y="12471"/>
                    <a:pt x="20903" y="12450"/>
                  </a:cubicBezTo>
                  <a:cubicBezTo>
                    <a:pt x="20889" y="12447"/>
                    <a:pt x="20876" y="12446"/>
                    <a:pt x="20864" y="12446"/>
                  </a:cubicBezTo>
                  <a:close/>
                  <a:moveTo>
                    <a:pt x="622" y="13441"/>
                  </a:moveTo>
                  <a:cubicBezTo>
                    <a:pt x="603" y="13441"/>
                    <a:pt x="584" y="13445"/>
                    <a:pt x="565" y="13454"/>
                  </a:cubicBezTo>
                  <a:cubicBezTo>
                    <a:pt x="481" y="13475"/>
                    <a:pt x="419" y="13559"/>
                    <a:pt x="440" y="13663"/>
                  </a:cubicBezTo>
                  <a:cubicBezTo>
                    <a:pt x="481" y="13768"/>
                    <a:pt x="523" y="13872"/>
                    <a:pt x="544" y="13977"/>
                  </a:cubicBezTo>
                  <a:cubicBezTo>
                    <a:pt x="586" y="14061"/>
                    <a:pt x="649" y="14103"/>
                    <a:pt x="712" y="14103"/>
                  </a:cubicBezTo>
                  <a:cubicBezTo>
                    <a:pt x="733" y="14103"/>
                    <a:pt x="754" y="14103"/>
                    <a:pt x="774" y="14082"/>
                  </a:cubicBezTo>
                  <a:cubicBezTo>
                    <a:pt x="858" y="14061"/>
                    <a:pt x="900" y="13956"/>
                    <a:pt x="879" y="13872"/>
                  </a:cubicBezTo>
                  <a:cubicBezTo>
                    <a:pt x="837" y="13768"/>
                    <a:pt x="795" y="13663"/>
                    <a:pt x="774" y="13559"/>
                  </a:cubicBezTo>
                  <a:cubicBezTo>
                    <a:pt x="758" y="13493"/>
                    <a:pt x="691" y="13441"/>
                    <a:pt x="622" y="13441"/>
                  </a:cubicBezTo>
                  <a:close/>
                  <a:moveTo>
                    <a:pt x="20607" y="13441"/>
                  </a:moveTo>
                  <a:cubicBezTo>
                    <a:pt x="20534" y="13441"/>
                    <a:pt x="20480" y="13493"/>
                    <a:pt x="20464" y="13559"/>
                  </a:cubicBezTo>
                  <a:cubicBezTo>
                    <a:pt x="20422" y="13663"/>
                    <a:pt x="20401" y="13768"/>
                    <a:pt x="20359" y="13872"/>
                  </a:cubicBezTo>
                  <a:cubicBezTo>
                    <a:pt x="20338" y="13956"/>
                    <a:pt x="20380" y="14061"/>
                    <a:pt x="20464" y="14082"/>
                  </a:cubicBezTo>
                  <a:cubicBezTo>
                    <a:pt x="20484" y="14103"/>
                    <a:pt x="20505" y="14103"/>
                    <a:pt x="20526" y="14103"/>
                  </a:cubicBezTo>
                  <a:cubicBezTo>
                    <a:pt x="20589" y="14103"/>
                    <a:pt x="20652" y="14061"/>
                    <a:pt x="20673" y="13977"/>
                  </a:cubicBezTo>
                  <a:cubicBezTo>
                    <a:pt x="20715" y="13872"/>
                    <a:pt x="20756" y="13768"/>
                    <a:pt x="20777" y="13663"/>
                  </a:cubicBezTo>
                  <a:cubicBezTo>
                    <a:pt x="20819" y="13559"/>
                    <a:pt x="20756" y="13475"/>
                    <a:pt x="20673" y="13454"/>
                  </a:cubicBezTo>
                  <a:cubicBezTo>
                    <a:pt x="20650" y="13445"/>
                    <a:pt x="20628" y="13441"/>
                    <a:pt x="20607" y="13441"/>
                  </a:cubicBezTo>
                  <a:close/>
                  <a:moveTo>
                    <a:pt x="949" y="14400"/>
                  </a:moveTo>
                  <a:cubicBezTo>
                    <a:pt x="925" y="14400"/>
                    <a:pt x="901" y="14405"/>
                    <a:pt x="879" y="14416"/>
                  </a:cubicBezTo>
                  <a:cubicBezTo>
                    <a:pt x="795" y="14437"/>
                    <a:pt x="754" y="14542"/>
                    <a:pt x="795" y="14626"/>
                  </a:cubicBezTo>
                  <a:cubicBezTo>
                    <a:pt x="837" y="14730"/>
                    <a:pt x="879" y="14835"/>
                    <a:pt x="921" y="14940"/>
                  </a:cubicBezTo>
                  <a:cubicBezTo>
                    <a:pt x="963" y="15002"/>
                    <a:pt x="1026" y="15044"/>
                    <a:pt x="1088" y="15044"/>
                  </a:cubicBezTo>
                  <a:cubicBezTo>
                    <a:pt x="1109" y="15044"/>
                    <a:pt x="1130" y="15044"/>
                    <a:pt x="1151" y="15023"/>
                  </a:cubicBezTo>
                  <a:cubicBezTo>
                    <a:pt x="1235" y="15002"/>
                    <a:pt x="1277" y="14898"/>
                    <a:pt x="1235" y="14814"/>
                  </a:cubicBezTo>
                  <a:cubicBezTo>
                    <a:pt x="1193" y="14709"/>
                    <a:pt x="1151" y="14605"/>
                    <a:pt x="1109" y="14500"/>
                  </a:cubicBezTo>
                  <a:cubicBezTo>
                    <a:pt x="1079" y="14439"/>
                    <a:pt x="1014" y="14400"/>
                    <a:pt x="949" y="14400"/>
                  </a:cubicBezTo>
                  <a:close/>
                  <a:moveTo>
                    <a:pt x="20272" y="14400"/>
                  </a:moveTo>
                  <a:cubicBezTo>
                    <a:pt x="20212" y="14400"/>
                    <a:pt x="20159" y="14439"/>
                    <a:pt x="20129" y="14500"/>
                  </a:cubicBezTo>
                  <a:cubicBezTo>
                    <a:pt x="20087" y="14605"/>
                    <a:pt x="20045" y="14709"/>
                    <a:pt x="20003" y="14814"/>
                  </a:cubicBezTo>
                  <a:cubicBezTo>
                    <a:pt x="19961" y="14898"/>
                    <a:pt x="20003" y="15002"/>
                    <a:pt x="20087" y="15023"/>
                  </a:cubicBezTo>
                  <a:cubicBezTo>
                    <a:pt x="20108" y="15044"/>
                    <a:pt x="20129" y="15044"/>
                    <a:pt x="20150" y="15044"/>
                  </a:cubicBezTo>
                  <a:cubicBezTo>
                    <a:pt x="20212" y="15044"/>
                    <a:pt x="20275" y="15002"/>
                    <a:pt x="20296" y="14940"/>
                  </a:cubicBezTo>
                  <a:cubicBezTo>
                    <a:pt x="20359" y="14835"/>
                    <a:pt x="20401" y="14730"/>
                    <a:pt x="20443" y="14626"/>
                  </a:cubicBezTo>
                  <a:cubicBezTo>
                    <a:pt x="20484" y="14542"/>
                    <a:pt x="20443" y="14437"/>
                    <a:pt x="20338" y="14416"/>
                  </a:cubicBezTo>
                  <a:cubicBezTo>
                    <a:pt x="20316" y="14405"/>
                    <a:pt x="20293" y="14400"/>
                    <a:pt x="20272" y="14400"/>
                  </a:cubicBezTo>
                  <a:close/>
                  <a:moveTo>
                    <a:pt x="1385" y="15316"/>
                  </a:moveTo>
                  <a:cubicBezTo>
                    <a:pt x="1356" y="15316"/>
                    <a:pt x="1325" y="15323"/>
                    <a:pt x="1298" y="15337"/>
                  </a:cubicBezTo>
                  <a:cubicBezTo>
                    <a:pt x="1214" y="15379"/>
                    <a:pt x="1193" y="15484"/>
                    <a:pt x="1235" y="15567"/>
                  </a:cubicBezTo>
                  <a:cubicBezTo>
                    <a:pt x="1277" y="15651"/>
                    <a:pt x="1339" y="15756"/>
                    <a:pt x="1402" y="15860"/>
                  </a:cubicBezTo>
                  <a:cubicBezTo>
                    <a:pt x="1423" y="15923"/>
                    <a:pt x="1486" y="15944"/>
                    <a:pt x="1549" y="15944"/>
                  </a:cubicBezTo>
                  <a:cubicBezTo>
                    <a:pt x="1570" y="15944"/>
                    <a:pt x="1590" y="15944"/>
                    <a:pt x="1632" y="15923"/>
                  </a:cubicBezTo>
                  <a:cubicBezTo>
                    <a:pt x="1716" y="15881"/>
                    <a:pt x="1737" y="15777"/>
                    <a:pt x="1695" y="15693"/>
                  </a:cubicBezTo>
                  <a:cubicBezTo>
                    <a:pt x="1632" y="15588"/>
                    <a:pt x="1590" y="15505"/>
                    <a:pt x="1528" y="15400"/>
                  </a:cubicBezTo>
                  <a:cubicBezTo>
                    <a:pt x="1500" y="15344"/>
                    <a:pt x="1444" y="15316"/>
                    <a:pt x="1385" y="15316"/>
                  </a:cubicBezTo>
                  <a:close/>
                  <a:moveTo>
                    <a:pt x="19853" y="15316"/>
                  </a:moveTo>
                  <a:cubicBezTo>
                    <a:pt x="19794" y="15316"/>
                    <a:pt x="19738" y="15344"/>
                    <a:pt x="19710" y="15400"/>
                  </a:cubicBezTo>
                  <a:cubicBezTo>
                    <a:pt x="19648" y="15505"/>
                    <a:pt x="19606" y="15609"/>
                    <a:pt x="19543" y="15693"/>
                  </a:cubicBezTo>
                  <a:cubicBezTo>
                    <a:pt x="19501" y="15777"/>
                    <a:pt x="19522" y="15881"/>
                    <a:pt x="19606" y="15923"/>
                  </a:cubicBezTo>
                  <a:cubicBezTo>
                    <a:pt x="19627" y="15944"/>
                    <a:pt x="19668" y="15944"/>
                    <a:pt x="19689" y="15944"/>
                  </a:cubicBezTo>
                  <a:cubicBezTo>
                    <a:pt x="19752" y="15944"/>
                    <a:pt x="19815" y="15923"/>
                    <a:pt x="19836" y="15860"/>
                  </a:cubicBezTo>
                  <a:cubicBezTo>
                    <a:pt x="19899" y="15756"/>
                    <a:pt x="19940" y="15672"/>
                    <a:pt x="20003" y="15567"/>
                  </a:cubicBezTo>
                  <a:cubicBezTo>
                    <a:pt x="20045" y="15484"/>
                    <a:pt x="20024" y="15379"/>
                    <a:pt x="19940" y="15337"/>
                  </a:cubicBezTo>
                  <a:cubicBezTo>
                    <a:pt x="19913" y="15323"/>
                    <a:pt x="19882" y="15316"/>
                    <a:pt x="19853" y="15316"/>
                  </a:cubicBezTo>
                  <a:close/>
                  <a:moveTo>
                    <a:pt x="1903" y="16179"/>
                  </a:moveTo>
                  <a:cubicBezTo>
                    <a:pt x="1869" y="16179"/>
                    <a:pt x="1833" y="16191"/>
                    <a:pt x="1800" y="16216"/>
                  </a:cubicBezTo>
                  <a:cubicBezTo>
                    <a:pt x="1716" y="16258"/>
                    <a:pt x="1695" y="16362"/>
                    <a:pt x="1758" y="16446"/>
                  </a:cubicBezTo>
                  <a:cubicBezTo>
                    <a:pt x="1821" y="16551"/>
                    <a:pt x="1883" y="16634"/>
                    <a:pt x="1946" y="16739"/>
                  </a:cubicBezTo>
                  <a:cubicBezTo>
                    <a:pt x="1988" y="16781"/>
                    <a:pt x="2030" y="16802"/>
                    <a:pt x="2093" y="16802"/>
                  </a:cubicBezTo>
                  <a:cubicBezTo>
                    <a:pt x="2114" y="16802"/>
                    <a:pt x="2155" y="16781"/>
                    <a:pt x="2176" y="16760"/>
                  </a:cubicBezTo>
                  <a:cubicBezTo>
                    <a:pt x="2260" y="16718"/>
                    <a:pt x="2281" y="16613"/>
                    <a:pt x="2218" y="16530"/>
                  </a:cubicBezTo>
                  <a:cubicBezTo>
                    <a:pt x="2155" y="16446"/>
                    <a:pt x="2093" y="16341"/>
                    <a:pt x="2030" y="16258"/>
                  </a:cubicBezTo>
                  <a:cubicBezTo>
                    <a:pt x="2005" y="16207"/>
                    <a:pt x="1956" y="16179"/>
                    <a:pt x="1903" y="16179"/>
                  </a:cubicBezTo>
                  <a:close/>
                  <a:moveTo>
                    <a:pt x="19344" y="16194"/>
                  </a:moveTo>
                  <a:cubicBezTo>
                    <a:pt x="19286" y="16194"/>
                    <a:pt x="19228" y="16217"/>
                    <a:pt x="19187" y="16258"/>
                  </a:cubicBezTo>
                  <a:cubicBezTo>
                    <a:pt x="19124" y="16362"/>
                    <a:pt x="19062" y="16446"/>
                    <a:pt x="18999" y="16530"/>
                  </a:cubicBezTo>
                  <a:cubicBezTo>
                    <a:pt x="18957" y="16613"/>
                    <a:pt x="18978" y="16718"/>
                    <a:pt x="19041" y="16781"/>
                  </a:cubicBezTo>
                  <a:cubicBezTo>
                    <a:pt x="19083" y="16802"/>
                    <a:pt x="19104" y="16802"/>
                    <a:pt x="19145" y="16802"/>
                  </a:cubicBezTo>
                  <a:cubicBezTo>
                    <a:pt x="19187" y="16802"/>
                    <a:pt x="19250" y="16781"/>
                    <a:pt x="19292" y="16739"/>
                  </a:cubicBezTo>
                  <a:cubicBezTo>
                    <a:pt x="19355" y="16655"/>
                    <a:pt x="19417" y="16551"/>
                    <a:pt x="19480" y="16446"/>
                  </a:cubicBezTo>
                  <a:cubicBezTo>
                    <a:pt x="19522" y="16383"/>
                    <a:pt x="19501" y="16279"/>
                    <a:pt x="19438" y="16216"/>
                  </a:cubicBezTo>
                  <a:cubicBezTo>
                    <a:pt x="19409" y="16201"/>
                    <a:pt x="19376" y="16194"/>
                    <a:pt x="19344" y="16194"/>
                  </a:cubicBezTo>
                  <a:close/>
                  <a:moveTo>
                    <a:pt x="2496" y="17004"/>
                  </a:moveTo>
                  <a:cubicBezTo>
                    <a:pt x="2458" y="17004"/>
                    <a:pt x="2420" y="17015"/>
                    <a:pt x="2386" y="17032"/>
                  </a:cubicBezTo>
                  <a:cubicBezTo>
                    <a:pt x="2323" y="17095"/>
                    <a:pt x="2302" y="17199"/>
                    <a:pt x="2365" y="17283"/>
                  </a:cubicBezTo>
                  <a:cubicBezTo>
                    <a:pt x="2427" y="17367"/>
                    <a:pt x="2511" y="17450"/>
                    <a:pt x="2574" y="17534"/>
                  </a:cubicBezTo>
                  <a:cubicBezTo>
                    <a:pt x="2616" y="17576"/>
                    <a:pt x="2658" y="17597"/>
                    <a:pt x="2720" y="17597"/>
                  </a:cubicBezTo>
                  <a:cubicBezTo>
                    <a:pt x="2741" y="17597"/>
                    <a:pt x="2783" y="17576"/>
                    <a:pt x="2825" y="17555"/>
                  </a:cubicBezTo>
                  <a:cubicBezTo>
                    <a:pt x="2888" y="17492"/>
                    <a:pt x="2909" y="17388"/>
                    <a:pt x="2846" y="17325"/>
                  </a:cubicBezTo>
                  <a:cubicBezTo>
                    <a:pt x="2762" y="17241"/>
                    <a:pt x="2699" y="17157"/>
                    <a:pt x="2637" y="17074"/>
                  </a:cubicBezTo>
                  <a:cubicBezTo>
                    <a:pt x="2600" y="17025"/>
                    <a:pt x="2549" y="17004"/>
                    <a:pt x="2496" y="17004"/>
                  </a:cubicBezTo>
                  <a:close/>
                  <a:moveTo>
                    <a:pt x="18729" y="17008"/>
                  </a:moveTo>
                  <a:cubicBezTo>
                    <a:pt x="18681" y="17008"/>
                    <a:pt x="18635" y="17029"/>
                    <a:pt x="18601" y="17074"/>
                  </a:cubicBezTo>
                  <a:cubicBezTo>
                    <a:pt x="18539" y="17157"/>
                    <a:pt x="18455" y="17241"/>
                    <a:pt x="18392" y="17325"/>
                  </a:cubicBezTo>
                  <a:cubicBezTo>
                    <a:pt x="18329" y="17388"/>
                    <a:pt x="18329" y="17513"/>
                    <a:pt x="18413" y="17555"/>
                  </a:cubicBezTo>
                  <a:cubicBezTo>
                    <a:pt x="18434" y="17597"/>
                    <a:pt x="18476" y="17597"/>
                    <a:pt x="18518" y="17597"/>
                  </a:cubicBezTo>
                  <a:cubicBezTo>
                    <a:pt x="18559" y="17597"/>
                    <a:pt x="18601" y="17576"/>
                    <a:pt x="18643" y="17555"/>
                  </a:cubicBezTo>
                  <a:cubicBezTo>
                    <a:pt x="18727" y="17450"/>
                    <a:pt x="18790" y="17367"/>
                    <a:pt x="18873" y="17283"/>
                  </a:cubicBezTo>
                  <a:cubicBezTo>
                    <a:pt x="18936" y="17199"/>
                    <a:pt x="18915" y="17095"/>
                    <a:pt x="18852" y="17053"/>
                  </a:cubicBezTo>
                  <a:cubicBezTo>
                    <a:pt x="18814" y="17024"/>
                    <a:pt x="18770" y="17008"/>
                    <a:pt x="18729" y="17008"/>
                  </a:cubicBezTo>
                  <a:close/>
                  <a:moveTo>
                    <a:pt x="3170" y="17759"/>
                  </a:moveTo>
                  <a:cubicBezTo>
                    <a:pt x="3128" y="17759"/>
                    <a:pt x="3086" y="17775"/>
                    <a:pt x="3055" y="17806"/>
                  </a:cubicBezTo>
                  <a:cubicBezTo>
                    <a:pt x="2971" y="17869"/>
                    <a:pt x="2971" y="17973"/>
                    <a:pt x="3055" y="18036"/>
                  </a:cubicBezTo>
                  <a:cubicBezTo>
                    <a:pt x="3118" y="18120"/>
                    <a:pt x="3202" y="18204"/>
                    <a:pt x="3285" y="18287"/>
                  </a:cubicBezTo>
                  <a:cubicBezTo>
                    <a:pt x="3327" y="18308"/>
                    <a:pt x="3369" y="18329"/>
                    <a:pt x="3411" y="18329"/>
                  </a:cubicBezTo>
                  <a:cubicBezTo>
                    <a:pt x="3453" y="18329"/>
                    <a:pt x="3494" y="18308"/>
                    <a:pt x="3536" y="18287"/>
                  </a:cubicBezTo>
                  <a:cubicBezTo>
                    <a:pt x="3599" y="18225"/>
                    <a:pt x="3599" y="18099"/>
                    <a:pt x="3515" y="18036"/>
                  </a:cubicBezTo>
                  <a:cubicBezTo>
                    <a:pt x="3453" y="17973"/>
                    <a:pt x="3369" y="17890"/>
                    <a:pt x="3285" y="17806"/>
                  </a:cubicBezTo>
                  <a:cubicBezTo>
                    <a:pt x="3254" y="17775"/>
                    <a:pt x="3212" y="17759"/>
                    <a:pt x="3170" y="17759"/>
                  </a:cubicBezTo>
                  <a:close/>
                  <a:moveTo>
                    <a:pt x="18057" y="17759"/>
                  </a:moveTo>
                  <a:cubicBezTo>
                    <a:pt x="18010" y="17759"/>
                    <a:pt x="17963" y="17775"/>
                    <a:pt x="17932" y="17806"/>
                  </a:cubicBezTo>
                  <a:cubicBezTo>
                    <a:pt x="17869" y="17890"/>
                    <a:pt x="17785" y="17973"/>
                    <a:pt x="17702" y="18057"/>
                  </a:cubicBezTo>
                  <a:cubicBezTo>
                    <a:pt x="17639" y="18120"/>
                    <a:pt x="17639" y="18225"/>
                    <a:pt x="17702" y="18287"/>
                  </a:cubicBezTo>
                  <a:cubicBezTo>
                    <a:pt x="17723" y="18329"/>
                    <a:pt x="17764" y="18329"/>
                    <a:pt x="17827" y="18329"/>
                  </a:cubicBezTo>
                  <a:cubicBezTo>
                    <a:pt x="17869" y="18329"/>
                    <a:pt x="17911" y="18329"/>
                    <a:pt x="17932" y="18287"/>
                  </a:cubicBezTo>
                  <a:cubicBezTo>
                    <a:pt x="18015" y="18204"/>
                    <a:pt x="18099" y="18141"/>
                    <a:pt x="18183" y="18057"/>
                  </a:cubicBezTo>
                  <a:cubicBezTo>
                    <a:pt x="18246" y="17994"/>
                    <a:pt x="18246" y="17869"/>
                    <a:pt x="18183" y="17806"/>
                  </a:cubicBezTo>
                  <a:cubicBezTo>
                    <a:pt x="18151" y="17775"/>
                    <a:pt x="18104" y="17759"/>
                    <a:pt x="18057" y="17759"/>
                  </a:cubicBezTo>
                  <a:close/>
                  <a:moveTo>
                    <a:pt x="3915" y="18446"/>
                  </a:moveTo>
                  <a:cubicBezTo>
                    <a:pt x="3869" y="18446"/>
                    <a:pt x="3822" y="18462"/>
                    <a:pt x="3787" y="18497"/>
                  </a:cubicBezTo>
                  <a:cubicBezTo>
                    <a:pt x="3725" y="18580"/>
                    <a:pt x="3746" y="18685"/>
                    <a:pt x="3808" y="18748"/>
                  </a:cubicBezTo>
                  <a:cubicBezTo>
                    <a:pt x="3892" y="18810"/>
                    <a:pt x="3976" y="18894"/>
                    <a:pt x="4080" y="18957"/>
                  </a:cubicBezTo>
                  <a:cubicBezTo>
                    <a:pt x="4101" y="18999"/>
                    <a:pt x="4143" y="18999"/>
                    <a:pt x="4185" y="18999"/>
                  </a:cubicBezTo>
                  <a:cubicBezTo>
                    <a:pt x="4227" y="18999"/>
                    <a:pt x="4269" y="18978"/>
                    <a:pt x="4311" y="18936"/>
                  </a:cubicBezTo>
                  <a:cubicBezTo>
                    <a:pt x="4373" y="18852"/>
                    <a:pt x="4352" y="18748"/>
                    <a:pt x="4290" y="18685"/>
                  </a:cubicBezTo>
                  <a:cubicBezTo>
                    <a:pt x="4185" y="18622"/>
                    <a:pt x="4101" y="18559"/>
                    <a:pt x="4018" y="18476"/>
                  </a:cubicBezTo>
                  <a:cubicBezTo>
                    <a:pt x="3989" y="18457"/>
                    <a:pt x="3953" y="18446"/>
                    <a:pt x="3915" y="18446"/>
                  </a:cubicBezTo>
                  <a:close/>
                  <a:moveTo>
                    <a:pt x="17323" y="18452"/>
                  </a:moveTo>
                  <a:cubicBezTo>
                    <a:pt x="17282" y="18452"/>
                    <a:pt x="17238" y="18467"/>
                    <a:pt x="17199" y="18497"/>
                  </a:cubicBezTo>
                  <a:cubicBezTo>
                    <a:pt x="17116" y="18559"/>
                    <a:pt x="17032" y="18622"/>
                    <a:pt x="16948" y="18706"/>
                  </a:cubicBezTo>
                  <a:cubicBezTo>
                    <a:pt x="16865" y="18748"/>
                    <a:pt x="16865" y="18873"/>
                    <a:pt x="16907" y="18936"/>
                  </a:cubicBezTo>
                  <a:cubicBezTo>
                    <a:pt x="16948" y="18978"/>
                    <a:pt x="16990" y="18999"/>
                    <a:pt x="17053" y="18999"/>
                  </a:cubicBezTo>
                  <a:cubicBezTo>
                    <a:pt x="17095" y="18999"/>
                    <a:pt x="17116" y="18999"/>
                    <a:pt x="17158" y="18978"/>
                  </a:cubicBezTo>
                  <a:cubicBezTo>
                    <a:pt x="17241" y="18894"/>
                    <a:pt x="17325" y="18831"/>
                    <a:pt x="17430" y="18748"/>
                  </a:cubicBezTo>
                  <a:cubicBezTo>
                    <a:pt x="17492" y="18685"/>
                    <a:pt x="17492" y="18580"/>
                    <a:pt x="17451" y="18518"/>
                  </a:cubicBezTo>
                  <a:cubicBezTo>
                    <a:pt x="17417" y="18473"/>
                    <a:pt x="17371" y="18452"/>
                    <a:pt x="17323" y="18452"/>
                  </a:cubicBezTo>
                  <a:close/>
                  <a:moveTo>
                    <a:pt x="4739" y="19062"/>
                  </a:moveTo>
                  <a:cubicBezTo>
                    <a:pt x="4685" y="19062"/>
                    <a:pt x="4624" y="19089"/>
                    <a:pt x="4583" y="19145"/>
                  </a:cubicBezTo>
                  <a:cubicBezTo>
                    <a:pt x="4541" y="19208"/>
                    <a:pt x="4562" y="19313"/>
                    <a:pt x="4624" y="19375"/>
                  </a:cubicBezTo>
                  <a:cubicBezTo>
                    <a:pt x="4729" y="19438"/>
                    <a:pt x="4813" y="19501"/>
                    <a:pt x="4917" y="19564"/>
                  </a:cubicBezTo>
                  <a:cubicBezTo>
                    <a:pt x="4938" y="19585"/>
                    <a:pt x="4980" y="19585"/>
                    <a:pt x="5001" y="19585"/>
                  </a:cubicBezTo>
                  <a:cubicBezTo>
                    <a:pt x="5064" y="19585"/>
                    <a:pt x="5127" y="19564"/>
                    <a:pt x="5147" y="19501"/>
                  </a:cubicBezTo>
                  <a:cubicBezTo>
                    <a:pt x="5189" y="19438"/>
                    <a:pt x="5168" y="19334"/>
                    <a:pt x="5106" y="19271"/>
                  </a:cubicBezTo>
                  <a:cubicBezTo>
                    <a:pt x="5001" y="19208"/>
                    <a:pt x="4917" y="19145"/>
                    <a:pt x="4813" y="19082"/>
                  </a:cubicBezTo>
                  <a:cubicBezTo>
                    <a:pt x="4792" y="19068"/>
                    <a:pt x="4766" y="19062"/>
                    <a:pt x="4739" y="19062"/>
                  </a:cubicBezTo>
                  <a:close/>
                  <a:moveTo>
                    <a:pt x="16508" y="19067"/>
                  </a:moveTo>
                  <a:cubicBezTo>
                    <a:pt x="16474" y="19067"/>
                    <a:pt x="16437" y="19079"/>
                    <a:pt x="16404" y="19103"/>
                  </a:cubicBezTo>
                  <a:cubicBezTo>
                    <a:pt x="16321" y="19166"/>
                    <a:pt x="16237" y="19208"/>
                    <a:pt x="16132" y="19271"/>
                  </a:cubicBezTo>
                  <a:cubicBezTo>
                    <a:pt x="16049" y="19334"/>
                    <a:pt x="16028" y="19438"/>
                    <a:pt x="16070" y="19522"/>
                  </a:cubicBezTo>
                  <a:cubicBezTo>
                    <a:pt x="16111" y="19564"/>
                    <a:pt x="16174" y="19585"/>
                    <a:pt x="16216" y="19585"/>
                  </a:cubicBezTo>
                  <a:cubicBezTo>
                    <a:pt x="16258" y="19585"/>
                    <a:pt x="16279" y="19585"/>
                    <a:pt x="16321" y="19564"/>
                  </a:cubicBezTo>
                  <a:cubicBezTo>
                    <a:pt x="16404" y="19501"/>
                    <a:pt x="16509" y="19438"/>
                    <a:pt x="16593" y="19375"/>
                  </a:cubicBezTo>
                  <a:cubicBezTo>
                    <a:pt x="16676" y="19313"/>
                    <a:pt x="16697" y="19208"/>
                    <a:pt x="16635" y="19145"/>
                  </a:cubicBezTo>
                  <a:cubicBezTo>
                    <a:pt x="16609" y="19095"/>
                    <a:pt x="16561" y="19067"/>
                    <a:pt x="16508" y="19067"/>
                  </a:cubicBezTo>
                  <a:close/>
                  <a:moveTo>
                    <a:pt x="5597" y="19589"/>
                  </a:moveTo>
                  <a:cubicBezTo>
                    <a:pt x="5533" y="19589"/>
                    <a:pt x="5471" y="19623"/>
                    <a:pt x="5440" y="19668"/>
                  </a:cubicBezTo>
                  <a:cubicBezTo>
                    <a:pt x="5399" y="19752"/>
                    <a:pt x="5440" y="19857"/>
                    <a:pt x="5503" y="19898"/>
                  </a:cubicBezTo>
                  <a:cubicBezTo>
                    <a:pt x="5608" y="19961"/>
                    <a:pt x="5712" y="20024"/>
                    <a:pt x="5817" y="20066"/>
                  </a:cubicBezTo>
                  <a:cubicBezTo>
                    <a:pt x="5838" y="20087"/>
                    <a:pt x="5859" y="20087"/>
                    <a:pt x="5880" y="20087"/>
                  </a:cubicBezTo>
                  <a:cubicBezTo>
                    <a:pt x="5943" y="20087"/>
                    <a:pt x="6005" y="20045"/>
                    <a:pt x="6047" y="20003"/>
                  </a:cubicBezTo>
                  <a:cubicBezTo>
                    <a:pt x="6089" y="19919"/>
                    <a:pt x="6047" y="19815"/>
                    <a:pt x="5963" y="19773"/>
                  </a:cubicBezTo>
                  <a:cubicBezTo>
                    <a:pt x="5880" y="19710"/>
                    <a:pt x="5775" y="19668"/>
                    <a:pt x="5671" y="19606"/>
                  </a:cubicBezTo>
                  <a:cubicBezTo>
                    <a:pt x="5647" y="19594"/>
                    <a:pt x="5622" y="19589"/>
                    <a:pt x="5597" y="19589"/>
                  </a:cubicBezTo>
                  <a:close/>
                  <a:moveTo>
                    <a:pt x="15641" y="19596"/>
                  </a:moveTo>
                  <a:cubicBezTo>
                    <a:pt x="15614" y="19596"/>
                    <a:pt x="15588" y="19606"/>
                    <a:pt x="15567" y="19626"/>
                  </a:cubicBezTo>
                  <a:cubicBezTo>
                    <a:pt x="15463" y="19668"/>
                    <a:pt x="15358" y="19731"/>
                    <a:pt x="15274" y="19773"/>
                  </a:cubicBezTo>
                  <a:cubicBezTo>
                    <a:pt x="15191" y="19815"/>
                    <a:pt x="15149" y="19919"/>
                    <a:pt x="15191" y="20003"/>
                  </a:cubicBezTo>
                  <a:cubicBezTo>
                    <a:pt x="15233" y="20066"/>
                    <a:pt x="15274" y="20087"/>
                    <a:pt x="15337" y="20087"/>
                  </a:cubicBezTo>
                  <a:cubicBezTo>
                    <a:pt x="15379" y="20087"/>
                    <a:pt x="15400" y="20087"/>
                    <a:pt x="15421" y="20066"/>
                  </a:cubicBezTo>
                  <a:cubicBezTo>
                    <a:pt x="15526" y="20024"/>
                    <a:pt x="15630" y="19961"/>
                    <a:pt x="15714" y="19919"/>
                  </a:cubicBezTo>
                  <a:cubicBezTo>
                    <a:pt x="15798" y="19878"/>
                    <a:pt x="15839" y="19773"/>
                    <a:pt x="15798" y="19689"/>
                  </a:cubicBezTo>
                  <a:cubicBezTo>
                    <a:pt x="15756" y="19633"/>
                    <a:pt x="15695" y="19596"/>
                    <a:pt x="15641" y="19596"/>
                  </a:cubicBezTo>
                  <a:close/>
                  <a:moveTo>
                    <a:pt x="6512" y="20038"/>
                  </a:moveTo>
                  <a:cubicBezTo>
                    <a:pt x="6443" y="20038"/>
                    <a:pt x="6373" y="20068"/>
                    <a:pt x="6340" y="20150"/>
                  </a:cubicBezTo>
                  <a:cubicBezTo>
                    <a:pt x="6298" y="20233"/>
                    <a:pt x="6340" y="20338"/>
                    <a:pt x="6424" y="20359"/>
                  </a:cubicBezTo>
                  <a:cubicBezTo>
                    <a:pt x="6528" y="20401"/>
                    <a:pt x="6654" y="20463"/>
                    <a:pt x="6759" y="20484"/>
                  </a:cubicBezTo>
                  <a:cubicBezTo>
                    <a:pt x="6780" y="20505"/>
                    <a:pt x="6800" y="20505"/>
                    <a:pt x="6821" y="20505"/>
                  </a:cubicBezTo>
                  <a:cubicBezTo>
                    <a:pt x="6884" y="20505"/>
                    <a:pt x="6947" y="20463"/>
                    <a:pt x="6968" y="20401"/>
                  </a:cubicBezTo>
                  <a:cubicBezTo>
                    <a:pt x="7010" y="20317"/>
                    <a:pt x="6968" y="20212"/>
                    <a:pt x="6884" y="20170"/>
                  </a:cubicBezTo>
                  <a:cubicBezTo>
                    <a:pt x="6780" y="20129"/>
                    <a:pt x="6675" y="20087"/>
                    <a:pt x="6570" y="20045"/>
                  </a:cubicBezTo>
                  <a:cubicBezTo>
                    <a:pt x="6551" y="20040"/>
                    <a:pt x="6532" y="20038"/>
                    <a:pt x="6512" y="20038"/>
                  </a:cubicBezTo>
                  <a:close/>
                  <a:moveTo>
                    <a:pt x="14726" y="20038"/>
                  </a:moveTo>
                  <a:cubicBezTo>
                    <a:pt x="14706" y="20038"/>
                    <a:pt x="14687" y="20040"/>
                    <a:pt x="14668" y="20045"/>
                  </a:cubicBezTo>
                  <a:cubicBezTo>
                    <a:pt x="14563" y="20108"/>
                    <a:pt x="14458" y="20129"/>
                    <a:pt x="14354" y="20170"/>
                  </a:cubicBezTo>
                  <a:cubicBezTo>
                    <a:pt x="14270" y="20212"/>
                    <a:pt x="14228" y="20317"/>
                    <a:pt x="14270" y="20401"/>
                  </a:cubicBezTo>
                  <a:cubicBezTo>
                    <a:pt x="14291" y="20463"/>
                    <a:pt x="14354" y="20505"/>
                    <a:pt x="14417" y="20505"/>
                  </a:cubicBezTo>
                  <a:cubicBezTo>
                    <a:pt x="14438" y="20505"/>
                    <a:pt x="14458" y="20505"/>
                    <a:pt x="14479" y="20484"/>
                  </a:cubicBezTo>
                  <a:cubicBezTo>
                    <a:pt x="14584" y="20463"/>
                    <a:pt x="14689" y="20401"/>
                    <a:pt x="14793" y="20359"/>
                  </a:cubicBezTo>
                  <a:cubicBezTo>
                    <a:pt x="14877" y="20338"/>
                    <a:pt x="14919" y="20233"/>
                    <a:pt x="14877" y="20150"/>
                  </a:cubicBezTo>
                  <a:cubicBezTo>
                    <a:pt x="14861" y="20068"/>
                    <a:pt x="14794" y="20038"/>
                    <a:pt x="14726" y="20038"/>
                  </a:cubicBezTo>
                  <a:close/>
                  <a:moveTo>
                    <a:pt x="7460" y="20395"/>
                  </a:moveTo>
                  <a:cubicBezTo>
                    <a:pt x="7380" y="20395"/>
                    <a:pt x="7320" y="20436"/>
                    <a:pt x="7303" y="20505"/>
                  </a:cubicBezTo>
                  <a:cubicBezTo>
                    <a:pt x="7261" y="20610"/>
                    <a:pt x="7303" y="20694"/>
                    <a:pt x="7407" y="20714"/>
                  </a:cubicBezTo>
                  <a:cubicBezTo>
                    <a:pt x="7512" y="20756"/>
                    <a:pt x="7616" y="20798"/>
                    <a:pt x="7742" y="20819"/>
                  </a:cubicBezTo>
                  <a:lnTo>
                    <a:pt x="7784" y="20819"/>
                  </a:lnTo>
                  <a:cubicBezTo>
                    <a:pt x="7847" y="20819"/>
                    <a:pt x="7930" y="20777"/>
                    <a:pt x="7951" y="20714"/>
                  </a:cubicBezTo>
                  <a:cubicBezTo>
                    <a:pt x="7972" y="20610"/>
                    <a:pt x="7909" y="20526"/>
                    <a:pt x="7826" y="20505"/>
                  </a:cubicBezTo>
                  <a:cubicBezTo>
                    <a:pt x="7721" y="20463"/>
                    <a:pt x="7616" y="20442"/>
                    <a:pt x="7512" y="20401"/>
                  </a:cubicBezTo>
                  <a:cubicBezTo>
                    <a:pt x="7494" y="20397"/>
                    <a:pt x="7477" y="20395"/>
                    <a:pt x="7460" y="20395"/>
                  </a:cubicBezTo>
                  <a:close/>
                  <a:moveTo>
                    <a:pt x="13778" y="20395"/>
                  </a:moveTo>
                  <a:cubicBezTo>
                    <a:pt x="13761" y="20395"/>
                    <a:pt x="13744" y="20397"/>
                    <a:pt x="13726" y="20401"/>
                  </a:cubicBezTo>
                  <a:cubicBezTo>
                    <a:pt x="13622" y="20442"/>
                    <a:pt x="13517" y="20463"/>
                    <a:pt x="13412" y="20505"/>
                  </a:cubicBezTo>
                  <a:cubicBezTo>
                    <a:pt x="13329" y="20526"/>
                    <a:pt x="13266" y="20610"/>
                    <a:pt x="13287" y="20714"/>
                  </a:cubicBezTo>
                  <a:cubicBezTo>
                    <a:pt x="13308" y="20777"/>
                    <a:pt x="13391" y="20819"/>
                    <a:pt x="13454" y="20819"/>
                  </a:cubicBezTo>
                  <a:lnTo>
                    <a:pt x="13496" y="20819"/>
                  </a:lnTo>
                  <a:cubicBezTo>
                    <a:pt x="13622" y="20798"/>
                    <a:pt x="13726" y="20756"/>
                    <a:pt x="13831" y="20714"/>
                  </a:cubicBezTo>
                  <a:cubicBezTo>
                    <a:pt x="13914" y="20694"/>
                    <a:pt x="13977" y="20589"/>
                    <a:pt x="13935" y="20505"/>
                  </a:cubicBezTo>
                  <a:cubicBezTo>
                    <a:pt x="13918" y="20436"/>
                    <a:pt x="13858" y="20395"/>
                    <a:pt x="13778" y="20395"/>
                  </a:cubicBezTo>
                  <a:close/>
                  <a:moveTo>
                    <a:pt x="8440" y="20648"/>
                  </a:moveTo>
                  <a:cubicBezTo>
                    <a:pt x="8365" y="20648"/>
                    <a:pt x="8283" y="20705"/>
                    <a:pt x="8265" y="20777"/>
                  </a:cubicBezTo>
                  <a:cubicBezTo>
                    <a:pt x="8244" y="20882"/>
                    <a:pt x="8307" y="20966"/>
                    <a:pt x="8412" y="20986"/>
                  </a:cubicBezTo>
                  <a:cubicBezTo>
                    <a:pt x="8516" y="21007"/>
                    <a:pt x="8621" y="21028"/>
                    <a:pt x="8746" y="21049"/>
                  </a:cubicBezTo>
                  <a:lnTo>
                    <a:pt x="8767" y="21049"/>
                  </a:lnTo>
                  <a:cubicBezTo>
                    <a:pt x="8851" y="21049"/>
                    <a:pt x="8914" y="21007"/>
                    <a:pt x="8935" y="20924"/>
                  </a:cubicBezTo>
                  <a:cubicBezTo>
                    <a:pt x="8956" y="20819"/>
                    <a:pt x="8893" y="20735"/>
                    <a:pt x="8809" y="20714"/>
                  </a:cubicBezTo>
                  <a:cubicBezTo>
                    <a:pt x="8684" y="20694"/>
                    <a:pt x="8579" y="20673"/>
                    <a:pt x="8474" y="20652"/>
                  </a:cubicBezTo>
                  <a:cubicBezTo>
                    <a:pt x="8463" y="20649"/>
                    <a:pt x="8452" y="20648"/>
                    <a:pt x="8440" y="20648"/>
                  </a:cubicBezTo>
                  <a:close/>
                  <a:moveTo>
                    <a:pt x="12797" y="20648"/>
                  </a:moveTo>
                  <a:cubicBezTo>
                    <a:pt x="12786" y="20648"/>
                    <a:pt x="12774" y="20649"/>
                    <a:pt x="12764" y="20652"/>
                  </a:cubicBezTo>
                  <a:cubicBezTo>
                    <a:pt x="12659" y="20673"/>
                    <a:pt x="12554" y="20694"/>
                    <a:pt x="12429" y="20714"/>
                  </a:cubicBezTo>
                  <a:cubicBezTo>
                    <a:pt x="12345" y="20735"/>
                    <a:pt x="12282" y="20819"/>
                    <a:pt x="12303" y="20924"/>
                  </a:cubicBezTo>
                  <a:cubicBezTo>
                    <a:pt x="12324" y="21007"/>
                    <a:pt x="12387" y="21049"/>
                    <a:pt x="12471" y="21049"/>
                  </a:cubicBezTo>
                  <a:lnTo>
                    <a:pt x="12492" y="21049"/>
                  </a:lnTo>
                  <a:cubicBezTo>
                    <a:pt x="12617" y="21028"/>
                    <a:pt x="12722" y="21007"/>
                    <a:pt x="12826" y="20986"/>
                  </a:cubicBezTo>
                  <a:cubicBezTo>
                    <a:pt x="12931" y="20966"/>
                    <a:pt x="12973" y="20882"/>
                    <a:pt x="12973" y="20798"/>
                  </a:cubicBezTo>
                  <a:cubicBezTo>
                    <a:pt x="12955" y="20707"/>
                    <a:pt x="12873" y="20648"/>
                    <a:pt x="12797" y="20648"/>
                  </a:cubicBezTo>
                  <a:close/>
                  <a:moveTo>
                    <a:pt x="9425" y="20815"/>
                  </a:moveTo>
                  <a:cubicBezTo>
                    <a:pt x="9349" y="20815"/>
                    <a:pt x="9269" y="20874"/>
                    <a:pt x="9269" y="20966"/>
                  </a:cubicBezTo>
                  <a:cubicBezTo>
                    <a:pt x="9269" y="21049"/>
                    <a:pt x="9332" y="21133"/>
                    <a:pt x="9416" y="21154"/>
                  </a:cubicBezTo>
                  <a:cubicBezTo>
                    <a:pt x="9541" y="21154"/>
                    <a:pt x="9646" y="21175"/>
                    <a:pt x="9772" y="21175"/>
                  </a:cubicBezTo>
                  <a:cubicBezTo>
                    <a:pt x="9855" y="21175"/>
                    <a:pt x="9939" y="21112"/>
                    <a:pt x="9939" y="21028"/>
                  </a:cubicBezTo>
                  <a:cubicBezTo>
                    <a:pt x="9960" y="20924"/>
                    <a:pt x="9876" y="20861"/>
                    <a:pt x="9793" y="20840"/>
                  </a:cubicBezTo>
                  <a:cubicBezTo>
                    <a:pt x="9688" y="20840"/>
                    <a:pt x="9562" y="20819"/>
                    <a:pt x="9458" y="20819"/>
                  </a:cubicBezTo>
                  <a:cubicBezTo>
                    <a:pt x="9447" y="20816"/>
                    <a:pt x="9436" y="20815"/>
                    <a:pt x="9425" y="20815"/>
                  </a:cubicBezTo>
                  <a:close/>
                  <a:moveTo>
                    <a:pt x="11807" y="20816"/>
                  </a:moveTo>
                  <a:cubicBezTo>
                    <a:pt x="11798" y="20816"/>
                    <a:pt x="11789" y="20817"/>
                    <a:pt x="11780" y="20819"/>
                  </a:cubicBezTo>
                  <a:cubicBezTo>
                    <a:pt x="11676" y="20819"/>
                    <a:pt x="11550" y="20840"/>
                    <a:pt x="11445" y="20840"/>
                  </a:cubicBezTo>
                  <a:cubicBezTo>
                    <a:pt x="11362" y="20861"/>
                    <a:pt x="11278" y="20945"/>
                    <a:pt x="11299" y="21028"/>
                  </a:cubicBezTo>
                  <a:cubicBezTo>
                    <a:pt x="11299" y="21112"/>
                    <a:pt x="11383" y="21175"/>
                    <a:pt x="11466" y="21175"/>
                  </a:cubicBezTo>
                  <a:cubicBezTo>
                    <a:pt x="11592" y="21175"/>
                    <a:pt x="11697" y="21154"/>
                    <a:pt x="11822" y="21154"/>
                  </a:cubicBezTo>
                  <a:cubicBezTo>
                    <a:pt x="11906" y="21133"/>
                    <a:pt x="11969" y="21049"/>
                    <a:pt x="11969" y="20966"/>
                  </a:cubicBezTo>
                  <a:cubicBezTo>
                    <a:pt x="11950" y="20891"/>
                    <a:pt x="11881" y="20816"/>
                    <a:pt x="11807" y="20816"/>
                  </a:cubicBezTo>
                  <a:close/>
                  <a:moveTo>
                    <a:pt x="10441" y="20882"/>
                  </a:moveTo>
                  <a:cubicBezTo>
                    <a:pt x="10357" y="20882"/>
                    <a:pt x="10274" y="20945"/>
                    <a:pt x="10274" y="21049"/>
                  </a:cubicBezTo>
                  <a:cubicBezTo>
                    <a:pt x="10274" y="21133"/>
                    <a:pt x="10357" y="21217"/>
                    <a:pt x="10441" y="21217"/>
                  </a:cubicBezTo>
                  <a:lnTo>
                    <a:pt x="10797" y="21217"/>
                  </a:lnTo>
                  <a:cubicBezTo>
                    <a:pt x="10881" y="21217"/>
                    <a:pt x="10964" y="21133"/>
                    <a:pt x="10964" y="21049"/>
                  </a:cubicBezTo>
                  <a:cubicBezTo>
                    <a:pt x="10964" y="20945"/>
                    <a:pt x="10881" y="20882"/>
                    <a:pt x="10776" y="20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69;p21">
              <a:extLst>
                <a:ext uri="{FF2B5EF4-FFF2-40B4-BE49-F238E27FC236}">
                  <a16:creationId xmlns:a16="http://schemas.microsoft.com/office/drawing/2014/main" id="{7B42DB0A-9FF7-2CE7-813C-67A0EED6BBED}"/>
                </a:ext>
              </a:extLst>
            </p:cNvPr>
            <p:cNvSpPr/>
            <p:nvPr/>
          </p:nvSpPr>
          <p:spPr>
            <a:xfrm>
              <a:off x="5267817" y="3283099"/>
              <a:ext cx="182462" cy="102781"/>
            </a:xfrm>
            <a:custGeom>
              <a:avLst/>
              <a:gdLst/>
              <a:ahLst/>
              <a:cxnLst/>
              <a:rect l="l" t="t" r="r" b="b"/>
              <a:pathLst>
                <a:path w="8768" h="4939" extrusionOk="0">
                  <a:moveTo>
                    <a:pt x="1109" y="1"/>
                  </a:moveTo>
                  <a:cubicBezTo>
                    <a:pt x="503" y="1"/>
                    <a:pt x="0" y="482"/>
                    <a:pt x="0" y="1089"/>
                  </a:cubicBezTo>
                  <a:lnTo>
                    <a:pt x="0" y="3851"/>
                  </a:lnTo>
                  <a:cubicBezTo>
                    <a:pt x="0" y="4436"/>
                    <a:pt x="503" y="4939"/>
                    <a:pt x="1109" y="4939"/>
                  </a:cubicBezTo>
                  <a:lnTo>
                    <a:pt x="8140" y="4939"/>
                  </a:lnTo>
                  <a:cubicBezTo>
                    <a:pt x="8537" y="4939"/>
                    <a:pt x="8767" y="4457"/>
                    <a:pt x="8516" y="4144"/>
                  </a:cubicBezTo>
                  <a:lnTo>
                    <a:pt x="7407" y="2763"/>
                  </a:lnTo>
                  <a:cubicBezTo>
                    <a:pt x="7282" y="2595"/>
                    <a:pt x="7282" y="2344"/>
                    <a:pt x="7407" y="2177"/>
                  </a:cubicBezTo>
                  <a:lnTo>
                    <a:pt x="8516" y="796"/>
                  </a:lnTo>
                  <a:cubicBezTo>
                    <a:pt x="8767" y="461"/>
                    <a:pt x="8537" y="1"/>
                    <a:pt x="8140" y="1"/>
                  </a:cubicBez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70;p21">
              <a:extLst>
                <a:ext uri="{FF2B5EF4-FFF2-40B4-BE49-F238E27FC236}">
                  <a16:creationId xmlns:a16="http://schemas.microsoft.com/office/drawing/2014/main" id="{8A3B239D-C3EE-1E43-D2D9-BC66B103EAF8}"/>
                </a:ext>
              </a:extLst>
            </p:cNvPr>
            <p:cNvSpPr/>
            <p:nvPr/>
          </p:nvSpPr>
          <p:spPr>
            <a:xfrm>
              <a:off x="5267817" y="3283099"/>
              <a:ext cx="60536" cy="31381"/>
            </a:xfrm>
            <a:custGeom>
              <a:avLst/>
              <a:gdLst/>
              <a:ahLst/>
              <a:cxnLst/>
              <a:rect l="l" t="t" r="r" b="b"/>
              <a:pathLst>
                <a:path w="2909" h="1508" extrusionOk="0">
                  <a:moveTo>
                    <a:pt x="1047" y="1"/>
                  </a:moveTo>
                  <a:cubicBezTo>
                    <a:pt x="461" y="42"/>
                    <a:pt x="0" y="503"/>
                    <a:pt x="21" y="1089"/>
                  </a:cubicBezTo>
                  <a:lnTo>
                    <a:pt x="21" y="1507"/>
                  </a:lnTo>
                  <a:lnTo>
                    <a:pt x="2909" y="150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71;p21">
              <a:extLst>
                <a:ext uri="{FF2B5EF4-FFF2-40B4-BE49-F238E27FC236}">
                  <a16:creationId xmlns:a16="http://schemas.microsoft.com/office/drawing/2014/main" id="{F3F94638-8F2E-E7CB-AD61-CE4319CDED5D}"/>
                </a:ext>
              </a:extLst>
            </p:cNvPr>
            <p:cNvSpPr/>
            <p:nvPr/>
          </p:nvSpPr>
          <p:spPr>
            <a:xfrm>
              <a:off x="4742699" y="3283099"/>
              <a:ext cx="182025" cy="102781"/>
            </a:xfrm>
            <a:custGeom>
              <a:avLst/>
              <a:gdLst/>
              <a:ahLst/>
              <a:cxnLst/>
              <a:rect l="l" t="t" r="r" b="b"/>
              <a:pathLst>
                <a:path w="8747" h="4939" extrusionOk="0">
                  <a:moveTo>
                    <a:pt x="628" y="1"/>
                  </a:moveTo>
                  <a:cubicBezTo>
                    <a:pt x="231" y="1"/>
                    <a:pt x="1" y="461"/>
                    <a:pt x="252" y="796"/>
                  </a:cubicBezTo>
                  <a:lnTo>
                    <a:pt x="1340" y="2177"/>
                  </a:lnTo>
                  <a:cubicBezTo>
                    <a:pt x="1486" y="2344"/>
                    <a:pt x="1486" y="2595"/>
                    <a:pt x="1340" y="2763"/>
                  </a:cubicBezTo>
                  <a:lnTo>
                    <a:pt x="252" y="4144"/>
                  </a:lnTo>
                  <a:cubicBezTo>
                    <a:pt x="1" y="4457"/>
                    <a:pt x="231" y="4939"/>
                    <a:pt x="628" y="4939"/>
                  </a:cubicBezTo>
                  <a:lnTo>
                    <a:pt x="7659" y="4939"/>
                  </a:lnTo>
                  <a:cubicBezTo>
                    <a:pt x="8265" y="4939"/>
                    <a:pt x="8747" y="4436"/>
                    <a:pt x="8747" y="3851"/>
                  </a:cubicBezTo>
                  <a:lnTo>
                    <a:pt x="8747" y="1089"/>
                  </a:lnTo>
                  <a:cubicBezTo>
                    <a:pt x="8747" y="482"/>
                    <a:pt x="8265" y="1"/>
                    <a:pt x="7659" y="1"/>
                  </a:cubicBez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72;p21">
              <a:extLst>
                <a:ext uri="{FF2B5EF4-FFF2-40B4-BE49-F238E27FC236}">
                  <a16:creationId xmlns:a16="http://schemas.microsoft.com/office/drawing/2014/main" id="{2DD8B1AC-5AFE-3D28-B679-F7A1E614B7DD}"/>
                </a:ext>
              </a:extLst>
            </p:cNvPr>
            <p:cNvSpPr/>
            <p:nvPr/>
          </p:nvSpPr>
          <p:spPr>
            <a:xfrm>
              <a:off x="4864187" y="3283099"/>
              <a:ext cx="60536" cy="31381"/>
            </a:xfrm>
            <a:custGeom>
              <a:avLst/>
              <a:gdLst/>
              <a:ahLst/>
              <a:cxnLst/>
              <a:rect l="l" t="t" r="r" b="b"/>
              <a:pathLst>
                <a:path w="2909" h="1508" extrusionOk="0">
                  <a:moveTo>
                    <a:pt x="1883" y="1"/>
                  </a:moveTo>
                  <a:lnTo>
                    <a:pt x="0" y="1507"/>
                  </a:lnTo>
                  <a:lnTo>
                    <a:pt x="2909" y="1507"/>
                  </a:lnTo>
                  <a:lnTo>
                    <a:pt x="2909" y="1089"/>
                  </a:lnTo>
                  <a:cubicBezTo>
                    <a:pt x="2909" y="503"/>
                    <a:pt x="2448" y="42"/>
                    <a:pt x="1883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73;p21">
              <a:extLst>
                <a:ext uri="{FF2B5EF4-FFF2-40B4-BE49-F238E27FC236}">
                  <a16:creationId xmlns:a16="http://schemas.microsoft.com/office/drawing/2014/main" id="{E153FA06-4207-B761-C4ED-33D172481374}"/>
                </a:ext>
              </a:extLst>
            </p:cNvPr>
            <p:cNvSpPr/>
            <p:nvPr/>
          </p:nvSpPr>
          <p:spPr>
            <a:xfrm>
              <a:off x="4822380" y="3312712"/>
              <a:ext cx="548219" cy="115849"/>
            </a:xfrm>
            <a:custGeom>
              <a:avLst/>
              <a:gdLst/>
              <a:ahLst/>
              <a:cxnLst/>
              <a:rect l="l" t="t" r="r" b="b"/>
              <a:pathLst>
                <a:path w="26344" h="5567" extrusionOk="0">
                  <a:moveTo>
                    <a:pt x="2281" y="0"/>
                  </a:moveTo>
                  <a:cubicBezTo>
                    <a:pt x="1026" y="0"/>
                    <a:pt x="1" y="1026"/>
                    <a:pt x="1" y="2281"/>
                  </a:cubicBezTo>
                  <a:lnTo>
                    <a:pt x="1" y="3285"/>
                  </a:lnTo>
                  <a:cubicBezTo>
                    <a:pt x="1" y="4541"/>
                    <a:pt x="1026" y="5566"/>
                    <a:pt x="2281" y="5566"/>
                  </a:cubicBezTo>
                  <a:lnTo>
                    <a:pt x="24063" y="5566"/>
                  </a:lnTo>
                  <a:cubicBezTo>
                    <a:pt x="25318" y="5566"/>
                    <a:pt x="26343" y="4541"/>
                    <a:pt x="26343" y="3285"/>
                  </a:cubicBezTo>
                  <a:lnTo>
                    <a:pt x="26343" y="2281"/>
                  </a:lnTo>
                  <a:cubicBezTo>
                    <a:pt x="26343" y="1026"/>
                    <a:pt x="25318" y="0"/>
                    <a:pt x="24063" y="0"/>
                  </a:cubicBezTo>
                  <a:close/>
                </a:path>
              </a:pathLst>
            </a:custGeom>
            <a:solidFill>
              <a:srgbClr val="4EC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74;p21">
              <a:extLst>
                <a:ext uri="{FF2B5EF4-FFF2-40B4-BE49-F238E27FC236}">
                  <a16:creationId xmlns:a16="http://schemas.microsoft.com/office/drawing/2014/main" id="{B3491B57-3E5A-5286-8C51-D092F5464C27}"/>
                </a:ext>
              </a:extLst>
            </p:cNvPr>
            <p:cNvSpPr/>
            <p:nvPr/>
          </p:nvSpPr>
          <p:spPr>
            <a:xfrm>
              <a:off x="3747338" y="1862744"/>
              <a:ext cx="495965" cy="495528"/>
            </a:xfrm>
            <a:custGeom>
              <a:avLst/>
              <a:gdLst/>
              <a:ahLst/>
              <a:cxnLst/>
              <a:rect l="l" t="t" r="r" b="b"/>
              <a:pathLst>
                <a:path w="23833" h="23812" extrusionOk="0">
                  <a:moveTo>
                    <a:pt x="11906" y="2951"/>
                  </a:moveTo>
                  <a:cubicBezTo>
                    <a:pt x="16844" y="2951"/>
                    <a:pt x="20861" y="6968"/>
                    <a:pt x="20861" y="11906"/>
                  </a:cubicBezTo>
                  <a:cubicBezTo>
                    <a:pt x="20861" y="16844"/>
                    <a:pt x="16844" y="20841"/>
                    <a:pt x="11906" y="20841"/>
                  </a:cubicBezTo>
                  <a:cubicBezTo>
                    <a:pt x="6989" y="20841"/>
                    <a:pt x="2971" y="16844"/>
                    <a:pt x="2971" y="11906"/>
                  </a:cubicBezTo>
                  <a:cubicBezTo>
                    <a:pt x="2971" y="6968"/>
                    <a:pt x="6989" y="2951"/>
                    <a:pt x="11906" y="2951"/>
                  </a:cubicBezTo>
                  <a:close/>
                  <a:moveTo>
                    <a:pt x="11906" y="1"/>
                  </a:moveTo>
                  <a:cubicBezTo>
                    <a:pt x="5357" y="1"/>
                    <a:pt x="0" y="5336"/>
                    <a:pt x="0" y="11906"/>
                  </a:cubicBezTo>
                  <a:cubicBezTo>
                    <a:pt x="0" y="18476"/>
                    <a:pt x="5357" y="23812"/>
                    <a:pt x="11906" y="23812"/>
                  </a:cubicBezTo>
                  <a:cubicBezTo>
                    <a:pt x="18476" y="23812"/>
                    <a:pt x="23832" y="18476"/>
                    <a:pt x="23832" y="11906"/>
                  </a:cubicBezTo>
                  <a:cubicBezTo>
                    <a:pt x="23832" y="5336"/>
                    <a:pt x="18476" y="1"/>
                    <a:pt x="11906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75;p21">
              <a:extLst>
                <a:ext uri="{FF2B5EF4-FFF2-40B4-BE49-F238E27FC236}">
                  <a16:creationId xmlns:a16="http://schemas.microsoft.com/office/drawing/2014/main" id="{6F30FF40-7E20-349B-D047-01B5074FF166}"/>
                </a:ext>
              </a:extLst>
            </p:cNvPr>
            <p:cNvSpPr/>
            <p:nvPr/>
          </p:nvSpPr>
          <p:spPr>
            <a:xfrm>
              <a:off x="3950235" y="1714701"/>
              <a:ext cx="90149" cy="89733"/>
            </a:xfrm>
            <a:custGeom>
              <a:avLst/>
              <a:gdLst/>
              <a:ahLst/>
              <a:cxnLst/>
              <a:rect l="l" t="t" r="r" b="b"/>
              <a:pathLst>
                <a:path w="4332" h="4312" extrusionOk="0">
                  <a:moveTo>
                    <a:pt x="2156" y="1131"/>
                  </a:moveTo>
                  <a:cubicBezTo>
                    <a:pt x="2742" y="1131"/>
                    <a:pt x="3202" y="1591"/>
                    <a:pt x="3202" y="2156"/>
                  </a:cubicBezTo>
                  <a:cubicBezTo>
                    <a:pt x="3202" y="2721"/>
                    <a:pt x="2742" y="3181"/>
                    <a:pt x="2156" y="3181"/>
                  </a:cubicBezTo>
                  <a:cubicBezTo>
                    <a:pt x="1591" y="3181"/>
                    <a:pt x="1130" y="2721"/>
                    <a:pt x="1130" y="2156"/>
                  </a:cubicBezTo>
                  <a:cubicBezTo>
                    <a:pt x="1130" y="1591"/>
                    <a:pt x="1591" y="1131"/>
                    <a:pt x="2156" y="1131"/>
                  </a:cubicBezTo>
                  <a:close/>
                  <a:moveTo>
                    <a:pt x="2156" y="1"/>
                  </a:moveTo>
                  <a:cubicBezTo>
                    <a:pt x="963" y="1"/>
                    <a:pt x="1" y="963"/>
                    <a:pt x="1" y="2156"/>
                  </a:cubicBezTo>
                  <a:cubicBezTo>
                    <a:pt x="1" y="3349"/>
                    <a:pt x="963" y="4311"/>
                    <a:pt x="2156" y="4311"/>
                  </a:cubicBezTo>
                  <a:cubicBezTo>
                    <a:pt x="3348" y="4311"/>
                    <a:pt x="4332" y="3349"/>
                    <a:pt x="4332" y="2156"/>
                  </a:cubicBezTo>
                  <a:cubicBezTo>
                    <a:pt x="4332" y="963"/>
                    <a:pt x="3348" y="1"/>
                    <a:pt x="2156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76;p21">
              <a:extLst>
                <a:ext uri="{FF2B5EF4-FFF2-40B4-BE49-F238E27FC236}">
                  <a16:creationId xmlns:a16="http://schemas.microsoft.com/office/drawing/2014/main" id="{277C446D-9710-B7E5-E576-A5EF51D7A823}"/>
                </a:ext>
              </a:extLst>
            </p:cNvPr>
            <p:cNvSpPr/>
            <p:nvPr/>
          </p:nvSpPr>
          <p:spPr>
            <a:xfrm>
              <a:off x="3984634" y="1794820"/>
              <a:ext cx="21351" cy="77538"/>
            </a:xfrm>
            <a:custGeom>
              <a:avLst/>
              <a:gdLst/>
              <a:ahLst/>
              <a:cxnLst/>
              <a:rect l="l" t="t" r="r" b="b"/>
              <a:pathLst>
                <a:path w="1026" h="3726" extrusionOk="0">
                  <a:moveTo>
                    <a:pt x="1" y="1"/>
                  </a:moveTo>
                  <a:lnTo>
                    <a:pt x="1" y="3725"/>
                  </a:lnTo>
                  <a:lnTo>
                    <a:pt x="1026" y="3725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77;p21">
              <a:extLst>
                <a:ext uri="{FF2B5EF4-FFF2-40B4-BE49-F238E27FC236}">
                  <a16:creationId xmlns:a16="http://schemas.microsoft.com/office/drawing/2014/main" id="{375C7439-5E74-17E2-C7FF-D6C413DB3F22}"/>
                </a:ext>
              </a:extLst>
            </p:cNvPr>
            <p:cNvSpPr/>
            <p:nvPr/>
          </p:nvSpPr>
          <p:spPr>
            <a:xfrm>
              <a:off x="3774328" y="1889756"/>
              <a:ext cx="441963" cy="441526"/>
            </a:xfrm>
            <a:custGeom>
              <a:avLst/>
              <a:gdLst/>
              <a:ahLst/>
              <a:cxnLst/>
              <a:rect l="l" t="t" r="r" b="b"/>
              <a:pathLst>
                <a:path w="21238" h="21217" extrusionOk="0">
                  <a:moveTo>
                    <a:pt x="10797" y="0"/>
                  </a:moveTo>
                  <a:cubicBezTo>
                    <a:pt x="10692" y="0"/>
                    <a:pt x="10630" y="63"/>
                    <a:pt x="10609" y="167"/>
                  </a:cubicBezTo>
                  <a:cubicBezTo>
                    <a:pt x="10609" y="251"/>
                    <a:pt x="10692" y="335"/>
                    <a:pt x="10797" y="335"/>
                  </a:cubicBezTo>
                  <a:lnTo>
                    <a:pt x="11132" y="335"/>
                  </a:lnTo>
                  <a:cubicBezTo>
                    <a:pt x="11215" y="335"/>
                    <a:pt x="11278" y="272"/>
                    <a:pt x="11299" y="188"/>
                  </a:cubicBezTo>
                  <a:cubicBezTo>
                    <a:pt x="11299" y="84"/>
                    <a:pt x="11236" y="0"/>
                    <a:pt x="11132" y="0"/>
                  </a:cubicBezTo>
                  <a:close/>
                  <a:moveTo>
                    <a:pt x="10107" y="0"/>
                  </a:moveTo>
                  <a:cubicBezTo>
                    <a:pt x="9981" y="21"/>
                    <a:pt x="9876" y="21"/>
                    <a:pt x="9751" y="21"/>
                  </a:cubicBezTo>
                  <a:cubicBezTo>
                    <a:pt x="9667" y="42"/>
                    <a:pt x="9604" y="126"/>
                    <a:pt x="9604" y="209"/>
                  </a:cubicBezTo>
                  <a:cubicBezTo>
                    <a:pt x="9604" y="293"/>
                    <a:pt x="9688" y="356"/>
                    <a:pt x="9772" y="377"/>
                  </a:cubicBezTo>
                  <a:lnTo>
                    <a:pt x="9793" y="377"/>
                  </a:lnTo>
                  <a:cubicBezTo>
                    <a:pt x="9897" y="356"/>
                    <a:pt x="10002" y="356"/>
                    <a:pt x="10127" y="356"/>
                  </a:cubicBezTo>
                  <a:cubicBezTo>
                    <a:pt x="10211" y="335"/>
                    <a:pt x="10295" y="272"/>
                    <a:pt x="10274" y="167"/>
                  </a:cubicBezTo>
                  <a:cubicBezTo>
                    <a:pt x="10274" y="84"/>
                    <a:pt x="10211" y="0"/>
                    <a:pt x="10107" y="0"/>
                  </a:cubicBezTo>
                  <a:close/>
                  <a:moveTo>
                    <a:pt x="11796" y="60"/>
                  </a:moveTo>
                  <a:cubicBezTo>
                    <a:pt x="11722" y="60"/>
                    <a:pt x="11653" y="134"/>
                    <a:pt x="11634" y="209"/>
                  </a:cubicBezTo>
                  <a:cubicBezTo>
                    <a:pt x="11634" y="314"/>
                    <a:pt x="11697" y="398"/>
                    <a:pt x="11780" y="398"/>
                  </a:cubicBezTo>
                  <a:cubicBezTo>
                    <a:pt x="11885" y="419"/>
                    <a:pt x="12011" y="419"/>
                    <a:pt x="12115" y="439"/>
                  </a:cubicBezTo>
                  <a:lnTo>
                    <a:pt x="12136" y="439"/>
                  </a:lnTo>
                  <a:cubicBezTo>
                    <a:pt x="12220" y="439"/>
                    <a:pt x="12283" y="377"/>
                    <a:pt x="12304" y="293"/>
                  </a:cubicBezTo>
                  <a:cubicBezTo>
                    <a:pt x="12324" y="209"/>
                    <a:pt x="12241" y="126"/>
                    <a:pt x="12157" y="105"/>
                  </a:cubicBezTo>
                  <a:cubicBezTo>
                    <a:pt x="12052" y="84"/>
                    <a:pt x="11927" y="84"/>
                    <a:pt x="11822" y="63"/>
                  </a:cubicBezTo>
                  <a:cubicBezTo>
                    <a:pt x="11813" y="61"/>
                    <a:pt x="11805" y="60"/>
                    <a:pt x="11796" y="60"/>
                  </a:cubicBezTo>
                  <a:close/>
                  <a:moveTo>
                    <a:pt x="9114" y="101"/>
                  </a:moveTo>
                  <a:cubicBezTo>
                    <a:pt x="9103" y="101"/>
                    <a:pt x="9092" y="102"/>
                    <a:pt x="9081" y="105"/>
                  </a:cubicBezTo>
                  <a:cubicBezTo>
                    <a:pt x="8956" y="126"/>
                    <a:pt x="8851" y="147"/>
                    <a:pt x="8747" y="167"/>
                  </a:cubicBezTo>
                  <a:cubicBezTo>
                    <a:pt x="8642" y="167"/>
                    <a:pt x="8579" y="272"/>
                    <a:pt x="8600" y="356"/>
                  </a:cubicBezTo>
                  <a:cubicBezTo>
                    <a:pt x="8621" y="439"/>
                    <a:pt x="8684" y="502"/>
                    <a:pt x="8767" y="502"/>
                  </a:cubicBezTo>
                  <a:lnTo>
                    <a:pt x="8788" y="502"/>
                  </a:lnTo>
                  <a:cubicBezTo>
                    <a:pt x="8914" y="481"/>
                    <a:pt x="9019" y="460"/>
                    <a:pt x="9123" y="439"/>
                  </a:cubicBezTo>
                  <a:cubicBezTo>
                    <a:pt x="9228" y="419"/>
                    <a:pt x="9291" y="335"/>
                    <a:pt x="9270" y="251"/>
                  </a:cubicBezTo>
                  <a:cubicBezTo>
                    <a:pt x="9251" y="160"/>
                    <a:pt x="9186" y="101"/>
                    <a:pt x="9114" y="101"/>
                  </a:cubicBezTo>
                  <a:close/>
                  <a:moveTo>
                    <a:pt x="12794" y="226"/>
                  </a:moveTo>
                  <a:cubicBezTo>
                    <a:pt x="12722" y="226"/>
                    <a:pt x="12656" y="283"/>
                    <a:pt x="12638" y="356"/>
                  </a:cubicBezTo>
                  <a:cubicBezTo>
                    <a:pt x="12617" y="439"/>
                    <a:pt x="12680" y="544"/>
                    <a:pt x="12764" y="565"/>
                  </a:cubicBezTo>
                  <a:cubicBezTo>
                    <a:pt x="12868" y="586"/>
                    <a:pt x="12973" y="607"/>
                    <a:pt x="13099" y="628"/>
                  </a:cubicBezTo>
                  <a:lnTo>
                    <a:pt x="13120" y="628"/>
                  </a:lnTo>
                  <a:cubicBezTo>
                    <a:pt x="13203" y="628"/>
                    <a:pt x="13287" y="586"/>
                    <a:pt x="13287" y="502"/>
                  </a:cubicBezTo>
                  <a:cubicBezTo>
                    <a:pt x="13308" y="419"/>
                    <a:pt x="13266" y="335"/>
                    <a:pt x="13161" y="293"/>
                  </a:cubicBezTo>
                  <a:cubicBezTo>
                    <a:pt x="13057" y="272"/>
                    <a:pt x="12952" y="251"/>
                    <a:pt x="12827" y="230"/>
                  </a:cubicBezTo>
                  <a:cubicBezTo>
                    <a:pt x="12816" y="227"/>
                    <a:pt x="12805" y="226"/>
                    <a:pt x="12794" y="226"/>
                  </a:cubicBezTo>
                  <a:close/>
                  <a:moveTo>
                    <a:pt x="8096" y="289"/>
                  </a:moveTo>
                  <a:cubicBezTo>
                    <a:pt x="8083" y="289"/>
                    <a:pt x="8070" y="290"/>
                    <a:pt x="8056" y="293"/>
                  </a:cubicBezTo>
                  <a:cubicBezTo>
                    <a:pt x="7951" y="335"/>
                    <a:pt x="7847" y="356"/>
                    <a:pt x="7742" y="398"/>
                  </a:cubicBezTo>
                  <a:cubicBezTo>
                    <a:pt x="7638" y="419"/>
                    <a:pt x="7596" y="502"/>
                    <a:pt x="7617" y="607"/>
                  </a:cubicBezTo>
                  <a:cubicBezTo>
                    <a:pt x="7635" y="661"/>
                    <a:pt x="7684" y="716"/>
                    <a:pt x="7752" y="716"/>
                  </a:cubicBezTo>
                  <a:cubicBezTo>
                    <a:pt x="7762" y="716"/>
                    <a:pt x="7773" y="714"/>
                    <a:pt x="7784" y="711"/>
                  </a:cubicBezTo>
                  <a:lnTo>
                    <a:pt x="7826" y="711"/>
                  </a:lnTo>
                  <a:cubicBezTo>
                    <a:pt x="7930" y="691"/>
                    <a:pt x="8035" y="649"/>
                    <a:pt x="8140" y="628"/>
                  </a:cubicBezTo>
                  <a:cubicBezTo>
                    <a:pt x="8244" y="607"/>
                    <a:pt x="8286" y="523"/>
                    <a:pt x="8265" y="419"/>
                  </a:cubicBezTo>
                  <a:cubicBezTo>
                    <a:pt x="8247" y="346"/>
                    <a:pt x="8182" y="289"/>
                    <a:pt x="8096" y="289"/>
                  </a:cubicBezTo>
                  <a:close/>
                  <a:moveTo>
                    <a:pt x="13774" y="489"/>
                  </a:moveTo>
                  <a:cubicBezTo>
                    <a:pt x="13705" y="489"/>
                    <a:pt x="13638" y="542"/>
                    <a:pt x="13622" y="607"/>
                  </a:cubicBezTo>
                  <a:cubicBezTo>
                    <a:pt x="13601" y="691"/>
                    <a:pt x="13643" y="774"/>
                    <a:pt x="13726" y="816"/>
                  </a:cubicBezTo>
                  <a:cubicBezTo>
                    <a:pt x="13831" y="858"/>
                    <a:pt x="13936" y="879"/>
                    <a:pt x="14040" y="921"/>
                  </a:cubicBezTo>
                  <a:lnTo>
                    <a:pt x="14103" y="921"/>
                  </a:lnTo>
                  <a:cubicBezTo>
                    <a:pt x="14166" y="921"/>
                    <a:pt x="14228" y="879"/>
                    <a:pt x="14249" y="816"/>
                  </a:cubicBezTo>
                  <a:cubicBezTo>
                    <a:pt x="14291" y="732"/>
                    <a:pt x="14249" y="628"/>
                    <a:pt x="14166" y="607"/>
                  </a:cubicBezTo>
                  <a:cubicBezTo>
                    <a:pt x="14040" y="565"/>
                    <a:pt x="13936" y="523"/>
                    <a:pt x="13831" y="502"/>
                  </a:cubicBezTo>
                  <a:cubicBezTo>
                    <a:pt x="13813" y="493"/>
                    <a:pt x="13793" y="489"/>
                    <a:pt x="13774" y="489"/>
                  </a:cubicBezTo>
                  <a:close/>
                  <a:moveTo>
                    <a:pt x="7152" y="590"/>
                  </a:moveTo>
                  <a:cubicBezTo>
                    <a:pt x="7127" y="590"/>
                    <a:pt x="7101" y="596"/>
                    <a:pt x="7073" y="607"/>
                  </a:cubicBezTo>
                  <a:cubicBezTo>
                    <a:pt x="6968" y="628"/>
                    <a:pt x="6863" y="670"/>
                    <a:pt x="6759" y="711"/>
                  </a:cubicBezTo>
                  <a:cubicBezTo>
                    <a:pt x="6675" y="753"/>
                    <a:pt x="6633" y="858"/>
                    <a:pt x="6654" y="942"/>
                  </a:cubicBezTo>
                  <a:cubicBezTo>
                    <a:pt x="6675" y="1004"/>
                    <a:pt x="6738" y="1046"/>
                    <a:pt x="6822" y="1046"/>
                  </a:cubicBezTo>
                  <a:cubicBezTo>
                    <a:pt x="6842" y="1046"/>
                    <a:pt x="6863" y="1046"/>
                    <a:pt x="6884" y="1025"/>
                  </a:cubicBezTo>
                  <a:cubicBezTo>
                    <a:pt x="6989" y="983"/>
                    <a:pt x="7094" y="963"/>
                    <a:pt x="7198" y="921"/>
                  </a:cubicBezTo>
                  <a:cubicBezTo>
                    <a:pt x="7282" y="879"/>
                    <a:pt x="7324" y="795"/>
                    <a:pt x="7303" y="691"/>
                  </a:cubicBezTo>
                  <a:cubicBezTo>
                    <a:pt x="7272" y="629"/>
                    <a:pt x="7219" y="590"/>
                    <a:pt x="7152" y="590"/>
                  </a:cubicBezTo>
                  <a:close/>
                  <a:moveTo>
                    <a:pt x="14724" y="842"/>
                  </a:moveTo>
                  <a:cubicBezTo>
                    <a:pt x="14660" y="842"/>
                    <a:pt x="14600" y="880"/>
                    <a:pt x="14584" y="942"/>
                  </a:cubicBezTo>
                  <a:cubicBezTo>
                    <a:pt x="14542" y="1025"/>
                    <a:pt x="14584" y="1130"/>
                    <a:pt x="14668" y="1151"/>
                  </a:cubicBezTo>
                  <a:cubicBezTo>
                    <a:pt x="14773" y="1214"/>
                    <a:pt x="14877" y="1255"/>
                    <a:pt x="14961" y="1297"/>
                  </a:cubicBezTo>
                  <a:cubicBezTo>
                    <a:pt x="14982" y="1297"/>
                    <a:pt x="15024" y="1318"/>
                    <a:pt x="15045" y="1318"/>
                  </a:cubicBezTo>
                  <a:cubicBezTo>
                    <a:pt x="15107" y="1318"/>
                    <a:pt x="15170" y="1276"/>
                    <a:pt x="15191" y="1214"/>
                  </a:cubicBezTo>
                  <a:cubicBezTo>
                    <a:pt x="15233" y="1130"/>
                    <a:pt x="15191" y="1025"/>
                    <a:pt x="15107" y="983"/>
                  </a:cubicBezTo>
                  <a:cubicBezTo>
                    <a:pt x="15003" y="942"/>
                    <a:pt x="14898" y="900"/>
                    <a:pt x="14793" y="858"/>
                  </a:cubicBezTo>
                  <a:cubicBezTo>
                    <a:pt x="14771" y="847"/>
                    <a:pt x="14747" y="842"/>
                    <a:pt x="14724" y="842"/>
                  </a:cubicBezTo>
                  <a:close/>
                  <a:moveTo>
                    <a:pt x="6180" y="967"/>
                  </a:moveTo>
                  <a:cubicBezTo>
                    <a:pt x="6156" y="967"/>
                    <a:pt x="6133" y="972"/>
                    <a:pt x="6110" y="983"/>
                  </a:cubicBezTo>
                  <a:cubicBezTo>
                    <a:pt x="6026" y="1046"/>
                    <a:pt x="5922" y="1088"/>
                    <a:pt x="5817" y="1151"/>
                  </a:cubicBezTo>
                  <a:cubicBezTo>
                    <a:pt x="5734" y="1193"/>
                    <a:pt x="5692" y="1276"/>
                    <a:pt x="5734" y="1360"/>
                  </a:cubicBezTo>
                  <a:cubicBezTo>
                    <a:pt x="5775" y="1423"/>
                    <a:pt x="5817" y="1465"/>
                    <a:pt x="5880" y="1465"/>
                  </a:cubicBezTo>
                  <a:cubicBezTo>
                    <a:pt x="5922" y="1465"/>
                    <a:pt x="5943" y="1465"/>
                    <a:pt x="5964" y="1444"/>
                  </a:cubicBezTo>
                  <a:cubicBezTo>
                    <a:pt x="6068" y="1402"/>
                    <a:pt x="6152" y="1339"/>
                    <a:pt x="6257" y="1297"/>
                  </a:cubicBezTo>
                  <a:cubicBezTo>
                    <a:pt x="6340" y="1255"/>
                    <a:pt x="6382" y="1151"/>
                    <a:pt x="6340" y="1067"/>
                  </a:cubicBezTo>
                  <a:cubicBezTo>
                    <a:pt x="6310" y="1006"/>
                    <a:pt x="6245" y="967"/>
                    <a:pt x="6180" y="967"/>
                  </a:cubicBezTo>
                  <a:close/>
                  <a:moveTo>
                    <a:pt x="15647" y="1276"/>
                  </a:moveTo>
                  <a:cubicBezTo>
                    <a:pt x="15589" y="1276"/>
                    <a:pt x="15533" y="1304"/>
                    <a:pt x="15505" y="1360"/>
                  </a:cubicBezTo>
                  <a:cubicBezTo>
                    <a:pt x="15442" y="1444"/>
                    <a:pt x="15484" y="1548"/>
                    <a:pt x="15568" y="1590"/>
                  </a:cubicBezTo>
                  <a:cubicBezTo>
                    <a:pt x="15651" y="1653"/>
                    <a:pt x="15756" y="1695"/>
                    <a:pt x="15840" y="1758"/>
                  </a:cubicBezTo>
                  <a:cubicBezTo>
                    <a:pt x="15881" y="1779"/>
                    <a:pt x="15902" y="1779"/>
                    <a:pt x="15944" y="1779"/>
                  </a:cubicBezTo>
                  <a:cubicBezTo>
                    <a:pt x="15986" y="1779"/>
                    <a:pt x="16049" y="1758"/>
                    <a:pt x="16091" y="1695"/>
                  </a:cubicBezTo>
                  <a:cubicBezTo>
                    <a:pt x="16133" y="1632"/>
                    <a:pt x="16112" y="1527"/>
                    <a:pt x="16028" y="1465"/>
                  </a:cubicBezTo>
                  <a:cubicBezTo>
                    <a:pt x="15923" y="1423"/>
                    <a:pt x="15819" y="1360"/>
                    <a:pt x="15735" y="1297"/>
                  </a:cubicBezTo>
                  <a:cubicBezTo>
                    <a:pt x="15707" y="1283"/>
                    <a:pt x="15677" y="1276"/>
                    <a:pt x="15647" y="1276"/>
                  </a:cubicBezTo>
                  <a:close/>
                  <a:moveTo>
                    <a:pt x="5298" y="1444"/>
                  </a:moveTo>
                  <a:cubicBezTo>
                    <a:pt x="5269" y="1444"/>
                    <a:pt x="5238" y="1451"/>
                    <a:pt x="5210" y="1465"/>
                  </a:cubicBezTo>
                  <a:cubicBezTo>
                    <a:pt x="5106" y="1527"/>
                    <a:pt x="5022" y="1590"/>
                    <a:pt x="4917" y="1653"/>
                  </a:cubicBezTo>
                  <a:cubicBezTo>
                    <a:pt x="4834" y="1695"/>
                    <a:pt x="4813" y="1799"/>
                    <a:pt x="4855" y="1883"/>
                  </a:cubicBezTo>
                  <a:cubicBezTo>
                    <a:pt x="4897" y="1946"/>
                    <a:pt x="4959" y="1967"/>
                    <a:pt x="5001" y="1967"/>
                  </a:cubicBezTo>
                  <a:cubicBezTo>
                    <a:pt x="5043" y="1967"/>
                    <a:pt x="5064" y="1967"/>
                    <a:pt x="5106" y="1946"/>
                  </a:cubicBezTo>
                  <a:cubicBezTo>
                    <a:pt x="5189" y="1883"/>
                    <a:pt x="5294" y="1820"/>
                    <a:pt x="5378" y="1758"/>
                  </a:cubicBezTo>
                  <a:cubicBezTo>
                    <a:pt x="5461" y="1716"/>
                    <a:pt x="5482" y="1611"/>
                    <a:pt x="5441" y="1527"/>
                  </a:cubicBezTo>
                  <a:cubicBezTo>
                    <a:pt x="5413" y="1472"/>
                    <a:pt x="5357" y="1444"/>
                    <a:pt x="5298" y="1444"/>
                  </a:cubicBezTo>
                  <a:close/>
                  <a:moveTo>
                    <a:pt x="16504" y="1805"/>
                  </a:moveTo>
                  <a:cubicBezTo>
                    <a:pt x="16454" y="1805"/>
                    <a:pt x="16401" y="1833"/>
                    <a:pt x="16363" y="1883"/>
                  </a:cubicBezTo>
                  <a:cubicBezTo>
                    <a:pt x="16321" y="1967"/>
                    <a:pt x="16342" y="2072"/>
                    <a:pt x="16405" y="2113"/>
                  </a:cubicBezTo>
                  <a:cubicBezTo>
                    <a:pt x="16509" y="2176"/>
                    <a:pt x="16593" y="2239"/>
                    <a:pt x="16677" y="2302"/>
                  </a:cubicBezTo>
                  <a:cubicBezTo>
                    <a:pt x="16718" y="2344"/>
                    <a:pt x="16739" y="2344"/>
                    <a:pt x="16781" y="2344"/>
                  </a:cubicBezTo>
                  <a:cubicBezTo>
                    <a:pt x="16844" y="2344"/>
                    <a:pt x="16886" y="2323"/>
                    <a:pt x="16928" y="2281"/>
                  </a:cubicBezTo>
                  <a:cubicBezTo>
                    <a:pt x="16969" y="2197"/>
                    <a:pt x="16949" y="2092"/>
                    <a:pt x="16886" y="2030"/>
                  </a:cubicBezTo>
                  <a:cubicBezTo>
                    <a:pt x="16781" y="1967"/>
                    <a:pt x="16697" y="1904"/>
                    <a:pt x="16593" y="1841"/>
                  </a:cubicBezTo>
                  <a:cubicBezTo>
                    <a:pt x="16568" y="1817"/>
                    <a:pt x="16537" y="1805"/>
                    <a:pt x="16504" y="1805"/>
                  </a:cubicBezTo>
                  <a:close/>
                  <a:moveTo>
                    <a:pt x="4447" y="2013"/>
                  </a:moveTo>
                  <a:cubicBezTo>
                    <a:pt x="4412" y="2013"/>
                    <a:pt x="4379" y="2024"/>
                    <a:pt x="4353" y="2051"/>
                  </a:cubicBezTo>
                  <a:cubicBezTo>
                    <a:pt x="4248" y="2113"/>
                    <a:pt x="4164" y="2176"/>
                    <a:pt x="4081" y="2239"/>
                  </a:cubicBezTo>
                  <a:cubicBezTo>
                    <a:pt x="3997" y="2302"/>
                    <a:pt x="3997" y="2406"/>
                    <a:pt x="4039" y="2490"/>
                  </a:cubicBezTo>
                  <a:cubicBezTo>
                    <a:pt x="4081" y="2532"/>
                    <a:pt x="4122" y="2553"/>
                    <a:pt x="4185" y="2553"/>
                  </a:cubicBezTo>
                  <a:cubicBezTo>
                    <a:pt x="4206" y="2553"/>
                    <a:pt x="4248" y="2532"/>
                    <a:pt x="4290" y="2511"/>
                  </a:cubicBezTo>
                  <a:cubicBezTo>
                    <a:pt x="4373" y="2448"/>
                    <a:pt x="4457" y="2385"/>
                    <a:pt x="4541" y="2323"/>
                  </a:cubicBezTo>
                  <a:cubicBezTo>
                    <a:pt x="4625" y="2260"/>
                    <a:pt x="4645" y="2155"/>
                    <a:pt x="4583" y="2072"/>
                  </a:cubicBezTo>
                  <a:cubicBezTo>
                    <a:pt x="4546" y="2035"/>
                    <a:pt x="4496" y="2013"/>
                    <a:pt x="4447" y="2013"/>
                  </a:cubicBezTo>
                  <a:close/>
                  <a:moveTo>
                    <a:pt x="17306" y="2424"/>
                  </a:moveTo>
                  <a:cubicBezTo>
                    <a:pt x="17258" y="2424"/>
                    <a:pt x="17212" y="2445"/>
                    <a:pt x="17179" y="2490"/>
                  </a:cubicBezTo>
                  <a:cubicBezTo>
                    <a:pt x="17137" y="2553"/>
                    <a:pt x="17137" y="2657"/>
                    <a:pt x="17200" y="2720"/>
                  </a:cubicBezTo>
                  <a:cubicBezTo>
                    <a:pt x="17283" y="2783"/>
                    <a:pt x="17367" y="2867"/>
                    <a:pt x="17451" y="2929"/>
                  </a:cubicBezTo>
                  <a:cubicBezTo>
                    <a:pt x="17493" y="2971"/>
                    <a:pt x="17534" y="2992"/>
                    <a:pt x="17576" y="2992"/>
                  </a:cubicBezTo>
                  <a:cubicBezTo>
                    <a:pt x="17618" y="2992"/>
                    <a:pt x="17660" y="2971"/>
                    <a:pt x="17702" y="2929"/>
                  </a:cubicBezTo>
                  <a:cubicBezTo>
                    <a:pt x="17765" y="2867"/>
                    <a:pt x="17765" y="2741"/>
                    <a:pt x="17681" y="2678"/>
                  </a:cubicBezTo>
                  <a:cubicBezTo>
                    <a:pt x="17597" y="2616"/>
                    <a:pt x="17513" y="2532"/>
                    <a:pt x="17430" y="2469"/>
                  </a:cubicBezTo>
                  <a:cubicBezTo>
                    <a:pt x="17391" y="2440"/>
                    <a:pt x="17348" y="2424"/>
                    <a:pt x="17306" y="2424"/>
                  </a:cubicBezTo>
                  <a:close/>
                  <a:moveTo>
                    <a:pt x="3673" y="2652"/>
                  </a:moveTo>
                  <a:cubicBezTo>
                    <a:pt x="3631" y="2652"/>
                    <a:pt x="3589" y="2668"/>
                    <a:pt x="3557" y="2699"/>
                  </a:cubicBezTo>
                  <a:cubicBezTo>
                    <a:pt x="3474" y="2762"/>
                    <a:pt x="3369" y="2846"/>
                    <a:pt x="3285" y="2929"/>
                  </a:cubicBezTo>
                  <a:cubicBezTo>
                    <a:pt x="3223" y="2992"/>
                    <a:pt x="3223" y="3097"/>
                    <a:pt x="3285" y="3160"/>
                  </a:cubicBezTo>
                  <a:cubicBezTo>
                    <a:pt x="3327" y="3201"/>
                    <a:pt x="3369" y="3222"/>
                    <a:pt x="3411" y="3222"/>
                  </a:cubicBezTo>
                  <a:cubicBezTo>
                    <a:pt x="3453" y="3222"/>
                    <a:pt x="3495" y="3201"/>
                    <a:pt x="3537" y="3160"/>
                  </a:cubicBezTo>
                  <a:cubicBezTo>
                    <a:pt x="3599" y="3097"/>
                    <a:pt x="3683" y="3013"/>
                    <a:pt x="3767" y="2950"/>
                  </a:cubicBezTo>
                  <a:cubicBezTo>
                    <a:pt x="3850" y="2888"/>
                    <a:pt x="3850" y="2783"/>
                    <a:pt x="3788" y="2699"/>
                  </a:cubicBezTo>
                  <a:cubicBezTo>
                    <a:pt x="3756" y="2668"/>
                    <a:pt x="3714" y="2652"/>
                    <a:pt x="3673" y="2652"/>
                  </a:cubicBezTo>
                  <a:close/>
                  <a:moveTo>
                    <a:pt x="18065" y="3112"/>
                  </a:moveTo>
                  <a:cubicBezTo>
                    <a:pt x="18021" y="3112"/>
                    <a:pt x="17974" y="3128"/>
                    <a:pt x="17932" y="3160"/>
                  </a:cubicBezTo>
                  <a:cubicBezTo>
                    <a:pt x="17869" y="3222"/>
                    <a:pt x="17869" y="3327"/>
                    <a:pt x="17932" y="3390"/>
                  </a:cubicBezTo>
                  <a:cubicBezTo>
                    <a:pt x="18016" y="3473"/>
                    <a:pt x="18099" y="3557"/>
                    <a:pt x="18162" y="3641"/>
                  </a:cubicBezTo>
                  <a:cubicBezTo>
                    <a:pt x="18204" y="3683"/>
                    <a:pt x="18246" y="3704"/>
                    <a:pt x="18288" y="3704"/>
                  </a:cubicBezTo>
                  <a:cubicBezTo>
                    <a:pt x="18330" y="3704"/>
                    <a:pt x="18371" y="3683"/>
                    <a:pt x="18413" y="3662"/>
                  </a:cubicBezTo>
                  <a:cubicBezTo>
                    <a:pt x="18476" y="3599"/>
                    <a:pt x="18476" y="3473"/>
                    <a:pt x="18413" y="3411"/>
                  </a:cubicBezTo>
                  <a:cubicBezTo>
                    <a:pt x="18330" y="3327"/>
                    <a:pt x="18267" y="3243"/>
                    <a:pt x="18183" y="3160"/>
                  </a:cubicBezTo>
                  <a:cubicBezTo>
                    <a:pt x="18152" y="3128"/>
                    <a:pt x="18110" y="3112"/>
                    <a:pt x="18065" y="3112"/>
                  </a:cubicBezTo>
                  <a:close/>
                  <a:moveTo>
                    <a:pt x="2940" y="3364"/>
                  </a:moveTo>
                  <a:cubicBezTo>
                    <a:pt x="2898" y="3364"/>
                    <a:pt x="2857" y="3379"/>
                    <a:pt x="2825" y="3411"/>
                  </a:cubicBezTo>
                  <a:cubicBezTo>
                    <a:pt x="2741" y="3494"/>
                    <a:pt x="2658" y="3578"/>
                    <a:pt x="2595" y="3662"/>
                  </a:cubicBezTo>
                  <a:cubicBezTo>
                    <a:pt x="2532" y="3745"/>
                    <a:pt x="2532" y="3850"/>
                    <a:pt x="2595" y="3913"/>
                  </a:cubicBezTo>
                  <a:cubicBezTo>
                    <a:pt x="2637" y="3934"/>
                    <a:pt x="2679" y="3955"/>
                    <a:pt x="2721" y="3955"/>
                  </a:cubicBezTo>
                  <a:cubicBezTo>
                    <a:pt x="2762" y="3955"/>
                    <a:pt x="2804" y="3934"/>
                    <a:pt x="2846" y="3892"/>
                  </a:cubicBezTo>
                  <a:cubicBezTo>
                    <a:pt x="2909" y="3808"/>
                    <a:pt x="2993" y="3724"/>
                    <a:pt x="3076" y="3641"/>
                  </a:cubicBezTo>
                  <a:cubicBezTo>
                    <a:pt x="3139" y="3578"/>
                    <a:pt x="3118" y="3473"/>
                    <a:pt x="3055" y="3411"/>
                  </a:cubicBezTo>
                  <a:cubicBezTo>
                    <a:pt x="3024" y="3379"/>
                    <a:pt x="2982" y="3364"/>
                    <a:pt x="2940" y="3364"/>
                  </a:cubicBezTo>
                  <a:close/>
                  <a:moveTo>
                    <a:pt x="18746" y="3868"/>
                  </a:moveTo>
                  <a:cubicBezTo>
                    <a:pt x="18705" y="3868"/>
                    <a:pt x="18661" y="3884"/>
                    <a:pt x="18622" y="3913"/>
                  </a:cubicBezTo>
                  <a:cubicBezTo>
                    <a:pt x="18560" y="3976"/>
                    <a:pt x="18539" y="4080"/>
                    <a:pt x="18602" y="4143"/>
                  </a:cubicBezTo>
                  <a:cubicBezTo>
                    <a:pt x="18664" y="4227"/>
                    <a:pt x="18748" y="4310"/>
                    <a:pt x="18811" y="4415"/>
                  </a:cubicBezTo>
                  <a:cubicBezTo>
                    <a:pt x="18853" y="4457"/>
                    <a:pt x="18894" y="4478"/>
                    <a:pt x="18936" y="4478"/>
                  </a:cubicBezTo>
                  <a:cubicBezTo>
                    <a:pt x="18978" y="4478"/>
                    <a:pt x="19020" y="4457"/>
                    <a:pt x="19041" y="4436"/>
                  </a:cubicBezTo>
                  <a:cubicBezTo>
                    <a:pt x="19125" y="4373"/>
                    <a:pt x="19125" y="4268"/>
                    <a:pt x="19083" y="4206"/>
                  </a:cubicBezTo>
                  <a:cubicBezTo>
                    <a:pt x="18999" y="4122"/>
                    <a:pt x="18936" y="4017"/>
                    <a:pt x="18874" y="3934"/>
                  </a:cubicBezTo>
                  <a:cubicBezTo>
                    <a:pt x="18840" y="3889"/>
                    <a:pt x="18794" y="3868"/>
                    <a:pt x="18746" y="3868"/>
                  </a:cubicBezTo>
                  <a:close/>
                  <a:moveTo>
                    <a:pt x="2291" y="4147"/>
                  </a:moveTo>
                  <a:cubicBezTo>
                    <a:pt x="2243" y="4147"/>
                    <a:pt x="2192" y="4169"/>
                    <a:pt x="2156" y="4206"/>
                  </a:cubicBezTo>
                  <a:cubicBezTo>
                    <a:pt x="2072" y="4289"/>
                    <a:pt x="2009" y="4394"/>
                    <a:pt x="1946" y="4478"/>
                  </a:cubicBezTo>
                  <a:cubicBezTo>
                    <a:pt x="1904" y="4561"/>
                    <a:pt x="1904" y="4666"/>
                    <a:pt x="1988" y="4708"/>
                  </a:cubicBezTo>
                  <a:cubicBezTo>
                    <a:pt x="2009" y="4729"/>
                    <a:pt x="2051" y="4750"/>
                    <a:pt x="2093" y="4750"/>
                  </a:cubicBezTo>
                  <a:cubicBezTo>
                    <a:pt x="2135" y="4750"/>
                    <a:pt x="2197" y="4729"/>
                    <a:pt x="2239" y="4687"/>
                  </a:cubicBezTo>
                  <a:cubicBezTo>
                    <a:pt x="2302" y="4582"/>
                    <a:pt x="2365" y="4499"/>
                    <a:pt x="2428" y="4415"/>
                  </a:cubicBezTo>
                  <a:cubicBezTo>
                    <a:pt x="2469" y="4331"/>
                    <a:pt x="2469" y="4227"/>
                    <a:pt x="2386" y="4185"/>
                  </a:cubicBezTo>
                  <a:cubicBezTo>
                    <a:pt x="2359" y="4158"/>
                    <a:pt x="2326" y="4147"/>
                    <a:pt x="2291" y="4147"/>
                  </a:cubicBezTo>
                  <a:close/>
                  <a:moveTo>
                    <a:pt x="19324" y="4687"/>
                  </a:moveTo>
                  <a:cubicBezTo>
                    <a:pt x="19297" y="4687"/>
                    <a:pt x="19271" y="4694"/>
                    <a:pt x="19250" y="4708"/>
                  </a:cubicBezTo>
                  <a:cubicBezTo>
                    <a:pt x="19166" y="4771"/>
                    <a:pt x="19146" y="4875"/>
                    <a:pt x="19187" y="4959"/>
                  </a:cubicBezTo>
                  <a:cubicBezTo>
                    <a:pt x="19250" y="5043"/>
                    <a:pt x="19313" y="5126"/>
                    <a:pt x="19376" y="5231"/>
                  </a:cubicBezTo>
                  <a:cubicBezTo>
                    <a:pt x="19397" y="5273"/>
                    <a:pt x="19459" y="5315"/>
                    <a:pt x="19522" y="5315"/>
                  </a:cubicBezTo>
                  <a:cubicBezTo>
                    <a:pt x="19543" y="5315"/>
                    <a:pt x="19585" y="5294"/>
                    <a:pt x="19606" y="5294"/>
                  </a:cubicBezTo>
                  <a:cubicBezTo>
                    <a:pt x="19690" y="5231"/>
                    <a:pt x="19710" y="5126"/>
                    <a:pt x="19669" y="5043"/>
                  </a:cubicBezTo>
                  <a:cubicBezTo>
                    <a:pt x="19606" y="4959"/>
                    <a:pt x="19543" y="4854"/>
                    <a:pt x="19480" y="4771"/>
                  </a:cubicBezTo>
                  <a:cubicBezTo>
                    <a:pt x="19438" y="4715"/>
                    <a:pt x="19378" y="4687"/>
                    <a:pt x="19324" y="4687"/>
                  </a:cubicBezTo>
                  <a:close/>
                  <a:moveTo>
                    <a:pt x="1717" y="4980"/>
                  </a:moveTo>
                  <a:cubicBezTo>
                    <a:pt x="1663" y="4980"/>
                    <a:pt x="1612" y="5008"/>
                    <a:pt x="1570" y="5064"/>
                  </a:cubicBezTo>
                  <a:cubicBezTo>
                    <a:pt x="1507" y="5147"/>
                    <a:pt x="1444" y="5252"/>
                    <a:pt x="1402" y="5357"/>
                  </a:cubicBezTo>
                  <a:cubicBezTo>
                    <a:pt x="1340" y="5440"/>
                    <a:pt x="1381" y="5524"/>
                    <a:pt x="1465" y="5587"/>
                  </a:cubicBezTo>
                  <a:cubicBezTo>
                    <a:pt x="1486" y="5587"/>
                    <a:pt x="1507" y="5608"/>
                    <a:pt x="1549" y="5608"/>
                  </a:cubicBezTo>
                  <a:cubicBezTo>
                    <a:pt x="1612" y="5608"/>
                    <a:pt x="1653" y="5566"/>
                    <a:pt x="1695" y="5524"/>
                  </a:cubicBezTo>
                  <a:cubicBezTo>
                    <a:pt x="1737" y="5419"/>
                    <a:pt x="1800" y="5336"/>
                    <a:pt x="1863" y="5231"/>
                  </a:cubicBezTo>
                  <a:cubicBezTo>
                    <a:pt x="1904" y="5147"/>
                    <a:pt x="1884" y="5043"/>
                    <a:pt x="1800" y="5001"/>
                  </a:cubicBezTo>
                  <a:cubicBezTo>
                    <a:pt x="1772" y="4987"/>
                    <a:pt x="1744" y="4980"/>
                    <a:pt x="1717" y="4980"/>
                  </a:cubicBezTo>
                  <a:close/>
                  <a:moveTo>
                    <a:pt x="19861" y="5566"/>
                  </a:moveTo>
                  <a:cubicBezTo>
                    <a:pt x="19831" y="5566"/>
                    <a:pt x="19801" y="5573"/>
                    <a:pt x="19773" y="5587"/>
                  </a:cubicBezTo>
                  <a:cubicBezTo>
                    <a:pt x="19690" y="5629"/>
                    <a:pt x="19669" y="5733"/>
                    <a:pt x="19710" y="5817"/>
                  </a:cubicBezTo>
                  <a:cubicBezTo>
                    <a:pt x="19752" y="5901"/>
                    <a:pt x="19815" y="6005"/>
                    <a:pt x="19857" y="6110"/>
                  </a:cubicBezTo>
                  <a:cubicBezTo>
                    <a:pt x="19878" y="6173"/>
                    <a:pt x="19941" y="6193"/>
                    <a:pt x="20003" y="6193"/>
                  </a:cubicBezTo>
                  <a:lnTo>
                    <a:pt x="20087" y="6193"/>
                  </a:lnTo>
                  <a:cubicBezTo>
                    <a:pt x="20171" y="6152"/>
                    <a:pt x="20213" y="6047"/>
                    <a:pt x="20171" y="5963"/>
                  </a:cubicBezTo>
                  <a:cubicBezTo>
                    <a:pt x="20108" y="5859"/>
                    <a:pt x="20066" y="5754"/>
                    <a:pt x="20003" y="5649"/>
                  </a:cubicBezTo>
                  <a:cubicBezTo>
                    <a:pt x="19976" y="5594"/>
                    <a:pt x="19920" y="5566"/>
                    <a:pt x="19861" y="5566"/>
                  </a:cubicBezTo>
                  <a:close/>
                  <a:moveTo>
                    <a:pt x="1228" y="5863"/>
                  </a:moveTo>
                  <a:cubicBezTo>
                    <a:pt x="1162" y="5863"/>
                    <a:pt x="1098" y="5902"/>
                    <a:pt x="1068" y="5963"/>
                  </a:cubicBezTo>
                  <a:cubicBezTo>
                    <a:pt x="1026" y="6068"/>
                    <a:pt x="984" y="6152"/>
                    <a:pt x="921" y="6256"/>
                  </a:cubicBezTo>
                  <a:cubicBezTo>
                    <a:pt x="900" y="6361"/>
                    <a:pt x="921" y="6445"/>
                    <a:pt x="1005" y="6486"/>
                  </a:cubicBezTo>
                  <a:cubicBezTo>
                    <a:pt x="1026" y="6507"/>
                    <a:pt x="1068" y="6507"/>
                    <a:pt x="1088" y="6507"/>
                  </a:cubicBezTo>
                  <a:cubicBezTo>
                    <a:pt x="1151" y="6507"/>
                    <a:pt x="1214" y="6465"/>
                    <a:pt x="1235" y="6403"/>
                  </a:cubicBezTo>
                  <a:cubicBezTo>
                    <a:pt x="1277" y="6298"/>
                    <a:pt x="1340" y="6193"/>
                    <a:pt x="1381" y="6110"/>
                  </a:cubicBezTo>
                  <a:cubicBezTo>
                    <a:pt x="1423" y="6026"/>
                    <a:pt x="1381" y="5921"/>
                    <a:pt x="1298" y="5880"/>
                  </a:cubicBezTo>
                  <a:cubicBezTo>
                    <a:pt x="1275" y="5868"/>
                    <a:pt x="1251" y="5863"/>
                    <a:pt x="1228" y="5863"/>
                  </a:cubicBezTo>
                  <a:close/>
                  <a:moveTo>
                    <a:pt x="20257" y="6481"/>
                  </a:moveTo>
                  <a:cubicBezTo>
                    <a:pt x="20242" y="6481"/>
                    <a:pt x="20227" y="6483"/>
                    <a:pt x="20213" y="6486"/>
                  </a:cubicBezTo>
                  <a:cubicBezTo>
                    <a:pt x="20129" y="6528"/>
                    <a:pt x="20087" y="6633"/>
                    <a:pt x="20129" y="6717"/>
                  </a:cubicBezTo>
                  <a:cubicBezTo>
                    <a:pt x="20171" y="6821"/>
                    <a:pt x="20213" y="6926"/>
                    <a:pt x="20254" y="7030"/>
                  </a:cubicBezTo>
                  <a:cubicBezTo>
                    <a:pt x="20275" y="7093"/>
                    <a:pt x="20338" y="7135"/>
                    <a:pt x="20401" y="7135"/>
                  </a:cubicBezTo>
                  <a:cubicBezTo>
                    <a:pt x="20422" y="7135"/>
                    <a:pt x="20443" y="7135"/>
                    <a:pt x="20464" y="7114"/>
                  </a:cubicBezTo>
                  <a:cubicBezTo>
                    <a:pt x="20547" y="7093"/>
                    <a:pt x="20589" y="6989"/>
                    <a:pt x="20568" y="6905"/>
                  </a:cubicBezTo>
                  <a:cubicBezTo>
                    <a:pt x="20526" y="6800"/>
                    <a:pt x="20485" y="6696"/>
                    <a:pt x="20443" y="6591"/>
                  </a:cubicBezTo>
                  <a:cubicBezTo>
                    <a:pt x="20408" y="6522"/>
                    <a:pt x="20330" y="6481"/>
                    <a:pt x="20257" y="6481"/>
                  </a:cubicBezTo>
                  <a:close/>
                  <a:moveTo>
                    <a:pt x="836" y="6795"/>
                  </a:moveTo>
                  <a:cubicBezTo>
                    <a:pt x="768" y="6795"/>
                    <a:pt x="705" y="6836"/>
                    <a:pt x="670" y="6905"/>
                  </a:cubicBezTo>
                  <a:cubicBezTo>
                    <a:pt x="628" y="7009"/>
                    <a:pt x="586" y="7114"/>
                    <a:pt x="544" y="7219"/>
                  </a:cubicBezTo>
                  <a:cubicBezTo>
                    <a:pt x="524" y="7323"/>
                    <a:pt x="565" y="7407"/>
                    <a:pt x="670" y="7449"/>
                  </a:cubicBezTo>
                  <a:lnTo>
                    <a:pt x="712" y="7449"/>
                  </a:lnTo>
                  <a:cubicBezTo>
                    <a:pt x="775" y="7449"/>
                    <a:pt x="858" y="7407"/>
                    <a:pt x="879" y="7323"/>
                  </a:cubicBezTo>
                  <a:cubicBezTo>
                    <a:pt x="900" y="7219"/>
                    <a:pt x="942" y="7114"/>
                    <a:pt x="984" y="7009"/>
                  </a:cubicBezTo>
                  <a:cubicBezTo>
                    <a:pt x="1005" y="6926"/>
                    <a:pt x="963" y="6842"/>
                    <a:pt x="879" y="6800"/>
                  </a:cubicBezTo>
                  <a:cubicBezTo>
                    <a:pt x="865" y="6797"/>
                    <a:pt x="851" y="6795"/>
                    <a:pt x="836" y="6795"/>
                  </a:cubicBezTo>
                  <a:close/>
                  <a:moveTo>
                    <a:pt x="20620" y="7444"/>
                  </a:moveTo>
                  <a:cubicBezTo>
                    <a:pt x="20604" y="7444"/>
                    <a:pt x="20586" y="7445"/>
                    <a:pt x="20568" y="7449"/>
                  </a:cubicBezTo>
                  <a:cubicBezTo>
                    <a:pt x="20485" y="7470"/>
                    <a:pt x="20443" y="7574"/>
                    <a:pt x="20464" y="7658"/>
                  </a:cubicBezTo>
                  <a:cubicBezTo>
                    <a:pt x="20485" y="7763"/>
                    <a:pt x="20526" y="7867"/>
                    <a:pt x="20547" y="7972"/>
                  </a:cubicBezTo>
                  <a:cubicBezTo>
                    <a:pt x="20568" y="8056"/>
                    <a:pt x="20631" y="8098"/>
                    <a:pt x="20715" y="8098"/>
                  </a:cubicBezTo>
                  <a:lnTo>
                    <a:pt x="20757" y="8098"/>
                  </a:lnTo>
                  <a:cubicBezTo>
                    <a:pt x="20861" y="8077"/>
                    <a:pt x="20903" y="7972"/>
                    <a:pt x="20882" y="7888"/>
                  </a:cubicBezTo>
                  <a:cubicBezTo>
                    <a:pt x="20861" y="7784"/>
                    <a:pt x="20819" y="7658"/>
                    <a:pt x="20778" y="7553"/>
                  </a:cubicBezTo>
                  <a:cubicBezTo>
                    <a:pt x="20760" y="7484"/>
                    <a:pt x="20700" y="7444"/>
                    <a:pt x="20620" y="7444"/>
                  </a:cubicBezTo>
                  <a:close/>
                  <a:moveTo>
                    <a:pt x="515" y="7757"/>
                  </a:moveTo>
                  <a:cubicBezTo>
                    <a:pt x="435" y="7757"/>
                    <a:pt x="374" y="7801"/>
                    <a:pt x="356" y="7888"/>
                  </a:cubicBezTo>
                  <a:cubicBezTo>
                    <a:pt x="335" y="7993"/>
                    <a:pt x="293" y="8098"/>
                    <a:pt x="272" y="8223"/>
                  </a:cubicBezTo>
                  <a:cubicBezTo>
                    <a:pt x="252" y="8307"/>
                    <a:pt x="314" y="8390"/>
                    <a:pt x="398" y="8411"/>
                  </a:cubicBezTo>
                  <a:cubicBezTo>
                    <a:pt x="419" y="8432"/>
                    <a:pt x="419" y="8432"/>
                    <a:pt x="440" y="8432"/>
                  </a:cubicBezTo>
                  <a:cubicBezTo>
                    <a:pt x="524" y="8432"/>
                    <a:pt x="586" y="8370"/>
                    <a:pt x="607" y="8286"/>
                  </a:cubicBezTo>
                  <a:cubicBezTo>
                    <a:pt x="628" y="8181"/>
                    <a:pt x="649" y="8077"/>
                    <a:pt x="670" y="7972"/>
                  </a:cubicBezTo>
                  <a:cubicBezTo>
                    <a:pt x="712" y="7888"/>
                    <a:pt x="649" y="7784"/>
                    <a:pt x="565" y="7763"/>
                  </a:cubicBezTo>
                  <a:cubicBezTo>
                    <a:pt x="548" y="7759"/>
                    <a:pt x="531" y="7757"/>
                    <a:pt x="515" y="7757"/>
                  </a:cubicBezTo>
                  <a:close/>
                  <a:moveTo>
                    <a:pt x="20873" y="8428"/>
                  </a:moveTo>
                  <a:cubicBezTo>
                    <a:pt x="20862" y="8428"/>
                    <a:pt x="20851" y="8430"/>
                    <a:pt x="20840" y="8432"/>
                  </a:cubicBezTo>
                  <a:cubicBezTo>
                    <a:pt x="20736" y="8453"/>
                    <a:pt x="20673" y="8537"/>
                    <a:pt x="20694" y="8621"/>
                  </a:cubicBezTo>
                  <a:cubicBezTo>
                    <a:pt x="20715" y="8725"/>
                    <a:pt x="20736" y="8851"/>
                    <a:pt x="20757" y="8955"/>
                  </a:cubicBezTo>
                  <a:cubicBezTo>
                    <a:pt x="20778" y="9039"/>
                    <a:pt x="20840" y="9102"/>
                    <a:pt x="20924" y="9102"/>
                  </a:cubicBezTo>
                  <a:cubicBezTo>
                    <a:pt x="20945" y="9102"/>
                    <a:pt x="20945" y="9102"/>
                    <a:pt x="20945" y="9081"/>
                  </a:cubicBezTo>
                  <a:cubicBezTo>
                    <a:pt x="21050" y="9081"/>
                    <a:pt x="21112" y="8997"/>
                    <a:pt x="21091" y="8893"/>
                  </a:cubicBezTo>
                  <a:cubicBezTo>
                    <a:pt x="21071" y="8788"/>
                    <a:pt x="21050" y="8662"/>
                    <a:pt x="21029" y="8558"/>
                  </a:cubicBezTo>
                  <a:cubicBezTo>
                    <a:pt x="21010" y="8485"/>
                    <a:pt x="20945" y="8428"/>
                    <a:pt x="20873" y="8428"/>
                  </a:cubicBezTo>
                  <a:close/>
                  <a:moveTo>
                    <a:pt x="335" y="8746"/>
                  </a:moveTo>
                  <a:cubicBezTo>
                    <a:pt x="252" y="8746"/>
                    <a:pt x="147" y="8809"/>
                    <a:pt x="147" y="8893"/>
                  </a:cubicBezTo>
                  <a:cubicBezTo>
                    <a:pt x="126" y="8997"/>
                    <a:pt x="105" y="9123"/>
                    <a:pt x="84" y="9227"/>
                  </a:cubicBezTo>
                  <a:cubicBezTo>
                    <a:pt x="84" y="9332"/>
                    <a:pt x="147" y="9416"/>
                    <a:pt x="231" y="9416"/>
                  </a:cubicBezTo>
                  <a:lnTo>
                    <a:pt x="252" y="9416"/>
                  </a:lnTo>
                  <a:cubicBezTo>
                    <a:pt x="335" y="9416"/>
                    <a:pt x="419" y="9374"/>
                    <a:pt x="419" y="9269"/>
                  </a:cubicBezTo>
                  <a:cubicBezTo>
                    <a:pt x="440" y="9165"/>
                    <a:pt x="461" y="9060"/>
                    <a:pt x="482" y="8955"/>
                  </a:cubicBezTo>
                  <a:cubicBezTo>
                    <a:pt x="482" y="8851"/>
                    <a:pt x="419" y="8767"/>
                    <a:pt x="335" y="8746"/>
                  </a:cubicBezTo>
                  <a:close/>
                  <a:moveTo>
                    <a:pt x="21026" y="9433"/>
                  </a:moveTo>
                  <a:cubicBezTo>
                    <a:pt x="21013" y="9433"/>
                    <a:pt x="21000" y="9434"/>
                    <a:pt x="20987" y="9437"/>
                  </a:cubicBezTo>
                  <a:cubicBezTo>
                    <a:pt x="20903" y="9437"/>
                    <a:pt x="20840" y="9520"/>
                    <a:pt x="20840" y="9604"/>
                  </a:cubicBezTo>
                  <a:cubicBezTo>
                    <a:pt x="20861" y="9730"/>
                    <a:pt x="20861" y="9834"/>
                    <a:pt x="20861" y="9939"/>
                  </a:cubicBezTo>
                  <a:cubicBezTo>
                    <a:pt x="20882" y="10022"/>
                    <a:pt x="20945" y="10106"/>
                    <a:pt x="21050" y="10106"/>
                  </a:cubicBezTo>
                  <a:cubicBezTo>
                    <a:pt x="21133" y="10085"/>
                    <a:pt x="21217" y="10022"/>
                    <a:pt x="21196" y="9918"/>
                  </a:cubicBezTo>
                  <a:cubicBezTo>
                    <a:pt x="21196" y="9813"/>
                    <a:pt x="21196" y="9688"/>
                    <a:pt x="21175" y="9583"/>
                  </a:cubicBezTo>
                  <a:cubicBezTo>
                    <a:pt x="21175" y="9492"/>
                    <a:pt x="21112" y="9433"/>
                    <a:pt x="21026" y="9433"/>
                  </a:cubicBezTo>
                  <a:close/>
                  <a:moveTo>
                    <a:pt x="183" y="9768"/>
                  </a:moveTo>
                  <a:cubicBezTo>
                    <a:pt x="105" y="9768"/>
                    <a:pt x="21" y="9843"/>
                    <a:pt x="21" y="9918"/>
                  </a:cubicBezTo>
                  <a:cubicBezTo>
                    <a:pt x="21" y="10022"/>
                    <a:pt x="0" y="10148"/>
                    <a:pt x="0" y="10253"/>
                  </a:cubicBezTo>
                  <a:cubicBezTo>
                    <a:pt x="0" y="10357"/>
                    <a:pt x="84" y="10441"/>
                    <a:pt x="168" y="10441"/>
                  </a:cubicBezTo>
                  <a:cubicBezTo>
                    <a:pt x="272" y="10441"/>
                    <a:pt x="335" y="10357"/>
                    <a:pt x="335" y="10274"/>
                  </a:cubicBezTo>
                  <a:cubicBezTo>
                    <a:pt x="356" y="10169"/>
                    <a:pt x="356" y="10043"/>
                    <a:pt x="356" y="9939"/>
                  </a:cubicBezTo>
                  <a:cubicBezTo>
                    <a:pt x="377" y="9855"/>
                    <a:pt x="293" y="9771"/>
                    <a:pt x="210" y="9771"/>
                  </a:cubicBezTo>
                  <a:cubicBezTo>
                    <a:pt x="201" y="9769"/>
                    <a:pt x="192" y="9768"/>
                    <a:pt x="183" y="9768"/>
                  </a:cubicBezTo>
                  <a:close/>
                  <a:moveTo>
                    <a:pt x="168" y="10441"/>
                  </a:moveTo>
                  <a:cubicBezTo>
                    <a:pt x="84" y="10441"/>
                    <a:pt x="0" y="10504"/>
                    <a:pt x="0" y="10608"/>
                  </a:cubicBezTo>
                  <a:cubicBezTo>
                    <a:pt x="0" y="10713"/>
                    <a:pt x="0" y="10838"/>
                    <a:pt x="0" y="10943"/>
                  </a:cubicBezTo>
                  <a:cubicBezTo>
                    <a:pt x="21" y="11048"/>
                    <a:pt x="84" y="11111"/>
                    <a:pt x="189" y="11111"/>
                  </a:cubicBezTo>
                  <a:cubicBezTo>
                    <a:pt x="272" y="11111"/>
                    <a:pt x="356" y="11027"/>
                    <a:pt x="356" y="10943"/>
                  </a:cubicBezTo>
                  <a:cubicBezTo>
                    <a:pt x="356" y="10838"/>
                    <a:pt x="335" y="10713"/>
                    <a:pt x="335" y="10608"/>
                  </a:cubicBezTo>
                  <a:cubicBezTo>
                    <a:pt x="335" y="10504"/>
                    <a:pt x="272" y="10441"/>
                    <a:pt x="168" y="10441"/>
                  </a:cubicBezTo>
                  <a:close/>
                  <a:moveTo>
                    <a:pt x="21050" y="10441"/>
                  </a:moveTo>
                  <a:cubicBezTo>
                    <a:pt x="20966" y="10441"/>
                    <a:pt x="20882" y="10504"/>
                    <a:pt x="20882" y="10608"/>
                  </a:cubicBezTo>
                  <a:cubicBezTo>
                    <a:pt x="20882" y="10713"/>
                    <a:pt x="20882" y="10838"/>
                    <a:pt x="20882" y="10943"/>
                  </a:cubicBezTo>
                  <a:cubicBezTo>
                    <a:pt x="20882" y="11027"/>
                    <a:pt x="20945" y="11111"/>
                    <a:pt x="21050" y="11111"/>
                  </a:cubicBezTo>
                  <a:cubicBezTo>
                    <a:pt x="21154" y="11111"/>
                    <a:pt x="21217" y="11048"/>
                    <a:pt x="21217" y="10943"/>
                  </a:cubicBezTo>
                  <a:cubicBezTo>
                    <a:pt x="21217" y="10838"/>
                    <a:pt x="21238" y="10734"/>
                    <a:pt x="21238" y="10608"/>
                  </a:cubicBezTo>
                  <a:cubicBezTo>
                    <a:pt x="21238" y="10525"/>
                    <a:pt x="21154" y="10441"/>
                    <a:pt x="21050" y="10441"/>
                  </a:cubicBezTo>
                  <a:close/>
                  <a:moveTo>
                    <a:pt x="210" y="11445"/>
                  </a:moveTo>
                  <a:cubicBezTo>
                    <a:pt x="105" y="11466"/>
                    <a:pt x="42" y="11550"/>
                    <a:pt x="42" y="11634"/>
                  </a:cubicBezTo>
                  <a:cubicBezTo>
                    <a:pt x="63" y="11759"/>
                    <a:pt x="84" y="11864"/>
                    <a:pt x="84" y="11968"/>
                  </a:cubicBezTo>
                  <a:cubicBezTo>
                    <a:pt x="105" y="12073"/>
                    <a:pt x="168" y="12136"/>
                    <a:pt x="252" y="12136"/>
                  </a:cubicBezTo>
                  <a:lnTo>
                    <a:pt x="272" y="12136"/>
                  </a:lnTo>
                  <a:cubicBezTo>
                    <a:pt x="377" y="12115"/>
                    <a:pt x="440" y="12031"/>
                    <a:pt x="419" y="11927"/>
                  </a:cubicBezTo>
                  <a:cubicBezTo>
                    <a:pt x="419" y="11822"/>
                    <a:pt x="398" y="11717"/>
                    <a:pt x="398" y="11613"/>
                  </a:cubicBezTo>
                  <a:cubicBezTo>
                    <a:pt x="377" y="11508"/>
                    <a:pt x="293" y="11445"/>
                    <a:pt x="210" y="11445"/>
                  </a:cubicBezTo>
                  <a:close/>
                  <a:moveTo>
                    <a:pt x="21029" y="11445"/>
                  </a:moveTo>
                  <a:cubicBezTo>
                    <a:pt x="20945" y="11445"/>
                    <a:pt x="20861" y="11508"/>
                    <a:pt x="20840" y="11613"/>
                  </a:cubicBezTo>
                  <a:cubicBezTo>
                    <a:pt x="20840" y="11717"/>
                    <a:pt x="20819" y="11822"/>
                    <a:pt x="20799" y="11927"/>
                  </a:cubicBezTo>
                  <a:cubicBezTo>
                    <a:pt x="20799" y="12031"/>
                    <a:pt x="20861" y="12115"/>
                    <a:pt x="20945" y="12115"/>
                  </a:cubicBezTo>
                  <a:cubicBezTo>
                    <a:pt x="20966" y="12136"/>
                    <a:pt x="20966" y="12136"/>
                    <a:pt x="20966" y="12136"/>
                  </a:cubicBezTo>
                  <a:cubicBezTo>
                    <a:pt x="21050" y="12136"/>
                    <a:pt x="21133" y="12073"/>
                    <a:pt x="21133" y="11989"/>
                  </a:cubicBezTo>
                  <a:cubicBezTo>
                    <a:pt x="21154" y="11864"/>
                    <a:pt x="21175" y="11759"/>
                    <a:pt x="21175" y="11634"/>
                  </a:cubicBezTo>
                  <a:cubicBezTo>
                    <a:pt x="21196" y="11550"/>
                    <a:pt x="21133" y="11466"/>
                    <a:pt x="21029" y="11445"/>
                  </a:cubicBezTo>
                  <a:close/>
                  <a:moveTo>
                    <a:pt x="335" y="12450"/>
                  </a:moveTo>
                  <a:cubicBezTo>
                    <a:pt x="252" y="12471"/>
                    <a:pt x="189" y="12575"/>
                    <a:pt x="210" y="12659"/>
                  </a:cubicBezTo>
                  <a:cubicBezTo>
                    <a:pt x="231" y="12763"/>
                    <a:pt x="252" y="12889"/>
                    <a:pt x="272" y="12994"/>
                  </a:cubicBezTo>
                  <a:cubicBezTo>
                    <a:pt x="293" y="13077"/>
                    <a:pt x="356" y="13119"/>
                    <a:pt x="440" y="13119"/>
                  </a:cubicBezTo>
                  <a:lnTo>
                    <a:pt x="482" y="13119"/>
                  </a:lnTo>
                  <a:cubicBezTo>
                    <a:pt x="565" y="13098"/>
                    <a:pt x="628" y="13015"/>
                    <a:pt x="607" y="12910"/>
                  </a:cubicBezTo>
                  <a:cubicBezTo>
                    <a:pt x="586" y="12805"/>
                    <a:pt x="544" y="12701"/>
                    <a:pt x="524" y="12596"/>
                  </a:cubicBezTo>
                  <a:cubicBezTo>
                    <a:pt x="524" y="12491"/>
                    <a:pt x="419" y="12450"/>
                    <a:pt x="335" y="12450"/>
                  </a:cubicBezTo>
                  <a:close/>
                  <a:moveTo>
                    <a:pt x="20903" y="12450"/>
                  </a:moveTo>
                  <a:cubicBezTo>
                    <a:pt x="20799" y="12450"/>
                    <a:pt x="20715" y="12491"/>
                    <a:pt x="20694" y="12596"/>
                  </a:cubicBezTo>
                  <a:cubicBezTo>
                    <a:pt x="20673" y="12701"/>
                    <a:pt x="20652" y="12805"/>
                    <a:pt x="20631" y="12910"/>
                  </a:cubicBezTo>
                  <a:cubicBezTo>
                    <a:pt x="20610" y="13015"/>
                    <a:pt x="20673" y="13098"/>
                    <a:pt x="20757" y="13119"/>
                  </a:cubicBezTo>
                  <a:lnTo>
                    <a:pt x="20799" y="13119"/>
                  </a:lnTo>
                  <a:cubicBezTo>
                    <a:pt x="20882" y="13119"/>
                    <a:pt x="20945" y="13077"/>
                    <a:pt x="20966" y="12994"/>
                  </a:cubicBezTo>
                  <a:cubicBezTo>
                    <a:pt x="20987" y="12889"/>
                    <a:pt x="21008" y="12763"/>
                    <a:pt x="21029" y="12659"/>
                  </a:cubicBezTo>
                  <a:cubicBezTo>
                    <a:pt x="21050" y="12575"/>
                    <a:pt x="20987" y="12471"/>
                    <a:pt x="20903" y="12450"/>
                  </a:cubicBezTo>
                  <a:close/>
                  <a:moveTo>
                    <a:pt x="620" y="13441"/>
                  </a:moveTo>
                  <a:cubicBezTo>
                    <a:pt x="602" y="13441"/>
                    <a:pt x="584" y="13445"/>
                    <a:pt x="565" y="13454"/>
                  </a:cubicBezTo>
                  <a:cubicBezTo>
                    <a:pt x="461" y="13475"/>
                    <a:pt x="419" y="13579"/>
                    <a:pt x="440" y="13663"/>
                  </a:cubicBezTo>
                  <a:cubicBezTo>
                    <a:pt x="482" y="13768"/>
                    <a:pt x="524" y="13872"/>
                    <a:pt x="544" y="13977"/>
                  </a:cubicBezTo>
                  <a:cubicBezTo>
                    <a:pt x="565" y="14061"/>
                    <a:pt x="649" y="14103"/>
                    <a:pt x="712" y="14103"/>
                  </a:cubicBezTo>
                  <a:cubicBezTo>
                    <a:pt x="733" y="14103"/>
                    <a:pt x="754" y="14103"/>
                    <a:pt x="754" y="14082"/>
                  </a:cubicBezTo>
                  <a:cubicBezTo>
                    <a:pt x="858" y="14061"/>
                    <a:pt x="900" y="13956"/>
                    <a:pt x="879" y="13872"/>
                  </a:cubicBezTo>
                  <a:cubicBezTo>
                    <a:pt x="837" y="13768"/>
                    <a:pt x="796" y="13663"/>
                    <a:pt x="775" y="13559"/>
                  </a:cubicBezTo>
                  <a:cubicBezTo>
                    <a:pt x="742" y="13493"/>
                    <a:pt x="684" y="13441"/>
                    <a:pt x="620" y="13441"/>
                  </a:cubicBezTo>
                  <a:close/>
                  <a:moveTo>
                    <a:pt x="20629" y="13449"/>
                  </a:moveTo>
                  <a:cubicBezTo>
                    <a:pt x="20556" y="13449"/>
                    <a:pt x="20481" y="13489"/>
                    <a:pt x="20464" y="13559"/>
                  </a:cubicBezTo>
                  <a:cubicBezTo>
                    <a:pt x="20422" y="13663"/>
                    <a:pt x="20401" y="13768"/>
                    <a:pt x="20359" y="13872"/>
                  </a:cubicBezTo>
                  <a:cubicBezTo>
                    <a:pt x="20338" y="13977"/>
                    <a:pt x="20380" y="14061"/>
                    <a:pt x="20464" y="14103"/>
                  </a:cubicBezTo>
                  <a:lnTo>
                    <a:pt x="20526" y="14103"/>
                  </a:lnTo>
                  <a:cubicBezTo>
                    <a:pt x="20589" y="14103"/>
                    <a:pt x="20652" y="14061"/>
                    <a:pt x="20673" y="13998"/>
                  </a:cubicBezTo>
                  <a:cubicBezTo>
                    <a:pt x="20715" y="13872"/>
                    <a:pt x="20757" y="13768"/>
                    <a:pt x="20799" y="13663"/>
                  </a:cubicBezTo>
                  <a:cubicBezTo>
                    <a:pt x="20819" y="13579"/>
                    <a:pt x="20757" y="13475"/>
                    <a:pt x="20673" y="13454"/>
                  </a:cubicBezTo>
                  <a:cubicBezTo>
                    <a:pt x="20659" y="13450"/>
                    <a:pt x="20644" y="13449"/>
                    <a:pt x="20629" y="13449"/>
                  </a:cubicBezTo>
                  <a:close/>
                  <a:moveTo>
                    <a:pt x="949" y="14400"/>
                  </a:moveTo>
                  <a:cubicBezTo>
                    <a:pt x="926" y="14400"/>
                    <a:pt x="902" y="14405"/>
                    <a:pt x="879" y="14416"/>
                  </a:cubicBezTo>
                  <a:cubicBezTo>
                    <a:pt x="796" y="14437"/>
                    <a:pt x="754" y="14542"/>
                    <a:pt x="796" y="14626"/>
                  </a:cubicBezTo>
                  <a:cubicBezTo>
                    <a:pt x="837" y="14751"/>
                    <a:pt x="879" y="14835"/>
                    <a:pt x="921" y="14940"/>
                  </a:cubicBezTo>
                  <a:cubicBezTo>
                    <a:pt x="963" y="15002"/>
                    <a:pt x="1026" y="15044"/>
                    <a:pt x="1088" y="15044"/>
                  </a:cubicBezTo>
                  <a:cubicBezTo>
                    <a:pt x="1109" y="15044"/>
                    <a:pt x="1130" y="15044"/>
                    <a:pt x="1151" y="15023"/>
                  </a:cubicBezTo>
                  <a:cubicBezTo>
                    <a:pt x="1235" y="15002"/>
                    <a:pt x="1277" y="14898"/>
                    <a:pt x="1235" y="14814"/>
                  </a:cubicBezTo>
                  <a:cubicBezTo>
                    <a:pt x="1193" y="14709"/>
                    <a:pt x="1151" y="14605"/>
                    <a:pt x="1109" y="14500"/>
                  </a:cubicBezTo>
                  <a:cubicBezTo>
                    <a:pt x="1079" y="14439"/>
                    <a:pt x="1014" y="14400"/>
                    <a:pt x="949" y="14400"/>
                  </a:cubicBezTo>
                  <a:close/>
                  <a:moveTo>
                    <a:pt x="20272" y="14400"/>
                  </a:moveTo>
                  <a:cubicBezTo>
                    <a:pt x="20213" y="14400"/>
                    <a:pt x="20160" y="14439"/>
                    <a:pt x="20129" y="14500"/>
                  </a:cubicBezTo>
                  <a:cubicBezTo>
                    <a:pt x="20087" y="14605"/>
                    <a:pt x="20045" y="14709"/>
                    <a:pt x="20003" y="14814"/>
                  </a:cubicBezTo>
                  <a:cubicBezTo>
                    <a:pt x="19962" y="14898"/>
                    <a:pt x="20003" y="14981"/>
                    <a:pt x="20087" y="15023"/>
                  </a:cubicBezTo>
                  <a:cubicBezTo>
                    <a:pt x="20108" y="15044"/>
                    <a:pt x="20129" y="15044"/>
                    <a:pt x="20150" y="15044"/>
                  </a:cubicBezTo>
                  <a:cubicBezTo>
                    <a:pt x="20213" y="15044"/>
                    <a:pt x="20275" y="15002"/>
                    <a:pt x="20296" y="14940"/>
                  </a:cubicBezTo>
                  <a:cubicBezTo>
                    <a:pt x="20359" y="14835"/>
                    <a:pt x="20401" y="14730"/>
                    <a:pt x="20443" y="14626"/>
                  </a:cubicBezTo>
                  <a:cubicBezTo>
                    <a:pt x="20485" y="14542"/>
                    <a:pt x="20443" y="14437"/>
                    <a:pt x="20338" y="14416"/>
                  </a:cubicBezTo>
                  <a:cubicBezTo>
                    <a:pt x="20316" y="14405"/>
                    <a:pt x="20293" y="14400"/>
                    <a:pt x="20272" y="14400"/>
                  </a:cubicBezTo>
                  <a:close/>
                  <a:moveTo>
                    <a:pt x="1371" y="15320"/>
                  </a:moveTo>
                  <a:cubicBezTo>
                    <a:pt x="1346" y="15320"/>
                    <a:pt x="1321" y="15325"/>
                    <a:pt x="1298" y="15337"/>
                  </a:cubicBezTo>
                  <a:cubicBezTo>
                    <a:pt x="1214" y="15379"/>
                    <a:pt x="1193" y="15484"/>
                    <a:pt x="1235" y="15567"/>
                  </a:cubicBezTo>
                  <a:cubicBezTo>
                    <a:pt x="1277" y="15672"/>
                    <a:pt x="1340" y="15776"/>
                    <a:pt x="1402" y="15860"/>
                  </a:cubicBezTo>
                  <a:cubicBezTo>
                    <a:pt x="1423" y="15923"/>
                    <a:pt x="1486" y="15944"/>
                    <a:pt x="1549" y="15944"/>
                  </a:cubicBezTo>
                  <a:cubicBezTo>
                    <a:pt x="1570" y="15944"/>
                    <a:pt x="1591" y="15944"/>
                    <a:pt x="1632" y="15923"/>
                  </a:cubicBezTo>
                  <a:cubicBezTo>
                    <a:pt x="1716" y="15881"/>
                    <a:pt x="1737" y="15776"/>
                    <a:pt x="1695" y="15693"/>
                  </a:cubicBezTo>
                  <a:cubicBezTo>
                    <a:pt x="1632" y="15609"/>
                    <a:pt x="1591" y="15504"/>
                    <a:pt x="1528" y="15400"/>
                  </a:cubicBezTo>
                  <a:cubicBezTo>
                    <a:pt x="1498" y="15355"/>
                    <a:pt x="1435" y="15320"/>
                    <a:pt x="1371" y="15320"/>
                  </a:cubicBezTo>
                  <a:close/>
                  <a:moveTo>
                    <a:pt x="19853" y="15316"/>
                  </a:moveTo>
                  <a:cubicBezTo>
                    <a:pt x="19794" y="15316"/>
                    <a:pt x="19738" y="15344"/>
                    <a:pt x="19710" y="15400"/>
                  </a:cubicBezTo>
                  <a:cubicBezTo>
                    <a:pt x="19648" y="15504"/>
                    <a:pt x="19606" y="15609"/>
                    <a:pt x="19543" y="15693"/>
                  </a:cubicBezTo>
                  <a:cubicBezTo>
                    <a:pt x="19501" y="15776"/>
                    <a:pt x="19522" y="15881"/>
                    <a:pt x="19606" y="15923"/>
                  </a:cubicBezTo>
                  <a:cubicBezTo>
                    <a:pt x="19627" y="15944"/>
                    <a:pt x="19669" y="15944"/>
                    <a:pt x="19690" y="15944"/>
                  </a:cubicBezTo>
                  <a:cubicBezTo>
                    <a:pt x="19752" y="15944"/>
                    <a:pt x="19815" y="15923"/>
                    <a:pt x="19836" y="15860"/>
                  </a:cubicBezTo>
                  <a:cubicBezTo>
                    <a:pt x="19899" y="15756"/>
                    <a:pt x="19941" y="15672"/>
                    <a:pt x="20003" y="15567"/>
                  </a:cubicBezTo>
                  <a:cubicBezTo>
                    <a:pt x="20045" y="15484"/>
                    <a:pt x="20024" y="15379"/>
                    <a:pt x="19941" y="15337"/>
                  </a:cubicBezTo>
                  <a:cubicBezTo>
                    <a:pt x="19913" y="15323"/>
                    <a:pt x="19883" y="15316"/>
                    <a:pt x="19853" y="15316"/>
                  </a:cubicBezTo>
                  <a:close/>
                  <a:moveTo>
                    <a:pt x="1893" y="16194"/>
                  </a:moveTo>
                  <a:cubicBezTo>
                    <a:pt x="1862" y="16194"/>
                    <a:pt x="1830" y="16201"/>
                    <a:pt x="1800" y="16216"/>
                  </a:cubicBezTo>
                  <a:cubicBezTo>
                    <a:pt x="1716" y="16279"/>
                    <a:pt x="1695" y="16383"/>
                    <a:pt x="1758" y="16446"/>
                  </a:cubicBezTo>
                  <a:cubicBezTo>
                    <a:pt x="1821" y="16551"/>
                    <a:pt x="1884" y="16634"/>
                    <a:pt x="1946" y="16739"/>
                  </a:cubicBezTo>
                  <a:cubicBezTo>
                    <a:pt x="1988" y="16781"/>
                    <a:pt x="2030" y="16802"/>
                    <a:pt x="2093" y="16802"/>
                  </a:cubicBezTo>
                  <a:cubicBezTo>
                    <a:pt x="2114" y="16802"/>
                    <a:pt x="2156" y="16802"/>
                    <a:pt x="2176" y="16781"/>
                  </a:cubicBezTo>
                  <a:cubicBezTo>
                    <a:pt x="2260" y="16718"/>
                    <a:pt x="2281" y="16613"/>
                    <a:pt x="2239" y="16551"/>
                  </a:cubicBezTo>
                  <a:cubicBezTo>
                    <a:pt x="2156" y="16446"/>
                    <a:pt x="2093" y="16362"/>
                    <a:pt x="2030" y="16258"/>
                  </a:cubicBezTo>
                  <a:cubicBezTo>
                    <a:pt x="2003" y="16217"/>
                    <a:pt x="1950" y="16194"/>
                    <a:pt x="1893" y="16194"/>
                  </a:cubicBezTo>
                  <a:close/>
                  <a:moveTo>
                    <a:pt x="19335" y="16179"/>
                  </a:moveTo>
                  <a:cubicBezTo>
                    <a:pt x="19282" y="16179"/>
                    <a:pt x="19234" y="16207"/>
                    <a:pt x="19208" y="16258"/>
                  </a:cubicBezTo>
                  <a:lnTo>
                    <a:pt x="19020" y="16530"/>
                  </a:lnTo>
                  <a:cubicBezTo>
                    <a:pt x="18957" y="16613"/>
                    <a:pt x="18978" y="16718"/>
                    <a:pt x="19041" y="16781"/>
                  </a:cubicBezTo>
                  <a:cubicBezTo>
                    <a:pt x="19083" y="16802"/>
                    <a:pt x="19104" y="16802"/>
                    <a:pt x="19146" y="16802"/>
                  </a:cubicBezTo>
                  <a:cubicBezTo>
                    <a:pt x="19208" y="16802"/>
                    <a:pt x="19250" y="16781"/>
                    <a:pt x="19292" y="16739"/>
                  </a:cubicBezTo>
                  <a:cubicBezTo>
                    <a:pt x="19355" y="16634"/>
                    <a:pt x="19418" y="16551"/>
                    <a:pt x="19480" y="16446"/>
                  </a:cubicBezTo>
                  <a:cubicBezTo>
                    <a:pt x="19543" y="16383"/>
                    <a:pt x="19522" y="16279"/>
                    <a:pt x="19438" y="16216"/>
                  </a:cubicBezTo>
                  <a:cubicBezTo>
                    <a:pt x="19405" y="16191"/>
                    <a:pt x="19369" y="16179"/>
                    <a:pt x="19335" y="16179"/>
                  </a:cubicBezTo>
                  <a:close/>
                  <a:moveTo>
                    <a:pt x="18742" y="17004"/>
                  </a:moveTo>
                  <a:cubicBezTo>
                    <a:pt x="18689" y="17004"/>
                    <a:pt x="18638" y="17025"/>
                    <a:pt x="18602" y="17074"/>
                  </a:cubicBezTo>
                  <a:cubicBezTo>
                    <a:pt x="18539" y="17157"/>
                    <a:pt x="18476" y="17241"/>
                    <a:pt x="18392" y="17325"/>
                  </a:cubicBezTo>
                  <a:cubicBezTo>
                    <a:pt x="18330" y="17388"/>
                    <a:pt x="18350" y="17492"/>
                    <a:pt x="18413" y="17555"/>
                  </a:cubicBezTo>
                  <a:cubicBezTo>
                    <a:pt x="18455" y="17597"/>
                    <a:pt x="18476" y="17597"/>
                    <a:pt x="18518" y="17597"/>
                  </a:cubicBezTo>
                  <a:cubicBezTo>
                    <a:pt x="18581" y="17597"/>
                    <a:pt x="18622" y="17576"/>
                    <a:pt x="18643" y="17534"/>
                  </a:cubicBezTo>
                  <a:cubicBezTo>
                    <a:pt x="18727" y="17450"/>
                    <a:pt x="18790" y="17367"/>
                    <a:pt x="18874" y="17283"/>
                  </a:cubicBezTo>
                  <a:cubicBezTo>
                    <a:pt x="18936" y="17199"/>
                    <a:pt x="18915" y="17095"/>
                    <a:pt x="18853" y="17032"/>
                  </a:cubicBezTo>
                  <a:cubicBezTo>
                    <a:pt x="18818" y="17015"/>
                    <a:pt x="18780" y="17004"/>
                    <a:pt x="18742" y="17004"/>
                  </a:cubicBezTo>
                  <a:close/>
                  <a:moveTo>
                    <a:pt x="2509" y="17008"/>
                  </a:moveTo>
                  <a:cubicBezTo>
                    <a:pt x="2468" y="17008"/>
                    <a:pt x="2425" y="17024"/>
                    <a:pt x="2386" y="17053"/>
                  </a:cubicBezTo>
                  <a:cubicBezTo>
                    <a:pt x="2323" y="17116"/>
                    <a:pt x="2302" y="17220"/>
                    <a:pt x="2365" y="17283"/>
                  </a:cubicBezTo>
                  <a:cubicBezTo>
                    <a:pt x="2448" y="17367"/>
                    <a:pt x="2511" y="17471"/>
                    <a:pt x="2595" y="17555"/>
                  </a:cubicBezTo>
                  <a:cubicBezTo>
                    <a:pt x="2616" y="17597"/>
                    <a:pt x="2679" y="17618"/>
                    <a:pt x="2721" y="17618"/>
                  </a:cubicBezTo>
                  <a:cubicBezTo>
                    <a:pt x="2762" y="17618"/>
                    <a:pt x="2804" y="17597"/>
                    <a:pt x="2825" y="17576"/>
                  </a:cubicBezTo>
                  <a:cubicBezTo>
                    <a:pt x="2888" y="17513"/>
                    <a:pt x="2909" y="17409"/>
                    <a:pt x="2846" y="17325"/>
                  </a:cubicBezTo>
                  <a:cubicBezTo>
                    <a:pt x="2762" y="17241"/>
                    <a:pt x="2700" y="17157"/>
                    <a:pt x="2637" y="17074"/>
                  </a:cubicBezTo>
                  <a:cubicBezTo>
                    <a:pt x="2603" y="17029"/>
                    <a:pt x="2558" y="17008"/>
                    <a:pt x="2509" y="17008"/>
                  </a:cubicBezTo>
                  <a:close/>
                  <a:moveTo>
                    <a:pt x="18068" y="17759"/>
                  </a:moveTo>
                  <a:cubicBezTo>
                    <a:pt x="18026" y="17759"/>
                    <a:pt x="17984" y="17775"/>
                    <a:pt x="17953" y="17806"/>
                  </a:cubicBezTo>
                  <a:cubicBezTo>
                    <a:pt x="17869" y="17890"/>
                    <a:pt x="17786" y="17973"/>
                    <a:pt x="17702" y="18036"/>
                  </a:cubicBezTo>
                  <a:cubicBezTo>
                    <a:pt x="17639" y="18120"/>
                    <a:pt x="17639" y="18225"/>
                    <a:pt x="17702" y="18287"/>
                  </a:cubicBezTo>
                  <a:cubicBezTo>
                    <a:pt x="17744" y="18329"/>
                    <a:pt x="17786" y="18329"/>
                    <a:pt x="17827" y="18329"/>
                  </a:cubicBezTo>
                  <a:cubicBezTo>
                    <a:pt x="17869" y="18329"/>
                    <a:pt x="17911" y="18329"/>
                    <a:pt x="17932" y="18287"/>
                  </a:cubicBezTo>
                  <a:cubicBezTo>
                    <a:pt x="18016" y="18204"/>
                    <a:pt x="18099" y="18120"/>
                    <a:pt x="18183" y="18057"/>
                  </a:cubicBezTo>
                  <a:cubicBezTo>
                    <a:pt x="18246" y="17973"/>
                    <a:pt x="18246" y="17869"/>
                    <a:pt x="18183" y="17806"/>
                  </a:cubicBezTo>
                  <a:cubicBezTo>
                    <a:pt x="18152" y="17775"/>
                    <a:pt x="18110" y="17759"/>
                    <a:pt x="18068" y="17759"/>
                  </a:cubicBezTo>
                  <a:close/>
                  <a:moveTo>
                    <a:pt x="3170" y="17764"/>
                  </a:moveTo>
                  <a:cubicBezTo>
                    <a:pt x="3129" y="17764"/>
                    <a:pt x="3087" y="17785"/>
                    <a:pt x="3055" y="17827"/>
                  </a:cubicBezTo>
                  <a:cubicBezTo>
                    <a:pt x="2993" y="17890"/>
                    <a:pt x="2993" y="17994"/>
                    <a:pt x="3055" y="18057"/>
                  </a:cubicBezTo>
                  <a:cubicBezTo>
                    <a:pt x="3139" y="18141"/>
                    <a:pt x="3223" y="18225"/>
                    <a:pt x="3306" y="18287"/>
                  </a:cubicBezTo>
                  <a:cubicBezTo>
                    <a:pt x="3327" y="18329"/>
                    <a:pt x="3369" y="18350"/>
                    <a:pt x="3411" y="18350"/>
                  </a:cubicBezTo>
                  <a:cubicBezTo>
                    <a:pt x="3453" y="18350"/>
                    <a:pt x="3495" y="18329"/>
                    <a:pt x="3537" y="18287"/>
                  </a:cubicBezTo>
                  <a:cubicBezTo>
                    <a:pt x="3599" y="18225"/>
                    <a:pt x="3599" y="18120"/>
                    <a:pt x="3537" y="18057"/>
                  </a:cubicBezTo>
                  <a:cubicBezTo>
                    <a:pt x="3453" y="17973"/>
                    <a:pt x="3369" y="17890"/>
                    <a:pt x="3285" y="17827"/>
                  </a:cubicBezTo>
                  <a:cubicBezTo>
                    <a:pt x="3254" y="17785"/>
                    <a:pt x="3212" y="17764"/>
                    <a:pt x="3170" y="17764"/>
                  </a:cubicBezTo>
                  <a:close/>
                  <a:moveTo>
                    <a:pt x="3915" y="18452"/>
                  </a:moveTo>
                  <a:cubicBezTo>
                    <a:pt x="3867" y="18452"/>
                    <a:pt x="3821" y="18473"/>
                    <a:pt x="3788" y="18517"/>
                  </a:cubicBezTo>
                  <a:cubicBezTo>
                    <a:pt x="3725" y="18580"/>
                    <a:pt x="3746" y="18685"/>
                    <a:pt x="3809" y="18748"/>
                  </a:cubicBezTo>
                  <a:cubicBezTo>
                    <a:pt x="3892" y="18831"/>
                    <a:pt x="3997" y="18894"/>
                    <a:pt x="4081" y="18978"/>
                  </a:cubicBezTo>
                  <a:cubicBezTo>
                    <a:pt x="4101" y="18999"/>
                    <a:pt x="4143" y="18999"/>
                    <a:pt x="4185" y="18999"/>
                  </a:cubicBezTo>
                  <a:cubicBezTo>
                    <a:pt x="4227" y="18999"/>
                    <a:pt x="4290" y="18978"/>
                    <a:pt x="4311" y="18936"/>
                  </a:cubicBezTo>
                  <a:cubicBezTo>
                    <a:pt x="4373" y="18873"/>
                    <a:pt x="4373" y="18769"/>
                    <a:pt x="4290" y="18706"/>
                  </a:cubicBezTo>
                  <a:cubicBezTo>
                    <a:pt x="4206" y="18643"/>
                    <a:pt x="4122" y="18559"/>
                    <a:pt x="4039" y="18497"/>
                  </a:cubicBezTo>
                  <a:cubicBezTo>
                    <a:pt x="4000" y="18467"/>
                    <a:pt x="3956" y="18452"/>
                    <a:pt x="3915" y="18452"/>
                  </a:cubicBezTo>
                  <a:close/>
                  <a:moveTo>
                    <a:pt x="17323" y="18452"/>
                  </a:moveTo>
                  <a:cubicBezTo>
                    <a:pt x="17282" y="18452"/>
                    <a:pt x="17238" y="18467"/>
                    <a:pt x="17200" y="18497"/>
                  </a:cubicBezTo>
                  <a:cubicBezTo>
                    <a:pt x="17116" y="18559"/>
                    <a:pt x="17032" y="18622"/>
                    <a:pt x="16949" y="18706"/>
                  </a:cubicBezTo>
                  <a:cubicBezTo>
                    <a:pt x="16886" y="18748"/>
                    <a:pt x="16865" y="18873"/>
                    <a:pt x="16928" y="18936"/>
                  </a:cubicBezTo>
                  <a:cubicBezTo>
                    <a:pt x="16949" y="18978"/>
                    <a:pt x="17011" y="18999"/>
                    <a:pt x="17053" y="18999"/>
                  </a:cubicBezTo>
                  <a:cubicBezTo>
                    <a:pt x="17095" y="18999"/>
                    <a:pt x="17137" y="18999"/>
                    <a:pt x="17158" y="18957"/>
                  </a:cubicBezTo>
                  <a:cubicBezTo>
                    <a:pt x="17241" y="18894"/>
                    <a:pt x="17346" y="18831"/>
                    <a:pt x="17430" y="18748"/>
                  </a:cubicBezTo>
                  <a:cubicBezTo>
                    <a:pt x="17493" y="18685"/>
                    <a:pt x="17513" y="18580"/>
                    <a:pt x="17451" y="18517"/>
                  </a:cubicBezTo>
                  <a:cubicBezTo>
                    <a:pt x="17417" y="18473"/>
                    <a:pt x="17371" y="18452"/>
                    <a:pt x="17323" y="18452"/>
                  </a:cubicBezTo>
                  <a:close/>
                  <a:moveTo>
                    <a:pt x="4729" y="19067"/>
                  </a:moveTo>
                  <a:cubicBezTo>
                    <a:pt x="4674" y="19067"/>
                    <a:pt x="4621" y="19094"/>
                    <a:pt x="4583" y="19145"/>
                  </a:cubicBezTo>
                  <a:cubicBezTo>
                    <a:pt x="4541" y="19208"/>
                    <a:pt x="4562" y="19313"/>
                    <a:pt x="4625" y="19375"/>
                  </a:cubicBezTo>
                  <a:cubicBezTo>
                    <a:pt x="4729" y="19438"/>
                    <a:pt x="4834" y="19501"/>
                    <a:pt x="4917" y="19564"/>
                  </a:cubicBezTo>
                  <a:cubicBezTo>
                    <a:pt x="4938" y="19585"/>
                    <a:pt x="4980" y="19585"/>
                    <a:pt x="5001" y="19585"/>
                  </a:cubicBezTo>
                  <a:cubicBezTo>
                    <a:pt x="5064" y="19585"/>
                    <a:pt x="5127" y="19564"/>
                    <a:pt x="5148" y="19522"/>
                  </a:cubicBezTo>
                  <a:cubicBezTo>
                    <a:pt x="5210" y="19438"/>
                    <a:pt x="5169" y="19333"/>
                    <a:pt x="5106" y="19271"/>
                  </a:cubicBezTo>
                  <a:cubicBezTo>
                    <a:pt x="5001" y="19229"/>
                    <a:pt x="4917" y="19166"/>
                    <a:pt x="4834" y="19103"/>
                  </a:cubicBezTo>
                  <a:cubicBezTo>
                    <a:pt x="4801" y="19079"/>
                    <a:pt x="4765" y="19067"/>
                    <a:pt x="4729" y="19067"/>
                  </a:cubicBezTo>
                  <a:close/>
                  <a:moveTo>
                    <a:pt x="16514" y="19067"/>
                  </a:moveTo>
                  <a:cubicBezTo>
                    <a:pt x="16481" y="19067"/>
                    <a:pt x="16450" y="19079"/>
                    <a:pt x="16425" y="19103"/>
                  </a:cubicBezTo>
                  <a:cubicBezTo>
                    <a:pt x="16321" y="19166"/>
                    <a:pt x="16237" y="19208"/>
                    <a:pt x="16133" y="19271"/>
                  </a:cubicBezTo>
                  <a:cubicBezTo>
                    <a:pt x="16070" y="19333"/>
                    <a:pt x="16028" y="19438"/>
                    <a:pt x="16091" y="19501"/>
                  </a:cubicBezTo>
                  <a:cubicBezTo>
                    <a:pt x="16112" y="19564"/>
                    <a:pt x="16174" y="19585"/>
                    <a:pt x="16237" y="19585"/>
                  </a:cubicBezTo>
                  <a:cubicBezTo>
                    <a:pt x="16258" y="19585"/>
                    <a:pt x="16300" y="19585"/>
                    <a:pt x="16321" y="19564"/>
                  </a:cubicBezTo>
                  <a:cubicBezTo>
                    <a:pt x="16425" y="19501"/>
                    <a:pt x="16509" y="19438"/>
                    <a:pt x="16614" y="19375"/>
                  </a:cubicBezTo>
                  <a:cubicBezTo>
                    <a:pt x="16677" y="19313"/>
                    <a:pt x="16697" y="19208"/>
                    <a:pt x="16656" y="19145"/>
                  </a:cubicBezTo>
                  <a:cubicBezTo>
                    <a:pt x="16618" y="19094"/>
                    <a:pt x="16564" y="19067"/>
                    <a:pt x="16514" y="19067"/>
                  </a:cubicBezTo>
                  <a:close/>
                  <a:moveTo>
                    <a:pt x="5583" y="19605"/>
                  </a:moveTo>
                  <a:cubicBezTo>
                    <a:pt x="5524" y="19605"/>
                    <a:pt x="5468" y="19633"/>
                    <a:pt x="5441" y="19689"/>
                  </a:cubicBezTo>
                  <a:cubicBezTo>
                    <a:pt x="5399" y="19773"/>
                    <a:pt x="5420" y="19877"/>
                    <a:pt x="5503" y="19919"/>
                  </a:cubicBezTo>
                  <a:cubicBezTo>
                    <a:pt x="5608" y="19961"/>
                    <a:pt x="5713" y="20024"/>
                    <a:pt x="5817" y="20066"/>
                  </a:cubicBezTo>
                  <a:cubicBezTo>
                    <a:pt x="5838" y="20087"/>
                    <a:pt x="5859" y="20087"/>
                    <a:pt x="5880" y="20087"/>
                  </a:cubicBezTo>
                  <a:cubicBezTo>
                    <a:pt x="5943" y="20087"/>
                    <a:pt x="6006" y="20066"/>
                    <a:pt x="6047" y="20003"/>
                  </a:cubicBezTo>
                  <a:cubicBezTo>
                    <a:pt x="6089" y="19919"/>
                    <a:pt x="6047" y="19815"/>
                    <a:pt x="5964" y="19773"/>
                  </a:cubicBezTo>
                  <a:cubicBezTo>
                    <a:pt x="5859" y="19731"/>
                    <a:pt x="5775" y="19668"/>
                    <a:pt x="5671" y="19626"/>
                  </a:cubicBezTo>
                  <a:cubicBezTo>
                    <a:pt x="5643" y="19612"/>
                    <a:pt x="5613" y="19605"/>
                    <a:pt x="5583" y="19605"/>
                  </a:cubicBezTo>
                  <a:close/>
                  <a:moveTo>
                    <a:pt x="15638" y="19589"/>
                  </a:moveTo>
                  <a:cubicBezTo>
                    <a:pt x="15614" y="19589"/>
                    <a:pt x="15590" y="19594"/>
                    <a:pt x="15568" y="19605"/>
                  </a:cubicBezTo>
                  <a:cubicBezTo>
                    <a:pt x="15463" y="19668"/>
                    <a:pt x="15379" y="19731"/>
                    <a:pt x="15275" y="19773"/>
                  </a:cubicBezTo>
                  <a:cubicBezTo>
                    <a:pt x="15191" y="19815"/>
                    <a:pt x="15149" y="19919"/>
                    <a:pt x="15191" y="20003"/>
                  </a:cubicBezTo>
                  <a:cubicBezTo>
                    <a:pt x="15233" y="20066"/>
                    <a:pt x="15275" y="20087"/>
                    <a:pt x="15358" y="20087"/>
                  </a:cubicBezTo>
                  <a:cubicBezTo>
                    <a:pt x="15379" y="20087"/>
                    <a:pt x="15400" y="20087"/>
                    <a:pt x="15421" y="20066"/>
                  </a:cubicBezTo>
                  <a:cubicBezTo>
                    <a:pt x="15526" y="20024"/>
                    <a:pt x="15630" y="19961"/>
                    <a:pt x="15735" y="19919"/>
                  </a:cubicBezTo>
                  <a:cubicBezTo>
                    <a:pt x="15819" y="19857"/>
                    <a:pt x="15840" y="19752"/>
                    <a:pt x="15798" y="19689"/>
                  </a:cubicBezTo>
                  <a:cubicBezTo>
                    <a:pt x="15767" y="19628"/>
                    <a:pt x="15703" y="19589"/>
                    <a:pt x="15638" y="19589"/>
                  </a:cubicBezTo>
                  <a:close/>
                  <a:moveTo>
                    <a:pt x="6526" y="20040"/>
                  </a:moveTo>
                  <a:cubicBezTo>
                    <a:pt x="6453" y="20040"/>
                    <a:pt x="6375" y="20080"/>
                    <a:pt x="6340" y="20150"/>
                  </a:cubicBezTo>
                  <a:cubicBezTo>
                    <a:pt x="6319" y="20233"/>
                    <a:pt x="6340" y="20338"/>
                    <a:pt x="6445" y="20359"/>
                  </a:cubicBezTo>
                  <a:cubicBezTo>
                    <a:pt x="6550" y="20401"/>
                    <a:pt x="6654" y="20463"/>
                    <a:pt x="6759" y="20505"/>
                  </a:cubicBezTo>
                  <a:lnTo>
                    <a:pt x="6822" y="20505"/>
                  </a:lnTo>
                  <a:cubicBezTo>
                    <a:pt x="6884" y="20505"/>
                    <a:pt x="6947" y="20463"/>
                    <a:pt x="6968" y="20401"/>
                  </a:cubicBezTo>
                  <a:cubicBezTo>
                    <a:pt x="7010" y="20317"/>
                    <a:pt x="6968" y="20212"/>
                    <a:pt x="6884" y="20170"/>
                  </a:cubicBezTo>
                  <a:cubicBezTo>
                    <a:pt x="6780" y="20150"/>
                    <a:pt x="6675" y="20108"/>
                    <a:pt x="6570" y="20045"/>
                  </a:cubicBezTo>
                  <a:cubicBezTo>
                    <a:pt x="6556" y="20041"/>
                    <a:pt x="6541" y="20040"/>
                    <a:pt x="6526" y="20040"/>
                  </a:cubicBezTo>
                  <a:close/>
                  <a:moveTo>
                    <a:pt x="14712" y="20040"/>
                  </a:moveTo>
                  <a:cubicBezTo>
                    <a:pt x="14697" y="20040"/>
                    <a:pt x="14682" y="20041"/>
                    <a:pt x="14668" y="20045"/>
                  </a:cubicBezTo>
                  <a:cubicBezTo>
                    <a:pt x="14563" y="20087"/>
                    <a:pt x="14459" y="20129"/>
                    <a:pt x="14354" y="20170"/>
                  </a:cubicBezTo>
                  <a:cubicBezTo>
                    <a:pt x="14270" y="20212"/>
                    <a:pt x="14228" y="20317"/>
                    <a:pt x="14270" y="20401"/>
                  </a:cubicBezTo>
                  <a:cubicBezTo>
                    <a:pt x="14291" y="20463"/>
                    <a:pt x="14354" y="20505"/>
                    <a:pt x="14417" y="20505"/>
                  </a:cubicBezTo>
                  <a:lnTo>
                    <a:pt x="14480" y="20505"/>
                  </a:lnTo>
                  <a:cubicBezTo>
                    <a:pt x="14584" y="20463"/>
                    <a:pt x="14689" y="20401"/>
                    <a:pt x="14793" y="20359"/>
                  </a:cubicBezTo>
                  <a:cubicBezTo>
                    <a:pt x="14877" y="20338"/>
                    <a:pt x="14919" y="20233"/>
                    <a:pt x="14898" y="20150"/>
                  </a:cubicBezTo>
                  <a:cubicBezTo>
                    <a:pt x="14863" y="20080"/>
                    <a:pt x="14786" y="20040"/>
                    <a:pt x="14712" y="20040"/>
                  </a:cubicBezTo>
                  <a:close/>
                  <a:moveTo>
                    <a:pt x="7460" y="20395"/>
                  </a:moveTo>
                  <a:cubicBezTo>
                    <a:pt x="7380" y="20395"/>
                    <a:pt x="7317" y="20436"/>
                    <a:pt x="7282" y="20505"/>
                  </a:cubicBezTo>
                  <a:cubicBezTo>
                    <a:pt x="7261" y="20610"/>
                    <a:pt x="7324" y="20694"/>
                    <a:pt x="7407" y="20714"/>
                  </a:cubicBezTo>
                  <a:cubicBezTo>
                    <a:pt x="7512" y="20756"/>
                    <a:pt x="7617" y="20798"/>
                    <a:pt x="7721" y="20819"/>
                  </a:cubicBezTo>
                  <a:cubicBezTo>
                    <a:pt x="7742" y="20819"/>
                    <a:pt x="7763" y="20840"/>
                    <a:pt x="7784" y="20840"/>
                  </a:cubicBezTo>
                  <a:cubicBezTo>
                    <a:pt x="7847" y="20840"/>
                    <a:pt x="7910" y="20777"/>
                    <a:pt x="7930" y="20714"/>
                  </a:cubicBezTo>
                  <a:cubicBezTo>
                    <a:pt x="7972" y="20610"/>
                    <a:pt x="7910" y="20526"/>
                    <a:pt x="7826" y="20505"/>
                  </a:cubicBezTo>
                  <a:cubicBezTo>
                    <a:pt x="7721" y="20463"/>
                    <a:pt x="7617" y="20442"/>
                    <a:pt x="7512" y="20401"/>
                  </a:cubicBezTo>
                  <a:cubicBezTo>
                    <a:pt x="7494" y="20397"/>
                    <a:pt x="7477" y="20395"/>
                    <a:pt x="7460" y="20395"/>
                  </a:cubicBezTo>
                  <a:close/>
                  <a:moveTo>
                    <a:pt x="13771" y="20395"/>
                  </a:moveTo>
                  <a:cubicBezTo>
                    <a:pt x="13756" y="20395"/>
                    <a:pt x="13741" y="20397"/>
                    <a:pt x="13726" y="20401"/>
                  </a:cubicBezTo>
                  <a:cubicBezTo>
                    <a:pt x="13622" y="20442"/>
                    <a:pt x="13517" y="20463"/>
                    <a:pt x="13412" y="20505"/>
                  </a:cubicBezTo>
                  <a:cubicBezTo>
                    <a:pt x="13308" y="20526"/>
                    <a:pt x="13266" y="20610"/>
                    <a:pt x="13287" y="20714"/>
                  </a:cubicBezTo>
                  <a:cubicBezTo>
                    <a:pt x="13308" y="20777"/>
                    <a:pt x="13371" y="20840"/>
                    <a:pt x="13454" y="20840"/>
                  </a:cubicBezTo>
                  <a:cubicBezTo>
                    <a:pt x="13475" y="20840"/>
                    <a:pt x="13475" y="20840"/>
                    <a:pt x="13496" y="20819"/>
                  </a:cubicBezTo>
                  <a:cubicBezTo>
                    <a:pt x="13601" y="20798"/>
                    <a:pt x="13726" y="20756"/>
                    <a:pt x="13831" y="20735"/>
                  </a:cubicBezTo>
                  <a:cubicBezTo>
                    <a:pt x="13915" y="20694"/>
                    <a:pt x="13977" y="20610"/>
                    <a:pt x="13936" y="20505"/>
                  </a:cubicBezTo>
                  <a:cubicBezTo>
                    <a:pt x="13918" y="20436"/>
                    <a:pt x="13843" y="20395"/>
                    <a:pt x="13771" y="20395"/>
                  </a:cubicBezTo>
                  <a:close/>
                  <a:moveTo>
                    <a:pt x="8434" y="20648"/>
                  </a:moveTo>
                  <a:cubicBezTo>
                    <a:pt x="8349" y="20648"/>
                    <a:pt x="8283" y="20705"/>
                    <a:pt x="8265" y="20777"/>
                  </a:cubicBezTo>
                  <a:cubicBezTo>
                    <a:pt x="8244" y="20882"/>
                    <a:pt x="8307" y="20966"/>
                    <a:pt x="8391" y="20986"/>
                  </a:cubicBezTo>
                  <a:cubicBezTo>
                    <a:pt x="8516" y="21007"/>
                    <a:pt x="8621" y="21028"/>
                    <a:pt x="8726" y="21049"/>
                  </a:cubicBezTo>
                  <a:lnTo>
                    <a:pt x="8767" y="21049"/>
                  </a:lnTo>
                  <a:cubicBezTo>
                    <a:pt x="8851" y="21049"/>
                    <a:pt x="8914" y="20986"/>
                    <a:pt x="8935" y="20924"/>
                  </a:cubicBezTo>
                  <a:cubicBezTo>
                    <a:pt x="8956" y="20819"/>
                    <a:pt x="8893" y="20735"/>
                    <a:pt x="8788" y="20714"/>
                  </a:cubicBezTo>
                  <a:cubicBezTo>
                    <a:pt x="8684" y="20694"/>
                    <a:pt x="8579" y="20673"/>
                    <a:pt x="8474" y="20652"/>
                  </a:cubicBezTo>
                  <a:cubicBezTo>
                    <a:pt x="8461" y="20649"/>
                    <a:pt x="8447" y="20648"/>
                    <a:pt x="8434" y="20648"/>
                  </a:cubicBezTo>
                  <a:close/>
                  <a:moveTo>
                    <a:pt x="12797" y="20648"/>
                  </a:moveTo>
                  <a:cubicBezTo>
                    <a:pt x="12786" y="20648"/>
                    <a:pt x="12775" y="20649"/>
                    <a:pt x="12764" y="20652"/>
                  </a:cubicBezTo>
                  <a:cubicBezTo>
                    <a:pt x="12659" y="20673"/>
                    <a:pt x="12555" y="20694"/>
                    <a:pt x="12429" y="20714"/>
                  </a:cubicBezTo>
                  <a:cubicBezTo>
                    <a:pt x="12345" y="20735"/>
                    <a:pt x="12283" y="20819"/>
                    <a:pt x="12304" y="20924"/>
                  </a:cubicBezTo>
                  <a:cubicBezTo>
                    <a:pt x="12324" y="21007"/>
                    <a:pt x="12387" y="21049"/>
                    <a:pt x="12471" y="21049"/>
                  </a:cubicBezTo>
                  <a:lnTo>
                    <a:pt x="12492" y="21049"/>
                  </a:lnTo>
                  <a:cubicBezTo>
                    <a:pt x="12617" y="21028"/>
                    <a:pt x="12722" y="21007"/>
                    <a:pt x="12827" y="20986"/>
                  </a:cubicBezTo>
                  <a:cubicBezTo>
                    <a:pt x="12931" y="20966"/>
                    <a:pt x="12973" y="20882"/>
                    <a:pt x="12973" y="20798"/>
                  </a:cubicBezTo>
                  <a:cubicBezTo>
                    <a:pt x="12955" y="20707"/>
                    <a:pt x="12873" y="20648"/>
                    <a:pt x="12797" y="20648"/>
                  </a:cubicBezTo>
                  <a:close/>
                  <a:moveTo>
                    <a:pt x="9426" y="20816"/>
                  </a:moveTo>
                  <a:cubicBezTo>
                    <a:pt x="9337" y="20816"/>
                    <a:pt x="9270" y="20891"/>
                    <a:pt x="9270" y="20966"/>
                  </a:cubicBezTo>
                  <a:cubicBezTo>
                    <a:pt x="9249" y="21049"/>
                    <a:pt x="9332" y="21133"/>
                    <a:pt x="9416" y="21154"/>
                  </a:cubicBezTo>
                  <a:cubicBezTo>
                    <a:pt x="9542" y="21175"/>
                    <a:pt x="9646" y="21175"/>
                    <a:pt x="9751" y="21196"/>
                  </a:cubicBezTo>
                  <a:lnTo>
                    <a:pt x="9772" y="21196"/>
                  </a:lnTo>
                  <a:cubicBezTo>
                    <a:pt x="9855" y="21196"/>
                    <a:pt x="9939" y="21112"/>
                    <a:pt x="9939" y="21028"/>
                  </a:cubicBezTo>
                  <a:cubicBezTo>
                    <a:pt x="9939" y="20945"/>
                    <a:pt x="9876" y="20861"/>
                    <a:pt x="9793" y="20840"/>
                  </a:cubicBezTo>
                  <a:cubicBezTo>
                    <a:pt x="9667" y="20840"/>
                    <a:pt x="9563" y="20840"/>
                    <a:pt x="9458" y="20819"/>
                  </a:cubicBezTo>
                  <a:cubicBezTo>
                    <a:pt x="9447" y="20817"/>
                    <a:pt x="9436" y="20816"/>
                    <a:pt x="9426" y="20816"/>
                  </a:cubicBezTo>
                  <a:close/>
                  <a:moveTo>
                    <a:pt x="11807" y="20816"/>
                  </a:moveTo>
                  <a:cubicBezTo>
                    <a:pt x="11798" y="20816"/>
                    <a:pt x="11789" y="20817"/>
                    <a:pt x="11780" y="20819"/>
                  </a:cubicBezTo>
                  <a:cubicBezTo>
                    <a:pt x="11676" y="20840"/>
                    <a:pt x="11550" y="20840"/>
                    <a:pt x="11446" y="20840"/>
                  </a:cubicBezTo>
                  <a:cubicBezTo>
                    <a:pt x="11362" y="20861"/>
                    <a:pt x="11278" y="20945"/>
                    <a:pt x="11299" y="21028"/>
                  </a:cubicBezTo>
                  <a:cubicBezTo>
                    <a:pt x="11299" y="21112"/>
                    <a:pt x="11383" y="21196"/>
                    <a:pt x="11467" y="21196"/>
                  </a:cubicBezTo>
                  <a:cubicBezTo>
                    <a:pt x="11592" y="21175"/>
                    <a:pt x="11697" y="21175"/>
                    <a:pt x="11822" y="21154"/>
                  </a:cubicBezTo>
                  <a:cubicBezTo>
                    <a:pt x="11906" y="21154"/>
                    <a:pt x="11969" y="21049"/>
                    <a:pt x="11969" y="20966"/>
                  </a:cubicBezTo>
                  <a:cubicBezTo>
                    <a:pt x="11950" y="20891"/>
                    <a:pt x="11881" y="20816"/>
                    <a:pt x="11807" y="20816"/>
                  </a:cubicBezTo>
                  <a:close/>
                  <a:moveTo>
                    <a:pt x="10441" y="20882"/>
                  </a:moveTo>
                  <a:cubicBezTo>
                    <a:pt x="10358" y="20882"/>
                    <a:pt x="10274" y="20945"/>
                    <a:pt x="10274" y="21049"/>
                  </a:cubicBezTo>
                  <a:cubicBezTo>
                    <a:pt x="10274" y="21133"/>
                    <a:pt x="10358" y="21217"/>
                    <a:pt x="10441" y="21217"/>
                  </a:cubicBezTo>
                  <a:lnTo>
                    <a:pt x="10797" y="21217"/>
                  </a:lnTo>
                  <a:cubicBezTo>
                    <a:pt x="10881" y="21217"/>
                    <a:pt x="10964" y="21133"/>
                    <a:pt x="10964" y="21049"/>
                  </a:cubicBezTo>
                  <a:cubicBezTo>
                    <a:pt x="10964" y="20945"/>
                    <a:pt x="10881" y="20882"/>
                    <a:pt x="10797" y="20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78;p21">
              <a:extLst>
                <a:ext uri="{FF2B5EF4-FFF2-40B4-BE49-F238E27FC236}">
                  <a16:creationId xmlns:a16="http://schemas.microsoft.com/office/drawing/2014/main" id="{D29D1473-B0B8-641F-89A8-D1DEF49D85F4}"/>
                </a:ext>
              </a:extLst>
            </p:cNvPr>
            <p:cNvSpPr/>
            <p:nvPr/>
          </p:nvSpPr>
          <p:spPr>
            <a:xfrm>
              <a:off x="3641519" y="2249397"/>
              <a:ext cx="182462" cy="103655"/>
            </a:xfrm>
            <a:custGeom>
              <a:avLst/>
              <a:gdLst/>
              <a:ahLst/>
              <a:cxnLst/>
              <a:rect l="l" t="t" r="r" b="b"/>
              <a:pathLst>
                <a:path w="8768" h="4981" extrusionOk="0">
                  <a:moveTo>
                    <a:pt x="649" y="1"/>
                  </a:moveTo>
                  <a:cubicBezTo>
                    <a:pt x="252" y="1"/>
                    <a:pt x="22" y="461"/>
                    <a:pt x="273" y="775"/>
                  </a:cubicBezTo>
                  <a:lnTo>
                    <a:pt x="1361" y="2177"/>
                  </a:lnTo>
                  <a:cubicBezTo>
                    <a:pt x="1486" y="2344"/>
                    <a:pt x="1486" y="2595"/>
                    <a:pt x="1361" y="2784"/>
                  </a:cubicBezTo>
                  <a:lnTo>
                    <a:pt x="252" y="4144"/>
                  </a:lnTo>
                  <a:cubicBezTo>
                    <a:pt x="1" y="4458"/>
                    <a:pt x="210" y="4939"/>
                    <a:pt x="628" y="4939"/>
                  </a:cubicBezTo>
                  <a:lnTo>
                    <a:pt x="7659" y="4981"/>
                  </a:lnTo>
                  <a:cubicBezTo>
                    <a:pt x="8245" y="4981"/>
                    <a:pt x="8747" y="4500"/>
                    <a:pt x="8747" y="3893"/>
                  </a:cubicBezTo>
                  <a:lnTo>
                    <a:pt x="8768" y="1152"/>
                  </a:lnTo>
                  <a:cubicBezTo>
                    <a:pt x="8768" y="545"/>
                    <a:pt x="8286" y="64"/>
                    <a:pt x="7680" y="43"/>
                  </a:cubicBezTo>
                  <a:lnTo>
                    <a:pt x="649" y="1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79;p21">
              <a:extLst>
                <a:ext uri="{FF2B5EF4-FFF2-40B4-BE49-F238E27FC236}">
                  <a16:creationId xmlns:a16="http://schemas.microsoft.com/office/drawing/2014/main" id="{9FCB5554-F1AF-BB3F-3ED9-555268FDB5B9}"/>
                </a:ext>
              </a:extLst>
            </p:cNvPr>
            <p:cNvSpPr/>
            <p:nvPr/>
          </p:nvSpPr>
          <p:spPr>
            <a:xfrm>
              <a:off x="3763445" y="2250271"/>
              <a:ext cx="60536" cy="31818"/>
            </a:xfrm>
            <a:custGeom>
              <a:avLst/>
              <a:gdLst/>
              <a:ahLst/>
              <a:cxnLst/>
              <a:rect l="l" t="t" r="r" b="b"/>
              <a:pathLst>
                <a:path w="2909" h="1529" extrusionOk="0">
                  <a:moveTo>
                    <a:pt x="1883" y="1"/>
                  </a:moveTo>
                  <a:lnTo>
                    <a:pt x="0" y="1507"/>
                  </a:lnTo>
                  <a:lnTo>
                    <a:pt x="2909" y="1528"/>
                  </a:lnTo>
                  <a:lnTo>
                    <a:pt x="2909" y="1110"/>
                  </a:lnTo>
                  <a:cubicBezTo>
                    <a:pt x="2909" y="524"/>
                    <a:pt x="2448" y="43"/>
                    <a:pt x="1883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80;p21">
              <a:extLst>
                <a:ext uri="{FF2B5EF4-FFF2-40B4-BE49-F238E27FC236}">
                  <a16:creationId xmlns:a16="http://schemas.microsoft.com/office/drawing/2014/main" id="{A7A54EA4-174A-9FBE-8177-C1AF3F3D3567}"/>
                </a:ext>
              </a:extLst>
            </p:cNvPr>
            <p:cNvSpPr/>
            <p:nvPr/>
          </p:nvSpPr>
          <p:spPr>
            <a:xfrm>
              <a:off x="4166638" y="2252893"/>
              <a:ext cx="182899" cy="103655"/>
            </a:xfrm>
            <a:custGeom>
              <a:avLst/>
              <a:gdLst/>
              <a:ahLst/>
              <a:cxnLst/>
              <a:rect l="l" t="t" r="r" b="b"/>
              <a:pathLst>
                <a:path w="8789" h="4981" extrusionOk="0">
                  <a:moveTo>
                    <a:pt x="1130" y="0"/>
                  </a:moveTo>
                  <a:cubicBezTo>
                    <a:pt x="524" y="0"/>
                    <a:pt x="22" y="482"/>
                    <a:pt x="22" y="1088"/>
                  </a:cubicBezTo>
                  <a:lnTo>
                    <a:pt x="1" y="3829"/>
                  </a:lnTo>
                  <a:cubicBezTo>
                    <a:pt x="1" y="4436"/>
                    <a:pt x="482" y="4938"/>
                    <a:pt x="1089" y="4938"/>
                  </a:cubicBezTo>
                  <a:lnTo>
                    <a:pt x="8119" y="4980"/>
                  </a:lnTo>
                  <a:cubicBezTo>
                    <a:pt x="8517" y="4980"/>
                    <a:pt x="8747" y="4520"/>
                    <a:pt x="8496" y="4206"/>
                  </a:cubicBezTo>
                  <a:lnTo>
                    <a:pt x="7428" y="2804"/>
                  </a:lnTo>
                  <a:cubicBezTo>
                    <a:pt x="7282" y="2637"/>
                    <a:pt x="7282" y="2386"/>
                    <a:pt x="7428" y="2218"/>
                  </a:cubicBezTo>
                  <a:lnTo>
                    <a:pt x="8517" y="837"/>
                  </a:lnTo>
                  <a:cubicBezTo>
                    <a:pt x="8789" y="523"/>
                    <a:pt x="8558" y="63"/>
                    <a:pt x="8161" y="42"/>
                  </a:cubicBezTo>
                  <a:lnTo>
                    <a:pt x="1130" y="0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81;p21">
              <a:extLst>
                <a:ext uri="{FF2B5EF4-FFF2-40B4-BE49-F238E27FC236}">
                  <a16:creationId xmlns:a16="http://schemas.microsoft.com/office/drawing/2014/main" id="{A7F3445D-54A5-AE09-64DC-C6E5712AC228}"/>
                </a:ext>
              </a:extLst>
            </p:cNvPr>
            <p:cNvSpPr/>
            <p:nvPr/>
          </p:nvSpPr>
          <p:spPr>
            <a:xfrm>
              <a:off x="4167075" y="2252893"/>
              <a:ext cx="60536" cy="31798"/>
            </a:xfrm>
            <a:custGeom>
              <a:avLst/>
              <a:gdLst/>
              <a:ahLst/>
              <a:cxnLst/>
              <a:rect l="l" t="t" r="r" b="b"/>
              <a:pathLst>
                <a:path w="2909" h="1528" extrusionOk="0">
                  <a:moveTo>
                    <a:pt x="1047" y="0"/>
                  </a:moveTo>
                  <a:cubicBezTo>
                    <a:pt x="461" y="42"/>
                    <a:pt x="1" y="503"/>
                    <a:pt x="1" y="1088"/>
                  </a:cubicBezTo>
                  <a:lnTo>
                    <a:pt x="1" y="1507"/>
                  </a:lnTo>
                  <a:lnTo>
                    <a:pt x="2909" y="152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82;p21">
              <a:extLst>
                <a:ext uri="{FF2B5EF4-FFF2-40B4-BE49-F238E27FC236}">
                  <a16:creationId xmlns:a16="http://schemas.microsoft.com/office/drawing/2014/main" id="{26FD5F27-3C25-594A-49FF-14C32DB81E86}"/>
                </a:ext>
              </a:extLst>
            </p:cNvPr>
            <p:cNvSpPr/>
            <p:nvPr/>
          </p:nvSpPr>
          <p:spPr>
            <a:xfrm>
              <a:off x="3720764" y="2279884"/>
              <a:ext cx="548656" cy="118451"/>
            </a:xfrm>
            <a:custGeom>
              <a:avLst/>
              <a:gdLst/>
              <a:ahLst/>
              <a:cxnLst/>
              <a:rect l="l" t="t" r="r" b="b"/>
              <a:pathLst>
                <a:path w="26365" h="5692" extrusionOk="0">
                  <a:moveTo>
                    <a:pt x="2805" y="1"/>
                  </a:moveTo>
                  <a:cubicBezTo>
                    <a:pt x="1277" y="1"/>
                    <a:pt x="22" y="1235"/>
                    <a:pt x="22" y="2763"/>
                  </a:cubicBezTo>
                  <a:cubicBezTo>
                    <a:pt x="1" y="4290"/>
                    <a:pt x="1235" y="5545"/>
                    <a:pt x="2784" y="5545"/>
                  </a:cubicBezTo>
                  <a:lnTo>
                    <a:pt x="23561" y="5692"/>
                  </a:lnTo>
                  <a:cubicBezTo>
                    <a:pt x="25088" y="5692"/>
                    <a:pt x="26344" y="4457"/>
                    <a:pt x="26344" y="2930"/>
                  </a:cubicBezTo>
                  <a:cubicBezTo>
                    <a:pt x="26365" y="1403"/>
                    <a:pt x="25130" y="147"/>
                    <a:pt x="23603" y="147"/>
                  </a:cubicBezTo>
                  <a:lnTo>
                    <a:pt x="2805" y="1"/>
                  </a:lnTo>
                  <a:close/>
                </a:path>
              </a:pathLst>
            </a:custGeom>
            <a:solidFill>
              <a:srgbClr val="4EC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83;p21">
              <a:extLst>
                <a:ext uri="{FF2B5EF4-FFF2-40B4-BE49-F238E27FC236}">
                  <a16:creationId xmlns:a16="http://schemas.microsoft.com/office/drawing/2014/main" id="{3D23BCD8-ACD4-BCD8-F5F3-C0A644015E87}"/>
                </a:ext>
              </a:extLst>
            </p:cNvPr>
            <p:cNvSpPr/>
            <p:nvPr/>
          </p:nvSpPr>
          <p:spPr>
            <a:xfrm>
              <a:off x="4900750" y="1864055"/>
              <a:ext cx="495965" cy="495965"/>
            </a:xfrm>
            <a:custGeom>
              <a:avLst/>
              <a:gdLst/>
              <a:ahLst/>
              <a:cxnLst/>
              <a:rect l="l" t="t" r="r" b="b"/>
              <a:pathLst>
                <a:path w="23833" h="23833" extrusionOk="0">
                  <a:moveTo>
                    <a:pt x="11927" y="2972"/>
                  </a:moveTo>
                  <a:cubicBezTo>
                    <a:pt x="16844" y="2972"/>
                    <a:pt x="20862" y="6989"/>
                    <a:pt x="20862" y="11906"/>
                  </a:cubicBezTo>
                  <a:cubicBezTo>
                    <a:pt x="20862" y="16844"/>
                    <a:pt x="16844" y="20861"/>
                    <a:pt x="11927" y="20861"/>
                  </a:cubicBezTo>
                  <a:cubicBezTo>
                    <a:pt x="6989" y="20861"/>
                    <a:pt x="2972" y="16844"/>
                    <a:pt x="2972" y="11906"/>
                  </a:cubicBezTo>
                  <a:cubicBezTo>
                    <a:pt x="2972" y="6989"/>
                    <a:pt x="6989" y="2972"/>
                    <a:pt x="11927" y="2972"/>
                  </a:cubicBezTo>
                  <a:close/>
                  <a:moveTo>
                    <a:pt x="11927" y="1"/>
                  </a:moveTo>
                  <a:cubicBezTo>
                    <a:pt x="5357" y="1"/>
                    <a:pt x="1" y="5357"/>
                    <a:pt x="1" y="11906"/>
                  </a:cubicBezTo>
                  <a:cubicBezTo>
                    <a:pt x="1" y="18476"/>
                    <a:pt x="5357" y="23833"/>
                    <a:pt x="11927" y="23833"/>
                  </a:cubicBezTo>
                  <a:cubicBezTo>
                    <a:pt x="18497" y="23833"/>
                    <a:pt x="23833" y="18476"/>
                    <a:pt x="23833" y="11906"/>
                  </a:cubicBezTo>
                  <a:cubicBezTo>
                    <a:pt x="23833" y="5357"/>
                    <a:pt x="18497" y="1"/>
                    <a:pt x="11927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84;p21">
              <a:extLst>
                <a:ext uri="{FF2B5EF4-FFF2-40B4-BE49-F238E27FC236}">
                  <a16:creationId xmlns:a16="http://schemas.microsoft.com/office/drawing/2014/main" id="{45095BAA-8593-B000-7625-71D22CD61A3E}"/>
                </a:ext>
              </a:extLst>
            </p:cNvPr>
            <p:cNvSpPr/>
            <p:nvPr/>
          </p:nvSpPr>
          <p:spPr>
            <a:xfrm>
              <a:off x="5104105" y="1716012"/>
              <a:ext cx="89712" cy="90149"/>
            </a:xfrm>
            <a:custGeom>
              <a:avLst/>
              <a:gdLst/>
              <a:ahLst/>
              <a:cxnLst/>
              <a:rect l="l" t="t" r="r" b="b"/>
              <a:pathLst>
                <a:path w="4311" h="4332" extrusionOk="0">
                  <a:moveTo>
                    <a:pt x="2155" y="1130"/>
                  </a:moveTo>
                  <a:cubicBezTo>
                    <a:pt x="2720" y="1130"/>
                    <a:pt x="3181" y="1591"/>
                    <a:pt x="3181" y="2156"/>
                  </a:cubicBezTo>
                  <a:cubicBezTo>
                    <a:pt x="3181" y="2742"/>
                    <a:pt x="2720" y="3202"/>
                    <a:pt x="2155" y="3202"/>
                  </a:cubicBezTo>
                  <a:cubicBezTo>
                    <a:pt x="1590" y="3202"/>
                    <a:pt x="1130" y="2721"/>
                    <a:pt x="1130" y="2156"/>
                  </a:cubicBezTo>
                  <a:cubicBezTo>
                    <a:pt x="1130" y="1591"/>
                    <a:pt x="1590" y="1130"/>
                    <a:pt x="2155" y="1130"/>
                  </a:cubicBezTo>
                  <a:close/>
                  <a:moveTo>
                    <a:pt x="2155" y="1"/>
                  </a:moveTo>
                  <a:cubicBezTo>
                    <a:pt x="963" y="1"/>
                    <a:pt x="0" y="963"/>
                    <a:pt x="0" y="2156"/>
                  </a:cubicBezTo>
                  <a:cubicBezTo>
                    <a:pt x="0" y="3348"/>
                    <a:pt x="963" y="4332"/>
                    <a:pt x="2155" y="4332"/>
                  </a:cubicBezTo>
                  <a:cubicBezTo>
                    <a:pt x="3348" y="4332"/>
                    <a:pt x="4310" y="3348"/>
                    <a:pt x="4310" y="2156"/>
                  </a:cubicBezTo>
                  <a:cubicBezTo>
                    <a:pt x="4310" y="984"/>
                    <a:pt x="3348" y="1"/>
                    <a:pt x="2155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85;p21">
              <a:extLst>
                <a:ext uri="{FF2B5EF4-FFF2-40B4-BE49-F238E27FC236}">
                  <a16:creationId xmlns:a16="http://schemas.microsoft.com/office/drawing/2014/main" id="{A8D896D6-F84A-BCAF-F2D8-900A66D5A51B}"/>
                </a:ext>
              </a:extLst>
            </p:cNvPr>
            <p:cNvSpPr/>
            <p:nvPr/>
          </p:nvSpPr>
          <p:spPr>
            <a:xfrm>
              <a:off x="5138504" y="1796568"/>
              <a:ext cx="20914" cy="77080"/>
            </a:xfrm>
            <a:custGeom>
              <a:avLst/>
              <a:gdLst/>
              <a:ahLst/>
              <a:cxnLst/>
              <a:rect l="l" t="t" r="r" b="b"/>
              <a:pathLst>
                <a:path w="1005" h="3704" extrusionOk="0">
                  <a:moveTo>
                    <a:pt x="0" y="0"/>
                  </a:moveTo>
                  <a:lnTo>
                    <a:pt x="0" y="3704"/>
                  </a:lnTo>
                  <a:lnTo>
                    <a:pt x="1004" y="3704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86;p21">
              <a:extLst>
                <a:ext uri="{FF2B5EF4-FFF2-40B4-BE49-F238E27FC236}">
                  <a16:creationId xmlns:a16="http://schemas.microsoft.com/office/drawing/2014/main" id="{8B7D898F-E0FD-6FD1-620B-9BA5C5F4F450}"/>
                </a:ext>
              </a:extLst>
            </p:cNvPr>
            <p:cNvSpPr/>
            <p:nvPr/>
          </p:nvSpPr>
          <p:spPr>
            <a:xfrm>
              <a:off x="4927761" y="1891046"/>
              <a:ext cx="441963" cy="441547"/>
            </a:xfrm>
            <a:custGeom>
              <a:avLst/>
              <a:gdLst/>
              <a:ahLst/>
              <a:cxnLst/>
              <a:rect l="l" t="t" r="r" b="b"/>
              <a:pathLst>
                <a:path w="21238" h="21218" extrusionOk="0">
                  <a:moveTo>
                    <a:pt x="10441" y="1"/>
                  </a:moveTo>
                  <a:cubicBezTo>
                    <a:pt x="10336" y="1"/>
                    <a:pt x="10232" y="1"/>
                    <a:pt x="10106" y="22"/>
                  </a:cubicBezTo>
                  <a:cubicBezTo>
                    <a:pt x="10022" y="22"/>
                    <a:pt x="9939" y="105"/>
                    <a:pt x="9939" y="189"/>
                  </a:cubicBezTo>
                  <a:cubicBezTo>
                    <a:pt x="9960" y="273"/>
                    <a:pt x="10022" y="357"/>
                    <a:pt x="10106" y="357"/>
                  </a:cubicBezTo>
                  <a:lnTo>
                    <a:pt x="10127" y="357"/>
                  </a:lnTo>
                  <a:cubicBezTo>
                    <a:pt x="10232" y="357"/>
                    <a:pt x="10336" y="336"/>
                    <a:pt x="10462" y="336"/>
                  </a:cubicBezTo>
                  <a:cubicBezTo>
                    <a:pt x="10546" y="336"/>
                    <a:pt x="10629" y="273"/>
                    <a:pt x="10629" y="168"/>
                  </a:cubicBezTo>
                  <a:cubicBezTo>
                    <a:pt x="10608" y="85"/>
                    <a:pt x="10546" y="1"/>
                    <a:pt x="10441" y="1"/>
                  </a:cubicBezTo>
                  <a:close/>
                  <a:moveTo>
                    <a:pt x="11105" y="19"/>
                  </a:moveTo>
                  <a:cubicBezTo>
                    <a:pt x="11031" y="19"/>
                    <a:pt x="10964" y="93"/>
                    <a:pt x="10964" y="168"/>
                  </a:cubicBezTo>
                  <a:cubicBezTo>
                    <a:pt x="10964" y="273"/>
                    <a:pt x="11027" y="357"/>
                    <a:pt x="11131" y="357"/>
                  </a:cubicBezTo>
                  <a:cubicBezTo>
                    <a:pt x="11236" y="357"/>
                    <a:pt x="11341" y="357"/>
                    <a:pt x="11445" y="377"/>
                  </a:cubicBezTo>
                  <a:lnTo>
                    <a:pt x="11466" y="377"/>
                  </a:lnTo>
                  <a:cubicBezTo>
                    <a:pt x="11550" y="377"/>
                    <a:pt x="11634" y="315"/>
                    <a:pt x="11634" y="210"/>
                  </a:cubicBezTo>
                  <a:cubicBezTo>
                    <a:pt x="11655" y="126"/>
                    <a:pt x="11571" y="43"/>
                    <a:pt x="11487" y="43"/>
                  </a:cubicBezTo>
                  <a:cubicBezTo>
                    <a:pt x="11362" y="22"/>
                    <a:pt x="11257" y="22"/>
                    <a:pt x="11131" y="22"/>
                  </a:cubicBezTo>
                  <a:cubicBezTo>
                    <a:pt x="11123" y="20"/>
                    <a:pt x="11114" y="19"/>
                    <a:pt x="11105" y="19"/>
                  </a:cubicBezTo>
                  <a:close/>
                  <a:moveTo>
                    <a:pt x="9416" y="64"/>
                  </a:moveTo>
                  <a:cubicBezTo>
                    <a:pt x="9311" y="85"/>
                    <a:pt x="9186" y="105"/>
                    <a:pt x="9081" y="105"/>
                  </a:cubicBezTo>
                  <a:cubicBezTo>
                    <a:pt x="8997" y="126"/>
                    <a:pt x="8934" y="210"/>
                    <a:pt x="8934" y="315"/>
                  </a:cubicBezTo>
                  <a:cubicBezTo>
                    <a:pt x="8955" y="398"/>
                    <a:pt x="9018" y="440"/>
                    <a:pt x="9102" y="440"/>
                  </a:cubicBezTo>
                  <a:lnTo>
                    <a:pt x="9123" y="440"/>
                  </a:lnTo>
                  <a:cubicBezTo>
                    <a:pt x="9248" y="440"/>
                    <a:pt x="9353" y="419"/>
                    <a:pt x="9458" y="398"/>
                  </a:cubicBezTo>
                  <a:cubicBezTo>
                    <a:pt x="9562" y="398"/>
                    <a:pt x="9625" y="315"/>
                    <a:pt x="9604" y="231"/>
                  </a:cubicBezTo>
                  <a:cubicBezTo>
                    <a:pt x="9604" y="126"/>
                    <a:pt x="9520" y="64"/>
                    <a:pt x="9416" y="64"/>
                  </a:cubicBezTo>
                  <a:close/>
                  <a:moveTo>
                    <a:pt x="12157" y="105"/>
                  </a:moveTo>
                  <a:cubicBezTo>
                    <a:pt x="12073" y="105"/>
                    <a:pt x="11989" y="168"/>
                    <a:pt x="11968" y="252"/>
                  </a:cubicBezTo>
                  <a:cubicBezTo>
                    <a:pt x="11947" y="357"/>
                    <a:pt x="12031" y="440"/>
                    <a:pt x="12115" y="440"/>
                  </a:cubicBezTo>
                  <a:cubicBezTo>
                    <a:pt x="12219" y="461"/>
                    <a:pt x="12324" y="482"/>
                    <a:pt x="12450" y="503"/>
                  </a:cubicBezTo>
                  <a:lnTo>
                    <a:pt x="12471" y="503"/>
                  </a:lnTo>
                  <a:cubicBezTo>
                    <a:pt x="12554" y="503"/>
                    <a:pt x="12617" y="440"/>
                    <a:pt x="12638" y="357"/>
                  </a:cubicBezTo>
                  <a:cubicBezTo>
                    <a:pt x="12659" y="273"/>
                    <a:pt x="12596" y="189"/>
                    <a:pt x="12491" y="168"/>
                  </a:cubicBezTo>
                  <a:cubicBezTo>
                    <a:pt x="12387" y="147"/>
                    <a:pt x="12282" y="126"/>
                    <a:pt x="12157" y="105"/>
                  </a:cubicBezTo>
                  <a:close/>
                  <a:moveTo>
                    <a:pt x="8444" y="227"/>
                  </a:moveTo>
                  <a:cubicBezTo>
                    <a:pt x="8433" y="227"/>
                    <a:pt x="8422" y="228"/>
                    <a:pt x="8411" y="231"/>
                  </a:cubicBezTo>
                  <a:cubicBezTo>
                    <a:pt x="8286" y="252"/>
                    <a:pt x="8181" y="294"/>
                    <a:pt x="8077" y="315"/>
                  </a:cubicBezTo>
                  <a:cubicBezTo>
                    <a:pt x="7972" y="336"/>
                    <a:pt x="7930" y="419"/>
                    <a:pt x="7951" y="524"/>
                  </a:cubicBezTo>
                  <a:cubicBezTo>
                    <a:pt x="7972" y="587"/>
                    <a:pt x="8035" y="649"/>
                    <a:pt x="8118" y="649"/>
                  </a:cubicBezTo>
                  <a:lnTo>
                    <a:pt x="8139" y="649"/>
                  </a:lnTo>
                  <a:cubicBezTo>
                    <a:pt x="8265" y="608"/>
                    <a:pt x="8370" y="587"/>
                    <a:pt x="8474" y="566"/>
                  </a:cubicBezTo>
                  <a:cubicBezTo>
                    <a:pt x="8558" y="545"/>
                    <a:pt x="8621" y="461"/>
                    <a:pt x="8600" y="357"/>
                  </a:cubicBezTo>
                  <a:cubicBezTo>
                    <a:pt x="8582" y="284"/>
                    <a:pt x="8516" y="227"/>
                    <a:pt x="8444" y="227"/>
                  </a:cubicBezTo>
                  <a:close/>
                  <a:moveTo>
                    <a:pt x="13132" y="309"/>
                  </a:moveTo>
                  <a:cubicBezTo>
                    <a:pt x="13051" y="309"/>
                    <a:pt x="12990" y="353"/>
                    <a:pt x="12973" y="440"/>
                  </a:cubicBezTo>
                  <a:cubicBezTo>
                    <a:pt x="12952" y="524"/>
                    <a:pt x="12994" y="608"/>
                    <a:pt x="13098" y="629"/>
                  </a:cubicBezTo>
                  <a:lnTo>
                    <a:pt x="13412" y="733"/>
                  </a:lnTo>
                  <a:lnTo>
                    <a:pt x="13454" y="733"/>
                  </a:lnTo>
                  <a:cubicBezTo>
                    <a:pt x="13538" y="733"/>
                    <a:pt x="13600" y="670"/>
                    <a:pt x="13621" y="608"/>
                  </a:cubicBezTo>
                  <a:cubicBezTo>
                    <a:pt x="13642" y="524"/>
                    <a:pt x="13600" y="419"/>
                    <a:pt x="13496" y="398"/>
                  </a:cubicBezTo>
                  <a:cubicBezTo>
                    <a:pt x="13391" y="377"/>
                    <a:pt x="13287" y="336"/>
                    <a:pt x="13182" y="315"/>
                  </a:cubicBezTo>
                  <a:cubicBezTo>
                    <a:pt x="13165" y="311"/>
                    <a:pt x="13148" y="309"/>
                    <a:pt x="13132" y="309"/>
                  </a:cubicBezTo>
                  <a:close/>
                  <a:moveTo>
                    <a:pt x="7464" y="490"/>
                  </a:moveTo>
                  <a:cubicBezTo>
                    <a:pt x="7445" y="490"/>
                    <a:pt x="7425" y="494"/>
                    <a:pt x="7407" y="503"/>
                  </a:cubicBezTo>
                  <a:cubicBezTo>
                    <a:pt x="7302" y="545"/>
                    <a:pt x="7198" y="566"/>
                    <a:pt x="7072" y="608"/>
                  </a:cubicBezTo>
                  <a:cubicBezTo>
                    <a:pt x="6989" y="629"/>
                    <a:pt x="6947" y="733"/>
                    <a:pt x="6989" y="817"/>
                  </a:cubicBezTo>
                  <a:cubicBezTo>
                    <a:pt x="7009" y="901"/>
                    <a:pt x="7072" y="942"/>
                    <a:pt x="7135" y="942"/>
                  </a:cubicBezTo>
                  <a:cubicBezTo>
                    <a:pt x="7156" y="942"/>
                    <a:pt x="7177" y="942"/>
                    <a:pt x="7198" y="921"/>
                  </a:cubicBezTo>
                  <a:cubicBezTo>
                    <a:pt x="7302" y="880"/>
                    <a:pt x="7407" y="859"/>
                    <a:pt x="7512" y="817"/>
                  </a:cubicBezTo>
                  <a:cubicBezTo>
                    <a:pt x="7595" y="796"/>
                    <a:pt x="7637" y="691"/>
                    <a:pt x="7616" y="608"/>
                  </a:cubicBezTo>
                  <a:cubicBezTo>
                    <a:pt x="7600" y="542"/>
                    <a:pt x="7533" y="490"/>
                    <a:pt x="7464" y="490"/>
                  </a:cubicBezTo>
                  <a:close/>
                  <a:moveTo>
                    <a:pt x="14108" y="594"/>
                  </a:moveTo>
                  <a:cubicBezTo>
                    <a:pt x="14040" y="594"/>
                    <a:pt x="13972" y="647"/>
                    <a:pt x="13956" y="712"/>
                  </a:cubicBezTo>
                  <a:cubicBezTo>
                    <a:pt x="13914" y="796"/>
                    <a:pt x="13956" y="901"/>
                    <a:pt x="14061" y="921"/>
                  </a:cubicBezTo>
                  <a:lnTo>
                    <a:pt x="14375" y="1047"/>
                  </a:lnTo>
                  <a:lnTo>
                    <a:pt x="14416" y="1047"/>
                  </a:lnTo>
                  <a:cubicBezTo>
                    <a:pt x="14500" y="1047"/>
                    <a:pt x="14563" y="1005"/>
                    <a:pt x="14584" y="942"/>
                  </a:cubicBezTo>
                  <a:cubicBezTo>
                    <a:pt x="14626" y="859"/>
                    <a:pt x="14584" y="754"/>
                    <a:pt x="14500" y="733"/>
                  </a:cubicBezTo>
                  <a:cubicBezTo>
                    <a:pt x="14375" y="691"/>
                    <a:pt x="14270" y="649"/>
                    <a:pt x="14165" y="608"/>
                  </a:cubicBezTo>
                  <a:cubicBezTo>
                    <a:pt x="14147" y="598"/>
                    <a:pt x="14128" y="594"/>
                    <a:pt x="14108" y="594"/>
                  </a:cubicBezTo>
                  <a:close/>
                  <a:moveTo>
                    <a:pt x="6514" y="842"/>
                  </a:moveTo>
                  <a:cubicBezTo>
                    <a:pt x="6491" y="842"/>
                    <a:pt x="6467" y="847"/>
                    <a:pt x="6445" y="859"/>
                  </a:cubicBezTo>
                  <a:cubicBezTo>
                    <a:pt x="6340" y="901"/>
                    <a:pt x="6235" y="942"/>
                    <a:pt x="6131" y="1005"/>
                  </a:cubicBezTo>
                  <a:cubicBezTo>
                    <a:pt x="6047" y="1047"/>
                    <a:pt x="6005" y="1131"/>
                    <a:pt x="6047" y="1214"/>
                  </a:cubicBezTo>
                  <a:cubicBezTo>
                    <a:pt x="6068" y="1277"/>
                    <a:pt x="6131" y="1319"/>
                    <a:pt x="6193" y="1319"/>
                  </a:cubicBezTo>
                  <a:cubicBezTo>
                    <a:pt x="6235" y="1319"/>
                    <a:pt x="6256" y="1319"/>
                    <a:pt x="6277" y="1298"/>
                  </a:cubicBezTo>
                  <a:cubicBezTo>
                    <a:pt x="6361" y="1256"/>
                    <a:pt x="6465" y="1214"/>
                    <a:pt x="6570" y="1173"/>
                  </a:cubicBezTo>
                  <a:cubicBezTo>
                    <a:pt x="6654" y="1131"/>
                    <a:pt x="6696" y="1026"/>
                    <a:pt x="6654" y="942"/>
                  </a:cubicBezTo>
                  <a:cubicBezTo>
                    <a:pt x="6638" y="881"/>
                    <a:pt x="6578" y="842"/>
                    <a:pt x="6514" y="842"/>
                  </a:cubicBezTo>
                  <a:close/>
                  <a:moveTo>
                    <a:pt x="15040" y="984"/>
                  </a:moveTo>
                  <a:cubicBezTo>
                    <a:pt x="14981" y="984"/>
                    <a:pt x="14926" y="1012"/>
                    <a:pt x="14898" y="1068"/>
                  </a:cubicBezTo>
                  <a:cubicBezTo>
                    <a:pt x="14856" y="1152"/>
                    <a:pt x="14898" y="1256"/>
                    <a:pt x="14981" y="1298"/>
                  </a:cubicBezTo>
                  <a:cubicBezTo>
                    <a:pt x="15086" y="1340"/>
                    <a:pt x="15170" y="1403"/>
                    <a:pt x="15274" y="1445"/>
                  </a:cubicBezTo>
                  <a:cubicBezTo>
                    <a:pt x="15295" y="1465"/>
                    <a:pt x="15316" y="1465"/>
                    <a:pt x="15358" y="1465"/>
                  </a:cubicBezTo>
                  <a:cubicBezTo>
                    <a:pt x="15421" y="1465"/>
                    <a:pt x="15463" y="1424"/>
                    <a:pt x="15504" y="1382"/>
                  </a:cubicBezTo>
                  <a:cubicBezTo>
                    <a:pt x="15546" y="1298"/>
                    <a:pt x="15504" y="1193"/>
                    <a:pt x="15421" y="1152"/>
                  </a:cubicBezTo>
                  <a:cubicBezTo>
                    <a:pt x="15337" y="1089"/>
                    <a:pt x="15232" y="1047"/>
                    <a:pt x="15128" y="1005"/>
                  </a:cubicBezTo>
                  <a:cubicBezTo>
                    <a:pt x="15100" y="991"/>
                    <a:pt x="15070" y="984"/>
                    <a:pt x="15040" y="984"/>
                  </a:cubicBezTo>
                  <a:close/>
                  <a:moveTo>
                    <a:pt x="5594" y="1282"/>
                  </a:moveTo>
                  <a:cubicBezTo>
                    <a:pt x="5570" y="1282"/>
                    <a:pt x="5546" y="1287"/>
                    <a:pt x="5524" y="1298"/>
                  </a:cubicBezTo>
                  <a:cubicBezTo>
                    <a:pt x="5419" y="1361"/>
                    <a:pt x="5315" y="1424"/>
                    <a:pt x="5231" y="1486"/>
                  </a:cubicBezTo>
                  <a:cubicBezTo>
                    <a:pt x="5147" y="1528"/>
                    <a:pt x="5105" y="1633"/>
                    <a:pt x="5168" y="1717"/>
                  </a:cubicBezTo>
                  <a:cubicBezTo>
                    <a:pt x="5189" y="1758"/>
                    <a:pt x="5252" y="1800"/>
                    <a:pt x="5315" y="1800"/>
                  </a:cubicBezTo>
                  <a:cubicBezTo>
                    <a:pt x="5336" y="1800"/>
                    <a:pt x="5357" y="1779"/>
                    <a:pt x="5398" y="1758"/>
                  </a:cubicBezTo>
                  <a:cubicBezTo>
                    <a:pt x="5482" y="1717"/>
                    <a:pt x="5587" y="1654"/>
                    <a:pt x="5691" y="1612"/>
                  </a:cubicBezTo>
                  <a:cubicBezTo>
                    <a:pt x="5754" y="1549"/>
                    <a:pt x="5796" y="1445"/>
                    <a:pt x="5754" y="1382"/>
                  </a:cubicBezTo>
                  <a:cubicBezTo>
                    <a:pt x="5723" y="1321"/>
                    <a:pt x="5659" y="1282"/>
                    <a:pt x="5594" y="1282"/>
                  </a:cubicBezTo>
                  <a:close/>
                  <a:moveTo>
                    <a:pt x="15940" y="1456"/>
                  </a:moveTo>
                  <a:cubicBezTo>
                    <a:pt x="15881" y="1456"/>
                    <a:pt x="15825" y="1493"/>
                    <a:pt x="15797" y="1549"/>
                  </a:cubicBezTo>
                  <a:cubicBezTo>
                    <a:pt x="15756" y="1612"/>
                    <a:pt x="15776" y="1717"/>
                    <a:pt x="15860" y="1779"/>
                  </a:cubicBezTo>
                  <a:cubicBezTo>
                    <a:pt x="15944" y="1821"/>
                    <a:pt x="16048" y="1884"/>
                    <a:pt x="16132" y="1947"/>
                  </a:cubicBezTo>
                  <a:cubicBezTo>
                    <a:pt x="16174" y="1968"/>
                    <a:pt x="16195" y="1968"/>
                    <a:pt x="16237" y="1968"/>
                  </a:cubicBezTo>
                  <a:cubicBezTo>
                    <a:pt x="16279" y="1968"/>
                    <a:pt x="16341" y="1947"/>
                    <a:pt x="16383" y="1884"/>
                  </a:cubicBezTo>
                  <a:cubicBezTo>
                    <a:pt x="16425" y="1821"/>
                    <a:pt x="16404" y="1717"/>
                    <a:pt x="16321" y="1654"/>
                  </a:cubicBezTo>
                  <a:cubicBezTo>
                    <a:pt x="16237" y="1591"/>
                    <a:pt x="16132" y="1528"/>
                    <a:pt x="16028" y="1486"/>
                  </a:cubicBezTo>
                  <a:cubicBezTo>
                    <a:pt x="16000" y="1465"/>
                    <a:pt x="15969" y="1456"/>
                    <a:pt x="15940" y="1456"/>
                  </a:cubicBezTo>
                  <a:close/>
                  <a:moveTo>
                    <a:pt x="4738" y="1820"/>
                  </a:moveTo>
                  <a:cubicBezTo>
                    <a:pt x="4707" y="1820"/>
                    <a:pt x="4675" y="1827"/>
                    <a:pt x="4645" y="1842"/>
                  </a:cubicBezTo>
                  <a:cubicBezTo>
                    <a:pt x="4541" y="1905"/>
                    <a:pt x="4457" y="1989"/>
                    <a:pt x="4352" y="2051"/>
                  </a:cubicBezTo>
                  <a:cubicBezTo>
                    <a:pt x="4289" y="2093"/>
                    <a:pt x="4269" y="2198"/>
                    <a:pt x="4331" y="2282"/>
                  </a:cubicBezTo>
                  <a:cubicBezTo>
                    <a:pt x="4352" y="2323"/>
                    <a:pt x="4415" y="2344"/>
                    <a:pt x="4457" y="2344"/>
                  </a:cubicBezTo>
                  <a:cubicBezTo>
                    <a:pt x="4499" y="2344"/>
                    <a:pt x="4520" y="2344"/>
                    <a:pt x="4561" y="2323"/>
                  </a:cubicBezTo>
                  <a:cubicBezTo>
                    <a:pt x="4645" y="2261"/>
                    <a:pt x="4750" y="2198"/>
                    <a:pt x="4833" y="2135"/>
                  </a:cubicBezTo>
                  <a:cubicBezTo>
                    <a:pt x="4917" y="2072"/>
                    <a:pt x="4938" y="1968"/>
                    <a:pt x="4875" y="1884"/>
                  </a:cubicBezTo>
                  <a:cubicBezTo>
                    <a:pt x="4848" y="1843"/>
                    <a:pt x="4795" y="1820"/>
                    <a:pt x="4738" y="1820"/>
                  </a:cubicBezTo>
                  <a:close/>
                  <a:moveTo>
                    <a:pt x="16797" y="2015"/>
                  </a:moveTo>
                  <a:cubicBezTo>
                    <a:pt x="16747" y="2015"/>
                    <a:pt x="16693" y="2043"/>
                    <a:pt x="16655" y="2093"/>
                  </a:cubicBezTo>
                  <a:cubicBezTo>
                    <a:pt x="16593" y="2156"/>
                    <a:pt x="16613" y="2261"/>
                    <a:pt x="16697" y="2323"/>
                  </a:cubicBezTo>
                  <a:cubicBezTo>
                    <a:pt x="16781" y="2386"/>
                    <a:pt x="16865" y="2449"/>
                    <a:pt x="16948" y="2512"/>
                  </a:cubicBezTo>
                  <a:cubicBezTo>
                    <a:pt x="16990" y="2554"/>
                    <a:pt x="17032" y="2554"/>
                    <a:pt x="17053" y="2554"/>
                  </a:cubicBezTo>
                  <a:cubicBezTo>
                    <a:pt x="17116" y="2554"/>
                    <a:pt x="17157" y="2533"/>
                    <a:pt x="17199" y="2491"/>
                  </a:cubicBezTo>
                  <a:cubicBezTo>
                    <a:pt x="17262" y="2428"/>
                    <a:pt x="17241" y="2323"/>
                    <a:pt x="17157" y="2261"/>
                  </a:cubicBezTo>
                  <a:cubicBezTo>
                    <a:pt x="17074" y="2177"/>
                    <a:pt x="16990" y="2114"/>
                    <a:pt x="16885" y="2051"/>
                  </a:cubicBezTo>
                  <a:cubicBezTo>
                    <a:pt x="16861" y="2027"/>
                    <a:pt x="16829" y="2015"/>
                    <a:pt x="16797" y="2015"/>
                  </a:cubicBezTo>
                  <a:close/>
                  <a:moveTo>
                    <a:pt x="3920" y="2432"/>
                  </a:moveTo>
                  <a:cubicBezTo>
                    <a:pt x="3882" y="2432"/>
                    <a:pt x="3843" y="2444"/>
                    <a:pt x="3808" y="2470"/>
                  </a:cubicBezTo>
                  <a:cubicBezTo>
                    <a:pt x="3724" y="2533"/>
                    <a:pt x="3641" y="2616"/>
                    <a:pt x="3557" y="2700"/>
                  </a:cubicBezTo>
                  <a:cubicBezTo>
                    <a:pt x="3494" y="2763"/>
                    <a:pt x="3473" y="2867"/>
                    <a:pt x="3536" y="2930"/>
                  </a:cubicBezTo>
                  <a:cubicBezTo>
                    <a:pt x="3578" y="2972"/>
                    <a:pt x="3620" y="2993"/>
                    <a:pt x="3662" y="2993"/>
                  </a:cubicBezTo>
                  <a:cubicBezTo>
                    <a:pt x="3704" y="2993"/>
                    <a:pt x="3745" y="2972"/>
                    <a:pt x="3787" y="2951"/>
                  </a:cubicBezTo>
                  <a:cubicBezTo>
                    <a:pt x="3871" y="2867"/>
                    <a:pt x="3955" y="2805"/>
                    <a:pt x="4038" y="2721"/>
                  </a:cubicBezTo>
                  <a:cubicBezTo>
                    <a:pt x="4101" y="2658"/>
                    <a:pt x="4122" y="2554"/>
                    <a:pt x="4059" y="2491"/>
                  </a:cubicBezTo>
                  <a:cubicBezTo>
                    <a:pt x="4023" y="2454"/>
                    <a:pt x="3972" y="2432"/>
                    <a:pt x="3920" y="2432"/>
                  </a:cubicBezTo>
                  <a:close/>
                  <a:moveTo>
                    <a:pt x="17574" y="2655"/>
                  </a:moveTo>
                  <a:cubicBezTo>
                    <a:pt x="17530" y="2655"/>
                    <a:pt x="17484" y="2676"/>
                    <a:pt x="17450" y="2721"/>
                  </a:cubicBezTo>
                  <a:cubicBezTo>
                    <a:pt x="17388" y="2784"/>
                    <a:pt x="17388" y="2888"/>
                    <a:pt x="17471" y="2951"/>
                  </a:cubicBezTo>
                  <a:cubicBezTo>
                    <a:pt x="17555" y="3014"/>
                    <a:pt x="17639" y="3098"/>
                    <a:pt x="17701" y="3181"/>
                  </a:cubicBezTo>
                  <a:cubicBezTo>
                    <a:pt x="17743" y="3202"/>
                    <a:pt x="17785" y="3223"/>
                    <a:pt x="17827" y="3223"/>
                  </a:cubicBezTo>
                  <a:cubicBezTo>
                    <a:pt x="17869" y="3223"/>
                    <a:pt x="17911" y="3202"/>
                    <a:pt x="17953" y="3181"/>
                  </a:cubicBezTo>
                  <a:cubicBezTo>
                    <a:pt x="18015" y="3098"/>
                    <a:pt x="18015" y="2993"/>
                    <a:pt x="17953" y="2930"/>
                  </a:cubicBezTo>
                  <a:cubicBezTo>
                    <a:pt x="17869" y="2846"/>
                    <a:pt x="17785" y="2784"/>
                    <a:pt x="17681" y="2700"/>
                  </a:cubicBezTo>
                  <a:cubicBezTo>
                    <a:pt x="17651" y="2671"/>
                    <a:pt x="17613" y="2655"/>
                    <a:pt x="17574" y="2655"/>
                  </a:cubicBezTo>
                  <a:close/>
                  <a:moveTo>
                    <a:pt x="3180" y="3113"/>
                  </a:moveTo>
                  <a:cubicBezTo>
                    <a:pt x="3133" y="3113"/>
                    <a:pt x="3086" y="3129"/>
                    <a:pt x="3055" y="3160"/>
                  </a:cubicBezTo>
                  <a:cubicBezTo>
                    <a:pt x="2971" y="3244"/>
                    <a:pt x="2908" y="3328"/>
                    <a:pt x="2825" y="3411"/>
                  </a:cubicBezTo>
                  <a:cubicBezTo>
                    <a:pt x="2762" y="3495"/>
                    <a:pt x="2762" y="3600"/>
                    <a:pt x="2825" y="3662"/>
                  </a:cubicBezTo>
                  <a:cubicBezTo>
                    <a:pt x="2867" y="3683"/>
                    <a:pt x="2908" y="3704"/>
                    <a:pt x="2950" y="3704"/>
                  </a:cubicBezTo>
                  <a:cubicBezTo>
                    <a:pt x="2992" y="3704"/>
                    <a:pt x="3034" y="3683"/>
                    <a:pt x="3076" y="3642"/>
                  </a:cubicBezTo>
                  <a:cubicBezTo>
                    <a:pt x="3139" y="3558"/>
                    <a:pt x="3222" y="3474"/>
                    <a:pt x="3306" y="3411"/>
                  </a:cubicBezTo>
                  <a:cubicBezTo>
                    <a:pt x="3369" y="3349"/>
                    <a:pt x="3369" y="3223"/>
                    <a:pt x="3306" y="3160"/>
                  </a:cubicBezTo>
                  <a:cubicBezTo>
                    <a:pt x="3275" y="3129"/>
                    <a:pt x="3228" y="3113"/>
                    <a:pt x="3180" y="3113"/>
                  </a:cubicBezTo>
                  <a:close/>
                  <a:moveTo>
                    <a:pt x="18306" y="3367"/>
                  </a:moveTo>
                  <a:cubicBezTo>
                    <a:pt x="18265" y="3367"/>
                    <a:pt x="18222" y="3382"/>
                    <a:pt x="18183" y="3411"/>
                  </a:cubicBezTo>
                  <a:cubicBezTo>
                    <a:pt x="18120" y="3474"/>
                    <a:pt x="18120" y="3579"/>
                    <a:pt x="18183" y="3642"/>
                  </a:cubicBezTo>
                  <a:cubicBezTo>
                    <a:pt x="18245" y="3725"/>
                    <a:pt x="18329" y="3809"/>
                    <a:pt x="18392" y="3893"/>
                  </a:cubicBezTo>
                  <a:cubicBezTo>
                    <a:pt x="18434" y="3934"/>
                    <a:pt x="18476" y="3955"/>
                    <a:pt x="18538" y="3955"/>
                  </a:cubicBezTo>
                  <a:cubicBezTo>
                    <a:pt x="18559" y="3955"/>
                    <a:pt x="18601" y="3934"/>
                    <a:pt x="18643" y="3914"/>
                  </a:cubicBezTo>
                  <a:cubicBezTo>
                    <a:pt x="18706" y="3851"/>
                    <a:pt x="18727" y="3746"/>
                    <a:pt x="18664" y="3683"/>
                  </a:cubicBezTo>
                  <a:cubicBezTo>
                    <a:pt x="18580" y="3600"/>
                    <a:pt x="18497" y="3516"/>
                    <a:pt x="18434" y="3432"/>
                  </a:cubicBezTo>
                  <a:cubicBezTo>
                    <a:pt x="18400" y="3387"/>
                    <a:pt x="18354" y="3367"/>
                    <a:pt x="18306" y="3367"/>
                  </a:cubicBezTo>
                  <a:close/>
                  <a:moveTo>
                    <a:pt x="2504" y="3876"/>
                  </a:moveTo>
                  <a:cubicBezTo>
                    <a:pt x="2452" y="3876"/>
                    <a:pt x="2401" y="3898"/>
                    <a:pt x="2364" y="3934"/>
                  </a:cubicBezTo>
                  <a:cubicBezTo>
                    <a:pt x="2302" y="4018"/>
                    <a:pt x="2218" y="4123"/>
                    <a:pt x="2155" y="4206"/>
                  </a:cubicBezTo>
                  <a:cubicBezTo>
                    <a:pt x="2113" y="4290"/>
                    <a:pt x="2113" y="4395"/>
                    <a:pt x="2197" y="4437"/>
                  </a:cubicBezTo>
                  <a:cubicBezTo>
                    <a:pt x="2218" y="4478"/>
                    <a:pt x="2260" y="4478"/>
                    <a:pt x="2302" y="4478"/>
                  </a:cubicBezTo>
                  <a:cubicBezTo>
                    <a:pt x="2344" y="4478"/>
                    <a:pt x="2406" y="4458"/>
                    <a:pt x="2427" y="4416"/>
                  </a:cubicBezTo>
                  <a:cubicBezTo>
                    <a:pt x="2490" y="4332"/>
                    <a:pt x="2553" y="4227"/>
                    <a:pt x="2636" y="4144"/>
                  </a:cubicBezTo>
                  <a:cubicBezTo>
                    <a:pt x="2699" y="4081"/>
                    <a:pt x="2678" y="3976"/>
                    <a:pt x="2616" y="3914"/>
                  </a:cubicBezTo>
                  <a:cubicBezTo>
                    <a:pt x="2580" y="3887"/>
                    <a:pt x="2542" y="3876"/>
                    <a:pt x="2504" y="3876"/>
                  </a:cubicBezTo>
                  <a:close/>
                  <a:moveTo>
                    <a:pt x="18953" y="4148"/>
                  </a:moveTo>
                  <a:cubicBezTo>
                    <a:pt x="18916" y="4148"/>
                    <a:pt x="18879" y="4159"/>
                    <a:pt x="18852" y="4186"/>
                  </a:cubicBezTo>
                  <a:cubicBezTo>
                    <a:pt x="18769" y="4227"/>
                    <a:pt x="18769" y="4353"/>
                    <a:pt x="18810" y="4416"/>
                  </a:cubicBezTo>
                  <a:cubicBezTo>
                    <a:pt x="18894" y="4499"/>
                    <a:pt x="18957" y="4583"/>
                    <a:pt x="19020" y="4688"/>
                  </a:cubicBezTo>
                  <a:cubicBezTo>
                    <a:pt x="19041" y="4730"/>
                    <a:pt x="19103" y="4750"/>
                    <a:pt x="19145" y="4750"/>
                  </a:cubicBezTo>
                  <a:cubicBezTo>
                    <a:pt x="19187" y="4750"/>
                    <a:pt x="19229" y="4750"/>
                    <a:pt x="19250" y="4730"/>
                  </a:cubicBezTo>
                  <a:cubicBezTo>
                    <a:pt x="19334" y="4667"/>
                    <a:pt x="19354" y="4562"/>
                    <a:pt x="19292" y="4478"/>
                  </a:cubicBezTo>
                  <a:cubicBezTo>
                    <a:pt x="19229" y="4395"/>
                    <a:pt x="19166" y="4311"/>
                    <a:pt x="19082" y="4206"/>
                  </a:cubicBezTo>
                  <a:cubicBezTo>
                    <a:pt x="19058" y="4170"/>
                    <a:pt x="19006" y="4148"/>
                    <a:pt x="18953" y="4148"/>
                  </a:cubicBezTo>
                  <a:close/>
                  <a:moveTo>
                    <a:pt x="1904" y="4693"/>
                  </a:moveTo>
                  <a:cubicBezTo>
                    <a:pt x="1849" y="4693"/>
                    <a:pt x="1796" y="4721"/>
                    <a:pt x="1758" y="4771"/>
                  </a:cubicBezTo>
                  <a:cubicBezTo>
                    <a:pt x="1695" y="4855"/>
                    <a:pt x="1632" y="4960"/>
                    <a:pt x="1569" y="5064"/>
                  </a:cubicBezTo>
                  <a:cubicBezTo>
                    <a:pt x="1528" y="5127"/>
                    <a:pt x="1548" y="5232"/>
                    <a:pt x="1632" y="5295"/>
                  </a:cubicBezTo>
                  <a:cubicBezTo>
                    <a:pt x="1653" y="5315"/>
                    <a:pt x="1695" y="5315"/>
                    <a:pt x="1716" y="5315"/>
                  </a:cubicBezTo>
                  <a:cubicBezTo>
                    <a:pt x="1779" y="5315"/>
                    <a:pt x="1841" y="5295"/>
                    <a:pt x="1862" y="5232"/>
                  </a:cubicBezTo>
                  <a:cubicBezTo>
                    <a:pt x="1925" y="5148"/>
                    <a:pt x="1988" y="5043"/>
                    <a:pt x="2051" y="4960"/>
                  </a:cubicBezTo>
                  <a:cubicBezTo>
                    <a:pt x="2092" y="4876"/>
                    <a:pt x="2072" y="4771"/>
                    <a:pt x="2009" y="4730"/>
                  </a:cubicBezTo>
                  <a:cubicBezTo>
                    <a:pt x="1976" y="4705"/>
                    <a:pt x="1939" y="4693"/>
                    <a:pt x="1904" y="4693"/>
                  </a:cubicBezTo>
                  <a:close/>
                  <a:moveTo>
                    <a:pt x="19526" y="4981"/>
                  </a:moveTo>
                  <a:cubicBezTo>
                    <a:pt x="19496" y="4981"/>
                    <a:pt x="19466" y="4988"/>
                    <a:pt x="19438" y="5002"/>
                  </a:cubicBezTo>
                  <a:cubicBezTo>
                    <a:pt x="19354" y="5064"/>
                    <a:pt x="19334" y="5169"/>
                    <a:pt x="19375" y="5232"/>
                  </a:cubicBezTo>
                  <a:cubicBezTo>
                    <a:pt x="19438" y="5336"/>
                    <a:pt x="19501" y="5420"/>
                    <a:pt x="19543" y="5525"/>
                  </a:cubicBezTo>
                  <a:cubicBezTo>
                    <a:pt x="19585" y="5587"/>
                    <a:pt x="19647" y="5608"/>
                    <a:pt x="19689" y="5608"/>
                  </a:cubicBezTo>
                  <a:cubicBezTo>
                    <a:pt x="19731" y="5608"/>
                    <a:pt x="19752" y="5608"/>
                    <a:pt x="19773" y="5587"/>
                  </a:cubicBezTo>
                  <a:cubicBezTo>
                    <a:pt x="19857" y="5546"/>
                    <a:pt x="19898" y="5441"/>
                    <a:pt x="19836" y="5357"/>
                  </a:cubicBezTo>
                  <a:cubicBezTo>
                    <a:pt x="19794" y="5253"/>
                    <a:pt x="19731" y="5148"/>
                    <a:pt x="19668" y="5064"/>
                  </a:cubicBezTo>
                  <a:cubicBezTo>
                    <a:pt x="19640" y="5009"/>
                    <a:pt x="19585" y="4981"/>
                    <a:pt x="19526" y="4981"/>
                  </a:cubicBezTo>
                  <a:close/>
                  <a:moveTo>
                    <a:pt x="1377" y="5567"/>
                  </a:moveTo>
                  <a:cubicBezTo>
                    <a:pt x="1318" y="5567"/>
                    <a:pt x="1262" y="5594"/>
                    <a:pt x="1235" y="5650"/>
                  </a:cubicBezTo>
                  <a:cubicBezTo>
                    <a:pt x="1193" y="5755"/>
                    <a:pt x="1130" y="5859"/>
                    <a:pt x="1088" y="5964"/>
                  </a:cubicBezTo>
                  <a:cubicBezTo>
                    <a:pt x="1046" y="6048"/>
                    <a:pt x="1067" y="6152"/>
                    <a:pt x="1151" y="6194"/>
                  </a:cubicBezTo>
                  <a:cubicBezTo>
                    <a:pt x="1193" y="6194"/>
                    <a:pt x="1214" y="6215"/>
                    <a:pt x="1235" y="6215"/>
                  </a:cubicBezTo>
                  <a:cubicBezTo>
                    <a:pt x="1297" y="6215"/>
                    <a:pt x="1360" y="6173"/>
                    <a:pt x="1381" y="6111"/>
                  </a:cubicBezTo>
                  <a:cubicBezTo>
                    <a:pt x="1444" y="6006"/>
                    <a:pt x="1486" y="5901"/>
                    <a:pt x="1548" y="5818"/>
                  </a:cubicBezTo>
                  <a:cubicBezTo>
                    <a:pt x="1590" y="5734"/>
                    <a:pt x="1548" y="5629"/>
                    <a:pt x="1465" y="5587"/>
                  </a:cubicBezTo>
                  <a:cubicBezTo>
                    <a:pt x="1437" y="5573"/>
                    <a:pt x="1407" y="5567"/>
                    <a:pt x="1377" y="5567"/>
                  </a:cubicBezTo>
                  <a:close/>
                  <a:moveTo>
                    <a:pt x="20010" y="5864"/>
                  </a:moveTo>
                  <a:cubicBezTo>
                    <a:pt x="19987" y="5864"/>
                    <a:pt x="19963" y="5869"/>
                    <a:pt x="19940" y="5880"/>
                  </a:cubicBezTo>
                  <a:cubicBezTo>
                    <a:pt x="19857" y="5922"/>
                    <a:pt x="19815" y="6027"/>
                    <a:pt x="19857" y="6111"/>
                  </a:cubicBezTo>
                  <a:cubicBezTo>
                    <a:pt x="19919" y="6215"/>
                    <a:pt x="19961" y="6320"/>
                    <a:pt x="20003" y="6403"/>
                  </a:cubicBezTo>
                  <a:cubicBezTo>
                    <a:pt x="20024" y="6466"/>
                    <a:pt x="20087" y="6508"/>
                    <a:pt x="20150" y="6508"/>
                  </a:cubicBezTo>
                  <a:lnTo>
                    <a:pt x="20233" y="6508"/>
                  </a:lnTo>
                  <a:cubicBezTo>
                    <a:pt x="20317" y="6466"/>
                    <a:pt x="20359" y="6362"/>
                    <a:pt x="20317" y="6278"/>
                  </a:cubicBezTo>
                  <a:cubicBezTo>
                    <a:pt x="20275" y="6173"/>
                    <a:pt x="20212" y="6069"/>
                    <a:pt x="20170" y="5964"/>
                  </a:cubicBezTo>
                  <a:cubicBezTo>
                    <a:pt x="20140" y="5903"/>
                    <a:pt x="20076" y="5864"/>
                    <a:pt x="20010" y="5864"/>
                  </a:cubicBezTo>
                  <a:close/>
                  <a:moveTo>
                    <a:pt x="955" y="6492"/>
                  </a:moveTo>
                  <a:cubicBezTo>
                    <a:pt x="890" y="6492"/>
                    <a:pt x="826" y="6531"/>
                    <a:pt x="795" y="6592"/>
                  </a:cubicBezTo>
                  <a:cubicBezTo>
                    <a:pt x="753" y="6696"/>
                    <a:pt x="711" y="6801"/>
                    <a:pt x="670" y="6906"/>
                  </a:cubicBezTo>
                  <a:cubicBezTo>
                    <a:pt x="649" y="6989"/>
                    <a:pt x="691" y="7094"/>
                    <a:pt x="774" y="7136"/>
                  </a:cubicBezTo>
                  <a:lnTo>
                    <a:pt x="837" y="7136"/>
                  </a:lnTo>
                  <a:cubicBezTo>
                    <a:pt x="900" y="7136"/>
                    <a:pt x="963" y="7094"/>
                    <a:pt x="983" y="7031"/>
                  </a:cubicBezTo>
                  <a:cubicBezTo>
                    <a:pt x="1025" y="6927"/>
                    <a:pt x="1067" y="6822"/>
                    <a:pt x="1109" y="6717"/>
                  </a:cubicBezTo>
                  <a:cubicBezTo>
                    <a:pt x="1151" y="6634"/>
                    <a:pt x="1109" y="6529"/>
                    <a:pt x="1025" y="6508"/>
                  </a:cubicBezTo>
                  <a:cubicBezTo>
                    <a:pt x="1003" y="6497"/>
                    <a:pt x="979" y="6492"/>
                    <a:pt x="955" y="6492"/>
                  </a:cubicBezTo>
                  <a:close/>
                  <a:moveTo>
                    <a:pt x="20403" y="6796"/>
                  </a:moveTo>
                  <a:cubicBezTo>
                    <a:pt x="20388" y="6796"/>
                    <a:pt x="20373" y="6797"/>
                    <a:pt x="20359" y="6801"/>
                  </a:cubicBezTo>
                  <a:cubicBezTo>
                    <a:pt x="20275" y="6843"/>
                    <a:pt x="20233" y="6947"/>
                    <a:pt x="20254" y="7031"/>
                  </a:cubicBezTo>
                  <a:cubicBezTo>
                    <a:pt x="20296" y="7136"/>
                    <a:pt x="20338" y="7240"/>
                    <a:pt x="20359" y="7345"/>
                  </a:cubicBezTo>
                  <a:cubicBezTo>
                    <a:pt x="20401" y="7408"/>
                    <a:pt x="20463" y="7450"/>
                    <a:pt x="20526" y="7450"/>
                  </a:cubicBezTo>
                  <a:lnTo>
                    <a:pt x="20589" y="7450"/>
                  </a:lnTo>
                  <a:cubicBezTo>
                    <a:pt x="20673" y="7429"/>
                    <a:pt x="20714" y="7324"/>
                    <a:pt x="20694" y="7240"/>
                  </a:cubicBezTo>
                  <a:cubicBezTo>
                    <a:pt x="20652" y="7115"/>
                    <a:pt x="20610" y="7010"/>
                    <a:pt x="20568" y="6906"/>
                  </a:cubicBezTo>
                  <a:cubicBezTo>
                    <a:pt x="20551" y="6836"/>
                    <a:pt x="20476" y="6796"/>
                    <a:pt x="20403" y="6796"/>
                  </a:cubicBezTo>
                  <a:close/>
                  <a:moveTo>
                    <a:pt x="625" y="7444"/>
                  </a:moveTo>
                  <a:cubicBezTo>
                    <a:pt x="553" y="7444"/>
                    <a:pt x="478" y="7485"/>
                    <a:pt x="460" y="7554"/>
                  </a:cubicBezTo>
                  <a:cubicBezTo>
                    <a:pt x="419" y="7680"/>
                    <a:pt x="398" y="7784"/>
                    <a:pt x="356" y="7889"/>
                  </a:cubicBezTo>
                  <a:cubicBezTo>
                    <a:pt x="335" y="7994"/>
                    <a:pt x="398" y="8077"/>
                    <a:pt x="481" y="8098"/>
                  </a:cubicBezTo>
                  <a:lnTo>
                    <a:pt x="523" y="8098"/>
                  </a:lnTo>
                  <a:cubicBezTo>
                    <a:pt x="607" y="8098"/>
                    <a:pt x="670" y="8056"/>
                    <a:pt x="691" y="7973"/>
                  </a:cubicBezTo>
                  <a:cubicBezTo>
                    <a:pt x="711" y="7868"/>
                    <a:pt x="753" y="7763"/>
                    <a:pt x="774" y="7659"/>
                  </a:cubicBezTo>
                  <a:cubicBezTo>
                    <a:pt x="816" y="7575"/>
                    <a:pt x="753" y="7471"/>
                    <a:pt x="670" y="7450"/>
                  </a:cubicBezTo>
                  <a:cubicBezTo>
                    <a:pt x="655" y="7446"/>
                    <a:pt x="640" y="7444"/>
                    <a:pt x="625" y="7444"/>
                  </a:cubicBezTo>
                  <a:close/>
                  <a:moveTo>
                    <a:pt x="20713" y="7759"/>
                  </a:moveTo>
                  <a:cubicBezTo>
                    <a:pt x="20700" y="7759"/>
                    <a:pt x="20686" y="7761"/>
                    <a:pt x="20673" y="7763"/>
                  </a:cubicBezTo>
                  <a:cubicBezTo>
                    <a:pt x="20589" y="7805"/>
                    <a:pt x="20526" y="7889"/>
                    <a:pt x="20568" y="7973"/>
                  </a:cubicBezTo>
                  <a:cubicBezTo>
                    <a:pt x="20589" y="8077"/>
                    <a:pt x="20610" y="8203"/>
                    <a:pt x="20631" y="8308"/>
                  </a:cubicBezTo>
                  <a:cubicBezTo>
                    <a:pt x="20652" y="8370"/>
                    <a:pt x="20714" y="8433"/>
                    <a:pt x="20798" y="8433"/>
                  </a:cubicBezTo>
                  <a:lnTo>
                    <a:pt x="20840" y="8433"/>
                  </a:lnTo>
                  <a:cubicBezTo>
                    <a:pt x="20924" y="8412"/>
                    <a:pt x="20986" y="8328"/>
                    <a:pt x="20966" y="8224"/>
                  </a:cubicBezTo>
                  <a:cubicBezTo>
                    <a:pt x="20945" y="8119"/>
                    <a:pt x="20924" y="7994"/>
                    <a:pt x="20882" y="7889"/>
                  </a:cubicBezTo>
                  <a:cubicBezTo>
                    <a:pt x="20864" y="7816"/>
                    <a:pt x="20798" y="7759"/>
                    <a:pt x="20713" y="7759"/>
                  </a:cubicBezTo>
                  <a:close/>
                  <a:moveTo>
                    <a:pt x="378" y="8429"/>
                  </a:moveTo>
                  <a:cubicBezTo>
                    <a:pt x="293" y="8429"/>
                    <a:pt x="227" y="8486"/>
                    <a:pt x="209" y="8559"/>
                  </a:cubicBezTo>
                  <a:cubicBezTo>
                    <a:pt x="188" y="8684"/>
                    <a:pt x="167" y="8789"/>
                    <a:pt x="147" y="8914"/>
                  </a:cubicBezTo>
                  <a:cubicBezTo>
                    <a:pt x="126" y="8998"/>
                    <a:pt x="188" y="9082"/>
                    <a:pt x="293" y="9103"/>
                  </a:cubicBezTo>
                  <a:lnTo>
                    <a:pt x="314" y="9103"/>
                  </a:lnTo>
                  <a:cubicBezTo>
                    <a:pt x="398" y="9103"/>
                    <a:pt x="460" y="9040"/>
                    <a:pt x="481" y="8956"/>
                  </a:cubicBezTo>
                  <a:cubicBezTo>
                    <a:pt x="502" y="8852"/>
                    <a:pt x="523" y="8747"/>
                    <a:pt x="544" y="8642"/>
                  </a:cubicBezTo>
                  <a:cubicBezTo>
                    <a:pt x="565" y="8538"/>
                    <a:pt x="502" y="8454"/>
                    <a:pt x="419" y="8433"/>
                  </a:cubicBezTo>
                  <a:cubicBezTo>
                    <a:pt x="405" y="8430"/>
                    <a:pt x="391" y="8429"/>
                    <a:pt x="378" y="8429"/>
                  </a:cubicBezTo>
                  <a:close/>
                  <a:moveTo>
                    <a:pt x="20943" y="8764"/>
                  </a:moveTo>
                  <a:cubicBezTo>
                    <a:pt x="20930" y="8764"/>
                    <a:pt x="20917" y="8765"/>
                    <a:pt x="20903" y="8768"/>
                  </a:cubicBezTo>
                  <a:cubicBezTo>
                    <a:pt x="20819" y="8789"/>
                    <a:pt x="20756" y="8872"/>
                    <a:pt x="20777" y="8956"/>
                  </a:cubicBezTo>
                  <a:cubicBezTo>
                    <a:pt x="20777" y="9061"/>
                    <a:pt x="20798" y="9186"/>
                    <a:pt x="20819" y="9291"/>
                  </a:cubicBezTo>
                  <a:cubicBezTo>
                    <a:pt x="20819" y="9375"/>
                    <a:pt x="20903" y="9437"/>
                    <a:pt x="20986" y="9437"/>
                  </a:cubicBezTo>
                  <a:lnTo>
                    <a:pt x="21007" y="9437"/>
                  </a:lnTo>
                  <a:cubicBezTo>
                    <a:pt x="21091" y="9416"/>
                    <a:pt x="21154" y="9333"/>
                    <a:pt x="21154" y="9249"/>
                  </a:cubicBezTo>
                  <a:cubicBezTo>
                    <a:pt x="21133" y="9124"/>
                    <a:pt x="21112" y="9019"/>
                    <a:pt x="21091" y="8893"/>
                  </a:cubicBezTo>
                  <a:cubicBezTo>
                    <a:pt x="21091" y="8821"/>
                    <a:pt x="21028" y="8764"/>
                    <a:pt x="20943" y="8764"/>
                  </a:cubicBezTo>
                  <a:close/>
                  <a:moveTo>
                    <a:pt x="224" y="9434"/>
                  </a:moveTo>
                  <a:cubicBezTo>
                    <a:pt x="147" y="9434"/>
                    <a:pt x="63" y="9509"/>
                    <a:pt x="63" y="9584"/>
                  </a:cubicBezTo>
                  <a:cubicBezTo>
                    <a:pt x="42" y="9709"/>
                    <a:pt x="42" y="9814"/>
                    <a:pt x="42" y="9919"/>
                  </a:cubicBezTo>
                  <a:cubicBezTo>
                    <a:pt x="21" y="10023"/>
                    <a:pt x="105" y="10107"/>
                    <a:pt x="188" y="10107"/>
                  </a:cubicBezTo>
                  <a:lnTo>
                    <a:pt x="209" y="10107"/>
                  </a:lnTo>
                  <a:cubicBezTo>
                    <a:pt x="293" y="10107"/>
                    <a:pt x="356" y="10044"/>
                    <a:pt x="377" y="9940"/>
                  </a:cubicBezTo>
                  <a:cubicBezTo>
                    <a:pt x="377" y="9835"/>
                    <a:pt x="377" y="9730"/>
                    <a:pt x="398" y="9626"/>
                  </a:cubicBezTo>
                  <a:cubicBezTo>
                    <a:pt x="398" y="9521"/>
                    <a:pt x="335" y="9437"/>
                    <a:pt x="251" y="9437"/>
                  </a:cubicBezTo>
                  <a:cubicBezTo>
                    <a:pt x="242" y="9435"/>
                    <a:pt x="233" y="9434"/>
                    <a:pt x="224" y="9434"/>
                  </a:cubicBezTo>
                  <a:close/>
                  <a:moveTo>
                    <a:pt x="21028" y="9772"/>
                  </a:moveTo>
                  <a:cubicBezTo>
                    <a:pt x="20945" y="9772"/>
                    <a:pt x="20882" y="9856"/>
                    <a:pt x="20882" y="9940"/>
                  </a:cubicBezTo>
                  <a:cubicBezTo>
                    <a:pt x="20882" y="10065"/>
                    <a:pt x="20882" y="10170"/>
                    <a:pt x="20903" y="10274"/>
                  </a:cubicBezTo>
                  <a:cubicBezTo>
                    <a:pt x="20903" y="10379"/>
                    <a:pt x="20966" y="10442"/>
                    <a:pt x="21070" y="10442"/>
                  </a:cubicBezTo>
                  <a:cubicBezTo>
                    <a:pt x="21154" y="10442"/>
                    <a:pt x="21238" y="10358"/>
                    <a:pt x="21238" y="10274"/>
                  </a:cubicBezTo>
                  <a:cubicBezTo>
                    <a:pt x="21238" y="10149"/>
                    <a:pt x="21217" y="10044"/>
                    <a:pt x="21217" y="9919"/>
                  </a:cubicBezTo>
                  <a:cubicBezTo>
                    <a:pt x="21217" y="9835"/>
                    <a:pt x="21112" y="9772"/>
                    <a:pt x="21028" y="9772"/>
                  </a:cubicBezTo>
                  <a:close/>
                  <a:moveTo>
                    <a:pt x="21070" y="10442"/>
                  </a:moveTo>
                  <a:cubicBezTo>
                    <a:pt x="20966" y="10442"/>
                    <a:pt x="20903" y="10525"/>
                    <a:pt x="20903" y="10609"/>
                  </a:cubicBezTo>
                  <a:cubicBezTo>
                    <a:pt x="20903" y="10714"/>
                    <a:pt x="20903" y="10839"/>
                    <a:pt x="20903" y="10944"/>
                  </a:cubicBezTo>
                  <a:cubicBezTo>
                    <a:pt x="20882" y="11049"/>
                    <a:pt x="20966" y="11111"/>
                    <a:pt x="21049" y="11111"/>
                  </a:cubicBezTo>
                  <a:lnTo>
                    <a:pt x="21070" y="11111"/>
                  </a:lnTo>
                  <a:cubicBezTo>
                    <a:pt x="21154" y="11111"/>
                    <a:pt x="21238" y="11049"/>
                    <a:pt x="21238" y="10965"/>
                  </a:cubicBezTo>
                  <a:cubicBezTo>
                    <a:pt x="21238" y="10839"/>
                    <a:pt x="21238" y="10735"/>
                    <a:pt x="21238" y="10609"/>
                  </a:cubicBezTo>
                  <a:cubicBezTo>
                    <a:pt x="21238" y="10525"/>
                    <a:pt x="21154" y="10442"/>
                    <a:pt x="21070" y="10442"/>
                  </a:cubicBezTo>
                  <a:close/>
                  <a:moveTo>
                    <a:pt x="188" y="10442"/>
                  </a:moveTo>
                  <a:cubicBezTo>
                    <a:pt x="84" y="10442"/>
                    <a:pt x="0" y="10525"/>
                    <a:pt x="0" y="10609"/>
                  </a:cubicBezTo>
                  <a:cubicBezTo>
                    <a:pt x="0" y="10735"/>
                    <a:pt x="21" y="10839"/>
                    <a:pt x="21" y="10965"/>
                  </a:cubicBezTo>
                  <a:cubicBezTo>
                    <a:pt x="21" y="11049"/>
                    <a:pt x="84" y="11132"/>
                    <a:pt x="188" y="11132"/>
                  </a:cubicBezTo>
                  <a:cubicBezTo>
                    <a:pt x="188" y="11132"/>
                    <a:pt x="188" y="11132"/>
                    <a:pt x="188" y="11111"/>
                  </a:cubicBezTo>
                  <a:cubicBezTo>
                    <a:pt x="293" y="11111"/>
                    <a:pt x="356" y="11049"/>
                    <a:pt x="356" y="10944"/>
                  </a:cubicBezTo>
                  <a:cubicBezTo>
                    <a:pt x="356" y="10839"/>
                    <a:pt x="356" y="10735"/>
                    <a:pt x="356" y="10609"/>
                  </a:cubicBezTo>
                  <a:cubicBezTo>
                    <a:pt x="356" y="10525"/>
                    <a:pt x="272" y="10442"/>
                    <a:pt x="188" y="10442"/>
                  </a:cubicBezTo>
                  <a:close/>
                  <a:moveTo>
                    <a:pt x="243" y="11463"/>
                  </a:moveTo>
                  <a:cubicBezTo>
                    <a:pt x="231" y="11463"/>
                    <a:pt x="220" y="11464"/>
                    <a:pt x="209" y="11467"/>
                  </a:cubicBezTo>
                  <a:cubicBezTo>
                    <a:pt x="126" y="11467"/>
                    <a:pt x="63" y="11551"/>
                    <a:pt x="63" y="11634"/>
                  </a:cubicBezTo>
                  <a:cubicBezTo>
                    <a:pt x="63" y="11760"/>
                    <a:pt x="84" y="11865"/>
                    <a:pt x="105" y="11990"/>
                  </a:cubicBezTo>
                  <a:cubicBezTo>
                    <a:pt x="105" y="12074"/>
                    <a:pt x="188" y="12137"/>
                    <a:pt x="272" y="12137"/>
                  </a:cubicBezTo>
                  <a:lnTo>
                    <a:pt x="293" y="12137"/>
                  </a:lnTo>
                  <a:cubicBezTo>
                    <a:pt x="377" y="12116"/>
                    <a:pt x="439" y="12032"/>
                    <a:pt x="439" y="11948"/>
                  </a:cubicBezTo>
                  <a:cubicBezTo>
                    <a:pt x="419" y="11844"/>
                    <a:pt x="419" y="11718"/>
                    <a:pt x="398" y="11613"/>
                  </a:cubicBezTo>
                  <a:cubicBezTo>
                    <a:pt x="398" y="11522"/>
                    <a:pt x="318" y="11463"/>
                    <a:pt x="243" y="11463"/>
                  </a:cubicBezTo>
                  <a:close/>
                  <a:moveTo>
                    <a:pt x="20996" y="11463"/>
                  </a:moveTo>
                  <a:cubicBezTo>
                    <a:pt x="20924" y="11463"/>
                    <a:pt x="20861" y="11522"/>
                    <a:pt x="20861" y="11613"/>
                  </a:cubicBezTo>
                  <a:cubicBezTo>
                    <a:pt x="20840" y="11718"/>
                    <a:pt x="20819" y="11823"/>
                    <a:pt x="20819" y="11948"/>
                  </a:cubicBezTo>
                  <a:cubicBezTo>
                    <a:pt x="20798" y="12032"/>
                    <a:pt x="20861" y="12116"/>
                    <a:pt x="20966" y="12137"/>
                  </a:cubicBezTo>
                  <a:lnTo>
                    <a:pt x="20986" y="12137"/>
                  </a:lnTo>
                  <a:cubicBezTo>
                    <a:pt x="21070" y="12137"/>
                    <a:pt x="21133" y="12074"/>
                    <a:pt x="21154" y="11990"/>
                  </a:cubicBezTo>
                  <a:cubicBezTo>
                    <a:pt x="21175" y="11865"/>
                    <a:pt x="21175" y="11760"/>
                    <a:pt x="21196" y="11634"/>
                  </a:cubicBezTo>
                  <a:cubicBezTo>
                    <a:pt x="21196" y="11551"/>
                    <a:pt x="21133" y="11467"/>
                    <a:pt x="21028" y="11467"/>
                  </a:cubicBezTo>
                  <a:cubicBezTo>
                    <a:pt x="21018" y="11464"/>
                    <a:pt x="21007" y="11463"/>
                    <a:pt x="20996" y="11463"/>
                  </a:cubicBezTo>
                  <a:close/>
                  <a:moveTo>
                    <a:pt x="375" y="12467"/>
                  </a:moveTo>
                  <a:cubicBezTo>
                    <a:pt x="362" y="12467"/>
                    <a:pt x="349" y="12469"/>
                    <a:pt x="335" y="12471"/>
                  </a:cubicBezTo>
                  <a:cubicBezTo>
                    <a:pt x="251" y="12492"/>
                    <a:pt x="188" y="12576"/>
                    <a:pt x="209" y="12660"/>
                  </a:cubicBezTo>
                  <a:cubicBezTo>
                    <a:pt x="230" y="12785"/>
                    <a:pt x="251" y="12890"/>
                    <a:pt x="272" y="12994"/>
                  </a:cubicBezTo>
                  <a:cubicBezTo>
                    <a:pt x="293" y="13078"/>
                    <a:pt x="377" y="13141"/>
                    <a:pt x="439" y="13141"/>
                  </a:cubicBezTo>
                  <a:cubicBezTo>
                    <a:pt x="460" y="13141"/>
                    <a:pt x="460" y="13141"/>
                    <a:pt x="481" y="13120"/>
                  </a:cubicBezTo>
                  <a:cubicBezTo>
                    <a:pt x="586" y="13120"/>
                    <a:pt x="628" y="13015"/>
                    <a:pt x="607" y="12932"/>
                  </a:cubicBezTo>
                  <a:cubicBezTo>
                    <a:pt x="586" y="12827"/>
                    <a:pt x="565" y="12701"/>
                    <a:pt x="544" y="12597"/>
                  </a:cubicBezTo>
                  <a:cubicBezTo>
                    <a:pt x="526" y="12524"/>
                    <a:pt x="460" y="12467"/>
                    <a:pt x="375" y="12467"/>
                  </a:cubicBezTo>
                  <a:close/>
                  <a:moveTo>
                    <a:pt x="20870" y="12467"/>
                  </a:moveTo>
                  <a:cubicBezTo>
                    <a:pt x="20798" y="12467"/>
                    <a:pt x="20733" y="12524"/>
                    <a:pt x="20714" y="12597"/>
                  </a:cubicBezTo>
                  <a:cubicBezTo>
                    <a:pt x="20694" y="12701"/>
                    <a:pt x="20652" y="12827"/>
                    <a:pt x="20631" y="12932"/>
                  </a:cubicBezTo>
                  <a:cubicBezTo>
                    <a:pt x="20610" y="13015"/>
                    <a:pt x="20673" y="13099"/>
                    <a:pt x="20756" y="13120"/>
                  </a:cubicBezTo>
                  <a:cubicBezTo>
                    <a:pt x="20777" y="13120"/>
                    <a:pt x="20798" y="13141"/>
                    <a:pt x="20798" y="13141"/>
                  </a:cubicBezTo>
                  <a:cubicBezTo>
                    <a:pt x="20882" y="13141"/>
                    <a:pt x="20945" y="13078"/>
                    <a:pt x="20966" y="12994"/>
                  </a:cubicBezTo>
                  <a:cubicBezTo>
                    <a:pt x="20986" y="12890"/>
                    <a:pt x="21028" y="12785"/>
                    <a:pt x="21049" y="12660"/>
                  </a:cubicBezTo>
                  <a:cubicBezTo>
                    <a:pt x="21049" y="12576"/>
                    <a:pt x="21007" y="12492"/>
                    <a:pt x="20903" y="12471"/>
                  </a:cubicBezTo>
                  <a:cubicBezTo>
                    <a:pt x="20892" y="12469"/>
                    <a:pt x="20881" y="12467"/>
                    <a:pt x="20870" y="12467"/>
                  </a:cubicBezTo>
                  <a:close/>
                  <a:moveTo>
                    <a:pt x="609" y="13449"/>
                  </a:moveTo>
                  <a:cubicBezTo>
                    <a:pt x="594" y="13449"/>
                    <a:pt x="579" y="13451"/>
                    <a:pt x="565" y="13455"/>
                  </a:cubicBezTo>
                  <a:cubicBezTo>
                    <a:pt x="481" y="13476"/>
                    <a:pt x="439" y="13580"/>
                    <a:pt x="460" y="13664"/>
                  </a:cubicBezTo>
                  <a:cubicBezTo>
                    <a:pt x="481" y="13769"/>
                    <a:pt x="523" y="13894"/>
                    <a:pt x="565" y="13999"/>
                  </a:cubicBezTo>
                  <a:cubicBezTo>
                    <a:pt x="586" y="14062"/>
                    <a:pt x="649" y="14103"/>
                    <a:pt x="711" y="14103"/>
                  </a:cubicBezTo>
                  <a:lnTo>
                    <a:pt x="774" y="14103"/>
                  </a:lnTo>
                  <a:cubicBezTo>
                    <a:pt x="858" y="14062"/>
                    <a:pt x="921" y="13978"/>
                    <a:pt x="879" y="13873"/>
                  </a:cubicBezTo>
                  <a:cubicBezTo>
                    <a:pt x="837" y="13769"/>
                    <a:pt x="816" y="13664"/>
                    <a:pt x="774" y="13559"/>
                  </a:cubicBezTo>
                  <a:cubicBezTo>
                    <a:pt x="757" y="13490"/>
                    <a:pt x="682" y="13449"/>
                    <a:pt x="609" y="13449"/>
                  </a:cubicBezTo>
                  <a:close/>
                  <a:moveTo>
                    <a:pt x="20628" y="13449"/>
                  </a:moveTo>
                  <a:cubicBezTo>
                    <a:pt x="20555" y="13449"/>
                    <a:pt x="20481" y="13490"/>
                    <a:pt x="20463" y="13559"/>
                  </a:cubicBezTo>
                  <a:cubicBezTo>
                    <a:pt x="20442" y="13664"/>
                    <a:pt x="20401" y="13789"/>
                    <a:pt x="20359" y="13894"/>
                  </a:cubicBezTo>
                  <a:cubicBezTo>
                    <a:pt x="20338" y="13978"/>
                    <a:pt x="20380" y="14062"/>
                    <a:pt x="20463" y="14103"/>
                  </a:cubicBezTo>
                  <a:lnTo>
                    <a:pt x="20526" y="14103"/>
                  </a:lnTo>
                  <a:cubicBezTo>
                    <a:pt x="20589" y="14103"/>
                    <a:pt x="20673" y="14062"/>
                    <a:pt x="20694" y="13999"/>
                  </a:cubicBezTo>
                  <a:cubicBezTo>
                    <a:pt x="20714" y="13894"/>
                    <a:pt x="20756" y="13769"/>
                    <a:pt x="20798" y="13664"/>
                  </a:cubicBezTo>
                  <a:cubicBezTo>
                    <a:pt x="20819" y="13580"/>
                    <a:pt x="20756" y="13476"/>
                    <a:pt x="20673" y="13455"/>
                  </a:cubicBezTo>
                  <a:cubicBezTo>
                    <a:pt x="20658" y="13451"/>
                    <a:pt x="20643" y="13449"/>
                    <a:pt x="20628" y="13449"/>
                  </a:cubicBezTo>
                  <a:close/>
                  <a:moveTo>
                    <a:pt x="966" y="14401"/>
                  </a:moveTo>
                  <a:cubicBezTo>
                    <a:pt x="945" y="14401"/>
                    <a:pt x="922" y="14406"/>
                    <a:pt x="900" y="14417"/>
                  </a:cubicBezTo>
                  <a:cubicBezTo>
                    <a:pt x="795" y="14459"/>
                    <a:pt x="753" y="14543"/>
                    <a:pt x="795" y="14647"/>
                  </a:cubicBezTo>
                  <a:cubicBezTo>
                    <a:pt x="837" y="14752"/>
                    <a:pt x="879" y="14857"/>
                    <a:pt x="942" y="14961"/>
                  </a:cubicBezTo>
                  <a:cubicBezTo>
                    <a:pt x="963" y="15024"/>
                    <a:pt x="1025" y="15045"/>
                    <a:pt x="1088" y="15045"/>
                  </a:cubicBezTo>
                  <a:lnTo>
                    <a:pt x="1151" y="15045"/>
                  </a:lnTo>
                  <a:cubicBezTo>
                    <a:pt x="1235" y="15003"/>
                    <a:pt x="1276" y="14898"/>
                    <a:pt x="1235" y="14815"/>
                  </a:cubicBezTo>
                  <a:cubicBezTo>
                    <a:pt x="1193" y="14710"/>
                    <a:pt x="1151" y="14606"/>
                    <a:pt x="1109" y="14501"/>
                  </a:cubicBezTo>
                  <a:cubicBezTo>
                    <a:pt x="1078" y="14440"/>
                    <a:pt x="1025" y="14401"/>
                    <a:pt x="966" y="14401"/>
                  </a:cubicBezTo>
                  <a:close/>
                  <a:moveTo>
                    <a:pt x="20291" y="14401"/>
                  </a:moveTo>
                  <a:cubicBezTo>
                    <a:pt x="20225" y="14401"/>
                    <a:pt x="20160" y="14444"/>
                    <a:pt x="20129" y="14522"/>
                  </a:cubicBezTo>
                  <a:cubicBezTo>
                    <a:pt x="20087" y="14606"/>
                    <a:pt x="20045" y="14710"/>
                    <a:pt x="20003" y="14815"/>
                  </a:cubicBezTo>
                  <a:cubicBezTo>
                    <a:pt x="19961" y="14898"/>
                    <a:pt x="20003" y="15003"/>
                    <a:pt x="20087" y="15045"/>
                  </a:cubicBezTo>
                  <a:lnTo>
                    <a:pt x="20150" y="15045"/>
                  </a:lnTo>
                  <a:cubicBezTo>
                    <a:pt x="20212" y="15045"/>
                    <a:pt x="20275" y="15024"/>
                    <a:pt x="20317" y="14961"/>
                  </a:cubicBezTo>
                  <a:cubicBezTo>
                    <a:pt x="20359" y="14857"/>
                    <a:pt x="20401" y="14752"/>
                    <a:pt x="20442" y="14647"/>
                  </a:cubicBezTo>
                  <a:cubicBezTo>
                    <a:pt x="20484" y="14543"/>
                    <a:pt x="20442" y="14459"/>
                    <a:pt x="20359" y="14417"/>
                  </a:cubicBezTo>
                  <a:cubicBezTo>
                    <a:pt x="20337" y="14406"/>
                    <a:pt x="20314" y="14401"/>
                    <a:pt x="20291" y="14401"/>
                  </a:cubicBezTo>
                  <a:close/>
                  <a:moveTo>
                    <a:pt x="1368" y="15321"/>
                  </a:moveTo>
                  <a:cubicBezTo>
                    <a:pt x="1344" y="15321"/>
                    <a:pt x="1320" y="15327"/>
                    <a:pt x="1297" y="15338"/>
                  </a:cubicBezTo>
                  <a:cubicBezTo>
                    <a:pt x="1235" y="15380"/>
                    <a:pt x="1193" y="15484"/>
                    <a:pt x="1235" y="15568"/>
                  </a:cubicBezTo>
                  <a:cubicBezTo>
                    <a:pt x="1297" y="15673"/>
                    <a:pt x="1339" y="15777"/>
                    <a:pt x="1402" y="15861"/>
                  </a:cubicBezTo>
                  <a:cubicBezTo>
                    <a:pt x="1423" y="15924"/>
                    <a:pt x="1486" y="15966"/>
                    <a:pt x="1548" y="15966"/>
                  </a:cubicBezTo>
                  <a:cubicBezTo>
                    <a:pt x="1569" y="15966"/>
                    <a:pt x="1611" y="15945"/>
                    <a:pt x="1632" y="15924"/>
                  </a:cubicBezTo>
                  <a:cubicBezTo>
                    <a:pt x="1716" y="15882"/>
                    <a:pt x="1737" y="15777"/>
                    <a:pt x="1695" y="15694"/>
                  </a:cubicBezTo>
                  <a:cubicBezTo>
                    <a:pt x="1632" y="15610"/>
                    <a:pt x="1590" y="15505"/>
                    <a:pt x="1528" y="15422"/>
                  </a:cubicBezTo>
                  <a:cubicBezTo>
                    <a:pt x="1497" y="15360"/>
                    <a:pt x="1433" y="15321"/>
                    <a:pt x="1368" y="15321"/>
                  </a:cubicBezTo>
                  <a:close/>
                  <a:moveTo>
                    <a:pt x="19870" y="15321"/>
                  </a:moveTo>
                  <a:cubicBezTo>
                    <a:pt x="19805" y="15321"/>
                    <a:pt x="19741" y="15360"/>
                    <a:pt x="19710" y="15422"/>
                  </a:cubicBezTo>
                  <a:cubicBezTo>
                    <a:pt x="19668" y="15505"/>
                    <a:pt x="19606" y="15610"/>
                    <a:pt x="19543" y="15714"/>
                  </a:cubicBezTo>
                  <a:cubicBezTo>
                    <a:pt x="19501" y="15798"/>
                    <a:pt x="19543" y="15882"/>
                    <a:pt x="19606" y="15945"/>
                  </a:cubicBezTo>
                  <a:cubicBezTo>
                    <a:pt x="19647" y="15945"/>
                    <a:pt x="19668" y="15966"/>
                    <a:pt x="19689" y="15966"/>
                  </a:cubicBezTo>
                  <a:cubicBezTo>
                    <a:pt x="19752" y="15966"/>
                    <a:pt x="19815" y="15924"/>
                    <a:pt x="19836" y="15882"/>
                  </a:cubicBezTo>
                  <a:cubicBezTo>
                    <a:pt x="19898" y="15777"/>
                    <a:pt x="19961" y="15673"/>
                    <a:pt x="20003" y="15568"/>
                  </a:cubicBezTo>
                  <a:cubicBezTo>
                    <a:pt x="20045" y="15484"/>
                    <a:pt x="20024" y="15380"/>
                    <a:pt x="19940" y="15338"/>
                  </a:cubicBezTo>
                  <a:cubicBezTo>
                    <a:pt x="19918" y="15327"/>
                    <a:pt x="19894" y="15321"/>
                    <a:pt x="19870" y="15321"/>
                  </a:cubicBezTo>
                  <a:close/>
                  <a:moveTo>
                    <a:pt x="1894" y="16195"/>
                  </a:moveTo>
                  <a:cubicBezTo>
                    <a:pt x="1861" y="16195"/>
                    <a:pt x="1829" y="16202"/>
                    <a:pt x="1800" y="16217"/>
                  </a:cubicBezTo>
                  <a:cubicBezTo>
                    <a:pt x="1737" y="16279"/>
                    <a:pt x="1716" y="16384"/>
                    <a:pt x="1758" y="16447"/>
                  </a:cubicBezTo>
                  <a:cubicBezTo>
                    <a:pt x="1820" y="16551"/>
                    <a:pt x="1883" y="16635"/>
                    <a:pt x="1967" y="16740"/>
                  </a:cubicBezTo>
                  <a:cubicBezTo>
                    <a:pt x="1988" y="16782"/>
                    <a:pt x="2051" y="16802"/>
                    <a:pt x="2092" y="16802"/>
                  </a:cubicBezTo>
                  <a:cubicBezTo>
                    <a:pt x="2134" y="16802"/>
                    <a:pt x="2155" y="16802"/>
                    <a:pt x="2197" y="16782"/>
                  </a:cubicBezTo>
                  <a:cubicBezTo>
                    <a:pt x="2260" y="16719"/>
                    <a:pt x="2281" y="16614"/>
                    <a:pt x="2239" y="16551"/>
                  </a:cubicBezTo>
                  <a:cubicBezTo>
                    <a:pt x="2176" y="16447"/>
                    <a:pt x="2113" y="16363"/>
                    <a:pt x="2051" y="16258"/>
                  </a:cubicBezTo>
                  <a:cubicBezTo>
                    <a:pt x="2010" y="16218"/>
                    <a:pt x="1952" y="16195"/>
                    <a:pt x="1894" y="16195"/>
                  </a:cubicBezTo>
                  <a:close/>
                  <a:moveTo>
                    <a:pt x="19334" y="16201"/>
                  </a:moveTo>
                  <a:cubicBezTo>
                    <a:pt x="19282" y="16201"/>
                    <a:pt x="19233" y="16229"/>
                    <a:pt x="19208" y="16279"/>
                  </a:cubicBezTo>
                  <a:cubicBezTo>
                    <a:pt x="19145" y="16363"/>
                    <a:pt x="19082" y="16468"/>
                    <a:pt x="19020" y="16551"/>
                  </a:cubicBezTo>
                  <a:cubicBezTo>
                    <a:pt x="18957" y="16635"/>
                    <a:pt x="18978" y="16740"/>
                    <a:pt x="19061" y="16782"/>
                  </a:cubicBezTo>
                  <a:cubicBezTo>
                    <a:pt x="19082" y="16802"/>
                    <a:pt x="19124" y="16823"/>
                    <a:pt x="19145" y="16823"/>
                  </a:cubicBezTo>
                  <a:cubicBezTo>
                    <a:pt x="19208" y="16823"/>
                    <a:pt x="19250" y="16782"/>
                    <a:pt x="19292" y="16740"/>
                  </a:cubicBezTo>
                  <a:cubicBezTo>
                    <a:pt x="19354" y="16656"/>
                    <a:pt x="19417" y="16572"/>
                    <a:pt x="19480" y="16468"/>
                  </a:cubicBezTo>
                  <a:cubicBezTo>
                    <a:pt x="19543" y="16384"/>
                    <a:pt x="19522" y="16279"/>
                    <a:pt x="19438" y="16238"/>
                  </a:cubicBezTo>
                  <a:cubicBezTo>
                    <a:pt x="19405" y="16213"/>
                    <a:pt x="19369" y="16201"/>
                    <a:pt x="19334" y="16201"/>
                  </a:cubicBezTo>
                  <a:close/>
                  <a:moveTo>
                    <a:pt x="2501" y="17016"/>
                  </a:moveTo>
                  <a:cubicBezTo>
                    <a:pt x="2466" y="17016"/>
                    <a:pt x="2433" y="17027"/>
                    <a:pt x="2406" y="17054"/>
                  </a:cubicBezTo>
                  <a:cubicBezTo>
                    <a:pt x="2323" y="17116"/>
                    <a:pt x="2323" y="17221"/>
                    <a:pt x="2364" y="17284"/>
                  </a:cubicBezTo>
                  <a:cubicBezTo>
                    <a:pt x="2448" y="17367"/>
                    <a:pt x="2511" y="17472"/>
                    <a:pt x="2595" y="17556"/>
                  </a:cubicBezTo>
                  <a:cubicBezTo>
                    <a:pt x="2616" y="17598"/>
                    <a:pt x="2678" y="17619"/>
                    <a:pt x="2720" y="17619"/>
                  </a:cubicBezTo>
                  <a:cubicBezTo>
                    <a:pt x="2762" y="17619"/>
                    <a:pt x="2804" y="17598"/>
                    <a:pt x="2825" y="17577"/>
                  </a:cubicBezTo>
                  <a:cubicBezTo>
                    <a:pt x="2908" y="17514"/>
                    <a:pt x="2908" y="17409"/>
                    <a:pt x="2846" y="17326"/>
                  </a:cubicBezTo>
                  <a:cubicBezTo>
                    <a:pt x="2783" y="17242"/>
                    <a:pt x="2699" y="17158"/>
                    <a:pt x="2636" y="17075"/>
                  </a:cubicBezTo>
                  <a:cubicBezTo>
                    <a:pt x="2600" y="17038"/>
                    <a:pt x="2549" y="17016"/>
                    <a:pt x="2501" y="17016"/>
                  </a:cubicBezTo>
                  <a:close/>
                  <a:moveTo>
                    <a:pt x="18751" y="17016"/>
                  </a:moveTo>
                  <a:cubicBezTo>
                    <a:pt x="18699" y="17016"/>
                    <a:pt x="18646" y="17038"/>
                    <a:pt x="18622" y="17075"/>
                  </a:cubicBezTo>
                  <a:cubicBezTo>
                    <a:pt x="18538" y="17158"/>
                    <a:pt x="18476" y="17242"/>
                    <a:pt x="18392" y="17326"/>
                  </a:cubicBezTo>
                  <a:cubicBezTo>
                    <a:pt x="18329" y="17409"/>
                    <a:pt x="18350" y="17514"/>
                    <a:pt x="18413" y="17577"/>
                  </a:cubicBezTo>
                  <a:cubicBezTo>
                    <a:pt x="18455" y="17598"/>
                    <a:pt x="18476" y="17619"/>
                    <a:pt x="18517" y="17619"/>
                  </a:cubicBezTo>
                  <a:cubicBezTo>
                    <a:pt x="18580" y="17619"/>
                    <a:pt x="18622" y="17598"/>
                    <a:pt x="18664" y="17556"/>
                  </a:cubicBezTo>
                  <a:cubicBezTo>
                    <a:pt x="18727" y="17472"/>
                    <a:pt x="18810" y="17388"/>
                    <a:pt x="18873" y="17284"/>
                  </a:cubicBezTo>
                  <a:cubicBezTo>
                    <a:pt x="18936" y="17221"/>
                    <a:pt x="18915" y="17116"/>
                    <a:pt x="18852" y="17054"/>
                  </a:cubicBezTo>
                  <a:cubicBezTo>
                    <a:pt x="18826" y="17027"/>
                    <a:pt x="18789" y="17016"/>
                    <a:pt x="18751" y="17016"/>
                  </a:cubicBezTo>
                  <a:close/>
                  <a:moveTo>
                    <a:pt x="3170" y="17781"/>
                  </a:moveTo>
                  <a:cubicBezTo>
                    <a:pt x="3128" y="17781"/>
                    <a:pt x="3086" y="17796"/>
                    <a:pt x="3055" y="17828"/>
                  </a:cubicBezTo>
                  <a:cubicBezTo>
                    <a:pt x="2992" y="17891"/>
                    <a:pt x="2992" y="17995"/>
                    <a:pt x="3055" y="18058"/>
                  </a:cubicBezTo>
                  <a:cubicBezTo>
                    <a:pt x="3139" y="18142"/>
                    <a:pt x="3222" y="18225"/>
                    <a:pt x="3306" y="18288"/>
                  </a:cubicBezTo>
                  <a:cubicBezTo>
                    <a:pt x="3327" y="18330"/>
                    <a:pt x="3369" y="18351"/>
                    <a:pt x="3411" y="18351"/>
                  </a:cubicBezTo>
                  <a:cubicBezTo>
                    <a:pt x="3452" y="18351"/>
                    <a:pt x="3515" y="18330"/>
                    <a:pt x="3536" y="18288"/>
                  </a:cubicBezTo>
                  <a:cubicBezTo>
                    <a:pt x="3599" y="18225"/>
                    <a:pt x="3599" y="18121"/>
                    <a:pt x="3536" y="18058"/>
                  </a:cubicBezTo>
                  <a:cubicBezTo>
                    <a:pt x="3452" y="17974"/>
                    <a:pt x="3369" y="17891"/>
                    <a:pt x="3285" y="17828"/>
                  </a:cubicBezTo>
                  <a:cubicBezTo>
                    <a:pt x="3254" y="17796"/>
                    <a:pt x="3212" y="17781"/>
                    <a:pt x="3170" y="17781"/>
                  </a:cubicBezTo>
                  <a:close/>
                  <a:moveTo>
                    <a:pt x="18068" y="17781"/>
                  </a:moveTo>
                  <a:cubicBezTo>
                    <a:pt x="18026" y="17781"/>
                    <a:pt x="17984" y="17796"/>
                    <a:pt x="17953" y="17828"/>
                  </a:cubicBezTo>
                  <a:cubicBezTo>
                    <a:pt x="17869" y="17911"/>
                    <a:pt x="17785" y="17974"/>
                    <a:pt x="17701" y="18058"/>
                  </a:cubicBezTo>
                  <a:cubicBezTo>
                    <a:pt x="17639" y="18121"/>
                    <a:pt x="17639" y="18225"/>
                    <a:pt x="17701" y="18288"/>
                  </a:cubicBezTo>
                  <a:cubicBezTo>
                    <a:pt x="17743" y="18330"/>
                    <a:pt x="17785" y="18351"/>
                    <a:pt x="17827" y="18351"/>
                  </a:cubicBezTo>
                  <a:cubicBezTo>
                    <a:pt x="17869" y="18351"/>
                    <a:pt x="17911" y="18330"/>
                    <a:pt x="17932" y="18309"/>
                  </a:cubicBezTo>
                  <a:cubicBezTo>
                    <a:pt x="18015" y="18225"/>
                    <a:pt x="18099" y="18142"/>
                    <a:pt x="18183" y="18058"/>
                  </a:cubicBezTo>
                  <a:cubicBezTo>
                    <a:pt x="18245" y="17995"/>
                    <a:pt x="18245" y="17891"/>
                    <a:pt x="18183" y="17828"/>
                  </a:cubicBezTo>
                  <a:cubicBezTo>
                    <a:pt x="18151" y="17796"/>
                    <a:pt x="18109" y="17781"/>
                    <a:pt x="18068" y="17781"/>
                  </a:cubicBezTo>
                  <a:close/>
                  <a:moveTo>
                    <a:pt x="3915" y="18453"/>
                  </a:moveTo>
                  <a:cubicBezTo>
                    <a:pt x="3867" y="18453"/>
                    <a:pt x="3821" y="18473"/>
                    <a:pt x="3787" y="18518"/>
                  </a:cubicBezTo>
                  <a:cubicBezTo>
                    <a:pt x="3745" y="18581"/>
                    <a:pt x="3745" y="18686"/>
                    <a:pt x="3808" y="18748"/>
                  </a:cubicBezTo>
                  <a:cubicBezTo>
                    <a:pt x="3913" y="18832"/>
                    <a:pt x="3996" y="18895"/>
                    <a:pt x="4080" y="18979"/>
                  </a:cubicBezTo>
                  <a:cubicBezTo>
                    <a:pt x="4122" y="18999"/>
                    <a:pt x="4143" y="18999"/>
                    <a:pt x="4185" y="18999"/>
                  </a:cubicBezTo>
                  <a:cubicBezTo>
                    <a:pt x="4227" y="18999"/>
                    <a:pt x="4289" y="18979"/>
                    <a:pt x="4310" y="18937"/>
                  </a:cubicBezTo>
                  <a:cubicBezTo>
                    <a:pt x="4373" y="18874"/>
                    <a:pt x="4373" y="18769"/>
                    <a:pt x="4289" y="18707"/>
                  </a:cubicBezTo>
                  <a:cubicBezTo>
                    <a:pt x="4206" y="18644"/>
                    <a:pt x="4122" y="18560"/>
                    <a:pt x="4038" y="18497"/>
                  </a:cubicBezTo>
                  <a:cubicBezTo>
                    <a:pt x="4000" y="18468"/>
                    <a:pt x="3956" y="18453"/>
                    <a:pt x="3915" y="18453"/>
                  </a:cubicBezTo>
                  <a:close/>
                  <a:moveTo>
                    <a:pt x="17315" y="18459"/>
                  </a:moveTo>
                  <a:cubicBezTo>
                    <a:pt x="17280" y="18459"/>
                    <a:pt x="17247" y="18471"/>
                    <a:pt x="17220" y="18497"/>
                  </a:cubicBezTo>
                  <a:cubicBezTo>
                    <a:pt x="17116" y="18581"/>
                    <a:pt x="17032" y="18644"/>
                    <a:pt x="16948" y="18707"/>
                  </a:cubicBezTo>
                  <a:cubicBezTo>
                    <a:pt x="16885" y="18769"/>
                    <a:pt x="16865" y="18874"/>
                    <a:pt x="16927" y="18937"/>
                  </a:cubicBezTo>
                  <a:cubicBezTo>
                    <a:pt x="16948" y="18979"/>
                    <a:pt x="17011" y="19020"/>
                    <a:pt x="17053" y="19020"/>
                  </a:cubicBezTo>
                  <a:cubicBezTo>
                    <a:pt x="17095" y="19020"/>
                    <a:pt x="17137" y="18999"/>
                    <a:pt x="17157" y="18979"/>
                  </a:cubicBezTo>
                  <a:cubicBezTo>
                    <a:pt x="17241" y="18895"/>
                    <a:pt x="17346" y="18832"/>
                    <a:pt x="17429" y="18769"/>
                  </a:cubicBezTo>
                  <a:cubicBezTo>
                    <a:pt x="17492" y="18707"/>
                    <a:pt x="17513" y="18602"/>
                    <a:pt x="17450" y="18518"/>
                  </a:cubicBezTo>
                  <a:cubicBezTo>
                    <a:pt x="17414" y="18482"/>
                    <a:pt x="17363" y="18459"/>
                    <a:pt x="17315" y="18459"/>
                  </a:cubicBezTo>
                  <a:close/>
                  <a:moveTo>
                    <a:pt x="4728" y="19068"/>
                  </a:moveTo>
                  <a:cubicBezTo>
                    <a:pt x="4674" y="19068"/>
                    <a:pt x="4620" y="19095"/>
                    <a:pt x="4582" y="19146"/>
                  </a:cubicBezTo>
                  <a:cubicBezTo>
                    <a:pt x="4541" y="19230"/>
                    <a:pt x="4561" y="19334"/>
                    <a:pt x="4624" y="19376"/>
                  </a:cubicBezTo>
                  <a:cubicBezTo>
                    <a:pt x="4729" y="19439"/>
                    <a:pt x="4833" y="19502"/>
                    <a:pt x="4917" y="19564"/>
                  </a:cubicBezTo>
                  <a:cubicBezTo>
                    <a:pt x="4959" y="19585"/>
                    <a:pt x="4980" y="19585"/>
                    <a:pt x="5022" y="19585"/>
                  </a:cubicBezTo>
                  <a:cubicBezTo>
                    <a:pt x="5064" y="19585"/>
                    <a:pt x="5126" y="19564"/>
                    <a:pt x="5147" y="19523"/>
                  </a:cubicBezTo>
                  <a:cubicBezTo>
                    <a:pt x="5210" y="19439"/>
                    <a:pt x="5189" y="19334"/>
                    <a:pt x="5105" y="19292"/>
                  </a:cubicBezTo>
                  <a:cubicBezTo>
                    <a:pt x="5001" y="19230"/>
                    <a:pt x="4917" y="19167"/>
                    <a:pt x="4833" y="19104"/>
                  </a:cubicBezTo>
                  <a:cubicBezTo>
                    <a:pt x="4800" y="19079"/>
                    <a:pt x="4764" y="19068"/>
                    <a:pt x="4728" y="19068"/>
                  </a:cubicBezTo>
                  <a:close/>
                  <a:moveTo>
                    <a:pt x="16514" y="19068"/>
                  </a:moveTo>
                  <a:cubicBezTo>
                    <a:pt x="16481" y="19068"/>
                    <a:pt x="16450" y="19079"/>
                    <a:pt x="16425" y="19104"/>
                  </a:cubicBezTo>
                  <a:cubicBezTo>
                    <a:pt x="16321" y="19167"/>
                    <a:pt x="16237" y="19230"/>
                    <a:pt x="16132" y="19292"/>
                  </a:cubicBezTo>
                  <a:cubicBezTo>
                    <a:pt x="16069" y="19334"/>
                    <a:pt x="16028" y="19439"/>
                    <a:pt x="16090" y="19523"/>
                  </a:cubicBezTo>
                  <a:cubicBezTo>
                    <a:pt x="16111" y="19564"/>
                    <a:pt x="16174" y="19606"/>
                    <a:pt x="16237" y="19606"/>
                  </a:cubicBezTo>
                  <a:cubicBezTo>
                    <a:pt x="16258" y="19606"/>
                    <a:pt x="16300" y="19585"/>
                    <a:pt x="16321" y="19564"/>
                  </a:cubicBezTo>
                  <a:cubicBezTo>
                    <a:pt x="16425" y="19502"/>
                    <a:pt x="16509" y="19439"/>
                    <a:pt x="16613" y="19376"/>
                  </a:cubicBezTo>
                  <a:cubicBezTo>
                    <a:pt x="16676" y="19334"/>
                    <a:pt x="16697" y="19230"/>
                    <a:pt x="16655" y="19146"/>
                  </a:cubicBezTo>
                  <a:cubicBezTo>
                    <a:pt x="16617" y="19095"/>
                    <a:pt x="16564" y="19068"/>
                    <a:pt x="16514" y="19068"/>
                  </a:cubicBezTo>
                  <a:close/>
                  <a:moveTo>
                    <a:pt x="5604" y="19606"/>
                  </a:moveTo>
                  <a:cubicBezTo>
                    <a:pt x="5545" y="19606"/>
                    <a:pt x="5489" y="19634"/>
                    <a:pt x="5461" y="19690"/>
                  </a:cubicBezTo>
                  <a:cubicBezTo>
                    <a:pt x="5398" y="19774"/>
                    <a:pt x="5440" y="19878"/>
                    <a:pt x="5524" y="19920"/>
                  </a:cubicBezTo>
                  <a:cubicBezTo>
                    <a:pt x="5629" y="19983"/>
                    <a:pt x="5712" y="20025"/>
                    <a:pt x="5817" y="20088"/>
                  </a:cubicBezTo>
                  <a:cubicBezTo>
                    <a:pt x="5838" y="20088"/>
                    <a:pt x="5880" y="20108"/>
                    <a:pt x="5901" y="20108"/>
                  </a:cubicBezTo>
                  <a:cubicBezTo>
                    <a:pt x="5963" y="20108"/>
                    <a:pt x="6026" y="20067"/>
                    <a:pt x="6047" y="20004"/>
                  </a:cubicBezTo>
                  <a:cubicBezTo>
                    <a:pt x="6089" y="19920"/>
                    <a:pt x="6068" y="19815"/>
                    <a:pt x="5984" y="19774"/>
                  </a:cubicBezTo>
                  <a:cubicBezTo>
                    <a:pt x="5880" y="19732"/>
                    <a:pt x="5775" y="19669"/>
                    <a:pt x="5691" y="19627"/>
                  </a:cubicBezTo>
                  <a:cubicBezTo>
                    <a:pt x="5663" y="19613"/>
                    <a:pt x="5633" y="19606"/>
                    <a:pt x="5604" y="19606"/>
                  </a:cubicBezTo>
                  <a:close/>
                  <a:moveTo>
                    <a:pt x="15655" y="19606"/>
                  </a:moveTo>
                  <a:cubicBezTo>
                    <a:pt x="15625" y="19606"/>
                    <a:pt x="15595" y="19613"/>
                    <a:pt x="15567" y="19627"/>
                  </a:cubicBezTo>
                  <a:cubicBezTo>
                    <a:pt x="15463" y="19669"/>
                    <a:pt x="15379" y="19732"/>
                    <a:pt x="15274" y="19774"/>
                  </a:cubicBezTo>
                  <a:cubicBezTo>
                    <a:pt x="15191" y="19815"/>
                    <a:pt x="15149" y="19920"/>
                    <a:pt x="15191" y="20004"/>
                  </a:cubicBezTo>
                  <a:cubicBezTo>
                    <a:pt x="15232" y="20067"/>
                    <a:pt x="15295" y="20108"/>
                    <a:pt x="15358" y="20108"/>
                  </a:cubicBezTo>
                  <a:cubicBezTo>
                    <a:pt x="15379" y="20108"/>
                    <a:pt x="15400" y="20088"/>
                    <a:pt x="15421" y="20088"/>
                  </a:cubicBezTo>
                  <a:cubicBezTo>
                    <a:pt x="15525" y="20025"/>
                    <a:pt x="15630" y="19983"/>
                    <a:pt x="15735" y="19920"/>
                  </a:cubicBezTo>
                  <a:cubicBezTo>
                    <a:pt x="15818" y="19878"/>
                    <a:pt x="15839" y="19774"/>
                    <a:pt x="15797" y="19690"/>
                  </a:cubicBezTo>
                  <a:cubicBezTo>
                    <a:pt x="15770" y="19634"/>
                    <a:pt x="15714" y="19606"/>
                    <a:pt x="15655" y="19606"/>
                  </a:cubicBezTo>
                  <a:close/>
                  <a:moveTo>
                    <a:pt x="6500" y="20050"/>
                  </a:moveTo>
                  <a:cubicBezTo>
                    <a:pt x="6436" y="20050"/>
                    <a:pt x="6376" y="20089"/>
                    <a:pt x="6361" y="20150"/>
                  </a:cubicBezTo>
                  <a:cubicBezTo>
                    <a:pt x="6319" y="20234"/>
                    <a:pt x="6361" y="20339"/>
                    <a:pt x="6445" y="20380"/>
                  </a:cubicBezTo>
                  <a:cubicBezTo>
                    <a:pt x="6549" y="20422"/>
                    <a:pt x="6654" y="20464"/>
                    <a:pt x="6758" y="20506"/>
                  </a:cubicBezTo>
                  <a:lnTo>
                    <a:pt x="6821" y="20506"/>
                  </a:lnTo>
                  <a:cubicBezTo>
                    <a:pt x="6884" y="20506"/>
                    <a:pt x="6947" y="20464"/>
                    <a:pt x="6989" y="20401"/>
                  </a:cubicBezTo>
                  <a:cubicBezTo>
                    <a:pt x="7009" y="20318"/>
                    <a:pt x="6968" y="20213"/>
                    <a:pt x="6884" y="20192"/>
                  </a:cubicBezTo>
                  <a:cubicBezTo>
                    <a:pt x="6779" y="20150"/>
                    <a:pt x="6675" y="20108"/>
                    <a:pt x="6570" y="20067"/>
                  </a:cubicBezTo>
                  <a:cubicBezTo>
                    <a:pt x="6548" y="20055"/>
                    <a:pt x="6524" y="20050"/>
                    <a:pt x="6500" y="20050"/>
                  </a:cubicBezTo>
                  <a:close/>
                  <a:moveTo>
                    <a:pt x="14738" y="20050"/>
                  </a:moveTo>
                  <a:cubicBezTo>
                    <a:pt x="14714" y="20050"/>
                    <a:pt x="14690" y="20055"/>
                    <a:pt x="14668" y="20067"/>
                  </a:cubicBezTo>
                  <a:cubicBezTo>
                    <a:pt x="14563" y="20108"/>
                    <a:pt x="14479" y="20150"/>
                    <a:pt x="14375" y="20192"/>
                  </a:cubicBezTo>
                  <a:cubicBezTo>
                    <a:pt x="14270" y="20213"/>
                    <a:pt x="14228" y="20318"/>
                    <a:pt x="14270" y="20401"/>
                  </a:cubicBezTo>
                  <a:cubicBezTo>
                    <a:pt x="14291" y="20464"/>
                    <a:pt x="14354" y="20506"/>
                    <a:pt x="14416" y="20506"/>
                  </a:cubicBezTo>
                  <a:lnTo>
                    <a:pt x="14479" y="20506"/>
                  </a:lnTo>
                  <a:cubicBezTo>
                    <a:pt x="14605" y="20464"/>
                    <a:pt x="14709" y="20422"/>
                    <a:pt x="14814" y="20380"/>
                  </a:cubicBezTo>
                  <a:cubicBezTo>
                    <a:pt x="14898" y="20339"/>
                    <a:pt x="14940" y="20234"/>
                    <a:pt x="14898" y="20150"/>
                  </a:cubicBezTo>
                  <a:cubicBezTo>
                    <a:pt x="14867" y="20089"/>
                    <a:pt x="14803" y="20050"/>
                    <a:pt x="14738" y="20050"/>
                  </a:cubicBezTo>
                  <a:close/>
                  <a:moveTo>
                    <a:pt x="7455" y="20409"/>
                  </a:moveTo>
                  <a:cubicBezTo>
                    <a:pt x="7386" y="20409"/>
                    <a:pt x="7319" y="20462"/>
                    <a:pt x="7302" y="20527"/>
                  </a:cubicBezTo>
                  <a:cubicBezTo>
                    <a:pt x="7282" y="20611"/>
                    <a:pt x="7323" y="20694"/>
                    <a:pt x="7407" y="20736"/>
                  </a:cubicBezTo>
                  <a:cubicBezTo>
                    <a:pt x="7512" y="20757"/>
                    <a:pt x="7637" y="20799"/>
                    <a:pt x="7742" y="20841"/>
                  </a:cubicBezTo>
                  <a:lnTo>
                    <a:pt x="7784" y="20841"/>
                  </a:lnTo>
                  <a:cubicBezTo>
                    <a:pt x="7867" y="20841"/>
                    <a:pt x="7930" y="20799"/>
                    <a:pt x="7951" y="20715"/>
                  </a:cubicBezTo>
                  <a:cubicBezTo>
                    <a:pt x="7972" y="20632"/>
                    <a:pt x="7930" y="20527"/>
                    <a:pt x="7826" y="20506"/>
                  </a:cubicBezTo>
                  <a:cubicBezTo>
                    <a:pt x="7721" y="20485"/>
                    <a:pt x="7616" y="20443"/>
                    <a:pt x="7512" y="20422"/>
                  </a:cubicBezTo>
                  <a:cubicBezTo>
                    <a:pt x="7493" y="20413"/>
                    <a:pt x="7474" y="20409"/>
                    <a:pt x="7455" y="20409"/>
                  </a:cubicBezTo>
                  <a:close/>
                  <a:moveTo>
                    <a:pt x="13789" y="20396"/>
                  </a:moveTo>
                  <a:cubicBezTo>
                    <a:pt x="13775" y="20396"/>
                    <a:pt x="13761" y="20398"/>
                    <a:pt x="13747" y="20401"/>
                  </a:cubicBezTo>
                  <a:cubicBezTo>
                    <a:pt x="13621" y="20443"/>
                    <a:pt x="13517" y="20464"/>
                    <a:pt x="13412" y="20506"/>
                  </a:cubicBezTo>
                  <a:cubicBezTo>
                    <a:pt x="13328" y="20527"/>
                    <a:pt x="13266" y="20632"/>
                    <a:pt x="13308" y="20715"/>
                  </a:cubicBezTo>
                  <a:cubicBezTo>
                    <a:pt x="13328" y="20778"/>
                    <a:pt x="13391" y="20841"/>
                    <a:pt x="13454" y="20841"/>
                  </a:cubicBezTo>
                  <a:cubicBezTo>
                    <a:pt x="13475" y="20841"/>
                    <a:pt x="13496" y="20841"/>
                    <a:pt x="13517" y="20820"/>
                  </a:cubicBezTo>
                  <a:cubicBezTo>
                    <a:pt x="13621" y="20799"/>
                    <a:pt x="13726" y="20757"/>
                    <a:pt x="13831" y="20736"/>
                  </a:cubicBezTo>
                  <a:cubicBezTo>
                    <a:pt x="13935" y="20694"/>
                    <a:pt x="13977" y="20611"/>
                    <a:pt x="13956" y="20527"/>
                  </a:cubicBezTo>
                  <a:cubicBezTo>
                    <a:pt x="13921" y="20440"/>
                    <a:pt x="13857" y="20396"/>
                    <a:pt x="13789" y="20396"/>
                  </a:cubicBezTo>
                  <a:close/>
                  <a:moveTo>
                    <a:pt x="8433" y="20668"/>
                  </a:moveTo>
                  <a:cubicBezTo>
                    <a:pt x="8364" y="20668"/>
                    <a:pt x="8303" y="20712"/>
                    <a:pt x="8286" y="20799"/>
                  </a:cubicBezTo>
                  <a:cubicBezTo>
                    <a:pt x="8265" y="20883"/>
                    <a:pt x="8307" y="20987"/>
                    <a:pt x="8411" y="20987"/>
                  </a:cubicBezTo>
                  <a:cubicBezTo>
                    <a:pt x="8516" y="21029"/>
                    <a:pt x="8642" y="21050"/>
                    <a:pt x="8746" y="21071"/>
                  </a:cubicBezTo>
                  <a:lnTo>
                    <a:pt x="8767" y="21071"/>
                  </a:lnTo>
                  <a:cubicBezTo>
                    <a:pt x="8851" y="21071"/>
                    <a:pt x="8934" y="21008"/>
                    <a:pt x="8934" y="20924"/>
                  </a:cubicBezTo>
                  <a:cubicBezTo>
                    <a:pt x="8955" y="20841"/>
                    <a:pt x="8893" y="20736"/>
                    <a:pt x="8809" y="20736"/>
                  </a:cubicBezTo>
                  <a:cubicBezTo>
                    <a:pt x="8704" y="20715"/>
                    <a:pt x="8579" y="20694"/>
                    <a:pt x="8474" y="20673"/>
                  </a:cubicBezTo>
                  <a:cubicBezTo>
                    <a:pt x="8460" y="20670"/>
                    <a:pt x="8446" y="20668"/>
                    <a:pt x="8433" y="20668"/>
                  </a:cubicBezTo>
                  <a:close/>
                  <a:moveTo>
                    <a:pt x="12804" y="20669"/>
                  </a:moveTo>
                  <a:cubicBezTo>
                    <a:pt x="12791" y="20669"/>
                    <a:pt x="12777" y="20671"/>
                    <a:pt x="12763" y="20673"/>
                  </a:cubicBezTo>
                  <a:cubicBezTo>
                    <a:pt x="12659" y="20694"/>
                    <a:pt x="12554" y="20715"/>
                    <a:pt x="12450" y="20736"/>
                  </a:cubicBezTo>
                  <a:cubicBezTo>
                    <a:pt x="12345" y="20736"/>
                    <a:pt x="12282" y="20841"/>
                    <a:pt x="12303" y="20924"/>
                  </a:cubicBezTo>
                  <a:cubicBezTo>
                    <a:pt x="12324" y="21008"/>
                    <a:pt x="12387" y="21071"/>
                    <a:pt x="12471" y="21071"/>
                  </a:cubicBezTo>
                  <a:lnTo>
                    <a:pt x="12512" y="21071"/>
                  </a:lnTo>
                  <a:cubicBezTo>
                    <a:pt x="12617" y="21050"/>
                    <a:pt x="12722" y="21029"/>
                    <a:pt x="12847" y="21008"/>
                  </a:cubicBezTo>
                  <a:cubicBezTo>
                    <a:pt x="12931" y="20987"/>
                    <a:pt x="12994" y="20883"/>
                    <a:pt x="12973" y="20799"/>
                  </a:cubicBezTo>
                  <a:cubicBezTo>
                    <a:pt x="12955" y="20726"/>
                    <a:pt x="12889" y="20669"/>
                    <a:pt x="12804" y="20669"/>
                  </a:cubicBezTo>
                  <a:close/>
                  <a:moveTo>
                    <a:pt x="9458" y="20820"/>
                  </a:moveTo>
                  <a:cubicBezTo>
                    <a:pt x="9374" y="20820"/>
                    <a:pt x="9290" y="20883"/>
                    <a:pt x="9269" y="20966"/>
                  </a:cubicBezTo>
                  <a:cubicBezTo>
                    <a:pt x="9269" y="21071"/>
                    <a:pt x="9332" y="21155"/>
                    <a:pt x="9437" y="21155"/>
                  </a:cubicBezTo>
                  <a:cubicBezTo>
                    <a:pt x="9541" y="21176"/>
                    <a:pt x="9646" y="21196"/>
                    <a:pt x="9771" y="21196"/>
                  </a:cubicBezTo>
                  <a:cubicBezTo>
                    <a:pt x="9876" y="21196"/>
                    <a:pt x="9939" y="21134"/>
                    <a:pt x="9960" y="21029"/>
                  </a:cubicBezTo>
                  <a:cubicBezTo>
                    <a:pt x="9960" y="20945"/>
                    <a:pt x="9897" y="20862"/>
                    <a:pt x="9792" y="20862"/>
                  </a:cubicBezTo>
                  <a:cubicBezTo>
                    <a:pt x="9688" y="20841"/>
                    <a:pt x="9583" y="20841"/>
                    <a:pt x="9458" y="20820"/>
                  </a:cubicBezTo>
                  <a:close/>
                  <a:moveTo>
                    <a:pt x="11780" y="20820"/>
                  </a:moveTo>
                  <a:cubicBezTo>
                    <a:pt x="11675" y="20841"/>
                    <a:pt x="11571" y="20841"/>
                    <a:pt x="11466" y="20862"/>
                  </a:cubicBezTo>
                  <a:cubicBezTo>
                    <a:pt x="11362" y="20862"/>
                    <a:pt x="11299" y="20945"/>
                    <a:pt x="11299" y="21029"/>
                  </a:cubicBezTo>
                  <a:cubicBezTo>
                    <a:pt x="11299" y="21134"/>
                    <a:pt x="11383" y="21196"/>
                    <a:pt x="11466" y="21196"/>
                  </a:cubicBezTo>
                  <a:lnTo>
                    <a:pt x="11487" y="21196"/>
                  </a:lnTo>
                  <a:cubicBezTo>
                    <a:pt x="11592" y="21176"/>
                    <a:pt x="11717" y="21176"/>
                    <a:pt x="11822" y="21155"/>
                  </a:cubicBezTo>
                  <a:cubicBezTo>
                    <a:pt x="11927" y="21155"/>
                    <a:pt x="11989" y="21071"/>
                    <a:pt x="11968" y="20966"/>
                  </a:cubicBezTo>
                  <a:cubicBezTo>
                    <a:pt x="11968" y="20883"/>
                    <a:pt x="11885" y="20820"/>
                    <a:pt x="11780" y="20820"/>
                  </a:cubicBezTo>
                  <a:close/>
                  <a:moveTo>
                    <a:pt x="10462" y="20883"/>
                  </a:moveTo>
                  <a:cubicBezTo>
                    <a:pt x="10357" y="20883"/>
                    <a:pt x="10295" y="20966"/>
                    <a:pt x="10295" y="21050"/>
                  </a:cubicBezTo>
                  <a:cubicBezTo>
                    <a:pt x="10295" y="21155"/>
                    <a:pt x="10357" y="21217"/>
                    <a:pt x="10462" y="21217"/>
                  </a:cubicBezTo>
                  <a:lnTo>
                    <a:pt x="10797" y="21217"/>
                  </a:lnTo>
                  <a:cubicBezTo>
                    <a:pt x="10901" y="21217"/>
                    <a:pt x="10964" y="21155"/>
                    <a:pt x="10964" y="21050"/>
                  </a:cubicBezTo>
                  <a:cubicBezTo>
                    <a:pt x="10964" y="20966"/>
                    <a:pt x="10880" y="20883"/>
                    <a:pt x="10797" y="208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87;p21">
              <a:extLst>
                <a:ext uri="{FF2B5EF4-FFF2-40B4-BE49-F238E27FC236}">
                  <a16:creationId xmlns:a16="http://schemas.microsoft.com/office/drawing/2014/main" id="{F5844726-7FE0-FC74-D1C5-3CFEBFC375AF}"/>
                </a:ext>
              </a:extLst>
            </p:cNvPr>
            <p:cNvSpPr/>
            <p:nvPr/>
          </p:nvSpPr>
          <p:spPr>
            <a:xfrm>
              <a:off x="5320508" y="2253330"/>
              <a:ext cx="182025" cy="102344"/>
            </a:xfrm>
            <a:custGeom>
              <a:avLst/>
              <a:gdLst/>
              <a:ahLst/>
              <a:cxnLst/>
              <a:rect l="l" t="t" r="r" b="b"/>
              <a:pathLst>
                <a:path w="8747" h="4918" extrusionOk="0">
                  <a:moveTo>
                    <a:pt x="1088" y="0"/>
                  </a:moveTo>
                  <a:cubicBezTo>
                    <a:pt x="481" y="0"/>
                    <a:pt x="0" y="482"/>
                    <a:pt x="0" y="1088"/>
                  </a:cubicBezTo>
                  <a:lnTo>
                    <a:pt x="0" y="3829"/>
                  </a:lnTo>
                  <a:cubicBezTo>
                    <a:pt x="0" y="4436"/>
                    <a:pt x="481" y="4917"/>
                    <a:pt x="1088" y="4917"/>
                  </a:cubicBezTo>
                  <a:lnTo>
                    <a:pt x="8119" y="4917"/>
                  </a:lnTo>
                  <a:cubicBezTo>
                    <a:pt x="8516" y="4917"/>
                    <a:pt x="8746" y="4457"/>
                    <a:pt x="8495" y="4143"/>
                  </a:cubicBezTo>
                  <a:lnTo>
                    <a:pt x="7407" y="2762"/>
                  </a:lnTo>
                  <a:cubicBezTo>
                    <a:pt x="7261" y="2574"/>
                    <a:pt x="7261" y="2323"/>
                    <a:pt x="7407" y="2155"/>
                  </a:cubicBezTo>
                  <a:lnTo>
                    <a:pt x="8495" y="774"/>
                  </a:lnTo>
                  <a:cubicBezTo>
                    <a:pt x="8746" y="461"/>
                    <a:pt x="8516" y="0"/>
                    <a:pt x="8119" y="0"/>
                  </a:cubicBez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88;p21">
              <a:extLst>
                <a:ext uri="{FF2B5EF4-FFF2-40B4-BE49-F238E27FC236}">
                  <a16:creationId xmlns:a16="http://schemas.microsoft.com/office/drawing/2014/main" id="{6B6E5E68-010A-DCC8-C984-7205973EBAD8}"/>
                </a:ext>
              </a:extLst>
            </p:cNvPr>
            <p:cNvSpPr/>
            <p:nvPr/>
          </p:nvSpPr>
          <p:spPr>
            <a:xfrm>
              <a:off x="5320508" y="2253330"/>
              <a:ext cx="60536" cy="31361"/>
            </a:xfrm>
            <a:custGeom>
              <a:avLst/>
              <a:gdLst/>
              <a:ahLst/>
              <a:cxnLst/>
              <a:rect l="l" t="t" r="r" b="b"/>
              <a:pathLst>
                <a:path w="2909" h="1507" extrusionOk="0">
                  <a:moveTo>
                    <a:pt x="1025" y="0"/>
                  </a:moveTo>
                  <a:cubicBezTo>
                    <a:pt x="461" y="21"/>
                    <a:pt x="0" y="502"/>
                    <a:pt x="0" y="1088"/>
                  </a:cubicBezTo>
                  <a:lnTo>
                    <a:pt x="0" y="1507"/>
                  </a:lnTo>
                  <a:lnTo>
                    <a:pt x="2909" y="1507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89;p21">
              <a:extLst>
                <a:ext uri="{FF2B5EF4-FFF2-40B4-BE49-F238E27FC236}">
                  <a16:creationId xmlns:a16="http://schemas.microsoft.com/office/drawing/2014/main" id="{5A2B740A-5D4F-1A58-B614-A8F9767FC40E}"/>
                </a:ext>
              </a:extLst>
            </p:cNvPr>
            <p:cNvSpPr/>
            <p:nvPr/>
          </p:nvSpPr>
          <p:spPr>
            <a:xfrm>
              <a:off x="4794952" y="2253330"/>
              <a:ext cx="182462" cy="102344"/>
            </a:xfrm>
            <a:custGeom>
              <a:avLst/>
              <a:gdLst/>
              <a:ahLst/>
              <a:cxnLst/>
              <a:rect l="l" t="t" r="r" b="b"/>
              <a:pathLst>
                <a:path w="8768" h="4918" extrusionOk="0">
                  <a:moveTo>
                    <a:pt x="649" y="0"/>
                  </a:moveTo>
                  <a:cubicBezTo>
                    <a:pt x="231" y="0"/>
                    <a:pt x="0" y="461"/>
                    <a:pt x="251" y="774"/>
                  </a:cubicBezTo>
                  <a:lnTo>
                    <a:pt x="1360" y="2155"/>
                  </a:lnTo>
                  <a:cubicBezTo>
                    <a:pt x="1486" y="2323"/>
                    <a:pt x="1486" y="2574"/>
                    <a:pt x="1360" y="2762"/>
                  </a:cubicBezTo>
                  <a:lnTo>
                    <a:pt x="251" y="4143"/>
                  </a:lnTo>
                  <a:cubicBezTo>
                    <a:pt x="0" y="4457"/>
                    <a:pt x="231" y="4917"/>
                    <a:pt x="649" y="4917"/>
                  </a:cubicBezTo>
                  <a:lnTo>
                    <a:pt x="7658" y="4917"/>
                  </a:lnTo>
                  <a:cubicBezTo>
                    <a:pt x="8265" y="4917"/>
                    <a:pt x="8767" y="4436"/>
                    <a:pt x="8767" y="3829"/>
                  </a:cubicBezTo>
                  <a:lnTo>
                    <a:pt x="8767" y="1088"/>
                  </a:lnTo>
                  <a:cubicBezTo>
                    <a:pt x="8767" y="482"/>
                    <a:pt x="8265" y="0"/>
                    <a:pt x="7658" y="0"/>
                  </a:cubicBez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90;p21">
              <a:extLst>
                <a:ext uri="{FF2B5EF4-FFF2-40B4-BE49-F238E27FC236}">
                  <a16:creationId xmlns:a16="http://schemas.microsoft.com/office/drawing/2014/main" id="{E5289367-342A-5236-63FD-BFCBE36CE8D7}"/>
                </a:ext>
              </a:extLst>
            </p:cNvPr>
            <p:cNvSpPr/>
            <p:nvPr/>
          </p:nvSpPr>
          <p:spPr>
            <a:xfrm>
              <a:off x="4916857" y="2253330"/>
              <a:ext cx="60557" cy="31361"/>
            </a:xfrm>
            <a:custGeom>
              <a:avLst/>
              <a:gdLst/>
              <a:ahLst/>
              <a:cxnLst/>
              <a:rect l="l" t="t" r="r" b="b"/>
              <a:pathLst>
                <a:path w="2910" h="1507" extrusionOk="0">
                  <a:moveTo>
                    <a:pt x="1863" y="0"/>
                  </a:moveTo>
                  <a:lnTo>
                    <a:pt x="1" y="1507"/>
                  </a:lnTo>
                  <a:lnTo>
                    <a:pt x="2909" y="1507"/>
                  </a:lnTo>
                  <a:lnTo>
                    <a:pt x="2909" y="1088"/>
                  </a:lnTo>
                  <a:cubicBezTo>
                    <a:pt x="2909" y="502"/>
                    <a:pt x="2449" y="21"/>
                    <a:pt x="1863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91;p21">
              <a:extLst>
                <a:ext uri="{FF2B5EF4-FFF2-40B4-BE49-F238E27FC236}">
                  <a16:creationId xmlns:a16="http://schemas.microsoft.com/office/drawing/2014/main" id="{BDEAC164-822E-0466-3711-2E1C376AD373}"/>
                </a:ext>
              </a:extLst>
            </p:cNvPr>
            <p:cNvSpPr/>
            <p:nvPr/>
          </p:nvSpPr>
          <p:spPr>
            <a:xfrm>
              <a:off x="4874634" y="2282943"/>
              <a:ext cx="548219" cy="115391"/>
            </a:xfrm>
            <a:custGeom>
              <a:avLst/>
              <a:gdLst/>
              <a:ahLst/>
              <a:cxnLst/>
              <a:rect l="l" t="t" r="r" b="b"/>
              <a:pathLst>
                <a:path w="26344" h="5545" extrusionOk="0">
                  <a:moveTo>
                    <a:pt x="2783" y="0"/>
                  </a:moveTo>
                  <a:cubicBezTo>
                    <a:pt x="1256" y="0"/>
                    <a:pt x="0" y="1235"/>
                    <a:pt x="0" y="2762"/>
                  </a:cubicBezTo>
                  <a:cubicBezTo>
                    <a:pt x="0" y="4310"/>
                    <a:pt x="1256" y="5545"/>
                    <a:pt x="2783" y="5545"/>
                  </a:cubicBezTo>
                  <a:lnTo>
                    <a:pt x="23560" y="5545"/>
                  </a:lnTo>
                  <a:cubicBezTo>
                    <a:pt x="25109" y="5545"/>
                    <a:pt x="26343" y="4310"/>
                    <a:pt x="26343" y="2762"/>
                  </a:cubicBezTo>
                  <a:cubicBezTo>
                    <a:pt x="26343" y="1235"/>
                    <a:pt x="25109" y="0"/>
                    <a:pt x="23560" y="0"/>
                  </a:cubicBezTo>
                  <a:close/>
                </a:path>
              </a:pathLst>
            </a:custGeom>
            <a:solidFill>
              <a:srgbClr val="4EC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92;p21">
              <a:extLst>
                <a:ext uri="{FF2B5EF4-FFF2-40B4-BE49-F238E27FC236}">
                  <a16:creationId xmlns:a16="http://schemas.microsoft.com/office/drawing/2014/main" id="{9FB4407F-6FBB-2A32-00ED-EF6DD40D4782}"/>
                </a:ext>
              </a:extLst>
            </p:cNvPr>
            <p:cNvSpPr/>
            <p:nvPr/>
          </p:nvSpPr>
          <p:spPr>
            <a:xfrm>
              <a:off x="5524716" y="2760598"/>
              <a:ext cx="495528" cy="495528"/>
            </a:xfrm>
            <a:custGeom>
              <a:avLst/>
              <a:gdLst/>
              <a:ahLst/>
              <a:cxnLst/>
              <a:rect l="l" t="t" r="r" b="b"/>
              <a:pathLst>
                <a:path w="23812" h="23812" extrusionOk="0">
                  <a:moveTo>
                    <a:pt x="11906" y="2951"/>
                  </a:moveTo>
                  <a:cubicBezTo>
                    <a:pt x="16844" y="2951"/>
                    <a:pt x="20840" y="6968"/>
                    <a:pt x="20840" y="11906"/>
                  </a:cubicBezTo>
                  <a:cubicBezTo>
                    <a:pt x="20840" y="16844"/>
                    <a:pt x="16844" y="20840"/>
                    <a:pt x="11906" y="20840"/>
                  </a:cubicBezTo>
                  <a:cubicBezTo>
                    <a:pt x="6968" y="20840"/>
                    <a:pt x="2951" y="16844"/>
                    <a:pt x="2951" y="11906"/>
                  </a:cubicBezTo>
                  <a:cubicBezTo>
                    <a:pt x="2951" y="6968"/>
                    <a:pt x="6968" y="2951"/>
                    <a:pt x="11906" y="2951"/>
                  </a:cubicBezTo>
                  <a:close/>
                  <a:moveTo>
                    <a:pt x="11906" y="0"/>
                  </a:moveTo>
                  <a:cubicBezTo>
                    <a:pt x="5336" y="0"/>
                    <a:pt x="0" y="5336"/>
                    <a:pt x="0" y="11906"/>
                  </a:cubicBezTo>
                  <a:cubicBezTo>
                    <a:pt x="0" y="18476"/>
                    <a:pt x="5336" y="23811"/>
                    <a:pt x="11906" y="23811"/>
                  </a:cubicBezTo>
                  <a:cubicBezTo>
                    <a:pt x="18476" y="23811"/>
                    <a:pt x="23811" y="18476"/>
                    <a:pt x="23811" y="11906"/>
                  </a:cubicBezTo>
                  <a:cubicBezTo>
                    <a:pt x="23811" y="5336"/>
                    <a:pt x="18476" y="0"/>
                    <a:pt x="11906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93;p21">
              <a:extLst>
                <a:ext uri="{FF2B5EF4-FFF2-40B4-BE49-F238E27FC236}">
                  <a16:creationId xmlns:a16="http://schemas.microsoft.com/office/drawing/2014/main" id="{D78EE064-2E85-1306-84BF-471301E879BB}"/>
                </a:ext>
              </a:extLst>
            </p:cNvPr>
            <p:cNvSpPr/>
            <p:nvPr/>
          </p:nvSpPr>
          <p:spPr>
            <a:xfrm>
              <a:off x="5727612" y="2612555"/>
              <a:ext cx="89733" cy="89712"/>
            </a:xfrm>
            <a:custGeom>
              <a:avLst/>
              <a:gdLst/>
              <a:ahLst/>
              <a:cxnLst/>
              <a:rect l="l" t="t" r="r" b="b"/>
              <a:pathLst>
                <a:path w="4312" h="4311" extrusionOk="0">
                  <a:moveTo>
                    <a:pt x="2156" y="1130"/>
                  </a:moveTo>
                  <a:cubicBezTo>
                    <a:pt x="2721" y="1130"/>
                    <a:pt x="3181" y="1590"/>
                    <a:pt x="3181" y="2155"/>
                  </a:cubicBezTo>
                  <a:cubicBezTo>
                    <a:pt x="3181" y="2720"/>
                    <a:pt x="2721" y="3181"/>
                    <a:pt x="2156" y="3181"/>
                  </a:cubicBezTo>
                  <a:cubicBezTo>
                    <a:pt x="1591" y="3181"/>
                    <a:pt x="1131" y="2720"/>
                    <a:pt x="1131" y="2155"/>
                  </a:cubicBezTo>
                  <a:cubicBezTo>
                    <a:pt x="1131" y="1590"/>
                    <a:pt x="1591" y="1130"/>
                    <a:pt x="2156" y="1130"/>
                  </a:cubicBezTo>
                  <a:close/>
                  <a:moveTo>
                    <a:pt x="2156" y="0"/>
                  </a:moveTo>
                  <a:cubicBezTo>
                    <a:pt x="963" y="0"/>
                    <a:pt x="1" y="963"/>
                    <a:pt x="1" y="2155"/>
                  </a:cubicBezTo>
                  <a:cubicBezTo>
                    <a:pt x="1" y="3348"/>
                    <a:pt x="963" y="4311"/>
                    <a:pt x="2156" y="4311"/>
                  </a:cubicBezTo>
                  <a:cubicBezTo>
                    <a:pt x="3349" y="4311"/>
                    <a:pt x="4311" y="3348"/>
                    <a:pt x="4311" y="2155"/>
                  </a:cubicBezTo>
                  <a:cubicBezTo>
                    <a:pt x="4311" y="963"/>
                    <a:pt x="3349" y="0"/>
                    <a:pt x="2156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94;p21">
              <a:extLst>
                <a:ext uri="{FF2B5EF4-FFF2-40B4-BE49-F238E27FC236}">
                  <a16:creationId xmlns:a16="http://schemas.microsoft.com/office/drawing/2014/main" id="{F3A44E7C-B8CB-542B-F2FE-64F79FED24BD}"/>
                </a:ext>
              </a:extLst>
            </p:cNvPr>
            <p:cNvSpPr/>
            <p:nvPr/>
          </p:nvSpPr>
          <p:spPr>
            <a:xfrm>
              <a:off x="5762011" y="2692674"/>
              <a:ext cx="20935" cy="77517"/>
            </a:xfrm>
            <a:custGeom>
              <a:avLst/>
              <a:gdLst/>
              <a:ahLst/>
              <a:cxnLst/>
              <a:rect l="l" t="t" r="r" b="b"/>
              <a:pathLst>
                <a:path w="1006" h="3725" extrusionOk="0">
                  <a:moveTo>
                    <a:pt x="1" y="0"/>
                  </a:moveTo>
                  <a:lnTo>
                    <a:pt x="1" y="3725"/>
                  </a:lnTo>
                  <a:lnTo>
                    <a:pt x="1005" y="372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95;p21">
              <a:extLst>
                <a:ext uri="{FF2B5EF4-FFF2-40B4-BE49-F238E27FC236}">
                  <a16:creationId xmlns:a16="http://schemas.microsoft.com/office/drawing/2014/main" id="{FFE4024B-0C34-3A10-D10F-4CE49AF15915}"/>
                </a:ext>
              </a:extLst>
            </p:cNvPr>
            <p:cNvSpPr/>
            <p:nvPr/>
          </p:nvSpPr>
          <p:spPr>
            <a:xfrm>
              <a:off x="5551706" y="2787589"/>
              <a:ext cx="441547" cy="441547"/>
            </a:xfrm>
            <a:custGeom>
              <a:avLst/>
              <a:gdLst/>
              <a:ahLst/>
              <a:cxnLst/>
              <a:rect l="l" t="t" r="r" b="b"/>
              <a:pathLst>
                <a:path w="21218" h="21218" extrusionOk="0">
                  <a:moveTo>
                    <a:pt x="10086" y="1"/>
                  </a:moveTo>
                  <a:cubicBezTo>
                    <a:pt x="10002" y="1"/>
                    <a:pt x="9918" y="84"/>
                    <a:pt x="9939" y="189"/>
                  </a:cubicBezTo>
                  <a:cubicBezTo>
                    <a:pt x="9939" y="273"/>
                    <a:pt x="10002" y="335"/>
                    <a:pt x="10107" y="335"/>
                  </a:cubicBezTo>
                  <a:lnTo>
                    <a:pt x="10442" y="335"/>
                  </a:lnTo>
                  <a:cubicBezTo>
                    <a:pt x="10525" y="335"/>
                    <a:pt x="10609" y="252"/>
                    <a:pt x="10609" y="168"/>
                  </a:cubicBezTo>
                  <a:cubicBezTo>
                    <a:pt x="10609" y="63"/>
                    <a:pt x="10525" y="1"/>
                    <a:pt x="10442" y="1"/>
                  </a:cubicBezTo>
                  <a:close/>
                  <a:moveTo>
                    <a:pt x="11132" y="1"/>
                  </a:moveTo>
                  <a:cubicBezTo>
                    <a:pt x="11027" y="1"/>
                    <a:pt x="10944" y="63"/>
                    <a:pt x="10944" y="168"/>
                  </a:cubicBezTo>
                  <a:cubicBezTo>
                    <a:pt x="10944" y="252"/>
                    <a:pt x="11006" y="335"/>
                    <a:pt x="11111" y="335"/>
                  </a:cubicBezTo>
                  <a:cubicBezTo>
                    <a:pt x="11216" y="356"/>
                    <a:pt x="11341" y="356"/>
                    <a:pt x="11446" y="356"/>
                  </a:cubicBezTo>
                  <a:cubicBezTo>
                    <a:pt x="11530" y="356"/>
                    <a:pt x="11613" y="293"/>
                    <a:pt x="11613" y="210"/>
                  </a:cubicBezTo>
                  <a:cubicBezTo>
                    <a:pt x="11634" y="105"/>
                    <a:pt x="11571" y="21"/>
                    <a:pt x="11467" y="21"/>
                  </a:cubicBezTo>
                  <a:cubicBezTo>
                    <a:pt x="11362" y="21"/>
                    <a:pt x="11237" y="1"/>
                    <a:pt x="11132" y="1"/>
                  </a:cubicBezTo>
                  <a:close/>
                  <a:moveTo>
                    <a:pt x="9428" y="60"/>
                  </a:moveTo>
                  <a:cubicBezTo>
                    <a:pt x="9417" y="60"/>
                    <a:pt x="9406" y="61"/>
                    <a:pt x="9395" y="63"/>
                  </a:cubicBezTo>
                  <a:cubicBezTo>
                    <a:pt x="9291" y="63"/>
                    <a:pt x="9186" y="84"/>
                    <a:pt x="9061" y="105"/>
                  </a:cubicBezTo>
                  <a:cubicBezTo>
                    <a:pt x="8977" y="126"/>
                    <a:pt x="8914" y="210"/>
                    <a:pt x="8914" y="293"/>
                  </a:cubicBezTo>
                  <a:cubicBezTo>
                    <a:pt x="8935" y="377"/>
                    <a:pt x="8998" y="440"/>
                    <a:pt x="9081" y="440"/>
                  </a:cubicBezTo>
                  <a:lnTo>
                    <a:pt x="9102" y="440"/>
                  </a:lnTo>
                  <a:cubicBezTo>
                    <a:pt x="9228" y="419"/>
                    <a:pt x="9333" y="398"/>
                    <a:pt x="9437" y="398"/>
                  </a:cubicBezTo>
                  <a:cubicBezTo>
                    <a:pt x="9542" y="377"/>
                    <a:pt x="9605" y="293"/>
                    <a:pt x="9584" y="210"/>
                  </a:cubicBezTo>
                  <a:cubicBezTo>
                    <a:pt x="9584" y="135"/>
                    <a:pt x="9517" y="60"/>
                    <a:pt x="9428" y="60"/>
                  </a:cubicBezTo>
                  <a:close/>
                  <a:moveTo>
                    <a:pt x="12118" y="101"/>
                  </a:moveTo>
                  <a:cubicBezTo>
                    <a:pt x="12032" y="101"/>
                    <a:pt x="11966" y="161"/>
                    <a:pt x="11948" y="252"/>
                  </a:cubicBezTo>
                  <a:cubicBezTo>
                    <a:pt x="11948" y="335"/>
                    <a:pt x="12011" y="419"/>
                    <a:pt x="12094" y="440"/>
                  </a:cubicBezTo>
                  <a:cubicBezTo>
                    <a:pt x="12220" y="461"/>
                    <a:pt x="12325" y="482"/>
                    <a:pt x="12429" y="482"/>
                  </a:cubicBezTo>
                  <a:cubicBezTo>
                    <a:pt x="12429" y="503"/>
                    <a:pt x="12450" y="503"/>
                    <a:pt x="12450" y="503"/>
                  </a:cubicBezTo>
                  <a:cubicBezTo>
                    <a:pt x="12534" y="503"/>
                    <a:pt x="12618" y="440"/>
                    <a:pt x="12618" y="356"/>
                  </a:cubicBezTo>
                  <a:cubicBezTo>
                    <a:pt x="12638" y="273"/>
                    <a:pt x="12576" y="168"/>
                    <a:pt x="12492" y="168"/>
                  </a:cubicBezTo>
                  <a:cubicBezTo>
                    <a:pt x="12366" y="147"/>
                    <a:pt x="12262" y="126"/>
                    <a:pt x="12157" y="105"/>
                  </a:cubicBezTo>
                  <a:cubicBezTo>
                    <a:pt x="12144" y="102"/>
                    <a:pt x="12131" y="101"/>
                    <a:pt x="12118" y="101"/>
                  </a:cubicBezTo>
                  <a:close/>
                  <a:moveTo>
                    <a:pt x="8424" y="227"/>
                  </a:moveTo>
                  <a:cubicBezTo>
                    <a:pt x="8413" y="227"/>
                    <a:pt x="8402" y="228"/>
                    <a:pt x="8391" y="231"/>
                  </a:cubicBezTo>
                  <a:cubicBezTo>
                    <a:pt x="8265" y="252"/>
                    <a:pt x="8161" y="273"/>
                    <a:pt x="8056" y="293"/>
                  </a:cubicBezTo>
                  <a:cubicBezTo>
                    <a:pt x="7973" y="314"/>
                    <a:pt x="7910" y="419"/>
                    <a:pt x="7931" y="503"/>
                  </a:cubicBezTo>
                  <a:cubicBezTo>
                    <a:pt x="7952" y="586"/>
                    <a:pt x="8014" y="628"/>
                    <a:pt x="8098" y="628"/>
                  </a:cubicBezTo>
                  <a:lnTo>
                    <a:pt x="8140" y="628"/>
                  </a:lnTo>
                  <a:cubicBezTo>
                    <a:pt x="8245" y="607"/>
                    <a:pt x="8349" y="586"/>
                    <a:pt x="8454" y="565"/>
                  </a:cubicBezTo>
                  <a:cubicBezTo>
                    <a:pt x="8558" y="545"/>
                    <a:pt x="8600" y="440"/>
                    <a:pt x="8579" y="356"/>
                  </a:cubicBezTo>
                  <a:cubicBezTo>
                    <a:pt x="8561" y="284"/>
                    <a:pt x="8496" y="227"/>
                    <a:pt x="8424" y="227"/>
                  </a:cubicBezTo>
                  <a:close/>
                  <a:moveTo>
                    <a:pt x="13121" y="289"/>
                  </a:moveTo>
                  <a:cubicBezTo>
                    <a:pt x="13036" y="289"/>
                    <a:pt x="12971" y="346"/>
                    <a:pt x="12952" y="419"/>
                  </a:cubicBezTo>
                  <a:cubicBezTo>
                    <a:pt x="12931" y="524"/>
                    <a:pt x="12994" y="607"/>
                    <a:pt x="13078" y="628"/>
                  </a:cubicBezTo>
                  <a:lnTo>
                    <a:pt x="13392" y="712"/>
                  </a:lnTo>
                  <a:lnTo>
                    <a:pt x="13455" y="712"/>
                  </a:lnTo>
                  <a:cubicBezTo>
                    <a:pt x="13517" y="712"/>
                    <a:pt x="13580" y="670"/>
                    <a:pt x="13601" y="607"/>
                  </a:cubicBezTo>
                  <a:cubicBezTo>
                    <a:pt x="13622" y="503"/>
                    <a:pt x="13580" y="419"/>
                    <a:pt x="13496" y="398"/>
                  </a:cubicBezTo>
                  <a:cubicBezTo>
                    <a:pt x="13371" y="356"/>
                    <a:pt x="13266" y="335"/>
                    <a:pt x="13162" y="293"/>
                  </a:cubicBezTo>
                  <a:cubicBezTo>
                    <a:pt x="13148" y="291"/>
                    <a:pt x="13134" y="289"/>
                    <a:pt x="13121" y="289"/>
                  </a:cubicBezTo>
                  <a:close/>
                  <a:moveTo>
                    <a:pt x="7430" y="477"/>
                  </a:moveTo>
                  <a:cubicBezTo>
                    <a:pt x="7415" y="477"/>
                    <a:pt x="7401" y="478"/>
                    <a:pt x="7387" y="482"/>
                  </a:cubicBezTo>
                  <a:cubicBezTo>
                    <a:pt x="7282" y="524"/>
                    <a:pt x="7177" y="565"/>
                    <a:pt x="7073" y="607"/>
                  </a:cubicBezTo>
                  <a:cubicBezTo>
                    <a:pt x="6989" y="628"/>
                    <a:pt x="6926" y="733"/>
                    <a:pt x="6968" y="817"/>
                  </a:cubicBezTo>
                  <a:cubicBezTo>
                    <a:pt x="6989" y="879"/>
                    <a:pt x="7052" y="921"/>
                    <a:pt x="7115" y="921"/>
                  </a:cubicBezTo>
                  <a:lnTo>
                    <a:pt x="7177" y="921"/>
                  </a:lnTo>
                  <a:cubicBezTo>
                    <a:pt x="7282" y="879"/>
                    <a:pt x="7387" y="838"/>
                    <a:pt x="7491" y="817"/>
                  </a:cubicBezTo>
                  <a:cubicBezTo>
                    <a:pt x="7575" y="775"/>
                    <a:pt x="7638" y="691"/>
                    <a:pt x="7596" y="607"/>
                  </a:cubicBezTo>
                  <a:cubicBezTo>
                    <a:pt x="7578" y="520"/>
                    <a:pt x="7503" y="477"/>
                    <a:pt x="7430" y="477"/>
                  </a:cubicBezTo>
                  <a:close/>
                  <a:moveTo>
                    <a:pt x="14101" y="581"/>
                  </a:moveTo>
                  <a:cubicBezTo>
                    <a:pt x="14028" y="581"/>
                    <a:pt x="13953" y="622"/>
                    <a:pt x="13936" y="691"/>
                  </a:cubicBezTo>
                  <a:cubicBezTo>
                    <a:pt x="13894" y="796"/>
                    <a:pt x="13936" y="879"/>
                    <a:pt x="14040" y="921"/>
                  </a:cubicBezTo>
                  <a:lnTo>
                    <a:pt x="14354" y="1026"/>
                  </a:lnTo>
                  <a:cubicBezTo>
                    <a:pt x="14375" y="1047"/>
                    <a:pt x="14396" y="1047"/>
                    <a:pt x="14417" y="1047"/>
                  </a:cubicBezTo>
                  <a:cubicBezTo>
                    <a:pt x="14480" y="1047"/>
                    <a:pt x="14543" y="1005"/>
                    <a:pt x="14563" y="942"/>
                  </a:cubicBezTo>
                  <a:cubicBezTo>
                    <a:pt x="14605" y="838"/>
                    <a:pt x="14563" y="754"/>
                    <a:pt x="14480" y="712"/>
                  </a:cubicBezTo>
                  <a:cubicBezTo>
                    <a:pt x="14375" y="670"/>
                    <a:pt x="14250" y="628"/>
                    <a:pt x="14145" y="586"/>
                  </a:cubicBezTo>
                  <a:cubicBezTo>
                    <a:pt x="14131" y="583"/>
                    <a:pt x="14116" y="581"/>
                    <a:pt x="14101" y="581"/>
                  </a:cubicBezTo>
                  <a:close/>
                  <a:moveTo>
                    <a:pt x="6469" y="832"/>
                  </a:moveTo>
                  <a:cubicBezTo>
                    <a:pt x="6454" y="832"/>
                    <a:pt x="6439" y="834"/>
                    <a:pt x="6424" y="838"/>
                  </a:cubicBezTo>
                  <a:cubicBezTo>
                    <a:pt x="6320" y="900"/>
                    <a:pt x="6215" y="942"/>
                    <a:pt x="6110" y="984"/>
                  </a:cubicBezTo>
                  <a:cubicBezTo>
                    <a:pt x="6027" y="1026"/>
                    <a:pt x="5985" y="1130"/>
                    <a:pt x="6027" y="1214"/>
                  </a:cubicBezTo>
                  <a:cubicBezTo>
                    <a:pt x="6068" y="1277"/>
                    <a:pt x="6131" y="1319"/>
                    <a:pt x="6194" y="1319"/>
                  </a:cubicBezTo>
                  <a:cubicBezTo>
                    <a:pt x="6215" y="1319"/>
                    <a:pt x="6236" y="1298"/>
                    <a:pt x="6257" y="1298"/>
                  </a:cubicBezTo>
                  <a:cubicBezTo>
                    <a:pt x="6361" y="1256"/>
                    <a:pt x="6445" y="1193"/>
                    <a:pt x="6550" y="1151"/>
                  </a:cubicBezTo>
                  <a:cubicBezTo>
                    <a:pt x="6633" y="1130"/>
                    <a:pt x="6675" y="1026"/>
                    <a:pt x="6654" y="942"/>
                  </a:cubicBezTo>
                  <a:cubicBezTo>
                    <a:pt x="6620" y="873"/>
                    <a:pt x="6542" y="832"/>
                    <a:pt x="6469" y="832"/>
                  </a:cubicBezTo>
                  <a:close/>
                  <a:moveTo>
                    <a:pt x="15037" y="968"/>
                  </a:moveTo>
                  <a:cubicBezTo>
                    <a:pt x="14972" y="968"/>
                    <a:pt x="14908" y="1006"/>
                    <a:pt x="14877" y="1068"/>
                  </a:cubicBezTo>
                  <a:cubicBezTo>
                    <a:pt x="14835" y="1151"/>
                    <a:pt x="14877" y="1256"/>
                    <a:pt x="14961" y="1298"/>
                  </a:cubicBezTo>
                  <a:cubicBezTo>
                    <a:pt x="15066" y="1340"/>
                    <a:pt x="15170" y="1382"/>
                    <a:pt x="15254" y="1444"/>
                  </a:cubicBezTo>
                  <a:cubicBezTo>
                    <a:pt x="15275" y="1444"/>
                    <a:pt x="15317" y="1465"/>
                    <a:pt x="15338" y="1465"/>
                  </a:cubicBezTo>
                  <a:cubicBezTo>
                    <a:pt x="15400" y="1465"/>
                    <a:pt x="15463" y="1423"/>
                    <a:pt x="15484" y="1361"/>
                  </a:cubicBezTo>
                  <a:cubicBezTo>
                    <a:pt x="15526" y="1277"/>
                    <a:pt x="15505" y="1193"/>
                    <a:pt x="15421" y="1151"/>
                  </a:cubicBezTo>
                  <a:cubicBezTo>
                    <a:pt x="15317" y="1089"/>
                    <a:pt x="15212" y="1047"/>
                    <a:pt x="15107" y="984"/>
                  </a:cubicBezTo>
                  <a:cubicBezTo>
                    <a:pt x="15085" y="973"/>
                    <a:pt x="15061" y="968"/>
                    <a:pt x="15037" y="968"/>
                  </a:cubicBezTo>
                  <a:close/>
                  <a:moveTo>
                    <a:pt x="5591" y="1277"/>
                  </a:moveTo>
                  <a:cubicBezTo>
                    <a:pt x="5562" y="1277"/>
                    <a:pt x="5531" y="1284"/>
                    <a:pt x="5504" y="1298"/>
                  </a:cubicBezTo>
                  <a:cubicBezTo>
                    <a:pt x="5399" y="1361"/>
                    <a:pt x="5294" y="1402"/>
                    <a:pt x="5211" y="1465"/>
                  </a:cubicBezTo>
                  <a:cubicBezTo>
                    <a:pt x="5127" y="1507"/>
                    <a:pt x="5106" y="1612"/>
                    <a:pt x="5148" y="1695"/>
                  </a:cubicBezTo>
                  <a:cubicBezTo>
                    <a:pt x="5169" y="1758"/>
                    <a:pt x="5232" y="1779"/>
                    <a:pt x="5294" y="1779"/>
                  </a:cubicBezTo>
                  <a:cubicBezTo>
                    <a:pt x="5315" y="1779"/>
                    <a:pt x="5357" y="1779"/>
                    <a:pt x="5378" y="1758"/>
                  </a:cubicBezTo>
                  <a:cubicBezTo>
                    <a:pt x="5462" y="1695"/>
                    <a:pt x="5566" y="1654"/>
                    <a:pt x="5671" y="1591"/>
                  </a:cubicBezTo>
                  <a:cubicBezTo>
                    <a:pt x="5755" y="1549"/>
                    <a:pt x="5776" y="1444"/>
                    <a:pt x="5734" y="1361"/>
                  </a:cubicBezTo>
                  <a:cubicBezTo>
                    <a:pt x="5706" y="1305"/>
                    <a:pt x="5650" y="1277"/>
                    <a:pt x="5591" y="1277"/>
                  </a:cubicBezTo>
                  <a:close/>
                  <a:moveTo>
                    <a:pt x="15934" y="1444"/>
                  </a:moveTo>
                  <a:cubicBezTo>
                    <a:pt x="15879" y="1444"/>
                    <a:pt x="15819" y="1472"/>
                    <a:pt x="15777" y="1528"/>
                  </a:cubicBezTo>
                  <a:cubicBezTo>
                    <a:pt x="15735" y="1612"/>
                    <a:pt x="15756" y="1716"/>
                    <a:pt x="15840" y="1758"/>
                  </a:cubicBezTo>
                  <a:cubicBezTo>
                    <a:pt x="15944" y="1821"/>
                    <a:pt x="16028" y="1884"/>
                    <a:pt x="16133" y="1946"/>
                  </a:cubicBezTo>
                  <a:cubicBezTo>
                    <a:pt x="16154" y="1946"/>
                    <a:pt x="16196" y="1967"/>
                    <a:pt x="16216" y="1967"/>
                  </a:cubicBezTo>
                  <a:cubicBezTo>
                    <a:pt x="16279" y="1967"/>
                    <a:pt x="16321" y="1926"/>
                    <a:pt x="16363" y="1884"/>
                  </a:cubicBezTo>
                  <a:cubicBezTo>
                    <a:pt x="16405" y="1800"/>
                    <a:pt x="16384" y="1695"/>
                    <a:pt x="16300" y="1654"/>
                  </a:cubicBezTo>
                  <a:cubicBezTo>
                    <a:pt x="16216" y="1591"/>
                    <a:pt x="16112" y="1528"/>
                    <a:pt x="16007" y="1465"/>
                  </a:cubicBezTo>
                  <a:cubicBezTo>
                    <a:pt x="15986" y="1451"/>
                    <a:pt x="15961" y="1444"/>
                    <a:pt x="15934" y="1444"/>
                  </a:cubicBezTo>
                  <a:close/>
                  <a:moveTo>
                    <a:pt x="4728" y="1805"/>
                  </a:moveTo>
                  <a:cubicBezTo>
                    <a:pt x="4694" y="1805"/>
                    <a:pt x="4658" y="1817"/>
                    <a:pt x="4625" y="1842"/>
                  </a:cubicBezTo>
                  <a:cubicBezTo>
                    <a:pt x="4541" y="1905"/>
                    <a:pt x="4436" y="1967"/>
                    <a:pt x="4353" y="2030"/>
                  </a:cubicBezTo>
                  <a:cubicBezTo>
                    <a:pt x="4269" y="2093"/>
                    <a:pt x="4248" y="2198"/>
                    <a:pt x="4311" y="2281"/>
                  </a:cubicBezTo>
                  <a:cubicBezTo>
                    <a:pt x="4332" y="2323"/>
                    <a:pt x="4395" y="2344"/>
                    <a:pt x="4436" y="2344"/>
                  </a:cubicBezTo>
                  <a:cubicBezTo>
                    <a:pt x="4478" y="2344"/>
                    <a:pt x="4520" y="2323"/>
                    <a:pt x="4541" y="2302"/>
                  </a:cubicBezTo>
                  <a:cubicBezTo>
                    <a:pt x="4625" y="2239"/>
                    <a:pt x="4729" y="2177"/>
                    <a:pt x="4813" y="2114"/>
                  </a:cubicBezTo>
                  <a:cubicBezTo>
                    <a:pt x="4897" y="2072"/>
                    <a:pt x="4918" y="1967"/>
                    <a:pt x="4855" y="1884"/>
                  </a:cubicBezTo>
                  <a:cubicBezTo>
                    <a:pt x="4830" y="1833"/>
                    <a:pt x="4781" y="1805"/>
                    <a:pt x="4728" y="1805"/>
                  </a:cubicBezTo>
                  <a:close/>
                  <a:moveTo>
                    <a:pt x="16792" y="2008"/>
                  </a:moveTo>
                  <a:cubicBezTo>
                    <a:pt x="16733" y="2008"/>
                    <a:pt x="16675" y="2031"/>
                    <a:pt x="16635" y="2072"/>
                  </a:cubicBezTo>
                  <a:cubicBezTo>
                    <a:pt x="16593" y="2156"/>
                    <a:pt x="16593" y="2260"/>
                    <a:pt x="16677" y="2302"/>
                  </a:cubicBezTo>
                  <a:cubicBezTo>
                    <a:pt x="16760" y="2386"/>
                    <a:pt x="16865" y="2449"/>
                    <a:pt x="16949" y="2511"/>
                  </a:cubicBezTo>
                  <a:cubicBezTo>
                    <a:pt x="16970" y="2532"/>
                    <a:pt x="17012" y="2553"/>
                    <a:pt x="17053" y="2553"/>
                  </a:cubicBezTo>
                  <a:cubicBezTo>
                    <a:pt x="17095" y="2553"/>
                    <a:pt x="17137" y="2532"/>
                    <a:pt x="17179" y="2490"/>
                  </a:cubicBezTo>
                  <a:cubicBezTo>
                    <a:pt x="17242" y="2407"/>
                    <a:pt x="17221" y="2302"/>
                    <a:pt x="17158" y="2239"/>
                  </a:cubicBezTo>
                  <a:cubicBezTo>
                    <a:pt x="17053" y="2177"/>
                    <a:pt x="16970" y="2114"/>
                    <a:pt x="16886" y="2030"/>
                  </a:cubicBezTo>
                  <a:cubicBezTo>
                    <a:pt x="16856" y="2015"/>
                    <a:pt x="16824" y="2008"/>
                    <a:pt x="16792" y="2008"/>
                  </a:cubicBezTo>
                  <a:close/>
                  <a:moveTo>
                    <a:pt x="3915" y="2425"/>
                  </a:moveTo>
                  <a:cubicBezTo>
                    <a:pt x="3876" y="2425"/>
                    <a:pt x="3838" y="2440"/>
                    <a:pt x="3809" y="2470"/>
                  </a:cubicBezTo>
                  <a:cubicBezTo>
                    <a:pt x="3725" y="2532"/>
                    <a:pt x="3620" y="2616"/>
                    <a:pt x="3537" y="2679"/>
                  </a:cubicBezTo>
                  <a:cubicBezTo>
                    <a:pt x="3474" y="2742"/>
                    <a:pt x="3474" y="2846"/>
                    <a:pt x="3537" y="2930"/>
                  </a:cubicBezTo>
                  <a:cubicBezTo>
                    <a:pt x="3558" y="2972"/>
                    <a:pt x="3599" y="2972"/>
                    <a:pt x="3662" y="2972"/>
                  </a:cubicBezTo>
                  <a:cubicBezTo>
                    <a:pt x="3704" y="2972"/>
                    <a:pt x="3746" y="2972"/>
                    <a:pt x="3767" y="2930"/>
                  </a:cubicBezTo>
                  <a:cubicBezTo>
                    <a:pt x="3851" y="2867"/>
                    <a:pt x="3934" y="2783"/>
                    <a:pt x="4018" y="2721"/>
                  </a:cubicBezTo>
                  <a:cubicBezTo>
                    <a:pt x="4081" y="2658"/>
                    <a:pt x="4102" y="2553"/>
                    <a:pt x="4039" y="2490"/>
                  </a:cubicBezTo>
                  <a:cubicBezTo>
                    <a:pt x="4005" y="2446"/>
                    <a:pt x="3960" y="2425"/>
                    <a:pt x="3915" y="2425"/>
                  </a:cubicBezTo>
                  <a:close/>
                  <a:moveTo>
                    <a:pt x="17548" y="2653"/>
                  </a:moveTo>
                  <a:cubicBezTo>
                    <a:pt x="17503" y="2653"/>
                    <a:pt x="17461" y="2668"/>
                    <a:pt x="17430" y="2700"/>
                  </a:cubicBezTo>
                  <a:cubicBezTo>
                    <a:pt x="17367" y="2762"/>
                    <a:pt x="17388" y="2888"/>
                    <a:pt x="17451" y="2951"/>
                  </a:cubicBezTo>
                  <a:cubicBezTo>
                    <a:pt x="17535" y="3014"/>
                    <a:pt x="17618" y="3097"/>
                    <a:pt x="17702" y="3160"/>
                  </a:cubicBezTo>
                  <a:cubicBezTo>
                    <a:pt x="17723" y="3202"/>
                    <a:pt x="17765" y="3223"/>
                    <a:pt x="17807" y="3223"/>
                  </a:cubicBezTo>
                  <a:cubicBezTo>
                    <a:pt x="17848" y="3223"/>
                    <a:pt x="17911" y="3202"/>
                    <a:pt x="17932" y="3160"/>
                  </a:cubicBezTo>
                  <a:cubicBezTo>
                    <a:pt x="17995" y="3097"/>
                    <a:pt x="17995" y="2993"/>
                    <a:pt x="17932" y="2930"/>
                  </a:cubicBezTo>
                  <a:cubicBezTo>
                    <a:pt x="17848" y="2846"/>
                    <a:pt x="17765" y="2762"/>
                    <a:pt x="17681" y="2700"/>
                  </a:cubicBezTo>
                  <a:cubicBezTo>
                    <a:pt x="17639" y="2668"/>
                    <a:pt x="17592" y="2653"/>
                    <a:pt x="17548" y="2653"/>
                  </a:cubicBezTo>
                  <a:close/>
                  <a:moveTo>
                    <a:pt x="3168" y="3113"/>
                  </a:moveTo>
                  <a:cubicBezTo>
                    <a:pt x="3123" y="3113"/>
                    <a:pt x="3076" y="3129"/>
                    <a:pt x="3035" y="3160"/>
                  </a:cubicBezTo>
                  <a:cubicBezTo>
                    <a:pt x="2972" y="3244"/>
                    <a:pt x="2888" y="3327"/>
                    <a:pt x="2804" y="3411"/>
                  </a:cubicBezTo>
                  <a:cubicBezTo>
                    <a:pt x="2742" y="3474"/>
                    <a:pt x="2742" y="3578"/>
                    <a:pt x="2825" y="3641"/>
                  </a:cubicBezTo>
                  <a:cubicBezTo>
                    <a:pt x="2846" y="3683"/>
                    <a:pt x="2888" y="3683"/>
                    <a:pt x="2930" y="3683"/>
                  </a:cubicBezTo>
                  <a:cubicBezTo>
                    <a:pt x="2972" y="3683"/>
                    <a:pt x="3014" y="3683"/>
                    <a:pt x="3055" y="3641"/>
                  </a:cubicBezTo>
                  <a:cubicBezTo>
                    <a:pt x="3139" y="3558"/>
                    <a:pt x="3202" y="3474"/>
                    <a:pt x="3286" y="3390"/>
                  </a:cubicBezTo>
                  <a:cubicBezTo>
                    <a:pt x="3348" y="3327"/>
                    <a:pt x="3348" y="3223"/>
                    <a:pt x="3286" y="3160"/>
                  </a:cubicBezTo>
                  <a:cubicBezTo>
                    <a:pt x="3254" y="3129"/>
                    <a:pt x="3212" y="3113"/>
                    <a:pt x="3168" y="3113"/>
                  </a:cubicBezTo>
                  <a:close/>
                  <a:moveTo>
                    <a:pt x="18298" y="3364"/>
                  </a:moveTo>
                  <a:cubicBezTo>
                    <a:pt x="18256" y="3364"/>
                    <a:pt x="18215" y="3380"/>
                    <a:pt x="18183" y="3411"/>
                  </a:cubicBezTo>
                  <a:cubicBezTo>
                    <a:pt x="18100" y="3474"/>
                    <a:pt x="18100" y="3578"/>
                    <a:pt x="18162" y="3641"/>
                  </a:cubicBezTo>
                  <a:cubicBezTo>
                    <a:pt x="18246" y="3725"/>
                    <a:pt x="18309" y="3809"/>
                    <a:pt x="18392" y="3892"/>
                  </a:cubicBezTo>
                  <a:cubicBezTo>
                    <a:pt x="18413" y="3934"/>
                    <a:pt x="18476" y="3955"/>
                    <a:pt x="18518" y="3955"/>
                  </a:cubicBezTo>
                  <a:cubicBezTo>
                    <a:pt x="18560" y="3955"/>
                    <a:pt x="18602" y="3934"/>
                    <a:pt x="18623" y="3913"/>
                  </a:cubicBezTo>
                  <a:cubicBezTo>
                    <a:pt x="18685" y="3851"/>
                    <a:pt x="18706" y="3746"/>
                    <a:pt x="18644" y="3662"/>
                  </a:cubicBezTo>
                  <a:cubicBezTo>
                    <a:pt x="18560" y="3578"/>
                    <a:pt x="18497" y="3495"/>
                    <a:pt x="18413" y="3411"/>
                  </a:cubicBezTo>
                  <a:cubicBezTo>
                    <a:pt x="18382" y="3380"/>
                    <a:pt x="18340" y="3364"/>
                    <a:pt x="18298" y="3364"/>
                  </a:cubicBezTo>
                  <a:close/>
                  <a:moveTo>
                    <a:pt x="2486" y="3865"/>
                  </a:moveTo>
                  <a:cubicBezTo>
                    <a:pt x="2436" y="3865"/>
                    <a:pt x="2390" y="3885"/>
                    <a:pt x="2365" y="3934"/>
                  </a:cubicBezTo>
                  <a:cubicBezTo>
                    <a:pt x="2281" y="4018"/>
                    <a:pt x="2219" y="4102"/>
                    <a:pt x="2135" y="4206"/>
                  </a:cubicBezTo>
                  <a:cubicBezTo>
                    <a:pt x="2093" y="4269"/>
                    <a:pt x="2093" y="4374"/>
                    <a:pt x="2177" y="4436"/>
                  </a:cubicBezTo>
                  <a:cubicBezTo>
                    <a:pt x="2219" y="4457"/>
                    <a:pt x="2239" y="4478"/>
                    <a:pt x="2281" y="4478"/>
                  </a:cubicBezTo>
                  <a:cubicBezTo>
                    <a:pt x="2323" y="4478"/>
                    <a:pt x="2386" y="4436"/>
                    <a:pt x="2407" y="4395"/>
                  </a:cubicBezTo>
                  <a:cubicBezTo>
                    <a:pt x="2470" y="4311"/>
                    <a:pt x="2553" y="4227"/>
                    <a:pt x="2616" y="4143"/>
                  </a:cubicBezTo>
                  <a:cubicBezTo>
                    <a:pt x="2679" y="4060"/>
                    <a:pt x="2658" y="3955"/>
                    <a:pt x="2595" y="3892"/>
                  </a:cubicBezTo>
                  <a:cubicBezTo>
                    <a:pt x="2560" y="3875"/>
                    <a:pt x="2522" y="3865"/>
                    <a:pt x="2486" y="3865"/>
                  </a:cubicBezTo>
                  <a:close/>
                  <a:moveTo>
                    <a:pt x="18942" y="4137"/>
                  </a:moveTo>
                  <a:cubicBezTo>
                    <a:pt x="18905" y="4137"/>
                    <a:pt x="18867" y="4147"/>
                    <a:pt x="18832" y="4164"/>
                  </a:cubicBezTo>
                  <a:cubicBezTo>
                    <a:pt x="18769" y="4227"/>
                    <a:pt x="18748" y="4332"/>
                    <a:pt x="18811" y="4415"/>
                  </a:cubicBezTo>
                  <a:cubicBezTo>
                    <a:pt x="18874" y="4499"/>
                    <a:pt x="18936" y="4583"/>
                    <a:pt x="18999" y="4667"/>
                  </a:cubicBezTo>
                  <a:cubicBezTo>
                    <a:pt x="19041" y="4729"/>
                    <a:pt x="19083" y="4750"/>
                    <a:pt x="19146" y="4750"/>
                  </a:cubicBezTo>
                  <a:cubicBezTo>
                    <a:pt x="19167" y="4750"/>
                    <a:pt x="19209" y="4729"/>
                    <a:pt x="19229" y="4708"/>
                  </a:cubicBezTo>
                  <a:cubicBezTo>
                    <a:pt x="19313" y="4667"/>
                    <a:pt x="19334" y="4562"/>
                    <a:pt x="19271" y="4478"/>
                  </a:cubicBezTo>
                  <a:cubicBezTo>
                    <a:pt x="19209" y="4395"/>
                    <a:pt x="19146" y="4290"/>
                    <a:pt x="19083" y="4206"/>
                  </a:cubicBezTo>
                  <a:cubicBezTo>
                    <a:pt x="19046" y="4157"/>
                    <a:pt x="18995" y="4137"/>
                    <a:pt x="18942" y="4137"/>
                  </a:cubicBezTo>
                  <a:close/>
                  <a:moveTo>
                    <a:pt x="1895" y="4687"/>
                  </a:moveTo>
                  <a:cubicBezTo>
                    <a:pt x="1838" y="4687"/>
                    <a:pt x="1785" y="4710"/>
                    <a:pt x="1758" y="4750"/>
                  </a:cubicBezTo>
                  <a:cubicBezTo>
                    <a:pt x="1695" y="4855"/>
                    <a:pt x="1633" y="4959"/>
                    <a:pt x="1570" y="5043"/>
                  </a:cubicBezTo>
                  <a:cubicBezTo>
                    <a:pt x="1507" y="5127"/>
                    <a:pt x="1549" y="5231"/>
                    <a:pt x="1612" y="5273"/>
                  </a:cubicBezTo>
                  <a:cubicBezTo>
                    <a:pt x="1654" y="5294"/>
                    <a:pt x="1675" y="5315"/>
                    <a:pt x="1716" y="5315"/>
                  </a:cubicBezTo>
                  <a:cubicBezTo>
                    <a:pt x="1758" y="5315"/>
                    <a:pt x="1821" y="5273"/>
                    <a:pt x="1842" y="5231"/>
                  </a:cubicBezTo>
                  <a:cubicBezTo>
                    <a:pt x="1905" y="5127"/>
                    <a:pt x="1967" y="5043"/>
                    <a:pt x="2030" y="4939"/>
                  </a:cubicBezTo>
                  <a:cubicBezTo>
                    <a:pt x="2093" y="4876"/>
                    <a:pt x="2072" y="4771"/>
                    <a:pt x="1988" y="4708"/>
                  </a:cubicBezTo>
                  <a:cubicBezTo>
                    <a:pt x="1959" y="4694"/>
                    <a:pt x="1926" y="4687"/>
                    <a:pt x="1895" y="4687"/>
                  </a:cubicBezTo>
                  <a:close/>
                  <a:moveTo>
                    <a:pt x="19511" y="4980"/>
                  </a:moveTo>
                  <a:cubicBezTo>
                    <a:pt x="19480" y="4980"/>
                    <a:pt x="19447" y="4986"/>
                    <a:pt x="19418" y="5001"/>
                  </a:cubicBezTo>
                  <a:cubicBezTo>
                    <a:pt x="19355" y="5043"/>
                    <a:pt x="19313" y="5148"/>
                    <a:pt x="19376" y="5231"/>
                  </a:cubicBezTo>
                  <a:cubicBezTo>
                    <a:pt x="19418" y="5315"/>
                    <a:pt x="19481" y="5420"/>
                    <a:pt x="19543" y="5524"/>
                  </a:cubicBezTo>
                  <a:cubicBezTo>
                    <a:pt x="19564" y="5566"/>
                    <a:pt x="19627" y="5608"/>
                    <a:pt x="19690" y="5608"/>
                  </a:cubicBezTo>
                  <a:cubicBezTo>
                    <a:pt x="19711" y="5608"/>
                    <a:pt x="19732" y="5587"/>
                    <a:pt x="19773" y="5587"/>
                  </a:cubicBezTo>
                  <a:cubicBezTo>
                    <a:pt x="19857" y="5524"/>
                    <a:pt x="19878" y="5420"/>
                    <a:pt x="19836" y="5357"/>
                  </a:cubicBezTo>
                  <a:cubicBezTo>
                    <a:pt x="19773" y="5252"/>
                    <a:pt x="19711" y="5148"/>
                    <a:pt x="19648" y="5043"/>
                  </a:cubicBezTo>
                  <a:cubicBezTo>
                    <a:pt x="19621" y="5003"/>
                    <a:pt x="19568" y="4980"/>
                    <a:pt x="19511" y="4980"/>
                  </a:cubicBezTo>
                  <a:close/>
                  <a:moveTo>
                    <a:pt x="1395" y="5559"/>
                  </a:moveTo>
                  <a:cubicBezTo>
                    <a:pt x="1323" y="5559"/>
                    <a:pt x="1267" y="5586"/>
                    <a:pt x="1235" y="5650"/>
                  </a:cubicBezTo>
                  <a:cubicBezTo>
                    <a:pt x="1172" y="5755"/>
                    <a:pt x="1110" y="5859"/>
                    <a:pt x="1068" y="5964"/>
                  </a:cubicBezTo>
                  <a:cubicBezTo>
                    <a:pt x="1026" y="6047"/>
                    <a:pt x="1068" y="6131"/>
                    <a:pt x="1151" y="6173"/>
                  </a:cubicBezTo>
                  <a:cubicBezTo>
                    <a:pt x="1172" y="6194"/>
                    <a:pt x="1193" y="6194"/>
                    <a:pt x="1214" y="6194"/>
                  </a:cubicBezTo>
                  <a:cubicBezTo>
                    <a:pt x="1277" y="6194"/>
                    <a:pt x="1340" y="6152"/>
                    <a:pt x="1382" y="6110"/>
                  </a:cubicBezTo>
                  <a:cubicBezTo>
                    <a:pt x="1423" y="6006"/>
                    <a:pt x="1465" y="5901"/>
                    <a:pt x="1528" y="5796"/>
                  </a:cubicBezTo>
                  <a:cubicBezTo>
                    <a:pt x="1570" y="5713"/>
                    <a:pt x="1528" y="5629"/>
                    <a:pt x="1465" y="5566"/>
                  </a:cubicBezTo>
                  <a:cubicBezTo>
                    <a:pt x="1441" y="5561"/>
                    <a:pt x="1417" y="5559"/>
                    <a:pt x="1395" y="5559"/>
                  </a:cubicBezTo>
                  <a:close/>
                  <a:moveTo>
                    <a:pt x="19990" y="5864"/>
                  </a:moveTo>
                  <a:cubicBezTo>
                    <a:pt x="19966" y="5864"/>
                    <a:pt x="19942" y="5869"/>
                    <a:pt x="19920" y="5880"/>
                  </a:cubicBezTo>
                  <a:cubicBezTo>
                    <a:pt x="19836" y="5922"/>
                    <a:pt x="19794" y="6027"/>
                    <a:pt x="19836" y="6110"/>
                  </a:cubicBezTo>
                  <a:cubicBezTo>
                    <a:pt x="19899" y="6194"/>
                    <a:pt x="19941" y="6299"/>
                    <a:pt x="19983" y="6403"/>
                  </a:cubicBezTo>
                  <a:cubicBezTo>
                    <a:pt x="20025" y="6466"/>
                    <a:pt x="20066" y="6508"/>
                    <a:pt x="20150" y="6508"/>
                  </a:cubicBezTo>
                  <a:cubicBezTo>
                    <a:pt x="20171" y="6508"/>
                    <a:pt x="20192" y="6508"/>
                    <a:pt x="20213" y="6487"/>
                  </a:cubicBezTo>
                  <a:cubicBezTo>
                    <a:pt x="20297" y="6445"/>
                    <a:pt x="20338" y="6361"/>
                    <a:pt x="20297" y="6278"/>
                  </a:cubicBezTo>
                  <a:cubicBezTo>
                    <a:pt x="20255" y="6173"/>
                    <a:pt x="20192" y="6068"/>
                    <a:pt x="20150" y="5964"/>
                  </a:cubicBezTo>
                  <a:cubicBezTo>
                    <a:pt x="20119" y="5903"/>
                    <a:pt x="20055" y="5864"/>
                    <a:pt x="19990" y="5864"/>
                  </a:cubicBezTo>
                  <a:close/>
                  <a:moveTo>
                    <a:pt x="960" y="6482"/>
                  </a:moveTo>
                  <a:cubicBezTo>
                    <a:pt x="887" y="6482"/>
                    <a:pt x="809" y="6522"/>
                    <a:pt x="775" y="6591"/>
                  </a:cubicBezTo>
                  <a:cubicBezTo>
                    <a:pt x="733" y="6696"/>
                    <a:pt x="691" y="6801"/>
                    <a:pt x="649" y="6905"/>
                  </a:cubicBezTo>
                  <a:cubicBezTo>
                    <a:pt x="628" y="6989"/>
                    <a:pt x="670" y="7094"/>
                    <a:pt x="754" y="7115"/>
                  </a:cubicBezTo>
                  <a:cubicBezTo>
                    <a:pt x="775" y="7136"/>
                    <a:pt x="796" y="7136"/>
                    <a:pt x="817" y="7136"/>
                  </a:cubicBezTo>
                  <a:cubicBezTo>
                    <a:pt x="879" y="7136"/>
                    <a:pt x="942" y="7094"/>
                    <a:pt x="984" y="7031"/>
                  </a:cubicBezTo>
                  <a:cubicBezTo>
                    <a:pt x="1005" y="6926"/>
                    <a:pt x="1047" y="6822"/>
                    <a:pt x="1089" y="6717"/>
                  </a:cubicBezTo>
                  <a:cubicBezTo>
                    <a:pt x="1131" y="6633"/>
                    <a:pt x="1089" y="6529"/>
                    <a:pt x="1005" y="6487"/>
                  </a:cubicBezTo>
                  <a:cubicBezTo>
                    <a:pt x="991" y="6483"/>
                    <a:pt x="976" y="6482"/>
                    <a:pt x="960" y="6482"/>
                  </a:cubicBezTo>
                  <a:close/>
                  <a:moveTo>
                    <a:pt x="20395" y="6787"/>
                  </a:moveTo>
                  <a:cubicBezTo>
                    <a:pt x="20376" y="6787"/>
                    <a:pt x="20357" y="6792"/>
                    <a:pt x="20338" y="6801"/>
                  </a:cubicBezTo>
                  <a:cubicBezTo>
                    <a:pt x="20255" y="6822"/>
                    <a:pt x="20213" y="6926"/>
                    <a:pt x="20234" y="7010"/>
                  </a:cubicBezTo>
                  <a:cubicBezTo>
                    <a:pt x="20276" y="7115"/>
                    <a:pt x="20317" y="7219"/>
                    <a:pt x="20359" y="7324"/>
                  </a:cubicBezTo>
                  <a:cubicBezTo>
                    <a:pt x="20380" y="7408"/>
                    <a:pt x="20443" y="7449"/>
                    <a:pt x="20506" y="7449"/>
                  </a:cubicBezTo>
                  <a:cubicBezTo>
                    <a:pt x="20527" y="7449"/>
                    <a:pt x="20548" y="7449"/>
                    <a:pt x="20569" y="7428"/>
                  </a:cubicBezTo>
                  <a:cubicBezTo>
                    <a:pt x="20652" y="7408"/>
                    <a:pt x="20694" y="7303"/>
                    <a:pt x="20673" y="7219"/>
                  </a:cubicBezTo>
                  <a:cubicBezTo>
                    <a:pt x="20631" y="7115"/>
                    <a:pt x="20589" y="7010"/>
                    <a:pt x="20548" y="6905"/>
                  </a:cubicBezTo>
                  <a:cubicBezTo>
                    <a:pt x="20531" y="6840"/>
                    <a:pt x="20464" y="6787"/>
                    <a:pt x="20395" y="6787"/>
                  </a:cubicBezTo>
                  <a:close/>
                  <a:moveTo>
                    <a:pt x="605" y="7444"/>
                  </a:moveTo>
                  <a:cubicBezTo>
                    <a:pt x="532" y="7444"/>
                    <a:pt x="457" y="7485"/>
                    <a:pt x="440" y="7554"/>
                  </a:cubicBezTo>
                  <a:cubicBezTo>
                    <a:pt x="398" y="7659"/>
                    <a:pt x="377" y="7784"/>
                    <a:pt x="356" y="7889"/>
                  </a:cubicBezTo>
                  <a:cubicBezTo>
                    <a:pt x="314" y="7972"/>
                    <a:pt x="377" y="8077"/>
                    <a:pt x="461" y="8098"/>
                  </a:cubicBezTo>
                  <a:lnTo>
                    <a:pt x="503" y="8098"/>
                  </a:lnTo>
                  <a:cubicBezTo>
                    <a:pt x="586" y="8098"/>
                    <a:pt x="649" y="8056"/>
                    <a:pt x="670" y="7972"/>
                  </a:cubicBezTo>
                  <a:cubicBezTo>
                    <a:pt x="691" y="7868"/>
                    <a:pt x="733" y="7763"/>
                    <a:pt x="754" y="7659"/>
                  </a:cubicBezTo>
                  <a:cubicBezTo>
                    <a:pt x="796" y="7575"/>
                    <a:pt x="733" y="7470"/>
                    <a:pt x="649" y="7449"/>
                  </a:cubicBezTo>
                  <a:cubicBezTo>
                    <a:pt x="635" y="7446"/>
                    <a:pt x="620" y="7444"/>
                    <a:pt x="605" y="7444"/>
                  </a:cubicBezTo>
                  <a:close/>
                  <a:moveTo>
                    <a:pt x="20715" y="7758"/>
                  </a:moveTo>
                  <a:cubicBezTo>
                    <a:pt x="20701" y="7758"/>
                    <a:pt x="20687" y="7760"/>
                    <a:pt x="20673" y="7763"/>
                  </a:cubicBezTo>
                  <a:cubicBezTo>
                    <a:pt x="20569" y="7784"/>
                    <a:pt x="20527" y="7889"/>
                    <a:pt x="20548" y="7972"/>
                  </a:cubicBezTo>
                  <a:cubicBezTo>
                    <a:pt x="20569" y="8077"/>
                    <a:pt x="20589" y="8182"/>
                    <a:pt x="20631" y="8286"/>
                  </a:cubicBezTo>
                  <a:cubicBezTo>
                    <a:pt x="20631" y="8370"/>
                    <a:pt x="20715" y="8433"/>
                    <a:pt x="20778" y="8433"/>
                  </a:cubicBezTo>
                  <a:cubicBezTo>
                    <a:pt x="20799" y="8433"/>
                    <a:pt x="20820" y="8412"/>
                    <a:pt x="20820" y="8412"/>
                  </a:cubicBezTo>
                  <a:cubicBezTo>
                    <a:pt x="20924" y="8412"/>
                    <a:pt x="20966" y="8307"/>
                    <a:pt x="20945" y="8224"/>
                  </a:cubicBezTo>
                  <a:cubicBezTo>
                    <a:pt x="20924" y="8119"/>
                    <a:pt x="20903" y="7993"/>
                    <a:pt x="20861" y="7889"/>
                  </a:cubicBezTo>
                  <a:cubicBezTo>
                    <a:pt x="20844" y="7802"/>
                    <a:pt x="20783" y="7758"/>
                    <a:pt x="20715" y="7758"/>
                  </a:cubicBezTo>
                  <a:close/>
                  <a:moveTo>
                    <a:pt x="358" y="8429"/>
                  </a:moveTo>
                  <a:cubicBezTo>
                    <a:pt x="273" y="8429"/>
                    <a:pt x="207" y="8486"/>
                    <a:pt x="189" y="8558"/>
                  </a:cubicBezTo>
                  <a:cubicBezTo>
                    <a:pt x="168" y="8663"/>
                    <a:pt x="147" y="8788"/>
                    <a:pt x="126" y="8893"/>
                  </a:cubicBezTo>
                  <a:cubicBezTo>
                    <a:pt x="126" y="8977"/>
                    <a:pt x="189" y="9081"/>
                    <a:pt x="273" y="9081"/>
                  </a:cubicBezTo>
                  <a:lnTo>
                    <a:pt x="294" y="9081"/>
                  </a:lnTo>
                  <a:cubicBezTo>
                    <a:pt x="377" y="9081"/>
                    <a:pt x="461" y="9040"/>
                    <a:pt x="461" y="8956"/>
                  </a:cubicBezTo>
                  <a:cubicBezTo>
                    <a:pt x="482" y="8830"/>
                    <a:pt x="503" y="8726"/>
                    <a:pt x="524" y="8621"/>
                  </a:cubicBezTo>
                  <a:cubicBezTo>
                    <a:pt x="545" y="8537"/>
                    <a:pt x="482" y="8454"/>
                    <a:pt x="398" y="8433"/>
                  </a:cubicBezTo>
                  <a:cubicBezTo>
                    <a:pt x="384" y="8430"/>
                    <a:pt x="371" y="8429"/>
                    <a:pt x="358" y="8429"/>
                  </a:cubicBezTo>
                  <a:close/>
                  <a:moveTo>
                    <a:pt x="20882" y="8747"/>
                  </a:moveTo>
                  <a:cubicBezTo>
                    <a:pt x="20799" y="8768"/>
                    <a:pt x="20736" y="8851"/>
                    <a:pt x="20757" y="8956"/>
                  </a:cubicBezTo>
                  <a:cubicBezTo>
                    <a:pt x="20778" y="9060"/>
                    <a:pt x="20778" y="9165"/>
                    <a:pt x="20799" y="9270"/>
                  </a:cubicBezTo>
                  <a:cubicBezTo>
                    <a:pt x="20799" y="9353"/>
                    <a:pt x="20882" y="9416"/>
                    <a:pt x="20966" y="9416"/>
                  </a:cubicBezTo>
                  <a:lnTo>
                    <a:pt x="20987" y="9416"/>
                  </a:lnTo>
                  <a:cubicBezTo>
                    <a:pt x="21071" y="9416"/>
                    <a:pt x="21154" y="9332"/>
                    <a:pt x="21133" y="9228"/>
                  </a:cubicBezTo>
                  <a:cubicBezTo>
                    <a:pt x="21113" y="9123"/>
                    <a:pt x="21113" y="8998"/>
                    <a:pt x="21092" y="8893"/>
                  </a:cubicBezTo>
                  <a:cubicBezTo>
                    <a:pt x="21071" y="8809"/>
                    <a:pt x="20987" y="8747"/>
                    <a:pt x="20882" y="8747"/>
                  </a:cubicBezTo>
                  <a:close/>
                  <a:moveTo>
                    <a:pt x="231" y="9416"/>
                  </a:moveTo>
                  <a:cubicBezTo>
                    <a:pt x="147" y="9416"/>
                    <a:pt x="42" y="9479"/>
                    <a:pt x="42" y="9584"/>
                  </a:cubicBezTo>
                  <a:cubicBezTo>
                    <a:pt x="42" y="9688"/>
                    <a:pt x="22" y="9793"/>
                    <a:pt x="22" y="9918"/>
                  </a:cubicBezTo>
                  <a:cubicBezTo>
                    <a:pt x="1" y="10002"/>
                    <a:pt x="84" y="10086"/>
                    <a:pt x="168" y="10107"/>
                  </a:cubicBezTo>
                  <a:lnTo>
                    <a:pt x="189" y="10107"/>
                  </a:lnTo>
                  <a:cubicBezTo>
                    <a:pt x="273" y="10107"/>
                    <a:pt x="356" y="10023"/>
                    <a:pt x="356" y="9939"/>
                  </a:cubicBezTo>
                  <a:cubicBezTo>
                    <a:pt x="356" y="9835"/>
                    <a:pt x="377" y="9709"/>
                    <a:pt x="377" y="9604"/>
                  </a:cubicBezTo>
                  <a:cubicBezTo>
                    <a:pt x="398" y="9521"/>
                    <a:pt x="314" y="9437"/>
                    <a:pt x="231" y="9416"/>
                  </a:cubicBezTo>
                  <a:close/>
                  <a:moveTo>
                    <a:pt x="21029" y="9751"/>
                  </a:moveTo>
                  <a:cubicBezTo>
                    <a:pt x="20924" y="9772"/>
                    <a:pt x="20861" y="9835"/>
                    <a:pt x="20861" y="9939"/>
                  </a:cubicBezTo>
                  <a:cubicBezTo>
                    <a:pt x="20861" y="10044"/>
                    <a:pt x="20882" y="10149"/>
                    <a:pt x="20882" y="10274"/>
                  </a:cubicBezTo>
                  <a:cubicBezTo>
                    <a:pt x="20882" y="10358"/>
                    <a:pt x="20966" y="10441"/>
                    <a:pt x="21050" y="10441"/>
                  </a:cubicBezTo>
                  <a:cubicBezTo>
                    <a:pt x="21050" y="10441"/>
                    <a:pt x="21050" y="10441"/>
                    <a:pt x="21050" y="10421"/>
                  </a:cubicBezTo>
                  <a:cubicBezTo>
                    <a:pt x="21154" y="10421"/>
                    <a:pt x="21217" y="10358"/>
                    <a:pt x="21217" y="10253"/>
                  </a:cubicBezTo>
                  <a:cubicBezTo>
                    <a:pt x="21217" y="10149"/>
                    <a:pt x="21217" y="10023"/>
                    <a:pt x="21196" y="9918"/>
                  </a:cubicBezTo>
                  <a:cubicBezTo>
                    <a:pt x="21196" y="9814"/>
                    <a:pt x="21092" y="9751"/>
                    <a:pt x="21029" y="9751"/>
                  </a:cubicBezTo>
                  <a:close/>
                  <a:moveTo>
                    <a:pt x="168" y="10441"/>
                  </a:moveTo>
                  <a:cubicBezTo>
                    <a:pt x="63" y="10441"/>
                    <a:pt x="1" y="10504"/>
                    <a:pt x="1" y="10609"/>
                  </a:cubicBezTo>
                  <a:cubicBezTo>
                    <a:pt x="1" y="10713"/>
                    <a:pt x="1" y="10839"/>
                    <a:pt x="1" y="10944"/>
                  </a:cubicBezTo>
                  <a:cubicBezTo>
                    <a:pt x="1" y="11048"/>
                    <a:pt x="84" y="11111"/>
                    <a:pt x="168" y="11111"/>
                  </a:cubicBezTo>
                  <a:cubicBezTo>
                    <a:pt x="273" y="11111"/>
                    <a:pt x="335" y="11027"/>
                    <a:pt x="335" y="10944"/>
                  </a:cubicBezTo>
                  <a:cubicBezTo>
                    <a:pt x="335" y="10818"/>
                    <a:pt x="335" y="10713"/>
                    <a:pt x="335" y="10609"/>
                  </a:cubicBezTo>
                  <a:cubicBezTo>
                    <a:pt x="335" y="10504"/>
                    <a:pt x="252" y="10441"/>
                    <a:pt x="168" y="10441"/>
                  </a:cubicBezTo>
                  <a:close/>
                  <a:moveTo>
                    <a:pt x="21050" y="10441"/>
                  </a:moveTo>
                  <a:cubicBezTo>
                    <a:pt x="20966" y="10441"/>
                    <a:pt x="20882" y="10504"/>
                    <a:pt x="20882" y="10609"/>
                  </a:cubicBezTo>
                  <a:cubicBezTo>
                    <a:pt x="20882" y="10713"/>
                    <a:pt x="20882" y="10839"/>
                    <a:pt x="20882" y="10944"/>
                  </a:cubicBezTo>
                  <a:cubicBezTo>
                    <a:pt x="20882" y="11027"/>
                    <a:pt x="20945" y="11111"/>
                    <a:pt x="21050" y="11111"/>
                  </a:cubicBezTo>
                  <a:cubicBezTo>
                    <a:pt x="21133" y="11111"/>
                    <a:pt x="21217" y="11048"/>
                    <a:pt x="21217" y="10944"/>
                  </a:cubicBezTo>
                  <a:cubicBezTo>
                    <a:pt x="21217" y="10839"/>
                    <a:pt x="21217" y="10713"/>
                    <a:pt x="21217" y="10609"/>
                  </a:cubicBezTo>
                  <a:cubicBezTo>
                    <a:pt x="21217" y="10504"/>
                    <a:pt x="21154" y="10441"/>
                    <a:pt x="21050" y="10441"/>
                  </a:cubicBezTo>
                  <a:close/>
                  <a:moveTo>
                    <a:pt x="189" y="11446"/>
                  </a:moveTo>
                  <a:cubicBezTo>
                    <a:pt x="105" y="11467"/>
                    <a:pt x="42" y="11550"/>
                    <a:pt x="42" y="11634"/>
                  </a:cubicBezTo>
                  <a:cubicBezTo>
                    <a:pt x="63" y="11760"/>
                    <a:pt x="63" y="11864"/>
                    <a:pt x="84" y="11969"/>
                  </a:cubicBezTo>
                  <a:cubicBezTo>
                    <a:pt x="84" y="12053"/>
                    <a:pt x="168" y="12115"/>
                    <a:pt x="252" y="12115"/>
                  </a:cubicBezTo>
                  <a:lnTo>
                    <a:pt x="273" y="12115"/>
                  </a:lnTo>
                  <a:cubicBezTo>
                    <a:pt x="356" y="12115"/>
                    <a:pt x="440" y="12032"/>
                    <a:pt x="419" y="11927"/>
                  </a:cubicBezTo>
                  <a:cubicBezTo>
                    <a:pt x="398" y="11822"/>
                    <a:pt x="398" y="11718"/>
                    <a:pt x="377" y="11613"/>
                  </a:cubicBezTo>
                  <a:cubicBezTo>
                    <a:pt x="377" y="11509"/>
                    <a:pt x="294" y="11446"/>
                    <a:pt x="189" y="11446"/>
                  </a:cubicBezTo>
                  <a:close/>
                  <a:moveTo>
                    <a:pt x="21029" y="11446"/>
                  </a:moveTo>
                  <a:cubicBezTo>
                    <a:pt x="20945" y="11446"/>
                    <a:pt x="20841" y="11509"/>
                    <a:pt x="20841" y="11592"/>
                  </a:cubicBezTo>
                  <a:cubicBezTo>
                    <a:pt x="20820" y="11718"/>
                    <a:pt x="20820" y="11822"/>
                    <a:pt x="20799" y="11927"/>
                  </a:cubicBezTo>
                  <a:cubicBezTo>
                    <a:pt x="20799" y="12032"/>
                    <a:pt x="20861" y="12115"/>
                    <a:pt x="20945" y="12115"/>
                  </a:cubicBezTo>
                  <a:lnTo>
                    <a:pt x="20966" y="12115"/>
                  </a:lnTo>
                  <a:cubicBezTo>
                    <a:pt x="21050" y="12115"/>
                    <a:pt x="21133" y="12053"/>
                    <a:pt x="21133" y="11969"/>
                  </a:cubicBezTo>
                  <a:cubicBezTo>
                    <a:pt x="21154" y="11864"/>
                    <a:pt x="21175" y="11739"/>
                    <a:pt x="21175" y="11634"/>
                  </a:cubicBezTo>
                  <a:cubicBezTo>
                    <a:pt x="21175" y="11529"/>
                    <a:pt x="21113" y="11446"/>
                    <a:pt x="21029" y="11446"/>
                  </a:cubicBezTo>
                  <a:close/>
                  <a:moveTo>
                    <a:pt x="368" y="12446"/>
                  </a:moveTo>
                  <a:cubicBezTo>
                    <a:pt x="357" y="12446"/>
                    <a:pt x="346" y="12447"/>
                    <a:pt x="335" y="12450"/>
                  </a:cubicBezTo>
                  <a:cubicBezTo>
                    <a:pt x="231" y="12471"/>
                    <a:pt x="168" y="12555"/>
                    <a:pt x="189" y="12659"/>
                  </a:cubicBezTo>
                  <a:cubicBezTo>
                    <a:pt x="210" y="12764"/>
                    <a:pt x="231" y="12869"/>
                    <a:pt x="273" y="12994"/>
                  </a:cubicBezTo>
                  <a:cubicBezTo>
                    <a:pt x="294" y="13078"/>
                    <a:pt x="356" y="13120"/>
                    <a:pt x="440" y="13120"/>
                  </a:cubicBezTo>
                  <a:lnTo>
                    <a:pt x="461" y="13120"/>
                  </a:lnTo>
                  <a:cubicBezTo>
                    <a:pt x="566" y="13099"/>
                    <a:pt x="628" y="13015"/>
                    <a:pt x="607" y="12910"/>
                  </a:cubicBezTo>
                  <a:cubicBezTo>
                    <a:pt x="566" y="12806"/>
                    <a:pt x="545" y="12701"/>
                    <a:pt x="524" y="12597"/>
                  </a:cubicBezTo>
                  <a:cubicBezTo>
                    <a:pt x="505" y="12505"/>
                    <a:pt x="440" y="12446"/>
                    <a:pt x="368" y="12446"/>
                  </a:cubicBezTo>
                  <a:close/>
                  <a:moveTo>
                    <a:pt x="20850" y="12446"/>
                  </a:moveTo>
                  <a:cubicBezTo>
                    <a:pt x="20778" y="12446"/>
                    <a:pt x="20712" y="12505"/>
                    <a:pt x="20694" y="12597"/>
                  </a:cubicBezTo>
                  <a:cubicBezTo>
                    <a:pt x="20673" y="12701"/>
                    <a:pt x="20652" y="12806"/>
                    <a:pt x="20631" y="12910"/>
                  </a:cubicBezTo>
                  <a:cubicBezTo>
                    <a:pt x="20610" y="12994"/>
                    <a:pt x="20652" y="13099"/>
                    <a:pt x="20757" y="13120"/>
                  </a:cubicBezTo>
                  <a:lnTo>
                    <a:pt x="20778" y="13120"/>
                  </a:lnTo>
                  <a:cubicBezTo>
                    <a:pt x="20861" y="13120"/>
                    <a:pt x="20945" y="13078"/>
                    <a:pt x="20945" y="12994"/>
                  </a:cubicBezTo>
                  <a:cubicBezTo>
                    <a:pt x="20987" y="12869"/>
                    <a:pt x="21008" y="12764"/>
                    <a:pt x="21029" y="12659"/>
                  </a:cubicBezTo>
                  <a:cubicBezTo>
                    <a:pt x="21050" y="12555"/>
                    <a:pt x="20987" y="12471"/>
                    <a:pt x="20882" y="12450"/>
                  </a:cubicBezTo>
                  <a:cubicBezTo>
                    <a:pt x="20872" y="12447"/>
                    <a:pt x="20861" y="12446"/>
                    <a:pt x="20850" y="12446"/>
                  </a:cubicBezTo>
                  <a:close/>
                  <a:moveTo>
                    <a:pt x="610" y="13441"/>
                  </a:moveTo>
                  <a:cubicBezTo>
                    <a:pt x="590" y="13441"/>
                    <a:pt x="568" y="13445"/>
                    <a:pt x="545" y="13454"/>
                  </a:cubicBezTo>
                  <a:cubicBezTo>
                    <a:pt x="461" y="13475"/>
                    <a:pt x="419" y="13559"/>
                    <a:pt x="440" y="13664"/>
                  </a:cubicBezTo>
                  <a:cubicBezTo>
                    <a:pt x="482" y="13768"/>
                    <a:pt x="503" y="13873"/>
                    <a:pt x="545" y="13978"/>
                  </a:cubicBezTo>
                  <a:cubicBezTo>
                    <a:pt x="566" y="14061"/>
                    <a:pt x="628" y="14103"/>
                    <a:pt x="712" y="14103"/>
                  </a:cubicBezTo>
                  <a:cubicBezTo>
                    <a:pt x="733" y="14103"/>
                    <a:pt x="733" y="14103"/>
                    <a:pt x="754" y="14082"/>
                  </a:cubicBezTo>
                  <a:cubicBezTo>
                    <a:pt x="858" y="14061"/>
                    <a:pt x="900" y="13957"/>
                    <a:pt x="858" y="13873"/>
                  </a:cubicBezTo>
                  <a:cubicBezTo>
                    <a:pt x="838" y="13768"/>
                    <a:pt x="796" y="13664"/>
                    <a:pt x="775" y="13559"/>
                  </a:cubicBezTo>
                  <a:cubicBezTo>
                    <a:pt x="742" y="13494"/>
                    <a:pt x="684" y="13441"/>
                    <a:pt x="610" y="13441"/>
                  </a:cubicBezTo>
                  <a:close/>
                  <a:moveTo>
                    <a:pt x="20598" y="13441"/>
                  </a:moveTo>
                  <a:cubicBezTo>
                    <a:pt x="20534" y="13441"/>
                    <a:pt x="20476" y="13494"/>
                    <a:pt x="20443" y="13559"/>
                  </a:cubicBezTo>
                  <a:cubicBezTo>
                    <a:pt x="20422" y="13664"/>
                    <a:pt x="20380" y="13768"/>
                    <a:pt x="20359" y="13873"/>
                  </a:cubicBezTo>
                  <a:cubicBezTo>
                    <a:pt x="20317" y="13957"/>
                    <a:pt x="20359" y="14061"/>
                    <a:pt x="20464" y="14082"/>
                  </a:cubicBezTo>
                  <a:cubicBezTo>
                    <a:pt x="20485" y="14103"/>
                    <a:pt x="20485" y="14103"/>
                    <a:pt x="20506" y="14103"/>
                  </a:cubicBezTo>
                  <a:cubicBezTo>
                    <a:pt x="20589" y="14103"/>
                    <a:pt x="20652" y="14061"/>
                    <a:pt x="20673" y="13978"/>
                  </a:cubicBezTo>
                  <a:cubicBezTo>
                    <a:pt x="20715" y="13873"/>
                    <a:pt x="20736" y="13768"/>
                    <a:pt x="20778" y="13664"/>
                  </a:cubicBezTo>
                  <a:cubicBezTo>
                    <a:pt x="20799" y="13559"/>
                    <a:pt x="20757" y="13475"/>
                    <a:pt x="20652" y="13454"/>
                  </a:cubicBezTo>
                  <a:cubicBezTo>
                    <a:pt x="20634" y="13445"/>
                    <a:pt x="20616" y="13441"/>
                    <a:pt x="20598" y="13441"/>
                  </a:cubicBezTo>
                  <a:close/>
                  <a:moveTo>
                    <a:pt x="949" y="14401"/>
                  </a:moveTo>
                  <a:cubicBezTo>
                    <a:pt x="926" y="14401"/>
                    <a:pt x="902" y="14406"/>
                    <a:pt x="879" y="14417"/>
                  </a:cubicBezTo>
                  <a:cubicBezTo>
                    <a:pt x="796" y="14438"/>
                    <a:pt x="754" y="14542"/>
                    <a:pt x="775" y="14626"/>
                  </a:cubicBezTo>
                  <a:cubicBezTo>
                    <a:pt x="838" y="14731"/>
                    <a:pt x="879" y="14835"/>
                    <a:pt x="921" y="14940"/>
                  </a:cubicBezTo>
                  <a:cubicBezTo>
                    <a:pt x="942" y="15003"/>
                    <a:pt x="1005" y="15045"/>
                    <a:pt x="1068" y="15045"/>
                  </a:cubicBezTo>
                  <a:cubicBezTo>
                    <a:pt x="1089" y="15045"/>
                    <a:pt x="1131" y="15045"/>
                    <a:pt x="1131" y="15024"/>
                  </a:cubicBezTo>
                  <a:cubicBezTo>
                    <a:pt x="1235" y="15003"/>
                    <a:pt x="1256" y="14898"/>
                    <a:pt x="1235" y="14814"/>
                  </a:cubicBezTo>
                  <a:cubicBezTo>
                    <a:pt x="1172" y="14710"/>
                    <a:pt x="1131" y="14605"/>
                    <a:pt x="1089" y="14501"/>
                  </a:cubicBezTo>
                  <a:cubicBezTo>
                    <a:pt x="1073" y="14439"/>
                    <a:pt x="1013" y="14401"/>
                    <a:pt x="949" y="14401"/>
                  </a:cubicBezTo>
                  <a:close/>
                  <a:moveTo>
                    <a:pt x="20269" y="14401"/>
                  </a:moveTo>
                  <a:cubicBezTo>
                    <a:pt x="20205" y="14401"/>
                    <a:pt x="20144" y="14439"/>
                    <a:pt x="20129" y="14501"/>
                  </a:cubicBezTo>
                  <a:cubicBezTo>
                    <a:pt x="20087" y="14605"/>
                    <a:pt x="20025" y="14710"/>
                    <a:pt x="19983" y="14814"/>
                  </a:cubicBezTo>
                  <a:cubicBezTo>
                    <a:pt x="19941" y="14898"/>
                    <a:pt x="19983" y="14982"/>
                    <a:pt x="20066" y="15024"/>
                  </a:cubicBezTo>
                  <a:cubicBezTo>
                    <a:pt x="20108" y="15045"/>
                    <a:pt x="20129" y="15045"/>
                    <a:pt x="20150" y="15045"/>
                  </a:cubicBezTo>
                  <a:cubicBezTo>
                    <a:pt x="20213" y="15045"/>
                    <a:pt x="20276" y="15003"/>
                    <a:pt x="20297" y="14940"/>
                  </a:cubicBezTo>
                  <a:cubicBezTo>
                    <a:pt x="20338" y="14835"/>
                    <a:pt x="20380" y="14731"/>
                    <a:pt x="20422" y="14626"/>
                  </a:cubicBezTo>
                  <a:cubicBezTo>
                    <a:pt x="20464" y="14542"/>
                    <a:pt x="20422" y="14438"/>
                    <a:pt x="20338" y="14417"/>
                  </a:cubicBezTo>
                  <a:cubicBezTo>
                    <a:pt x="20316" y="14406"/>
                    <a:pt x="20292" y="14401"/>
                    <a:pt x="20269" y="14401"/>
                  </a:cubicBezTo>
                  <a:close/>
                  <a:moveTo>
                    <a:pt x="1385" y="15317"/>
                  </a:moveTo>
                  <a:cubicBezTo>
                    <a:pt x="1356" y="15317"/>
                    <a:pt x="1326" y="15324"/>
                    <a:pt x="1298" y="15338"/>
                  </a:cubicBezTo>
                  <a:cubicBezTo>
                    <a:pt x="1214" y="15379"/>
                    <a:pt x="1172" y="15484"/>
                    <a:pt x="1214" y="15568"/>
                  </a:cubicBezTo>
                  <a:cubicBezTo>
                    <a:pt x="1277" y="15651"/>
                    <a:pt x="1319" y="15756"/>
                    <a:pt x="1382" y="15861"/>
                  </a:cubicBezTo>
                  <a:cubicBezTo>
                    <a:pt x="1423" y="15923"/>
                    <a:pt x="1465" y="15944"/>
                    <a:pt x="1528" y="15944"/>
                  </a:cubicBezTo>
                  <a:cubicBezTo>
                    <a:pt x="1570" y="15944"/>
                    <a:pt x="1591" y="15944"/>
                    <a:pt x="1612" y="15923"/>
                  </a:cubicBezTo>
                  <a:cubicBezTo>
                    <a:pt x="1695" y="15882"/>
                    <a:pt x="1716" y="15777"/>
                    <a:pt x="1675" y="15693"/>
                  </a:cubicBezTo>
                  <a:cubicBezTo>
                    <a:pt x="1633" y="15589"/>
                    <a:pt x="1570" y="15505"/>
                    <a:pt x="1528" y="15400"/>
                  </a:cubicBezTo>
                  <a:cubicBezTo>
                    <a:pt x="1500" y="15345"/>
                    <a:pt x="1444" y="15317"/>
                    <a:pt x="1385" y="15317"/>
                  </a:cubicBezTo>
                  <a:close/>
                  <a:moveTo>
                    <a:pt x="19832" y="15317"/>
                  </a:moveTo>
                  <a:cubicBezTo>
                    <a:pt x="19773" y="15317"/>
                    <a:pt x="19718" y="15345"/>
                    <a:pt x="19690" y="15400"/>
                  </a:cubicBezTo>
                  <a:cubicBezTo>
                    <a:pt x="19648" y="15505"/>
                    <a:pt x="19585" y="15610"/>
                    <a:pt x="19543" y="15693"/>
                  </a:cubicBezTo>
                  <a:cubicBezTo>
                    <a:pt x="19481" y="15777"/>
                    <a:pt x="19522" y="15882"/>
                    <a:pt x="19606" y="15923"/>
                  </a:cubicBezTo>
                  <a:cubicBezTo>
                    <a:pt x="19627" y="15944"/>
                    <a:pt x="19648" y="15944"/>
                    <a:pt x="19690" y="15944"/>
                  </a:cubicBezTo>
                  <a:cubicBezTo>
                    <a:pt x="19732" y="15944"/>
                    <a:pt x="19794" y="15923"/>
                    <a:pt x="19836" y="15861"/>
                  </a:cubicBezTo>
                  <a:cubicBezTo>
                    <a:pt x="19878" y="15756"/>
                    <a:pt x="19941" y="15672"/>
                    <a:pt x="20004" y="15568"/>
                  </a:cubicBezTo>
                  <a:cubicBezTo>
                    <a:pt x="20045" y="15484"/>
                    <a:pt x="20004" y="15379"/>
                    <a:pt x="19920" y="15338"/>
                  </a:cubicBezTo>
                  <a:cubicBezTo>
                    <a:pt x="19892" y="15324"/>
                    <a:pt x="19862" y="15317"/>
                    <a:pt x="19832" y="15317"/>
                  </a:cubicBezTo>
                  <a:close/>
                  <a:moveTo>
                    <a:pt x="1889" y="16180"/>
                  </a:moveTo>
                  <a:cubicBezTo>
                    <a:pt x="1856" y="16180"/>
                    <a:pt x="1825" y="16192"/>
                    <a:pt x="1800" y="16216"/>
                  </a:cubicBezTo>
                  <a:cubicBezTo>
                    <a:pt x="1716" y="16258"/>
                    <a:pt x="1695" y="16363"/>
                    <a:pt x="1737" y="16447"/>
                  </a:cubicBezTo>
                  <a:cubicBezTo>
                    <a:pt x="1800" y="16551"/>
                    <a:pt x="1884" y="16635"/>
                    <a:pt x="1947" y="16739"/>
                  </a:cubicBezTo>
                  <a:cubicBezTo>
                    <a:pt x="1967" y="16781"/>
                    <a:pt x="2030" y="16802"/>
                    <a:pt x="2072" y="16802"/>
                  </a:cubicBezTo>
                  <a:cubicBezTo>
                    <a:pt x="2114" y="16802"/>
                    <a:pt x="2156" y="16781"/>
                    <a:pt x="2177" y="16760"/>
                  </a:cubicBezTo>
                  <a:cubicBezTo>
                    <a:pt x="2260" y="16719"/>
                    <a:pt x="2281" y="16614"/>
                    <a:pt x="2219" y="16530"/>
                  </a:cubicBezTo>
                  <a:cubicBezTo>
                    <a:pt x="2156" y="16447"/>
                    <a:pt x="2093" y="16342"/>
                    <a:pt x="2030" y="16258"/>
                  </a:cubicBezTo>
                  <a:cubicBezTo>
                    <a:pt x="1992" y="16208"/>
                    <a:pt x="1939" y="16180"/>
                    <a:pt x="1889" y="16180"/>
                  </a:cubicBezTo>
                  <a:close/>
                  <a:moveTo>
                    <a:pt x="19339" y="16195"/>
                  </a:moveTo>
                  <a:cubicBezTo>
                    <a:pt x="19286" y="16195"/>
                    <a:pt x="19228" y="16218"/>
                    <a:pt x="19188" y="16258"/>
                  </a:cubicBezTo>
                  <a:cubicBezTo>
                    <a:pt x="19125" y="16363"/>
                    <a:pt x="19062" y="16447"/>
                    <a:pt x="18999" y="16530"/>
                  </a:cubicBezTo>
                  <a:cubicBezTo>
                    <a:pt x="18936" y="16614"/>
                    <a:pt x="18957" y="16719"/>
                    <a:pt x="19041" y="16781"/>
                  </a:cubicBezTo>
                  <a:cubicBezTo>
                    <a:pt x="19062" y="16802"/>
                    <a:pt x="19104" y="16802"/>
                    <a:pt x="19146" y="16802"/>
                  </a:cubicBezTo>
                  <a:cubicBezTo>
                    <a:pt x="19188" y="16802"/>
                    <a:pt x="19250" y="16781"/>
                    <a:pt x="19271" y="16739"/>
                  </a:cubicBezTo>
                  <a:cubicBezTo>
                    <a:pt x="19334" y="16656"/>
                    <a:pt x="19397" y="16551"/>
                    <a:pt x="19460" y="16447"/>
                  </a:cubicBezTo>
                  <a:cubicBezTo>
                    <a:pt x="19522" y="16384"/>
                    <a:pt x="19501" y="16279"/>
                    <a:pt x="19418" y="16216"/>
                  </a:cubicBezTo>
                  <a:cubicBezTo>
                    <a:pt x="19396" y="16202"/>
                    <a:pt x="19368" y="16195"/>
                    <a:pt x="19339" y="16195"/>
                  </a:cubicBezTo>
                  <a:close/>
                  <a:moveTo>
                    <a:pt x="2480" y="17005"/>
                  </a:moveTo>
                  <a:cubicBezTo>
                    <a:pt x="2445" y="17005"/>
                    <a:pt x="2412" y="17015"/>
                    <a:pt x="2386" y="17032"/>
                  </a:cubicBezTo>
                  <a:cubicBezTo>
                    <a:pt x="2302" y="17095"/>
                    <a:pt x="2302" y="17200"/>
                    <a:pt x="2365" y="17283"/>
                  </a:cubicBezTo>
                  <a:cubicBezTo>
                    <a:pt x="2428" y="17367"/>
                    <a:pt x="2491" y="17451"/>
                    <a:pt x="2574" y="17535"/>
                  </a:cubicBezTo>
                  <a:cubicBezTo>
                    <a:pt x="2616" y="17576"/>
                    <a:pt x="2658" y="17597"/>
                    <a:pt x="2700" y="17597"/>
                  </a:cubicBezTo>
                  <a:cubicBezTo>
                    <a:pt x="2742" y="17597"/>
                    <a:pt x="2783" y="17576"/>
                    <a:pt x="2825" y="17555"/>
                  </a:cubicBezTo>
                  <a:cubicBezTo>
                    <a:pt x="2888" y="17493"/>
                    <a:pt x="2888" y="17388"/>
                    <a:pt x="2825" y="17325"/>
                  </a:cubicBezTo>
                  <a:cubicBezTo>
                    <a:pt x="2763" y="17242"/>
                    <a:pt x="2700" y="17158"/>
                    <a:pt x="2616" y="17074"/>
                  </a:cubicBezTo>
                  <a:cubicBezTo>
                    <a:pt x="2579" y="17025"/>
                    <a:pt x="2528" y="17005"/>
                    <a:pt x="2480" y="17005"/>
                  </a:cubicBezTo>
                  <a:close/>
                  <a:moveTo>
                    <a:pt x="18726" y="17009"/>
                  </a:moveTo>
                  <a:cubicBezTo>
                    <a:pt x="18681" y="17009"/>
                    <a:pt x="18635" y="17029"/>
                    <a:pt x="18602" y="17074"/>
                  </a:cubicBezTo>
                  <a:cubicBezTo>
                    <a:pt x="18539" y="17158"/>
                    <a:pt x="18455" y="17242"/>
                    <a:pt x="18392" y="17325"/>
                  </a:cubicBezTo>
                  <a:cubicBezTo>
                    <a:pt x="18330" y="17388"/>
                    <a:pt x="18330" y="17493"/>
                    <a:pt x="18392" y="17555"/>
                  </a:cubicBezTo>
                  <a:cubicBezTo>
                    <a:pt x="18434" y="17597"/>
                    <a:pt x="18476" y="17597"/>
                    <a:pt x="18518" y="17597"/>
                  </a:cubicBezTo>
                  <a:cubicBezTo>
                    <a:pt x="18560" y="17597"/>
                    <a:pt x="18602" y="17576"/>
                    <a:pt x="18644" y="17535"/>
                  </a:cubicBezTo>
                  <a:cubicBezTo>
                    <a:pt x="18727" y="17451"/>
                    <a:pt x="18790" y="17367"/>
                    <a:pt x="18874" y="17283"/>
                  </a:cubicBezTo>
                  <a:cubicBezTo>
                    <a:pt x="18916" y="17200"/>
                    <a:pt x="18916" y="17095"/>
                    <a:pt x="18832" y="17053"/>
                  </a:cubicBezTo>
                  <a:cubicBezTo>
                    <a:pt x="18803" y="17024"/>
                    <a:pt x="18765" y="17009"/>
                    <a:pt x="18726" y="17009"/>
                  </a:cubicBezTo>
                  <a:close/>
                  <a:moveTo>
                    <a:pt x="3160" y="17759"/>
                  </a:moveTo>
                  <a:cubicBezTo>
                    <a:pt x="3113" y="17759"/>
                    <a:pt x="3066" y="17775"/>
                    <a:pt x="3035" y="17807"/>
                  </a:cubicBezTo>
                  <a:cubicBezTo>
                    <a:pt x="2972" y="17869"/>
                    <a:pt x="2972" y="17974"/>
                    <a:pt x="3035" y="18058"/>
                  </a:cubicBezTo>
                  <a:cubicBezTo>
                    <a:pt x="3118" y="18120"/>
                    <a:pt x="3202" y="18204"/>
                    <a:pt x="3286" y="18288"/>
                  </a:cubicBezTo>
                  <a:cubicBezTo>
                    <a:pt x="3327" y="18309"/>
                    <a:pt x="3369" y="18330"/>
                    <a:pt x="3411" y="18330"/>
                  </a:cubicBezTo>
                  <a:cubicBezTo>
                    <a:pt x="3453" y="18330"/>
                    <a:pt x="3495" y="18309"/>
                    <a:pt x="3516" y="18288"/>
                  </a:cubicBezTo>
                  <a:cubicBezTo>
                    <a:pt x="3579" y="18225"/>
                    <a:pt x="3579" y="18120"/>
                    <a:pt x="3516" y="18037"/>
                  </a:cubicBezTo>
                  <a:cubicBezTo>
                    <a:pt x="3432" y="17974"/>
                    <a:pt x="3348" y="17890"/>
                    <a:pt x="3286" y="17807"/>
                  </a:cubicBezTo>
                  <a:cubicBezTo>
                    <a:pt x="3254" y="17775"/>
                    <a:pt x="3207" y="17759"/>
                    <a:pt x="3160" y="17759"/>
                  </a:cubicBezTo>
                  <a:close/>
                  <a:moveTo>
                    <a:pt x="18047" y="17759"/>
                  </a:moveTo>
                  <a:cubicBezTo>
                    <a:pt x="18005" y="17759"/>
                    <a:pt x="17964" y="17775"/>
                    <a:pt x="17932" y="17807"/>
                  </a:cubicBezTo>
                  <a:cubicBezTo>
                    <a:pt x="17848" y="17890"/>
                    <a:pt x="17765" y="17974"/>
                    <a:pt x="17702" y="18058"/>
                  </a:cubicBezTo>
                  <a:cubicBezTo>
                    <a:pt x="17618" y="18120"/>
                    <a:pt x="17618" y="18225"/>
                    <a:pt x="17681" y="18288"/>
                  </a:cubicBezTo>
                  <a:cubicBezTo>
                    <a:pt x="17723" y="18330"/>
                    <a:pt x="17765" y="18330"/>
                    <a:pt x="17807" y="18330"/>
                  </a:cubicBezTo>
                  <a:cubicBezTo>
                    <a:pt x="17848" y="18330"/>
                    <a:pt x="17890" y="18330"/>
                    <a:pt x="17932" y="18288"/>
                  </a:cubicBezTo>
                  <a:cubicBezTo>
                    <a:pt x="18016" y="18204"/>
                    <a:pt x="18100" y="18141"/>
                    <a:pt x="18162" y="18058"/>
                  </a:cubicBezTo>
                  <a:cubicBezTo>
                    <a:pt x="18246" y="17995"/>
                    <a:pt x="18246" y="17869"/>
                    <a:pt x="18162" y="17807"/>
                  </a:cubicBezTo>
                  <a:cubicBezTo>
                    <a:pt x="18131" y="17775"/>
                    <a:pt x="18089" y="17759"/>
                    <a:pt x="18047" y="17759"/>
                  </a:cubicBezTo>
                  <a:close/>
                  <a:moveTo>
                    <a:pt x="3909" y="18447"/>
                  </a:moveTo>
                  <a:cubicBezTo>
                    <a:pt x="3859" y="18447"/>
                    <a:pt x="3811" y="18462"/>
                    <a:pt x="3788" y="18497"/>
                  </a:cubicBezTo>
                  <a:cubicBezTo>
                    <a:pt x="3725" y="18581"/>
                    <a:pt x="3725" y="18685"/>
                    <a:pt x="3809" y="18748"/>
                  </a:cubicBezTo>
                  <a:cubicBezTo>
                    <a:pt x="3892" y="18811"/>
                    <a:pt x="3976" y="18895"/>
                    <a:pt x="4060" y="18957"/>
                  </a:cubicBezTo>
                  <a:cubicBezTo>
                    <a:pt x="4102" y="18978"/>
                    <a:pt x="4144" y="18999"/>
                    <a:pt x="4164" y="18999"/>
                  </a:cubicBezTo>
                  <a:cubicBezTo>
                    <a:pt x="4227" y="18999"/>
                    <a:pt x="4269" y="18978"/>
                    <a:pt x="4311" y="18936"/>
                  </a:cubicBezTo>
                  <a:cubicBezTo>
                    <a:pt x="4353" y="18853"/>
                    <a:pt x="4353" y="18748"/>
                    <a:pt x="4269" y="18685"/>
                  </a:cubicBezTo>
                  <a:cubicBezTo>
                    <a:pt x="4185" y="18623"/>
                    <a:pt x="4102" y="18560"/>
                    <a:pt x="4018" y="18476"/>
                  </a:cubicBezTo>
                  <a:cubicBezTo>
                    <a:pt x="3990" y="18457"/>
                    <a:pt x="3949" y="18447"/>
                    <a:pt x="3909" y="18447"/>
                  </a:cubicBezTo>
                  <a:close/>
                  <a:moveTo>
                    <a:pt x="17306" y="18452"/>
                  </a:moveTo>
                  <a:cubicBezTo>
                    <a:pt x="17267" y="18452"/>
                    <a:pt x="17229" y="18468"/>
                    <a:pt x="17200" y="18497"/>
                  </a:cubicBezTo>
                  <a:cubicBezTo>
                    <a:pt x="17116" y="18560"/>
                    <a:pt x="17032" y="18623"/>
                    <a:pt x="16928" y="18706"/>
                  </a:cubicBezTo>
                  <a:cubicBezTo>
                    <a:pt x="16865" y="18748"/>
                    <a:pt x="16844" y="18874"/>
                    <a:pt x="16907" y="18936"/>
                  </a:cubicBezTo>
                  <a:cubicBezTo>
                    <a:pt x="16949" y="18978"/>
                    <a:pt x="16991" y="18999"/>
                    <a:pt x="17032" y="18999"/>
                  </a:cubicBezTo>
                  <a:cubicBezTo>
                    <a:pt x="17074" y="18999"/>
                    <a:pt x="17116" y="18999"/>
                    <a:pt x="17137" y="18978"/>
                  </a:cubicBezTo>
                  <a:cubicBezTo>
                    <a:pt x="17242" y="18895"/>
                    <a:pt x="17325" y="18832"/>
                    <a:pt x="17409" y="18748"/>
                  </a:cubicBezTo>
                  <a:cubicBezTo>
                    <a:pt x="17493" y="18685"/>
                    <a:pt x="17493" y="18581"/>
                    <a:pt x="17430" y="18518"/>
                  </a:cubicBezTo>
                  <a:cubicBezTo>
                    <a:pt x="17396" y="18473"/>
                    <a:pt x="17351" y="18452"/>
                    <a:pt x="17306" y="18452"/>
                  </a:cubicBezTo>
                  <a:close/>
                  <a:moveTo>
                    <a:pt x="4720" y="19061"/>
                  </a:moveTo>
                  <a:cubicBezTo>
                    <a:pt x="4663" y="19061"/>
                    <a:pt x="4610" y="19084"/>
                    <a:pt x="4583" y="19125"/>
                  </a:cubicBezTo>
                  <a:cubicBezTo>
                    <a:pt x="4520" y="19208"/>
                    <a:pt x="4541" y="19313"/>
                    <a:pt x="4625" y="19376"/>
                  </a:cubicBezTo>
                  <a:cubicBezTo>
                    <a:pt x="4708" y="19439"/>
                    <a:pt x="4813" y="19501"/>
                    <a:pt x="4897" y="19564"/>
                  </a:cubicBezTo>
                  <a:cubicBezTo>
                    <a:pt x="4939" y="19585"/>
                    <a:pt x="4960" y="19585"/>
                    <a:pt x="5001" y="19585"/>
                  </a:cubicBezTo>
                  <a:cubicBezTo>
                    <a:pt x="5043" y="19585"/>
                    <a:pt x="5106" y="19564"/>
                    <a:pt x="5148" y="19501"/>
                  </a:cubicBezTo>
                  <a:cubicBezTo>
                    <a:pt x="5190" y="19439"/>
                    <a:pt x="5169" y="19334"/>
                    <a:pt x="5085" y="19271"/>
                  </a:cubicBezTo>
                  <a:cubicBezTo>
                    <a:pt x="5001" y="19208"/>
                    <a:pt x="4897" y="19146"/>
                    <a:pt x="4813" y="19083"/>
                  </a:cubicBezTo>
                  <a:cubicBezTo>
                    <a:pt x="4783" y="19068"/>
                    <a:pt x="4751" y="19061"/>
                    <a:pt x="4720" y="19061"/>
                  </a:cubicBezTo>
                  <a:close/>
                  <a:moveTo>
                    <a:pt x="16483" y="19062"/>
                  </a:moveTo>
                  <a:cubicBezTo>
                    <a:pt x="16454" y="19062"/>
                    <a:pt x="16426" y="19069"/>
                    <a:pt x="16405" y="19083"/>
                  </a:cubicBezTo>
                  <a:cubicBezTo>
                    <a:pt x="16321" y="19146"/>
                    <a:pt x="16216" y="19208"/>
                    <a:pt x="16133" y="19271"/>
                  </a:cubicBezTo>
                  <a:cubicBezTo>
                    <a:pt x="16049" y="19334"/>
                    <a:pt x="16028" y="19439"/>
                    <a:pt x="16070" y="19501"/>
                  </a:cubicBezTo>
                  <a:cubicBezTo>
                    <a:pt x="16112" y="19564"/>
                    <a:pt x="16154" y="19585"/>
                    <a:pt x="16216" y="19585"/>
                  </a:cubicBezTo>
                  <a:cubicBezTo>
                    <a:pt x="16237" y="19585"/>
                    <a:pt x="16279" y="19585"/>
                    <a:pt x="16300" y="19564"/>
                  </a:cubicBezTo>
                  <a:cubicBezTo>
                    <a:pt x="16405" y="19501"/>
                    <a:pt x="16509" y="19439"/>
                    <a:pt x="16593" y="19376"/>
                  </a:cubicBezTo>
                  <a:cubicBezTo>
                    <a:pt x="16677" y="19313"/>
                    <a:pt x="16698" y="19208"/>
                    <a:pt x="16635" y="19146"/>
                  </a:cubicBezTo>
                  <a:cubicBezTo>
                    <a:pt x="16607" y="19090"/>
                    <a:pt x="16542" y="19062"/>
                    <a:pt x="16483" y="19062"/>
                  </a:cubicBezTo>
                  <a:close/>
                  <a:moveTo>
                    <a:pt x="5598" y="19589"/>
                  </a:moveTo>
                  <a:cubicBezTo>
                    <a:pt x="5534" y="19589"/>
                    <a:pt x="5471" y="19624"/>
                    <a:pt x="5441" y="19669"/>
                  </a:cubicBezTo>
                  <a:cubicBezTo>
                    <a:pt x="5378" y="19752"/>
                    <a:pt x="5420" y="19857"/>
                    <a:pt x="5504" y="19899"/>
                  </a:cubicBezTo>
                  <a:cubicBezTo>
                    <a:pt x="5608" y="19962"/>
                    <a:pt x="5692" y="20024"/>
                    <a:pt x="5796" y="20066"/>
                  </a:cubicBezTo>
                  <a:cubicBezTo>
                    <a:pt x="5817" y="20087"/>
                    <a:pt x="5859" y="20087"/>
                    <a:pt x="5880" y="20087"/>
                  </a:cubicBezTo>
                  <a:cubicBezTo>
                    <a:pt x="5943" y="20087"/>
                    <a:pt x="6006" y="20045"/>
                    <a:pt x="6027" y="20004"/>
                  </a:cubicBezTo>
                  <a:cubicBezTo>
                    <a:pt x="6068" y="19920"/>
                    <a:pt x="6048" y="19815"/>
                    <a:pt x="5964" y="19773"/>
                  </a:cubicBezTo>
                  <a:cubicBezTo>
                    <a:pt x="5859" y="19711"/>
                    <a:pt x="5755" y="19669"/>
                    <a:pt x="5671" y="19606"/>
                  </a:cubicBezTo>
                  <a:cubicBezTo>
                    <a:pt x="5648" y="19594"/>
                    <a:pt x="5623" y="19589"/>
                    <a:pt x="5598" y="19589"/>
                  </a:cubicBezTo>
                  <a:close/>
                  <a:moveTo>
                    <a:pt x="15634" y="19597"/>
                  </a:moveTo>
                  <a:cubicBezTo>
                    <a:pt x="15605" y="19597"/>
                    <a:pt x="15575" y="19606"/>
                    <a:pt x="15547" y="19627"/>
                  </a:cubicBezTo>
                  <a:cubicBezTo>
                    <a:pt x="15442" y="19669"/>
                    <a:pt x="15359" y="19732"/>
                    <a:pt x="15254" y="19773"/>
                  </a:cubicBezTo>
                  <a:cubicBezTo>
                    <a:pt x="15170" y="19815"/>
                    <a:pt x="15149" y="19920"/>
                    <a:pt x="15191" y="20004"/>
                  </a:cubicBezTo>
                  <a:cubicBezTo>
                    <a:pt x="15212" y="20066"/>
                    <a:pt x="15275" y="20087"/>
                    <a:pt x="15338" y="20087"/>
                  </a:cubicBezTo>
                  <a:cubicBezTo>
                    <a:pt x="15359" y="20087"/>
                    <a:pt x="15379" y="20087"/>
                    <a:pt x="15400" y="20066"/>
                  </a:cubicBezTo>
                  <a:cubicBezTo>
                    <a:pt x="15505" y="20024"/>
                    <a:pt x="15610" y="19962"/>
                    <a:pt x="15714" y="19920"/>
                  </a:cubicBezTo>
                  <a:cubicBezTo>
                    <a:pt x="15798" y="19878"/>
                    <a:pt x="15819" y="19773"/>
                    <a:pt x="15777" y="19690"/>
                  </a:cubicBezTo>
                  <a:cubicBezTo>
                    <a:pt x="15749" y="19634"/>
                    <a:pt x="15693" y="19597"/>
                    <a:pt x="15634" y="19597"/>
                  </a:cubicBezTo>
                  <a:close/>
                  <a:moveTo>
                    <a:pt x="6494" y="20038"/>
                  </a:moveTo>
                  <a:cubicBezTo>
                    <a:pt x="6431" y="20038"/>
                    <a:pt x="6373" y="20069"/>
                    <a:pt x="6340" y="20150"/>
                  </a:cubicBezTo>
                  <a:cubicBezTo>
                    <a:pt x="6299" y="20234"/>
                    <a:pt x="6340" y="20317"/>
                    <a:pt x="6424" y="20359"/>
                  </a:cubicBezTo>
                  <a:cubicBezTo>
                    <a:pt x="6529" y="20401"/>
                    <a:pt x="6633" y="20443"/>
                    <a:pt x="6738" y="20485"/>
                  </a:cubicBezTo>
                  <a:cubicBezTo>
                    <a:pt x="6759" y="20506"/>
                    <a:pt x="6780" y="20506"/>
                    <a:pt x="6801" y="20506"/>
                  </a:cubicBezTo>
                  <a:cubicBezTo>
                    <a:pt x="6884" y="20506"/>
                    <a:pt x="6947" y="20464"/>
                    <a:pt x="6968" y="20401"/>
                  </a:cubicBezTo>
                  <a:cubicBezTo>
                    <a:pt x="6989" y="20317"/>
                    <a:pt x="6947" y="20213"/>
                    <a:pt x="6864" y="20171"/>
                  </a:cubicBezTo>
                  <a:cubicBezTo>
                    <a:pt x="6759" y="20129"/>
                    <a:pt x="6654" y="20087"/>
                    <a:pt x="6550" y="20045"/>
                  </a:cubicBezTo>
                  <a:cubicBezTo>
                    <a:pt x="6531" y="20041"/>
                    <a:pt x="6512" y="20038"/>
                    <a:pt x="6494" y="20038"/>
                  </a:cubicBezTo>
                  <a:close/>
                  <a:moveTo>
                    <a:pt x="14714" y="20038"/>
                  </a:moveTo>
                  <a:cubicBezTo>
                    <a:pt x="14693" y="20038"/>
                    <a:pt x="14671" y="20041"/>
                    <a:pt x="14647" y="20045"/>
                  </a:cubicBezTo>
                  <a:cubicBezTo>
                    <a:pt x="14563" y="20087"/>
                    <a:pt x="14459" y="20129"/>
                    <a:pt x="14354" y="20171"/>
                  </a:cubicBezTo>
                  <a:cubicBezTo>
                    <a:pt x="14271" y="20213"/>
                    <a:pt x="14229" y="20317"/>
                    <a:pt x="14250" y="20401"/>
                  </a:cubicBezTo>
                  <a:cubicBezTo>
                    <a:pt x="14271" y="20464"/>
                    <a:pt x="14333" y="20506"/>
                    <a:pt x="14417" y="20506"/>
                  </a:cubicBezTo>
                  <a:cubicBezTo>
                    <a:pt x="14438" y="20506"/>
                    <a:pt x="14459" y="20506"/>
                    <a:pt x="14480" y="20485"/>
                  </a:cubicBezTo>
                  <a:cubicBezTo>
                    <a:pt x="14584" y="20443"/>
                    <a:pt x="14689" y="20401"/>
                    <a:pt x="14794" y="20359"/>
                  </a:cubicBezTo>
                  <a:cubicBezTo>
                    <a:pt x="14877" y="20317"/>
                    <a:pt x="14919" y="20234"/>
                    <a:pt x="14877" y="20150"/>
                  </a:cubicBezTo>
                  <a:cubicBezTo>
                    <a:pt x="14845" y="20069"/>
                    <a:pt x="14787" y="20038"/>
                    <a:pt x="14714" y="20038"/>
                  </a:cubicBezTo>
                  <a:close/>
                  <a:moveTo>
                    <a:pt x="7448" y="20396"/>
                  </a:moveTo>
                  <a:cubicBezTo>
                    <a:pt x="7380" y="20396"/>
                    <a:pt x="7317" y="20436"/>
                    <a:pt x="7282" y="20506"/>
                  </a:cubicBezTo>
                  <a:cubicBezTo>
                    <a:pt x="7261" y="20610"/>
                    <a:pt x="7303" y="20694"/>
                    <a:pt x="7387" y="20715"/>
                  </a:cubicBezTo>
                  <a:cubicBezTo>
                    <a:pt x="7512" y="20757"/>
                    <a:pt x="7617" y="20799"/>
                    <a:pt x="7721" y="20820"/>
                  </a:cubicBezTo>
                  <a:lnTo>
                    <a:pt x="7763" y="20820"/>
                  </a:lnTo>
                  <a:cubicBezTo>
                    <a:pt x="7847" y="20820"/>
                    <a:pt x="7910" y="20778"/>
                    <a:pt x="7931" y="20715"/>
                  </a:cubicBezTo>
                  <a:cubicBezTo>
                    <a:pt x="7952" y="20610"/>
                    <a:pt x="7910" y="20527"/>
                    <a:pt x="7805" y="20506"/>
                  </a:cubicBezTo>
                  <a:cubicBezTo>
                    <a:pt x="7701" y="20464"/>
                    <a:pt x="7596" y="20443"/>
                    <a:pt x="7491" y="20401"/>
                  </a:cubicBezTo>
                  <a:cubicBezTo>
                    <a:pt x="7477" y="20397"/>
                    <a:pt x="7463" y="20396"/>
                    <a:pt x="7448" y="20396"/>
                  </a:cubicBezTo>
                  <a:close/>
                  <a:moveTo>
                    <a:pt x="13783" y="20388"/>
                  </a:moveTo>
                  <a:cubicBezTo>
                    <a:pt x="13764" y="20388"/>
                    <a:pt x="13745" y="20392"/>
                    <a:pt x="13727" y="20401"/>
                  </a:cubicBezTo>
                  <a:cubicBezTo>
                    <a:pt x="13622" y="20422"/>
                    <a:pt x="13517" y="20464"/>
                    <a:pt x="13413" y="20485"/>
                  </a:cubicBezTo>
                  <a:cubicBezTo>
                    <a:pt x="13308" y="20527"/>
                    <a:pt x="13266" y="20610"/>
                    <a:pt x="13287" y="20694"/>
                  </a:cubicBezTo>
                  <a:cubicBezTo>
                    <a:pt x="13308" y="20778"/>
                    <a:pt x="13371" y="20820"/>
                    <a:pt x="13455" y="20820"/>
                  </a:cubicBezTo>
                  <a:lnTo>
                    <a:pt x="13496" y="20820"/>
                  </a:lnTo>
                  <a:cubicBezTo>
                    <a:pt x="13601" y="20778"/>
                    <a:pt x="13727" y="20757"/>
                    <a:pt x="13831" y="20715"/>
                  </a:cubicBezTo>
                  <a:cubicBezTo>
                    <a:pt x="13915" y="20694"/>
                    <a:pt x="13957" y="20589"/>
                    <a:pt x="13936" y="20506"/>
                  </a:cubicBezTo>
                  <a:cubicBezTo>
                    <a:pt x="13919" y="20440"/>
                    <a:pt x="13852" y="20388"/>
                    <a:pt x="13783" y="20388"/>
                  </a:cubicBezTo>
                  <a:close/>
                  <a:moveTo>
                    <a:pt x="8421" y="20648"/>
                  </a:moveTo>
                  <a:cubicBezTo>
                    <a:pt x="8349" y="20648"/>
                    <a:pt x="8284" y="20705"/>
                    <a:pt x="8265" y="20778"/>
                  </a:cubicBezTo>
                  <a:cubicBezTo>
                    <a:pt x="8245" y="20882"/>
                    <a:pt x="8307" y="20966"/>
                    <a:pt x="8391" y="20987"/>
                  </a:cubicBezTo>
                  <a:cubicBezTo>
                    <a:pt x="8496" y="21008"/>
                    <a:pt x="8621" y="21029"/>
                    <a:pt x="8726" y="21050"/>
                  </a:cubicBezTo>
                  <a:lnTo>
                    <a:pt x="8768" y="21050"/>
                  </a:lnTo>
                  <a:cubicBezTo>
                    <a:pt x="8830" y="21050"/>
                    <a:pt x="8914" y="20987"/>
                    <a:pt x="8935" y="20903"/>
                  </a:cubicBezTo>
                  <a:cubicBezTo>
                    <a:pt x="8956" y="20820"/>
                    <a:pt x="8893" y="20736"/>
                    <a:pt x="8789" y="20715"/>
                  </a:cubicBezTo>
                  <a:cubicBezTo>
                    <a:pt x="8684" y="20694"/>
                    <a:pt x="8579" y="20673"/>
                    <a:pt x="8454" y="20652"/>
                  </a:cubicBezTo>
                  <a:cubicBezTo>
                    <a:pt x="8443" y="20649"/>
                    <a:pt x="8432" y="20648"/>
                    <a:pt x="8421" y="20648"/>
                  </a:cubicBezTo>
                  <a:close/>
                  <a:moveTo>
                    <a:pt x="12797" y="20648"/>
                  </a:moveTo>
                  <a:cubicBezTo>
                    <a:pt x="12786" y="20648"/>
                    <a:pt x="12775" y="20649"/>
                    <a:pt x="12764" y="20652"/>
                  </a:cubicBezTo>
                  <a:cubicBezTo>
                    <a:pt x="12638" y="20673"/>
                    <a:pt x="12534" y="20694"/>
                    <a:pt x="12429" y="20715"/>
                  </a:cubicBezTo>
                  <a:cubicBezTo>
                    <a:pt x="12346" y="20736"/>
                    <a:pt x="12283" y="20820"/>
                    <a:pt x="12283" y="20924"/>
                  </a:cubicBezTo>
                  <a:cubicBezTo>
                    <a:pt x="12304" y="20987"/>
                    <a:pt x="12387" y="21050"/>
                    <a:pt x="12450" y="21050"/>
                  </a:cubicBezTo>
                  <a:lnTo>
                    <a:pt x="12492" y="21050"/>
                  </a:lnTo>
                  <a:cubicBezTo>
                    <a:pt x="12597" y="21029"/>
                    <a:pt x="12722" y="21008"/>
                    <a:pt x="12827" y="20987"/>
                  </a:cubicBezTo>
                  <a:cubicBezTo>
                    <a:pt x="12910" y="20966"/>
                    <a:pt x="12973" y="20882"/>
                    <a:pt x="12952" y="20778"/>
                  </a:cubicBezTo>
                  <a:cubicBezTo>
                    <a:pt x="12934" y="20705"/>
                    <a:pt x="12869" y="20648"/>
                    <a:pt x="12797" y="20648"/>
                  </a:cubicBezTo>
                  <a:close/>
                  <a:moveTo>
                    <a:pt x="9419" y="20816"/>
                  </a:moveTo>
                  <a:cubicBezTo>
                    <a:pt x="9333" y="20816"/>
                    <a:pt x="9270" y="20875"/>
                    <a:pt x="9270" y="20966"/>
                  </a:cubicBezTo>
                  <a:cubicBezTo>
                    <a:pt x="9249" y="21050"/>
                    <a:pt x="9312" y="21133"/>
                    <a:pt x="9416" y="21154"/>
                  </a:cubicBezTo>
                  <a:cubicBezTo>
                    <a:pt x="9521" y="21154"/>
                    <a:pt x="9646" y="21175"/>
                    <a:pt x="9751" y="21175"/>
                  </a:cubicBezTo>
                  <a:lnTo>
                    <a:pt x="9772" y="21175"/>
                  </a:lnTo>
                  <a:cubicBezTo>
                    <a:pt x="9856" y="21175"/>
                    <a:pt x="9918" y="21112"/>
                    <a:pt x="9939" y="21029"/>
                  </a:cubicBezTo>
                  <a:cubicBezTo>
                    <a:pt x="9939" y="20924"/>
                    <a:pt x="9877" y="20861"/>
                    <a:pt x="9772" y="20840"/>
                  </a:cubicBezTo>
                  <a:cubicBezTo>
                    <a:pt x="9667" y="20840"/>
                    <a:pt x="9563" y="20820"/>
                    <a:pt x="9458" y="20820"/>
                  </a:cubicBezTo>
                  <a:cubicBezTo>
                    <a:pt x="9445" y="20817"/>
                    <a:pt x="9431" y="20816"/>
                    <a:pt x="9419" y="20816"/>
                  </a:cubicBezTo>
                  <a:close/>
                  <a:moveTo>
                    <a:pt x="11807" y="20816"/>
                  </a:moveTo>
                  <a:cubicBezTo>
                    <a:pt x="11798" y="20816"/>
                    <a:pt x="11789" y="20817"/>
                    <a:pt x="11781" y="20820"/>
                  </a:cubicBezTo>
                  <a:cubicBezTo>
                    <a:pt x="11655" y="20820"/>
                    <a:pt x="11550" y="20840"/>
                    <a:pt x="11446" y="20840"/>
                  </a:cubicBezTo>
                  <a:cubicBezTo>
                    <a:pt x="11341" y="20861"/>
                    <a:pt x="11278" y="20945"/>
                    <a:pt x="11278" y="21029"/>
                  </a:cubicBezTo>
                  <a:cubicBezTo>
                    <a:pt x="11299" y="21112"/>
                    <a:pt x="11362" y="21175"/>
                    <a:pt x="11446" y="21175"/>
                  </a:cubicBezTo>
                  <a:cubicBezTo>
                    <a:pt x="11467" y="21175"/>
                    <a:pt x="11467" y="21175"/>
                    <a:pt x="11467" y="21196"/>
                  </a:cubicBezTo>
                  <a:cubicBezTo>
                    <a:pt x="11592" y="21175"/>
                    <a:pt x="11697" y="21175"/>
                    <a:pt x="11822" y="21154"/>
                  </a:cubicBezTo>
                  <a:cubicBezTo>
                    <a:pt x="11906" y="21133"/>
                    <a:pt x="11969" y="21050"/>
                    <a:pt x="11969" y="20966"/>
                  </a:cubicBezTo>
                  <a:cubicBezTo>
                    <a:pt x="11950" y="20891"/>
                    <a:pt x="11881" y="20816"/>
                    <a:pt x="11807" y="20816"/>
                  </a:cubicBezTo>
                  <a:close/>
                  <a:moveTo>
                    <a:pt x="10802" y="20879"/>
                  </a:moveTo>
                  <a:cubicBezTo>
                    <a:pt x="10794" y="20879"/>
                    <a:pt x="10785" y="20880"/>
                    <a:pt x="10776" y="20882"/>
                  </a:cubicBezTo>
                  <a:lnTo>
                    <a:pt x="10442" y="20882"/>
                  </a:lnTo>
                  <a:cubicBezTo>
                    <a:pt x="10337" y="20882"/>
                    <a:pt x="10274" y="20945"/>
                    <a:pt x="10274" y="21050"/>
                  </a:cubicBezTo>
                  <a:cubicBezTo>
                    <a:pt x="10274" y="21133"/>
                    <a:pt x="10337" y="21217"/>
                    <a:pt x="10442" y="21217"/>
                  </a:cubicBezTo>
                  <a:lnTo>
                    <a:pt x="10776" y="21217"/>
                  </a:lnTo>
                  <a:cubicBezTo>
                    <a:pt x="10881" y="21217"/>
                    <a:pt x="10944" y="21133"/>
                    <a:pt x="10944" y="21050"/>
                  </a:cubicBezTo>
                  <a:cubicBezTo>
                    <a:pt x="10944" y="20956"/>
                    <a:pt x="10877" y="20879"/>
                    <a:pt x="10802" y="208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96;p21">
              <a:extLst>
                <a:ext uri="{FF2B5EF4-FFF2-40B4-BE49-F238E27FC236}">
                  <a16:creationId xmlns:a16="http://schemas.microsoft.com/office/drawing/2014/main" id="{80B14188-5902-28C8-F39E-9351DC0AE26D}"/>
                </a:ext>
              </a:extLst>
            </p:cNvPr>
            <p:cNvSpPr/>
            <p:nvPr/>
          </p:nvSpPr>
          <p:spPr>
            <a:xfrm>
              <a:off x="5944015" y="3149436"/>
              <a:ext cx="182025" cy="102781"/>
            </a:xfrm>
            <a:custGeom>
              <a:avLst/>
              <a:gdLst/>
              <a:ahLst/>
              <a:cxnLst/>
              <a:rect l="l" t="t" r="r" b="b"/>
              <a:pathLst>
                <a:path w="8747" h="4939" extrusionOk="0">
                  <a:moveTo>
                    <a:pt x="1089" y="0"/>
                  </a:moveTo>
                  <a:cubicBezTo>
                    <a:pt x="482" y="0"/>
                    <a:pt x="1" y="481"/>
                    <a:pt x="1" y="1088"/>
                  </a:cubicBezTo>
                  <a:lnTo>
                    <a:pt x="1" y="3850"/>
                  </a:lnTo>
                  <a:cubicBezTo>
                    <a:pt x="1" y="4436"/>
                    <a:pt x="482" y="4938"/>
                    <a:pt x="1089" y="4938"/>
                  </a:cubicBezTo>
                  <a:lnTo>
                    <a:pt x="8119" y="4938"/>
                  </a:lnTo>
                  <a:cubicBezTo>
                    <a:pt x="8538" y="4938"/>
                    <a:pt x="8747" y="4457"/>
                    <a:pt x="8496" y="4143"/>
                  </a:cubicBezTo>
                  <a:lnTo>
                    <a:pt x="7408" y="2762"/>
                  </a:lnTo>
                  <a:cubicBezTo>
                    <a:pt x="7261" y="2595"/>
                    <a:pt x="7261" y="2344"/>
                    <a:pt x="7408" y="2176"/>
                  </a:cubicBezTo>
                  <a:lnTo>
                    <a:pt x="8496" y="795"/>
                  </a:lnTo>
                  <a:cubicBezTo>
                    <a:pt x="8747" y="460"/>
                    <a:pt x="8538" y="0"/>
                    <a:pt x="8119" y="0"/>
                  </a:cubicBez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97;p21">
              <a:extLst>
                <a:ext uri="{FF2B5EF4-FFF2-40B4-BE49-F238E27FC236}">
                  <a16:creationId xmlns:a16="http://schemas.microsoft.com/office/drawing/2014/main" id="{6FE2BC64-12B0-90D2-9A72-E3A609A15B48}"/>
                </a:ext>
              </a:extLst>
            </p:cNvPr>
            <p:cNvSpPr/>
            <p:nvPr/>
          </p:nvSpPr>
          <p:spPr>
            <a:xfrm>
              <a:off x="5944015" y="3149436"/>
              <a:ext cx="60557" cy="31361"/>
            </a:xfrm>
            <a:custGeom>
              <a:avLst/>
              <a:gdLst/>
              <a:ahLst/>
              <a:cxnLst/>
              <a:rect l="l" t="t" r="r" b="b"/>
              <a:pathLst>
                <a:path w="2910" h="1507" extrusionOk="0">
                  <a:moveTo>
                    <a:pt x="1047" y="0"/>
                  </a:moveTo>
                  <a:cubicBezTo>
                    <a:pt x="461" y="42"/>
                    <a:pt x="1" y="502"/>
                    <a:pt x="1" y="1088"/>
                  </a:cubicBezTo>
                  <a:lnTo>
                    <a:pt x="1" y="1507"/>
                  </a:lnTo>
                  <a:lnTo>
                    <a:pt x="2909" y="150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98;p21">
              <a:extLst>
                <a:ext uri="{FF2B5EF4-FFF2-40B4-BE49-F238E27FC236}">
                  <a16:creationId xmlns:a16="http://schemas.microsoft.com/office/drawing/2014/main" id="{A11DDC62-D95B-B6AF-FB57-30DF76B7BF51}"/>
                </a:ext>
              </a:extLst>
            </p:cNvPr>
            <p:cNvSpPr/>
            <p:nvPr/>
          </p:nvSpPr>
          <p:spPr>
            <a:xfrm>
              <a:off x="5418897" y="3149436"/>
              <a:ext cx="182025" cy="102781"/>
            </a:xfrm>
            <a:custGeom>
              <a:avLst/>
              <a:gdLst/>
              <a:ahLst/>
              <a:cxnLst/>
              <a:rect l="l" t="t" r="r" b="b"/>
              <a:pathLst>
                <a:path w="8747" h="4939" extrusionOk="0">
                  <a:moveTo>
                    <a:pt x="629" y="0"/>
                  </a:moveTo>
                  <a:cubicBezTo>
                    <a:pt x="210" y="0"/>
                    <a:pt x="1" y="460"/>
                    <a:pt x="252" y="795"/>
                  </a:cubicBezTo>
                  <a:lnTo>
                    <a:pt x="1340" y="2176"/>
                  </a:lnTo>
                  <a:cubicBezTo>
                    <a:pt x="1487" y="2344"/>
                    <a:pt x="1487" y="2595"/>
                    <a:pt x="1340" y="2762"/>
                  </a:cubicBezTo>
                  <a:lnTo>
                    <a:pt x="252" y="4143"/>
                  </a:lnTo>
                  <a:cubicBezTo>
                    <a:pt x="1" y="4457"/>
                    <a:pt x="210" y="4938"/>
                    <a:pt x="629" y="4938"/>
                  </a:cubicBezTo>
                  <a:lnTo>
                    <a:pt x="7659" y="4938"/>
                  </a:lnTo>
                  <a:cubicBezTo>
                    <a:pt x="8266" y="4938"/>
                    <a:pt x="8747" y="4436"/>
                    <a:pt x="8747" y="3850"/>
                  </a:cubicBezTo>
                  <a:lnTo>
                    <a:pt x="8747" y="1088"/>
                  </a:lnTo>
                  <a:cubicBezTo>
                    <a:pt x="8747" y="481"/>
                    <a:pt x="8266" y="0"/>
                    <a:pt x="7659" y="0"/>
                  </a:cubicBez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99;p21">
              <a:extLst>
                <a:ext uri="{FF2B5EF4-FFF2-40B4-BE49-F238E27FC236}">
                  <a16:creationId xmlns:a16="http://schemas.microsoft.com/office/drawing/2014/main" id="{CFC1574F-50E4-D302-71BA-9FF4DB7BDD9E}"/>
                </a:ext>
              </a:extLst>
            </p:cNvPr>
            <p:cNvSpPr/>
            <p:nvPr/>
          </p:nvSpPr>
          <p:spPr>
            <a:xfrm>
              <a:off x="5540385" y="3149436"/>
              <a:ext cx="60536" cy="31361"/>
            </a:xfrm>
            <a:custGeom>
              <a:avLst/>
              <a:gdLst/>
              <a:ahLst/>
              <a:cxnLst/>
              <a:rect l="l" t="t" r="r" b="b"/>
              <a:pathLst>
                <a:path w="2909" h="1507" extrusionOk="0">
                  <a:moveTo>
                    <a:pt x="1863" y="0"/>
                  </a:moveTo>
                  <a:lnTo>
                    <a:pt x="1" y="1507"/>
                  </a:lnTo>
                  <a:lnTo>
                    <a:pt x="2909" y="1507"/>
                  </a:lnTo>
                  <a:lnTo>
                    <a:pt x="2909" y="1088"/>
                  </a:lnTo>
                  <a:cubicBezTo>
                    <a:pt x="2909" y="502"/>
                    <a:pt x="2449" y="42"/>
                    <a:pt x="1863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500;p21">
              <a:extLst>
                <a:ext uri="{FF2B5EF4-FFF2-40B4-BE49-F238E27FC236}">
                  <a16:creationId xmlns:a16="http://schemas.microsoft.com/office/drawing/2014/main" id="{B5332034-E9FB-FDAB-422C-B4DF9064DA2D}"/>
                </a:ext>
              </a:extLst>
            </p:cNvPr>
            <p:cNvSpPr/>
            <p:nvPr/>
          </p:nvSpPr>
          <p:spPr>
            <a:xfrm>
              <a:off x="5498578" y="3179028"/>
              <a:ext cx="547782" cy="115849"/>
            </a:xfrm>
            <a:custGeom>
              <a:avLst/>
              <a:gdLst/>
              <a:ahLst/>
              <a:cxnLst/>
              <a:rect l="l" t="t" r="r" b="b"/>
              <a:pathLst>
                <a:path w="26323" h="5567" extrusionOk="0">
                  <a:moveTo>
                    <a:pt x="2763" y="1"/>
                  </a:moveTo>
                  <a:cubicBezTo>
                    <a:pt x="1235" y="1"/>
                    <a:pt x="1" y="1256"/>
                    <a:pt x="1" y="2784"/>
                  </a:cubicBezTo>
                  <a:cubicBezTo>
                    <a:pt x="1" y="4311"/>
                    <a:pt x="1235" y="5567"/>
                    <a:pt x="2763" y="5567"/>
                  </a:cubicBezTo>
                  <a:lnTo>
                    <a:pt x="23561" y="5567"/>
                  </a:lnTo>
                  <a:cubicBezTo>
                    <a:pt x="25088" y="5567"/>
                    <a:pt x="26323" y="4311"/>
                    <a:pt x="26323" y="2784"/>
                  </a:cubicBezTo>
                  <a:cubicBezTo>
                    <a:pt x="26323" y="1256"/>
                    <a:pt x="25088" y="1"/>
                    <a:pt x="23561" y="1"/>
                  </a:cubicBezTo>
                  <a:close/>
                </a:path>
              </a:pathLst>
            </a:custGeom>
            <a:solidFill>
              <a:srgbClr val="4EC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01;p21">
              <a:extLst>
                <a:ext uri="{FF2B5EF4-FFF2-40B4-BE49-F238E27FC236}">
                  <a16:creationId xmlns:a16="http://schemas.microsoft.com/office/drawing/2014/main" id="{73080035-BEB4-C6A3-F411-E407BF8B47A8}"/>
                </a:ext>
              </a:extLst>
            </p:cNvPr>
            <p:cNvSpPr/>
            <p:nvPr/>
          </p:nvSpPr>
          <p:spPr>
            <a:xfrm>
              <a:off x="3429466" y="2406264"/>
              <a:ext cx="125422" cy="207184"/>
            </a:xfrm>
            <a:custGeom>
              <a:avLst/>
              <a:gdLst/>
              <a:ahLst/>
              <a:cxnLst/>
              <a:rect l="l" t="t" r="r" b="b"/>
              <a:pathLst>
                <a:path w="6027" h="9956" extrusionOk="0">
                  <a:moveTo>
                    <a:pt x="732" y="1"/>
                  </a:moveTo>
                  <a:cubicBezTo>
                    <a:pt x="568" y="1"/>
                    <a:pt x="413" y="127"/>
                    <a:pt x="398" y="309"/>
                  </a:cubicBezTo>
                  <a:lnTo>
                    <a:pt x="147" y="4348"/>
                  </a:lnTo>
                  <a:cubicBezTo>
                    <a:pt x="1" y="6607"/>
                    <a:pt x="1319" y="8721"/>
                    <a:pt x="3432" y="9578"/>
                  </a:cubicBezTo>
                  <a:lnTo>
                    <a:pt x="4269" y="9934"/>
                  </a:lnTo>
                  <a:cubicBezTo>
                    <a:pt x="4308" y="9949"/>
                    <a:pt x="4347" y="9955"/>
                    <a:pt x="4386" y="9955"/>
                  </a:cubicBezTo>
                  <a:cubicBezTo>
                    <a:pt x="4516" y="9955"/>
                    <a:pt x="4639" y="9880"/>
                    <a:pt x="4688" y="9767"/>
                  </a:cubicBezTo>
                  <a:lnTo>
                    <a:pt x="5064" y="8951"/>
                  </a:lnTo>
                  <a:cubicBezTo>
                    <a:pt x="6027" y="6879"/>
                    <a:pt x="5546" y="4431"/>
                    <a:pt x="3893" y="2862"/>
                  </a:cubicBezTo>
                  <a:lnTo>
                    <a:pt x="963" y="100"/>
                  </a:lnTo>
                  <a:cubicBezTo>
                    <a:pt x="895" y="31"/>
                    <a:pt x="812" y="1"/>
                    <a:pt x="732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02;p21">
              <a:extLst>
                <a:ext uri="{FF2B5EF4-FFF2-40B4-BE49-F238E27FC236}">
                  <a16:creationId xmlns:a16="http://schemas.microsoft.com/office/drawing/2014/main" id="{1542892D-796F-832E-7880-4E5432CFD19A}"/>
                </a:ext>
              </a:extLst>
            </p:cNvPr>
            <p:cNvSpPr/>
            <p:nvPr/>
          </p:nvSpPr>
          <p:spPr>
            <a:xfrm>
              <a:off x="4241533" y="2590163"/>
              <a:ext cx="124111" cy="221231"/>
            </a:xfrm>
            <a:custGeom>
              <a:avLst/>
              <a:gdLst/>
              <a:ahLst/>
              <a:cxnLst/>
              <a:rect l="l" t="t" r="r" b="b"/>
              <a:pathLst>
                <a:path w="5964" h="10631" extrusionOk="0">
                  <a:moveTo>
                    <a:pt x="2671" y="1"/>
                  </a:moveTo>
                  <a:cubicBezTo>
                    <a:pt x="2546" y="1"/>
                    <a:pt x="2420" y="74"/>
                    <a:pt x="2365" y="218"/>
                  </a:cubicBezTo>
                  <a:lnTo>
                    <a:pt x="858" y="3943"/>
                  </a:lnTo>
                  <a:cubicBezTo>
                    <a:pt x="0" y="6056"/>
                    <a:pt x="586" y="8483"/>
                    <a:pt x="2323" y="9969"/>
                  </a:cubicBezTo>
                  <a:lnTo>
                    <a:pt x="3013" y="10555"/>
                  </a:lnTo>
                  <a:cubicBezTo>
                    <a:pt x="3073" y="10605"/>
                    <a:pt x="3152" y="10631"/>
                    <a:pt x="3232" y="10631"/>
                  </a:cubicBezTo>
                  <a:cubicBezTo>
                    <a:pt x="3320" y="10631"/>
                    <a:pt x="3408" y="10599"/>
                    <a:pt x="3474" y="10534"/>
                  </a:cubicBezTo>
                  <a:lnTo>
                    <a:pt x="4081" y="9864"/>
                  </a:lnTo>
                  <a:cubicBezTo>
                    <a:pt x="5629" y="8211"/>
                    <a:pt x="5964" y="5721"/>
                    <a:pt x="4876" y="3734"/>
                  </a:cubicBezTo>
                  <a:lnTo>
                    <a:pt x="2951" y="177"/>
                  </a:lnTo>
                  <a:cubicBezTo>
                    <a:pt x="2892" y="59"/>
                    <a:pt x="2782" y="1"/>
                    <a:pt x="2671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03;p21">
              <a:extLst>
                <a:ext uri="{FF2B5EF4-FFF2-40B4-BE49-F238E27FC236}">
                  <a16:creationId xmlns:a16="http://schemas.microsoft.com/office/drawing/2014/main" id="{DB9FA76E-CD00-9F47-96CC-80FCE2CA7955}"/>
                </a:ext>
              </a:extLst>
            </p:cNvPr>
            <p:cNvSpPr/>
            <p:nvPr/>
          </p:nvSpPr>
          <p:spPr>
            <a:xfrm>
              <a:off x="4320923" y="3002246"/>
              <a:ext cx="95664" cy="102656"/>
            </a:xfrm>
            <a:custGeom>
              <a:avLst/>
              <a:gdLst/>
              <a:ahLst/>
              <a:cxnLst/>
              <a:rect l="l" t="t" r="r" b="b"/>
              <a:pathLst>
                <a:path w="4597" h="4933" extrusionOk="0">
                  <a:moveTo>
                    <a:pt x="4241" y="1"/>
                  </a:moveTo>
                  <a:lnTo>
                    <a:pt x="3697" y="22"/>
                  </a:lnTo>
                  <a:cubicBezTo>
                    <a:pt x="2316" y="85"/>
                    <a:pt x="1123" y="1005"/>
                    <a:pt x="726" y="2323"/>
                  </a:cubicBezTo>
                  <a:lnTo>
                    <a:pt x="35" y="4688"/>
                  </a:lnTo>
                  <a:cubicBezTo>
                    <a:pt x="0" y="4810"/>
                    <a:pt x="112" y="4933"/>
                    <a:pt x="235" y="4933"/>
                  </a:cubicBezTo>
                  <a:cubicBezTo>
                    <a:pt x="259" y="4933"/>
                    <a:pt x="283" y="4928"/>
                    <a:pt x="307" y="4918"/>
                  </a:cubicBezTo>
                  <a:lnTo>
                    <a:pt x="2546" y="3955"/>
                  </a:lnTo>
                  <a:cubicBezTo>
                    <a:pt x="3823" y="3411"/>
                    <a:pt x="4597" y="2114"/>
                    <a:pt x="4492" y="733"/>
                  </a:cubicBezTo>
                  <a:lnTo>
                    <a:pt x="4450" y="189"/>
                  </a:lnTo>
                  <a:cubicBezTo>
                    <a:pt x="4429" y="85"/>
                    <a:pt x="4346" y="1"/>
                    <a:pt x="4241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04;p21">
              <a:extLst>
                <a:ext uri="{FF2B5EF4-FFF2-40B4-BE49-F238E27FC236}">
                  <a16:creationId xmlns:a16="http://schemas.microsoft.com/office/drawing/2014/main" id="{C3EF3C75-8AEE-42A8-0C77-197D834561C6}"/>
                </a:ext>
              </a:extLst>
            </p:cNvPr>
            <p:cNvSpPr/>
            <p:nvPr/>
          </p:nvSpPr>
          <p:spPr>
            <a:xfrm>
              <a:off x="3695084" y="2479807"/>
              <a:ext cx="87111" cy="143547"/>
            </a:xfrm>
            <a:custGeom>
              <a:avLst/>
              <a:gdLst/>
              <a:ahLst/>
              <a:cxnLst/>
              <a:rect l="l" t="t" r="r" b="b"/>
              <a:pathLst>
                <a:path w="4186" h="6898" extrusionOk="0">
                  <a:moveTo>
                    <a:pt x="510" y="1"/>
                  </a:moveTo>
                  <a:cubicBezTo>
                    <a:pt x="395" y="1"/>
                    <a:pt x="286" y="80"/>
                    <a:pt x="272" y="207"/>
                  </a:cubicBezTo>
                  <a:lnTo>
                    <a:pt x="105" y="3011"/>
                  </a:lnTo>
                  <a:cubicBezTo>
                    <a:pt x="0" y="4580"/>
                    <a:pt x="921" y="6044"/>
                    <a:pt x="2386" y="6651"/>
                  </a:cubicBezTo>
                  <a:lnTo>
                    <a:pt x="2951" y="6881"/>
                  </a:lnTo>
                  <a:cubicBezTo>
                    <a:pt x="2982" y="6892"/>
                    <a:pt x="3013" y="6897"/>
                    <a:pt x="3043" y="6897"/>
                  </a:cubicBezTo>
                  <a:cubicBezTo>
                    <a:pt x="3134" y="6897"/>
                    <a:pt x="3212" y="6850"/>
                    <a:pt x="3243" y="6756"/>
                  </a:cubicBezTo>
                  <a:lnTo>
                    <a:pt x="3516" y="6191"/>
                  </a:lnTo>
                  <a:cubicBezTo>
                    <a:pt x="4185" y="4768"/>
                    <a:pt x="3850" y="3073"/>
                    <a:pt x="2699" y="1985"/>
                  </a:cubicBezTo>
                  <a:lnTo>
                    <a:pt x="670" y="60"/>
                  </a:lnTo>
                  <a:cubicBezTo>
                    <a:pt x="622" y="19"/>
                    <a:pt x="565" y="1"/>
                    <a:pt x="510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05;p21">
              <a:extLst>
                <a:ext uri="{FF2B5EF4-FFF2-40B4-BE49-F238E27FC236}">
                  <a16:creationId xmlns:a16="http://schemas.microsoft.com/office/drawing/2014/main" id="{2C6593AC-B09C-9593-D885-2452B048FA48}"/>
                </a:ext>
              </a:extLst>
            </p:cNvPr>
            <p:cNvSpPr/>
            <p:nvPr/>
          </p:nvSpPr>
          <p:spPr>
            <a:xfrm>
              <a:off x="3564897" y="2630077"/>
              <a:ext cx="87090" cy="141695"/>
            </a:xfrm>
            <a:custGeom>
              <a:avLst/>
              <a:gdLst/>
              <a:ahLst/>
              <a:cxnLst/>
              <a:rect l="l" t="t" r="r" b="b"/>
              <a:pathLst>
                <a:path w="4185" h="6809" extrusionOk="0">
                  <a:moveTo>
                    <a:pt x="3127" y="0"/>
                  </a:moveTo>
                  <a:cubicBezTo>
                    <a:pt x="3097" y="0"/>
                    <a:pt x="3065" y="6"/>
                    <a:pt x="3034" y="16"/>
                  </a:cubicBezTo>
                  <a:lnTo>
                    <a:pt x="2448" y="225"/>
                  </a:lnTo>
                  <a:cubicBezTo>
                    <a:pt x="963" y="769"/>
                    <a:pt x="0" y="2192"/>
                    <a:pt x="42" y="3782"/>
                  </a:cubicBezTo>
                  <a:lnTo>
                    <a:pt x="126" y="6586"/>
                  </a:lnTo>
                  <a:cubicBezTo>
                    <a:pt x="126" y="6718"/>
                    <a:pt x="238" y="6808"/>
                    <a:pt x="356" y="6808"/>
                  </a:cubicBezTo>
                  <a:cubicBezTo>
                    <a:pt x="406" y="6808"/>
                    <a:pt x="458" y="6791"/>
                    <a:pt x="502" y="6754"/>
                  </a:cubicBezTo>
                  <a:lnTo>
                    <a:pt x="2616" y="4891"/>
                  </a:lnTo>
                  <a:cubicBezTo>
                    <a:pt x="3787" y="3845"/>
                    <a:pt x="4185" y="2171"/>
                    <a:pt x="3557" y="707"/>
                  </a:cubicBezTo>
                  <a:lnTo>
                    <a:pt x="3327" y="142"/>
                  </a:lnTo>
                  <a:cubicBezTo>
                    <a:pt x="3296" y="48"/>
                    <a:pt x="3217" y="0"/>
                    <a:pt x="3127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06;p21">
              <a:extLst>
                <a:ext uri="{FF2B5EF4-FFF2-40B4-BE49-F238E27FC236}">
                  <a16:creationId xmlns:a16="http://schemas.microsoft.com/office/drawing/2014/main" id="{08734188-3AF0-E2D0-8FCC-722783F8CAFB}"/>
                </a:ext>
              </a:extLst>
            </p:cNvPr>
            <p:cNvSpPr/>
            <p:nvPr/>
          </p:nvSpPr>
          <p:spPr>
            <a:xfrm>
              <a:off x="5583504" y="3671063"/>
              <a:ext cx="495965" cy="495528"/>
            </a:xfrm>
            <a:custGeom>
              <a:avLst/>
              <a:gdLst/>
              <a:ahLst/>
              <a:cxnLst/>
              <a:rect l="l" t="t" r="r" b="b"/>
              <a:pathLst>
                <a:path w="23833" h="23812" extrusionOk="0">
                  <a:moveTo>
                    <a:pt x="11927" y="2951"/>
                  </a:moveTo>
                  <a:cubicBezTo>
                    <a:pt x="16844" y="2951"/>
                    <a:pt x="20861" y="6968"/>
                    <a:pt x="20861" y="11906"/>
                  </a:cubicBezTo>
                  <a:cubicBezTo>
                    <a:pt x="20861" y="16844"/>
                    <a:pt x="16844" y="20840"/>
                    <a:pt x="11927" y="20840"/>
                  </a:cubicBezTo>
                  <a:cubicBezTo>
                    <a:pt x="6989" y="20840"/>
                    <a:pt x="2971" y="16844"/>
                    <a:pt x="2971" y="11906"/>
                  </a:cubicBezTo>
                  <a:cubicBezTo>
                    <a:pt x="2971" y="6968"/>
                    <a:pt x="6989" y="2951"/>
                    <a:pt x="11927" y="2951"/>
                  </a:cubicBezTo>
                  <a:close/>
                  <a:moveTo>
                    <a:pt x="11927" y="1"/>
                  </a:moveTo>
                  <a:cubicBezTo>
                    <a:pt x="5356" y="1"/>
                    <a:pt x="0" y="5336"/>
                    <a:pt x="0" y="11906"/>
                  </a:cubicBezTo>
                  <a:cubicBezTo>
                    <a:pt x="0" y="18476"/>
                    <a:pt x="5356" y="23812"/>
                    <a:pt x="11927" y="23812"/>
                  </a:cubicBezTo>
                  <a:cubicBezTo>
                    <a:pt x="18497" y="23812"/>
                    <a:pt x="23832" y="18476"/>
                    <a:pt x="23832" y="11906"/>
                  </a:cubicBezTo>
                  <a:cubicBezTo>
                    <a:pt x="23832" y="5336"/>
                    <a:pt x="18476" y="1"/>
                    <a:pt x="11927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07;p21">
              <a:extLst>
                <a:ext uri="{FF2B5EF4-FFF2-40B4-BE49-F238E27FC236}">
                  <a16:creationId xmlns:a16="http://schemas.microsoft.com/office/drawing/2014/main" id="{2172EC00-9EF4-CE8E-8134-7FAC16EADEFD}"/>
                </a:ext>
              </a:extLst>
            </p:cNvPr>
            <p:cNvSpPr/>
            <p:nvPr/>
          </p:nvSpPr>
          <p:spPr>
            <a:xfrm>
              <a:off x="5786401" y="3523020"/>
              <a:ext cx="90149" cy="89712"/>
            </a:xfrm>
            <a:custGeom>
              <a:avLst/>
              <a:gdLst/>
              <a:ahLst/>
              <a:cxnLst/>
              <a:rect l="l" t="t" r="r" b="b"/>
              <a:pathLst>
                <a:path w="4332" h="4311" extrusionOk="0">
                  <a:moveTo>
                    <a:pt x="2177" y="1130"/>
                  </a:moveTo>
                  <a:cubicBezTo>
                    <a:pt x="2741" y="1130"/>
                    <a:pt x="3202" y="1591"/>
                    <a:pt x="3202" y="2156"/>
                  </a:cubicBezTo>
                  <a:cubicBezTo>
                    <a:pt x="3202" y="2721"/>
                    <a:pt x="2741" y="3181"/>
                    <a:pt x="2177" y="3181"/>
                  </a:cubicBezTo>
                  <a:cubicBezTo>
                    <a:pt x="1591" y="3181"/>
                    <a:pt x="1130" y="2721"/>
                    <a:pt x="1130" y="2156"/>
                  </a:cubicBezTo>
                  <a:cubicBezTo>
                    <a:pt x="1130" y="1591"/>
                    <a:pt x="1591" y="1130"/>
                    <a:pt x="2177" y="1130"/>
                  </a:cubicBezTo>
                  <a:close/>
                  <a:moveTo>
                    <a:pt x="2177" y="1"/>
                  </a:moveTo>
                  <a:cubicBezTo>
                    <a:pt x="984" y="1"/>
                    <a:pt x="0" y="963"/>
                    <a:pt x="0" y="2156"/>
                  </a:cubicBezTo>
                  <a:cubicBezTo>
                    <a:pt x="0" y="3348"/>
                    <a:pt x="984" y="4311"/>
                    <a:pt x="2177" y="4311"/>
                  </a:cubicBezTo>
                  <a:cubicBezTo>
                    <a:pt x="3369" y="4311"/>
                    <a:pt x="4332" y="3348"/>
                    <a:pt x="4332" y="2156"/>
                  </a:cubicBezTo>
                  <a:cubicBezTo>
                    <a:pt x="4332" y="963"/>
                    <a:pt x="3369" y="1"/>
                    <a:pt x="2177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508;p21">
              <a:extLst>
                <a:ext uri="{FF2B5EF4-FFF2-40B4-BE49-F238E27FC236}">
                  <a16:creationId xmlns:a16="http://schemas.microsoft.com/office/drawing/2014/main" id="{68B27C72-8FD3-C1E8-3176-C48D60FEDBA1}"/>
                </a:ext>
              </a:extLst>
            </p:cNvPr>
            <p:cNvSpPr/>
            <p:nvPr/>
          </p:nvSpPr>
          <p:spPr>
            <a:xfrm>
              <a:off x="5820799" y="3603139"/>
              <a:ext cx="21351" cy="77517"/>
            </a:xfrm>
            <a:custGeom>
              <a:avLst/>
              <a:gdLst/>
              <a:ahLst/>
              <a:cxnLst/>
              <a:rect l="l" t="t" r="r" b="b"/>
              <a:pathLst>
                <a:path w="1026" h="3725" extrusionOk="0">
                  <a:moveTo>
                    <a:pt x="0" y="0"/>
                  </a:moveTo>
                  <a:lnTo>
                    <a:pt x="0" y="3725"/>
                  </a:lnTo>
                  <a:lnTo>
                    <a:pt x="1026" y="372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509;p21">
              <a:extLst>
                <a:ext uri="{FF2B5EF4-FFF2-40B4-BE49-F238E27FC236}">
                  <a16:creationId xmlns:a16="http://schemas.microsoft.com/office/drawing/2014/main" id="{53DBD324-8F7D-DFA6-C070-7707D82D45F9}"/>
                </a:ext>
              </a:extLst>
            </p:cNvPr>
            <p:cNvSpPr/>
            <p:nvPr/>
          </p:nvSpPr>
          <p:spPr>
            <a:xfrm>
              <a:off x="5610494" y="3698054"/>
              <a:ext cx="441963" cy="441547"/>
            </a:xfrm>
            <a:custGeom>
              <a:avLst/>
              <a:gdLst/>
              <a:ahLst/>
              <a:cxnLst/>
              <a:rect l="l" t="t" r="r" b="b"/>
              <a:pathLst>
                <a:path w="21238" h="21218" extrusionOk="0">
                  <a:moveTo>
                    <a:pt x="10106" y="1"/>
                  </a:moveTo>
                  <a:cubicBezTo>
                    <a:pt x="10002" y="1"/>
                    <a:pt x="9939" y="85"/>
                    <a:pt x="9939" y="168"/>
                  </a:cubicBezTo>
                  <a:cubicBezTo>
                    <a:pt x="9939" y="273"/>
                    <a:pt x="10023" y="336"/>
                    <a:pt x="10106" y="336"/>
                  </a:cubicBezTo>
                  <a:lnTo>
                    <a:pt x="10441" y="336"/>
                  </a:lnTo>
                  <a:cubicBezTo>
                    <a:pt x="10546" y="336"/>
                    <a:pt x="10630" y="252"/>
                    <a:pt x="10609" y="168"/>
                  </a:cubicBezTo>
                  <a:cubicBezTo>
                    <a:pt x="10609" y="64"/>
                    <a:pt x="10546" y="1"/>
                    <a:pt x="10441" y="1"/>
                  </a:cubicBezTo>
                  <a:close/>
                  <a:moveTo>
                    <a:pt x="11132" y="1"/>
                  </a:moveTo>
                  <a:cubicBezTo>
                    <a:pt x="11027" y="1"/>
                    <a:pt x="10964" y="64"/>
                    <a:pt x="10964" y="168"/>
                  </a:cubicBezTo>
                  <a:cubicBezTo>
                    <a:pt x="10964" y="252"/>
                    <a:pt x="11027" y="336"/>
                    <a:pt x="11132" y="336"/>
                  </a:cubicBezTo>
                  <a:cubicBezTo>
                    <a:pt x="11236" y="336"/>
                    <a:pt x="11341" y="357"/>
                    <a:pt x="11446" y="357"/>
                  </a:cubicBezTo>
                  <a:lnTo>
                    <a:pt x="11466" y="357"/>
                  </a:lnTo>
                  <a:cubicBezTo>
                    <a:pt x="11550" y="357"/>
                    <a:pt x="11634" y="294"/>
                    <a:pt x="11634" y="210"/>
                  </a:cubicBezTo>
                  <a:cubicBezTo>
                    <a:pt x="11634" y="105"/>
                    <a:pt x="11571" y="22"/>
                    <a:pt x="11487" y="22"/>
                  </a:cubicBezTo>
                  <a:cubicBezTo>
                    <a:pt x="11362" y="22"/>
                    <a:pt x="11257" y="1"/>
                    <a:pt x="11132" y="1"/>
                  </a:cubicBezTo>
                  <a:close/>
                  <a:moveTo>
                    <a:pt x="9443" y="60"/>
                  </a:moveTo>
                  <a:cubicBezTo>
                    <a:pt x="9434" y="60"/>
                    <a:pt x="9425" y="61"/>
                    <a:pt x="9416" y="64"/>
                  </a:cubicBezTo>
                  <a:cubicBezTo>
                    <a:pt x="9311" y="64"/>
                    <a:pt x="9186" y="85"/>
                    <a:pt x="9081" y="105"/>
                  </a:cubicBezTo>
                  <a:cubicBezTo>
                    <a:pt x="8977" y="126"/>
                    <a:pt x="8914" y="210"/>
                    <a:pt x="8935" y="294"/>
                  </a:cubicBezTo>
                  <a:cubicBezTo>
                    <a:pt x="8956" y="377"/>
                    <a:pt x="9018" y="440"/>
                    <a:pt x="9102" y="440"/>
                  </a:cubicBezTo>
                  <a:lnTo>
                    <a:pt x="9123" y="440"/>
                  </a:lnTo>
                  <a:cubicBezTo>
                    <a:pt x="9228" y="419"/>
                    <a:pt x="9353" y="398"/>
                    <a:pt x="9458" y="398"/>
                  </a:cubicBezTo>
                  <a:cubicBezTo>
                    <a:pt x="9541" y="377"/>
                    <a:pt x="9604" y="294"/>
                    <a:pt x="9604" y="210"/>
                  </a:cubicBezTo>
                  <a:cubicBezTo>
                    <a:pt x="9604" y="135"/>
                    <a:pt x="9521" y="60"/>
                    <a:pt x="9443" y="60"/>
                  </a:cubicBezTo>
                  <a:close/>
                  <a:moveTo>
                    <a:pt x="12125" y="101"/>
                  </a:moveTo>
                  <a:cubicBezTo>
                    <a:pt x="12053" y="101"/>
                    <a:pt x="11987" y="161"/>
                    <a:pt x="11969" y="252"/>
                  </a:cubicBezTo>
                  <a:cubicBezTo>
                    <a:pt x="11948" y="336"/>
                    <a:pt x="12010" y="419"/>
                    <a:pt x="12115" y="440"/>
                  </a:cubicBezTo>
                  <a:cubicBezTo>
                    <a:pt x="12220" y="461"/>
                    <a:pt x="12324" y="461"/>
                    <a:pt x="12450" y="482"/>
                  </a:cubicBezTo>
                  <a:lnTo>
                    <a:pt x="12471" y="482"/>
                  </a:lnTo>
                  <a:cubicBezTo>
                    <a:pt x="12554" y="482"/>
                    <a:pt x="12617" y="440"/>
                    <a:pt x="12638" y="357"/>
                  </a:cubicBezTo>
                  <a:cubicBezTo>
                    <a:pt x="12659" y="252"/>
                    <a:pt x="12596" y="168"/>
                    <a:pt x="12492" y="147"/>
                  </a:cubicBezTo>
                  <a:cubicBezTo>
                    <a:pt x="12387" y="126"/>
                    <a:pt x="12282" y="126"/>
                    <a:pt x="12157" y="105"/>
                  </a:cubicBezTo>
                  <a:cubicBezTo>
                    <a:pt x="12146" y="103"/>
                    <a:pt x="12135" y="101"/>
                    <a:pt x="12125" y="101"/>
                  </a:cubicBezTo>
                  <a:close/>
                  <a:moveTo>
                    <a:pt x="8431" y="227"/>
                  </a:moveTo>
                  <a:cubicBezTo>
                    <a:pt x="8418" y="227"/>
                    <a:pt x="8404" y="228"/>
                    <a:pt x="8391" y="231"/>
                  </a:cubicBezTo>
                  <a:cubicBezTo>
                    <a:pt x="8286" y="252"/>
                    <a:pt x="8181" y="273"/>
                    <a:pt x="8056" y="294"/>
                  </a:cubicBezTo>
                  <a:cubicBezTo>
                    <a:pt x="7972" y="315"/>
                    <a:pt x="7909" y="419"/>
                    <a:pt x="7951" y="503"/>
                  </a:cubicBezTo>
                  <a:cubicBezTo>
                    <a:pt x="7951" y="587"/>
                    <a:pt x="8035" y="629"/>
                    <a:pt x="8098" y="629"/>
                  </a:cubicBezTo>
                  <a:lnTo>
                    <a:pt x="8140" y="629"/>
                  </a:lnTo>
                  <a:cubicBezTo>
                    <a:pt x="8244" y="608"/>
                    <a:pt x="8370" y="587"/>
                    <a:pt x="8474" y="566"/>
                  </a:cubicBezTo>
                  <a:cubicBezTo>
                    <a:pt x="8558" y="545"/>
                    <a:pt x="8621" y="440"/>
                    <a:pt x="8600" y="357"/>
                  </a:cubicBezTo>
                  <a:cubicBezTo>
                    <a:pt x="8582" y="284"/>
                    <a:pt x="8516" y="227"/>
                    <a:pt x="8431" y="227"/>
                  </a:cubicBezTo>
                  <a:close/>
                  <a:moveTo>
                    <a:pt x="13128" y="290"/>
                  </a:moveTo>
                  <a:cubicBezTo>
                    <a:pt x="13057" y="290"/>
                    <a:pt x="12991" y="347"/>
                    <a:pt x="12973" y="419"/>
                  </a:cubicBezTo>
                  <a:cubicBezTo>
                    <a:pt x="12952" y="503"/>
                    <a:pt x="12994" y="608"/>
                    <a:pt x="13098" y="629"/>
                  </a:cubicBezTo>
                  <a:lnTo>
                    <a:pt x="13412" y="712"/>
                  </a:lnTo>
                  <a:lnTo>
                    <a:pt x="13454" y="712"/>
                  </a:lnTo>
                  <a:cubicBezTo>
                    <a:pt x="13538" y="712"/>
                    <a:pt x="13601" y="670"/>
                    <a:pt x="13622" y="608"/>
                  </a:cubicBezTo>
                  <a:cubicBezTo>
                    <a:pt x="13643" y="503"/>
                    <a:pt x="13601" y="419"/>
                    <a:pt x="13496" y="398"/>
                  </a:cubicBezTo>
                  <a:cubicBezTo>
                    <a:pt x="13391" y="357"/>
                    <a:pt x="13287" y="336"/>
                    <a:pt x="13161" y="294"/>
                  </a:cubicBezTo>
                  <a:cubicBezTo>
                    <a:pt x="13150" y="291"/>
                    <a:pt x="13139" y="290"/>
                    <a:pt x="13128" y="290"/>
                  </a:cubicBezTo>
                  <a:close/>
                  <a:moveTo>
                    <a:pt x="7450" y="477"/>
                  </a:moveTo>
                  <a:cubicBezTo>
                    <a:pt x="7436" y="477"/>
                    <a:pt x="7421" y="479"/>
                    <a:pt x="7407" y="482"/>
                  </a:cubicBezTo>
                  <a:cubicBezTo>
                    <a:pt x="7303" y="524"/>
                    <a:pt x="7177" y="566"/>
                    <a:pt x="7072" y="608"/>
                  </a:cubicBezTo>
                  <a:cubicBezTo>
                    <a:pt x="6989" y="629"/>
                    <a:pt x="6947" y="733"/>
                    <a:pt x="6968" y="817"/>
                  </a:cubicBezTo>
                  <a:cubicBezTo>
                    <a:pt x="7010" y="880"/>
                    <a:pt x="7072" y="921"/>
                    <a:pt x="7135" y="921"/>
                  </a:cubicBezTo>
                  <a:lnTo>
                    <a:pt x="7198" y="921"/>
                  </a:lnTo>
                  <a:cubicBezTo>
                    <a:pt x="7303" y="880"/>
                    <a:pt x="7407" y="838"/>
                    <a:pt x="7512" y="817"/>
                  </a:cubicBezTo>
                  <a:cubicBezTo>
                    <a:pt x="7596" y="775"/>
                    <a:pt x="7637" y="691"/>
                    <a:pt x="7617" y="608"/>
                  </a:cubicBezTo>
                  <a:cubicBezTo>
                    <a:pt x="7599" y="520"/>
                    <a:pt x="7524" y="477"/>
                    <a:pt x="7450" y="477"/>
                  </a:cubicBezTo>
                  <a:close/>
                  <a:moveTo>
                    <a:pt x="14121" y="581"/>
                  </a:moveTo>
                  <a:cubicBezTo>
                    <a:pt x="14048" y="581"/>
                    <a:pt x="13970" y="622"/>
                    <a:pt x="13935" y="691"/>
                  </a:cubicBezTo>
                  <a:cubicBezTo>
                    <a:pt x="13915" y="775"/>
                    <a:pt x="13956" y="880"/>
                    <a:pt x="14040" y="921"/>
                  </a:cubicBezTo>
                  <a:lnTo>
                    <a:pt x="14354" y="1026"/>
                  </a:lnTo>
                  <a:cubicBezTo>
                    <a:pt x="14375" y="1047"/>
                    <a:pt x="14396" y="1047"/>
                    <a:pt x="14417" y="1047"/>
                  </a:cubicBezTo>
                  <a:cubicBezTo>
                    <a:pt x="14479" y="1047"/>
                    <a:pt x="14563" y="1005"/>
                    <a:pt x="14584" y="942"/>
                  </a:cubicBezTo>
                  <a:cubicBezTo>
                    <a:pt x="14626" y="838"/>
                    <a:pt x="14563" y="754"/>
                    <a:pt x="14479" y="712"/>
                  </a:cubicBezTo>
                  <a:cubicBezTo>
                    <a:pt x="14375" y="670"/>
                    <a:pt x="14270" y="629"/>
                    <a:pt x="14166" y="587"/>
                  </a:cubicBezTo>
                  <a:cubicBezTo>
                    <a:pt x="14151" y="583"/>
                    <a:pt x="14136" y="581"/>
                    <a:pt x="14121" y="581"/>
                  </a:cubicBezTo>
                  <a:close/>
                  <a:moveTo>
                    <a:pt x="6501" y="830"/>
                  </a:moveTo>
                  <a:cubicBezTo>
                    <a:pt x="6482" y="830"/>
                    <a:pt x="6464" y="833"/>
                    <a:pt x="6445" y="838"/>
                  </a:cubicBezTo>
                  <a:cubicBezTo>
                    <a:pt x="6340" y="901"/>
                    <a:pt x="6236" y="942"/>
                    <a:pt x="6131" y="984"/>
                  </a:cubicBezTo>
                  <a:cubicBezTo>
                    <a:pt x="6047" y="1026"/>
                    <a:pt x="6005" y="1131"/>
                    <a:pt x="6047" y="1214"/>
                  </a:cubicBezTo>
                  <a:cubicBezTo>
                    <a:pt x="6068" y="1277"/>
                    <a:pt x="6131" y="1298"/>
                    <a:pt x="6194" y="1298"/>
                  </a:cubicBezTo>
                  <a:lnTo>
                    <a:pt x="6256" y="1298"/>
                  </a:lnTo>
                  <a:cubicBezTo>
                    <a:pt x="6361" y="1256"/>
                    <a:pt x="6466" y="1193"/>
                    <a:pt x="6570" y="1152"/>
                  </a:cubicBezTo>
                  <a:cubicBezTo>
                    <a:pt x="6654" y="1131"/>
                    <a:pt x="6696" y="1026"/>
                    <a:pt x="6654" y="942"/>
                  </a:cubicBezTo>
                  <a:cubicBezTo>
                    <a:pt x="6622" y="861"/>
                    <a:pt x="6564" y="830"/>
                    <a:pt x="6501" y="830"/>
                  </a:cubicBezTo>
                  <a:close/>
                  <a:moveTo>
                    <a:pt x="15058" y="968"/>
                  </a:moveTo>
                  <a:cubicBezTo>
                    <a:pt x="14993" y="968"/>
                    <a:pt x="14929" y="1007"/>
                    <a:pt x="14898" y="1068"/>
                  </a:cubicBezTo>
                  <a:cubicBezTo>
                    <a:pt x="14856" y="1152"/>
                    <a:pt x="14898" y="1256"/>
                    <a:pt x="14982" y="1298"/>
                  </a:cubicBezTo>
                  <a:cubicBezTo>
                    <a:pt x="15086" y="1340"/>
                    <a:pt x="15170" y="1382"/>
                    <a:pt x="15275" y="1445"/>
                  </a:cubicBezTo>
                  <a:cubicBezTo>
                    <a:pt x="15295" y="1445"/>
                    <a:pt x="15316" y="1465"/>
                    <a:pt x="15358" y="1465"/>
                  </a:cubicBezTo>
                  <a:cubicBezTo>
                    <a:pt x="15400" y="1465"/>
                    <a:pt x="15463" y="1424"/>
                    <a:pt x="15505" y="1361"/>
                  </a:cubicBezTo>
                  <a:cubicBezTo>
                    <a:pt x="15547" y="1277"/>
                    <a:pt x="15505" y="1173"/>
                    <a:pt x="15421" y="1131"/>
                  </a:cubicBezTo>
                  <a:cubicBezTo>
                    <a:pt x="15316" y="1089"/>
                    <a:pt x="15233" y="1047"/>
                    <a:pt x="15128" y="984"/>
                  </a:cubicBezTo>
                  <a:cubicBezTo>
                    <a:pt x="15106" y="973"/>
                    <a:pt x="15082" y="968"/>
                    <a:pt x="15058" y="968"/>
                  </a:cubicBezTo>
                  <a:close/>
                  <a:moveTo>
                    <a:pt x="5598" y="1277"/>
                  </a:moveTo>
                  <a:cubicBezTo>
                    <a:pt x="5571" y="1277"/>
                    <a:pt x="5545" y="1284"/>
                    <a:pt x="5524" y="1298"/>
                  </a:cubicBezTo>
                  <a:cubicBezTo>
                    <a:pt x="5420" y="1340"/>
                    <a:pt x="5315" y="1403"/>
                    <a:pt x="5210" y="1465"/>
                  </a:cubicBezTo>
                  <a:cubicBezTo>
                    <a:pt x="5127" y="1507"/>
                    <a:pt x="5106" y="1612"/>
                    <a:pt x="5148" y="1696"/>
                  </a:cubicBezTo>
                  <a:cubicBezTo>
                    <a:pt x="5189" y="1758"/>
                    <a:pt x="5252" y="1779"/>
                    <a:pt x="5294" y="1779"/>
                  </a:cubicBezTo>
                  <a:cubicBezTo>
                    <a:pt x="5336" y="1779"/>
                    <a:pt x="5357" y="1779"/>
                    <a:pt x="5399" y="1758"/>
                  </a:cubicBezTo>
                  <a:cubicBezTo>
                    <a:pt x="5482" y="1696"/>
                    <a:pt x="5587" y="1654"/>
                    <a:pt x="5671" y="1591"/>
                  </a:cubicBezTo>
                  <a:cubicBezTo>
                    <a:pt x="5754" y="1549"/>
                    <a:pt x="5796" y="1445"/>
                    <a:pt x="5754" y="1361"/>
                  </a:cubicBezTo>
                  <a:cubicBezTo>
                    <a:pt x="5712" y="1305"/>
                    <a:pt x="5652" y="1277"/>
                    <a:pt x="5598" y="1277"/>
                  </a:cubicBezTo>
                  <a:close/>
                  <a:moveTo>
                    <a:pt x="15940" y="1445"/>
                  </a:moveTo>
                  <a:cubicBezTo>
                    <a:pt x="15881" y="1445"/>
                    <a:pt x="15826" y="1472"/>
                    <a:pt x="15798" y="1528"/>
                  </a:cubicBezTo>
                  <a:cubicBezTo>
                    <a:pt x="15756" y="1612"/>
                    <a:pt x="15777" y="1717"/>
                    <a:pt x="15860" y="1758"/>
                  </a:cubicBezTo>
                  <a:cubicBezTo>
                    <a:pt x="15944" y="1821"/>
                    <a:pt x="16049" y="1884"/>
                    <a:pt x="16132" y="1926"/>
                  </a:cubicBezTo>
                  <a:cubicBezTo>
                    <a:pt x="16174" y="1947"/>
                    <a:pt x="16195" y="1968"/>
                    <a:pt x="16237" y="1968"/>
                  </a:cubicBezTo>
                  <a:cubicBezTo>
                    <a:pt x="16279" y="1968"/>
                    <a:pt x="16342" y="1926"/>
                    <a:pt x="16384" y="1884"/>
                  </a:cubicBezTo>
                  <a:cubicBezTo>
                    <a:pt x="16425" y="1800"/>
                    <a:pt x="16404" y="1696"/>
                    <a:pt x="16321" y="1654"/>
                  </a:cubicBezTo>
                  <a:cubicBezTo>
                    <a:pt x="16216" y="1591"/>
                    <a:pt x="16132" y="1528"/>
                    <a:pt x="16028" y="1465"/>
                  </a:cubicBezTo>
                  <a:cubicBezTo>
                    <a:pt x="16000" y="1452"/>
                    <a:pt x="15970" y="1445"/>
                    <a:pt x="15940" y="1445"/>
                  </a:cubicBezTo>
                  <a:close/>
                  <a:moveTo>
                    <a:pt x="4734" y="1806"/>
                  </a:moveTo>
                  <a:cubicBezTo>
                    <a:pt x="4701" y="1806"/>
                    <a:pt x="4670" y="1817"/>
                    <a:pt x="4645" y="1842"/>
                  </a:cubicBezTo>
                  <a:cubicBezTo>
                    <a:pt x="4541" y="1905"/>
                    <a:pt x="4457" y="1968"/>
                    <a:pt x="4352" y="2030"/>
                  </a:cubicBezTo>
                  <a:cubicBezTo>
                    <a:pt x="4290" y="2093"/>
                    <a:pt x="4269" y="2198"/>
                    <a:pt x="4311" y="2282"/>
                  </a:cubicBezTo>
                  <a:cubicBezTo>
                    <a:pt x="4352" y="2323"/>
                    <a:pt x="4394" y="2344"/>
                    <a:pt x="4457" y="2344"/>
                  </a:cubicBezTo>
                  <a:cubicBezTo>
                    <a:pt x="4499" y="2344"/>
                    <a:pt x="4520" y="2323"/>
                    <a:pt x="4562" y="2302"/>
                  </a:cubicBezTo>
                  <a:cubicBezTo>
                    <a:pt x="4645" y="2240"/>
                    <a:pt x="4729" y="2177"/>
                    <a:pt x="4834" y="2114"/>
                  </a:cubicBezTo>
                  <a:cubicBezTo>
                    <a:pt x="4896" y="2072"/>
                    <a:pt x="4917" y="1968"/>
                    <a:pt x="4876" y="1884"/>
                  </a:cubicBezTo>
                  <a:cubicBezTo>
                    <a:pt x="4838" y="1833"/>
                    <a:pt x="4784" y="1806"/>
                    <a:pt x="4734" y="1806"/>
                  </a:cubicBezTo>
                  <a:close/>
                  <a:moveTo>
                    <a:pt x="16807" y="2009"/>
                  </a:moveTo>
                  <a:cubicBezTo>
                    <a:pt x="16754" y="2009"/>
                    <a:pt x="16696" y="2032"/>
                    <a:pt x="16656" y="2072"/>
                  </a:cubicBezTo>
                  <a:cubicBezTo>
                    <a:pt x="16593" y="2156"/>
                    <a:pt x="16614" y="2261"/>
                    <a:pt x="16697" y="2302"/>
                  </a:cubicBezTo>
                  <a:cubicBezTo>
                    <a:pt x="16781" y="2365"/>
                    <a:pt x="16865" y="2449"/>
                    <a:pt x="16948" y="2512"/>
                  </a:cubicBezTo>
                  <a:cubicBezTo>
                    <a:pt x="16990" y="2533"/>
                    <a:pt x="17032" y="2554"/>
                    <a:pt x="17053" y="2554"/>
                  </a:cubicBezTo>
                  <a:cubicBezTo>
                    <a:pt x="17116" y="2554"/>
                    <a:pt x="17158" y="2533"/>
                    <a:pt x="17200" y="2491"/>
                  </a:cubicBezTo>
                  <a:cubicBezTo>
                    <a:pt x="17241" y="2407"/>
                    <a:pt x="17241" y="2302"/>
                    <a:pt x="17158" y="2240"/>
                  </a:cubicBezTo>
                  <a:cubicBezTo>
                    <a:pt x="17074" y="2177"/>
                    <a:pt x="16990" y="2114"/>
                    <a:pt x="16886" y="2030"/>
                  </a:cubicBezTo>
                  <a:cubicBezTo>
                    <a:pt x="16863" y="2016"/>
                    <a:pt x="16836" y="2009"/>
                    <a:pt x="16807" y="2009"/>
                  </a:cubicBezTo>
                  <a:close/>
                  <a:moveTo>
                    <a:pt x="3928" y="2420"/>
                  </a:moveTo>
                  <a:cubicBezTo>
                    <a:pt x="3888" y="2420"/>
                    <a:pt x="3846" y="2430"/>
                    <a:pt x="3808" y="2449"/>
                  </a:cubicBezTo>
                  <a:cubicBezTo>
                    <a:pt x="3725" y="2533"/>
                    <a:pt x="3641" y="2616"/>
                    <a:pt x="3557" y="2679"/>
                  </a:cubicBezTo>
                  <a:cubicBezTo>
                    <a:pt x="3495" y="2742"/>
                    <a:pt x="3474" y="2846"/>
                    <a:pt x="3536" y="2930"/>
                  </a:cubicBezTo>
                  <a:cubicBezTo>
                    <a:pt x="3578" y="2951"/>
                    <a:pt x="3620" y="2972"/>
                    <a:pt x="3662" y="2972"/>
                  </a:cubicBezTo>
                  <a:cubicBezTo>
                    <a:pt x="3704" y="2972"/>
                    <a:pt x="3746" y="2972"/>
                    <a:pt x="3787" y="2930"/>
                  </a:cubicBezTo>
                  <a:cubicBezTo>
                    <a:pt x="3871" y="2867"/>
                    <a:pt x="3955" y="2784"/>
                    <a:pt x="4039" y="2721"/>
                  </a:cubicBezTo>
                  <a:cubicBezTo>
                    <a:pt x="4101" y="2658"/>
                    <a:pt x="4122" y="2554"/>
                    <a:pt x="4059" y="2470"/>
                  </a:cubicBezTo>
                  <a:cubicBezTo>
                    <a:pt x="4025" y="2435"/>
                    <a:pt x="3978" y="2420"/>
                    <a:pt x="3928" y="2420"/>
                  </a:cubicBezTo>
                  <a:close/>
                  <a:moveTo>
                    <a:pt x="17566" y="2653"/>
                  </a:moveTo>
                  <a:cubicBezTo>
                    <a:pt x="17524" y="2653"/>
                    <a:pt x="17482" y="2669"/>
                    <a:pt x="17451" y="2700"/>
                  </a:cubicBezTo>
                  <a:cubicBezTo>
                    <a:pt x="17388" y="2763"/>
                    <a:pt x="17388" y="2888"/>
                    <a:pt x="17472" y="2951"/>
                  </a:cubicBezTo>
                  <a:cubicBezTo>
                    <a:pt x="17555" y="3014"/>
                    <a:pt x="17618" y="3098"/>
                    <a:pt x="17702" y="3160"/>
                  </a:cubicBezTo>
                  <a:cubicBezTo>
                    <a:pt x="17744" y="3202"/>
                    <a:pt x="17785" y="3223"/>
                    <a:pt x="17827" y="3223"/>
                  </a:cubicBezTo>
                  <a:cubicBezTo>
                    <a:pt x="17869" y="3223"/>
                    <a:pt x="17911" y="3202"/>
                    <a:pt x="17953" y="3160"/>
                  </a:cubicBezTo>
                  <a:cubicBezTo>
                    <a:pt x="18016" y="3098"/>
                    <a:pt x="18016" y="2993"/>
                    <a:pt x="17932" y="2930"/>
                  </a:cubicBezTo>
                  <a:cubicBezTo>
                    <a:pt x="17848" y="2846"/>
                    <a:pt x="17764" y="2763"/>
                    <a:pt x="17681" y="2700"/>
                  </a:cubicBezTo>
                  <a:cubicBezTo>
                    <a:pt x="17649" y="2669"/>
                    <a:pt x="17608" y="2653"/>
                    <a:pt x="17566" y="2653"/>
                  </a:cubicBezTo>
                  <a:close/>
                  <a:moveTo>
                    <a:pt x="3170" y="3113"/>
                  </a:moveTo>
                  <a:cubicBezTo>
                    <a:pt x="3128" y="3113"/>
                    <a:pt x="3087" y="3129"/>
                    <a:pt x="3055" y="3160"/>
                  </a:cubicBezTo>
                  <a:cubicBezTo>
                    <a:pt x="2971" y="3244"/>
                    <a:pt x="2888" y="3328"/>
                    <a:pt x="2825" y="3411"/>
                  </a:cubicBezTo>
                  <a:cubicBezTo>
                    <a:pt x="2762" y="3474"/>
                    <a:pt x="2762" y="3579"/>
                    <a:pt x="2825" y="3642"/>
                  </a:cubicBezTo>
                  <a:cubicBezTo>
                    <a:pt x="2867" y="3683"/>
                    <a:pt x="2909" y="3683"/>
                    <a:pt x="2951" y="3683"/>
                  </a:cubicBezTo>
                  <a:cubicBezTo>
                    <a:pt x="2992" y="3683"/>
                    <a:pt x="3034" y="3683"/>
                    <a:pt x="3076" y="3642"/>
                  </a:cubicBezTo>
                  <a:cubicBezTo>
                    <a:pt x="3139" y="3558"/>
                    <a:pt x="3223" y="3474"/>
                    <a:pt x="3306" y="3390"/>
                  </a:cubicBezTo>
                  <a:cubicBezTo>
                    <a:pt x="3369" y="3328"/>
                    <a:pt x="3369" y="3223"/>
                    <a:pt x="3285" y="3160"/>
                  </a:cubicBezTo>
                  <a:cubicBezTo>
                    <a:pt x="3254" y="3129"/>
                    <a:pt x="3212" y="3113"/>
                    <a:pt x="3170" y="3113"/>
                  </a:cubicBezTo>
                  <a:close/>
                  <a:moveTo>
                    <a:pt x="18308" y="3364"/>
                  </a:moveTo>
                  <a:cubicBezTo>
                    <a:pt x="18261" y="3364"/>
                    <a:pt x="18214" y="3380"/>
                    <a:pt x="18183" y="3411"/>
                  </a:cubicBezTo>
                  <a:cubicBezTo>
                    <a:pt x="18120" y="3474"/>
                    <a:pt x="18120" y="3579"/>
                    <a:pt x="18183" y="3642"/>
                  </a:cubicBezTo>
                  <a:cubicBezTo>
                    <a:pt x="18246" y="3725"/>
                    <a:pt x="18329" y="3809"/>
                    <a:pt x="18392" y="3893"/>
                  </a:cubicBezTo>
                  <a:cubicBezTo>
                    <a:pt x="18434" y="3934"/>
                    <a:pt x="18476" y="3955"/>
                    <a:pt x="18518" y="3955"/>
                  </a:cubicBezTo>
                  <a:cubicBezTo>
                    <a:pt x="18560" y="3955"/>
                    <a:pt x="18601" y="3934"/>
                    <a:pt x="18643" y="3914"/>
                  </a:cubicBezTo>
                  <a:cubicBezTo>
                    <a:pt x="18706" y="3851"/>
                    <a:pt x="18706" y="3746"/>
                    <a:pt x="18664" y="3662"/>
                  </a:cubicBezTo>
                  <a:cubicBezTo>
                    <a:pt x="18580" y="3579"/>
                    <a:pt x="18497" y="3495"/>
                    <a:pt x="18434" y="3411"/>
                  </a:cubicBezTo>
                  <a:cubicBezTo>
                    <a:pt x="18403" y="3380"/>
                    <a:pt x="18356" y="3364"/>
                    <a:pt x="18308" y="3364"/>
                  </a:cubicBezTo>
                  <a:close/>
                  <a:moveTo>
                    <a:pt x="2511" y="3856"/>
                  </a:moveTo>
                  <a:cubicBezTo>
                    <a:pt x="2456" y="3856"/>
                    <a:pt x="2403" y="3884"/>
                    <a:pt x="2365" y="3934"/>
                  </a:cubicBezTo>
                  <a:cubicBezTo>
                    <a:pt x="2302" y="4018"/>
                    <a:pt x="2218" y="4102"/>
                    <a:pt x="2155" y="4206"/>
                  </a:cubicBezTo>
                  <a:cubicBezTo>
                    <a:pt x="2093" y="4269"/>
                    <a:pt x="2114" y="4374"/>
                    <a:pt x="2197" y="4437"/>
                  </a:cubicBezTo>
                  <a:cubicBezTo>
                    <a:pt x="2218" y="4458"/>
                    <a:pt x="2260" y="4458"/>
                    <a:pt x="2302" y="4458"/>
                  </a:cubicBezTo>
                  <a:cubicBezTo>
                    <a:pt x="2344" y="4458"/>
                    <a:pt x="2386" y="4437"/>
                    <a:pt x="2427" y="4395"/>
                  </a:cubicBezTo>
                  <a:cubicBezTo>
                    <a:pt x="2490" y="4311"/>
                    <a:pt x="2553" y="4227"/>
                    <a:pt x="2637" y="4144"/>
                  </a:cubicBezTo>
                  <a:cubicBezTo>
                    <a:pt x="2699" y="4060"/>
                    <a:pt x="2679" y="3955"/>
                    <a:pt x="2616" y="3893"/>
                  </a:cubicBezTo>
                  <a:cubicBezTo>
                    <a:pt x="2583" y="3868"/>
                    <a:pt x="2546" y="3856"/>
                    <a:pt x="2511" y="3856"/>
                  </a:cubicBezTo>
                  <a:close/>
                  <a:moveTo>
                    <a:pt x="18947" y="4128"/>
                  </a:moveTo>
                  <a:cubicBezTo>
                    <a:pt x="18912" y="4128"/>
                    <a:pt x="18877" y="4140"/>
                    <a:pt x="18852" y="4165"/>
                  </a:cubicBezTo>
                  <a:cubicBezTo>
                    <a:pt x="18769" y="4227"/>
                    <a:pt x="18769" y="4332"/>
                    <a:pt x="18811" y="4395"/>
                  </a:cubicBezTo>
                  <a:cubicBezTo>
                    <a:pt x="18894" y="4499"/>
                    <a:pt x="18957" y="4583"/>
                    <a:pt x="19020" y="4667"/>
                  </a:cubicBezTo>
                  <a:cubicBezTo>
                    <a:pt x="19041" y="4709"/>
                    <a:pt x="19104" y="4750"/>
                    <a:pt x="19145" y="4750"/>
                  </a:cubicBezTo>
                  <a:cubicBezTo>
                    <a:pt x="19187" y="4750"/>
                    <a:pt x="19229" y="4730"/>
                    <a:pt x="19250" y="4709"/>
                  </a:cubicBezTo>
                  <a:cubicBezTo>
                    <a:pt x="19334" y="4667"/>
                    <a:pt x="19355" y="4541"/>
                    <a:pt x="19292" y="4478"/>
                  </a:cubicBezTo>
                  <a:cubicBezTo>
                    <a:pt x="19229" y="4374"/>
                    <a:pt x="19166" y="4290"/>
                    <a:pt x="19083" y="4206"/>
                  </a:cubicBezTo>
                  <a:cubicBezTo>
                    <a:pt x="19057" y="4156"/>
                    <a:pt x="19001" y="4128"/>
                    <a:pt x="18947" y="4128"/>
                  </a:cubicBezTo>
                  <a:close/>
                  <a:moveTo>
                    <a:pt x="1909" y="4687"/>
                  </a:moveTo>
                  <a:cubicBezTo>
                    <a:pt x="1856" y="4687"/>
                    <a:pt x="1798" y="4710"/>
                    <a:pt x="1758" y="4750"/>
                  </a:cubicBezTo>
                  <a:cubicBezTo>
                    <a:pt x="1695" y="4855"/>
                    <a:pt x="1632" y="4960"/>
                    <a:pt x="1570" y="5043"/>
                  </a:cubicBezTo>
                  <a:cubicBezTo>
                    <a:pt x="1528" y="5127"/>
                    <a:pt x="1549" y="5232"/>
                    <a:pt x="1632" y="5274"/>
                  </a:cubicBezTo>
                  <a:cubicBezTo>
                    <a:pt x="1653" y="5295"/>
                    <a:pt x="1695" y="5315"/>
                    <a:pt x="1716" y="5315"/>
                  </a:cubicBezTo>
                  <a:cubicBezTo>
                    <a:pt x="1779" y="5315"/>
                    <a:pt x="1842" y="5274"/>
                    <a:pt x="1863" y="5232"/>
                  </a:cubicBezTo>
                  <a:cubicBezTo>
                    <a:pt x="1925" y="5127"/>
                    <a:pt x="1988" y="5043"/>
                    <a:pt x="2051" y="4939"/>
                  </a:cubicBezTo>
                  <a:cubicBezTo>
                    <a:pt x="2093" y="4876"/>
                    <a:pt x="2072" y="4771"/>
                    <a:pt x="1988" y="4709"/>
                  </a:cubicBezTo>
                  <a:cubicBezTo>
                    <a:pt x="1966" y="4694"/>
                    <a:pt x="1938" y="4687"/>
                    <a:pt x="1909" y="4687"/>
                  </a:cubicBezTo>
                  <a:close/>
                  <a:moveTo>
                    <a:pt x="19531" y="4980"/>
                  </a:moveTo>
                  <a:cubicBezTo>
                    <a:pt x="19500" y="4980"/>
                    <a:pt x="19468" y="4987"/>
                    <a:pt x="19438" y="5002"/>
                  </a:cubicBezTo>
                  <a:cubicBezTo>
                    <a:pt x="19355" y="5043"/>
                    <a:pt x="19334" y="5148"/>
                    <a:pt x="19376" y="5232"/>
                  </a:cubicBezTo>
                  <a:cubicBezTo>
                    <a:pt x="19438" y="5315"/>
                    <a:pt x="19501" y="5420"/>
                    <a:pt x="19543" y="5504"/>
                  </a:cubicBezTo>
                  <a:cubicBezTo>
                    <a:pt x="19585" y="5567"/>
                    <a:pt x="19648" y="5608"/>
                    <a:pt x="19689" y="5608"/>
                  </a:cubicBezTo>
                  <a:cubicBezTo>
                    <a:pt x="19731" y="5608"/>
                    <a:pt x="19752" y="5587"/>
                    <a:pt x="19773" y="5567"/>
                  </a:cubicBezTo>
                  <a:cubicBezTo>
                    <a:pt x="19857" y="5525"/>
                    <a:pt x="19899" y="5420"/>
                    <a:pt x="19836" y="5336"/>
                  </a:cubicBezTo>
                  <a:cubicBezTo>
                    <a:pt x="19794" y="5253"/>
                    <a:pt x="19731" y="5148"/>
                    <a:pt x="19669" y="5043"/>
                  </a:cubicBezTo>
                  <a:cubicBezTo>
                    <a:pt x="19641" y="5003"/>
                    <a:pt x="19588" y="4980"/>
                    <a:pt x="19531" y="4980"/>
                  </a:cubicBezTo>
                  <a:close/>
                  <a:moveTo>
                    <a:pt x="1395" y="5550"/>
                  </a:moveTo>
                  <a:cubicBezTo>
                    <a:pt x="1330" y="5550"/>
                    <a:pt x="1265" y="5589"/>
                    <a:pt x="1235" y="5650"/>
                  </a:cubicBezTo>
                  <a:cubicBezTo>
                    <a:pt x="1193" y="5755"/>
                    <a:pt x="1130" y="5839"/>
                    <a:pt x="1088" y="5943"/>
                  </a:cubicBezTo>
                  <a:cubicBezTo>
                    <a:pt x="1046" y="6027"/>
                    <a:pt x="1067" y="6131"/>
                    <a:pt x="1151" y="6173"/>
                  </a:cubicBezTo>
                  <a:cubicBezTo>
                    <a:pt x="1172" y="6194"/>
                    <a:pt x="1214" y="6194"/>
                    <a:pt x="1235" y="6194"/>
                  </a:cubicBezTo>
                  <a:cubicBezTo>
                    <a:pt x="1298" y="6194"/>
                    <a:pt x="1360" y="6152"/>
                    <a:pt x="1381" y="6090"/>
                  </a:cubicBezTo>
                  <a:cubicBezTo>
                    <a:pt x="1444" y="6006"/>
                    <a:pt x="1486" y="5901"/>
                    <a:pt x="1549" y="5797"/>
                  </a:cubicBezTo>
                  <a:cubicBezTo>
                    <a:pt x="1591" y="5713"/>
                    <a:pt x="1549" y="5608"/>
                    <a:pt x="1465" y="5567"/>
                  </a:cubicBezTo>
                  <a:cubicBezTo>
                    <a:pt x="1443" y="5555"/>
                    <a:pt x="1419" y="5550"/>
                    <a:pt x="1395" y="5550"/>
                  </a:cubicBezTo>
                  <a:close/>
                  <a:moveTo>
                    <a:pt x="20011" y="5864"/>
                  </a:moveTo>
                  <a:cubicBezTo>
                    <a:pt x="19987" y="5864"/>
                    <a:pt x="19963" y="5869"/>
                    <a:pt x="19941" y="5880"/>
                  </a:cubicBezTo>
                  <a:cubicBezTo>
                    <a:pt x="19857" y="5922"/>
                    <a:pt x="19815" y="6027"/>
                    <a:pt x="19857" y="6111"/>
                  </a:cubicBezTo>
                  <a:cubicBezTo>
                    <a:pt x="19920" y="6194"/>
                    <a:pt x="19961" y="6299"/>
                    <a:pt x="20003" y="6403"/>
                  </a:cubicBezTo>
                  <a:cubicBezTo>
                    <a:pt x="20024" y="6466"/>
                    <a:pt x="20087" y="6508"/>
                    <a:pt x="20150" y="6508"/>
                  </a:cubicBezTo>
                  <a:cubicBezTo>
                    <a:pt x="20171" y="6508"/>
                    <a:pt x="20192" y="6487"/>
                    <a:pt x="20233" y="6487"/>
                  </a:cubicBezTo>
                  <a:cubicBezTo>
                    <a:pt x="20317" y="6445"/>
                    <a:pt x="20359" y="6362"/>
                    <a:pt x="20317" y="6257"/>
                  </a:cubicBezTo>
                  <a:cubicBezTo>
                    <a:pt x="20254" y="6152"/>
                    <a:pt x="20213" y="6048"/>
                    <a:pt x="20171" y="5964"/>
                  </a:cubicBezTo>
                  <a:cubicBezTo>
                    <a:pt x="20140" y="5903"/>
                    <a:pt x="20076" y="5864"/>
                    <a:pt x="20011" y="5864"/>
                  </a:cubicBezTo>
                  <a:close/>
                  <a:moveTo>
                    <a:pt x="949" y="6471"/>
                  </a:moveTo>
                  <a:cubicBezTo>
                    <a:pt x="881" y="6471"/>
                    <a:pt x="826" y="6514"/>
                    <a:pt x="795" y="6592"/>
                  </a:cubicBezTo>
                  <a:cubicBezTo>
                    <a:pt x="754" y="6696"/>
                    <a:pt x="712" y="6801"/>
                    <a:pt x="670" y="6906"/>
                  </a:cubicBezTo>
                  <a:cubicBezTo>
                    <a:pt x="628" y="6989"/>
                    <a:pt x="691" y="7094"/>
                    <a:pt x="774" y="7115"/>
                  </a:cubicBezTo>
                  <a:cubicBezTo>
                    <a:pt x="795" y="7136"/>
                    <a:pt x="816" y="7136"/>
                    <a:pt x="837" y="7136"/>
                  </a:cubicBezTo>
                  <a:cubicBezTo>
                    <a:pt x="900" y="7136"/>
                    <a:pt x="963" y="7094"/>
                    <a:pt x="984" y="7031"/>
                  </a:cubicBezTo>
                  <a:cubicBezTo>
                    <a:pt x="1026" y="6927"/>
                    <a:pt x="1067" y="6822"/>
                    <a:pt x="1109" y="6717"/>
                  </a:cubicBezTo>
                  <a:cubicBezTo>
                    <a:pt x="1151" y="6634"/>
                    <a:pt x="1109" y="6529"/>
                    <a:pt x="1026" y="6487"/>
                  </a:cubicBezTo>
                  <a:cubicBezTo>
                    <a:pt x="999" y="6476"/>
                    <a:pt x="973" y="6471"/>
                    <a:pt x="949" y="6471"/>
                  </a:cubicBezTo>
                  <a:close/>
                  <a:moveTo>
                    <a:pt x="20416" y="6788"/>
                  </a:moveTo>
                  <a:cubicBezTo>
                    <a:pt x="20397" y="6788"/>
                    <a:pt x="20377" y="6792"/>
                    <a:pt x="20359" y="6801"/>
                  </a:cubicBezTo>
                  <a:cubicBezTo>
                    <a:pt x="20275" y="6822"/>
                    <a:pt x="20213" y="6927"/>
                    <a:pt x="20254" y="7010"/>
                  </a:cubicBezTo>
                  <a:cubicBezTo>
                    <a:pt x="20296" y="7115"/>
                    <a:pt x="20338" y="7219"/>
                    <a:pt x="20359" y="7324"/>
                  </a:cubicBezTo>
                  <a:cubicBezTo>
                    <a:pt x="20380" y="7408"/>
                    <a:pt x="20464" y="7450"/>
                    <a:pt x="20526" y="7450"/>
                  </a:cubicBezTo>
                  <a:cubicBezTo>
                    <a:pt x="20547" y="7450"/>
                    <a:pt x="20568" y="7450"/>
                    <a:pt x="20589" y="7429"/>
                  </a:cubicBezTo>
                  <a:cubicBezTo>
                    <a:pt x="20673" y="7408"/>
                    <a:pt x="20715" y="7303"/>
                    <a:pt x="20694" y="7219"/>
                  </a:cubicBezTo>
                  <a:cubicBezTo>
                    <a:pt x="20652" y="7115"/>
                    <a:pt x="20610" y="7010"/>
                    <a:pt x="20568" y="6906"/>
                  </a:cubicBezTo>
                  <a:cubicBezTo>
                    <a:pt x="20552" y="6840"/>
                    <a:pt x="20485" y="6788"/>
                    <a:pt x="20416" y="6788"/>
                  </a:cubicBezTo>
                  <a:close/>
                  <a:moveTo>
                    <a:pt x="605" y="7436"/>
                  </a:moveTo>
                  <a:cubicBezTo>
                    <a:pt x="532" y="7436"/>
                    <a:pt x="477" y="7489"/>
                    <a:pt x="461" y="7554"/>
                  </a:cubicBezTo>
                  <a:cubicBezTo>
                    <a:pt x="419" y="7659"/>
                    <a:pt x="398" y="7784"/>
                    <a:pt x="356" y="7889"/>
                  </a:cubicBezTo>
                  <a:cubicBezTo>
                    <a:pt x="335" y="7973"/>
                    <a:pt x="398" y="8077"/>
                    <a:pt x="482" y="8098"/>
                  </a:cubicBezTo>
                  <a:lnTo>
                    <a:pt x="523" y="8098"/>
                  </a:lnTo>
                  <a:cubicBezTo>
                    <a:pt x="607" y="8098"/>
                    <a:pt x="670" y="8056"/>
                    <a:pt x="691" y="7973"/>
                  </a:cubicBezTo>
                  <a:cubicBezTo>
                    <a:pt x="712" y="7868"/>
                    <a:pt x="754" y="7763"/>
                    <a:pt x="774" y="7659"/>
                  </a:cubicBezTo>
                  <a:cubicBezTo>
                    <a:pt x="795" y="7554"/>
                    <a:pt x="754" y="7471"/>
                    <a:pt x="670" y="7450"/>
                  </a:cubicBezTo>
                  <a:cubicBezTo>
                    <a:pt x="647" y="7440"/>
                    <a:pt x="625" y="7436"/>
                    <a:pt x="605" y="7436"/>
                  </a:cubicBezTo>
                  <a:close/>
                  <a:moveTo>
                    <a:pt x="20723" y="7758"/>
                  </a:moveTo>
                  <a:cubicBezTo>
                    <a:pt x="20707" y="7758"/>
                    <a:pt x="20690" y="7760"/>
                    <a:pt x="20673" y="7763"/>
                  </a:cubicBezTo>
                  <a:cubicBezTo>
                    <a:pt x="20589" y="7784"/>
                    <a:pt x="20526" y="7868"/>
                    <a:pt x="20547" y="7973"/>
                  </a:cubicBezTo>
                  <a:cubicBezTo>
                    <a:pt x="20589" y="8077"/>
                    <a:pt x="20610" y="8182"/>
                    <a:pt x="20631" y="8287"/>
                  </a:cubicBezTo>
                  <a:cubicBezTo>
                    <a:pt x="20652" y="8370"/>
                    <a:pt x="20715" y="8412"/>
                    <a:pt x="20798" y="8412"/>
                  </a:cubicBezTo>
                  <a:lnTo>
                    <a:pt x="20840" y="8412"/>
                  </a:lnTo>
                  <a:cubicBezTo>
                    <a:pt x="20924" y="8412"/>
                    <a:pt x="20987" y="8308"/>
                    <a:pt x="20966" y="8224"/>
                  </a:cubicBezTo>
                  <a:cubicBezTo>
                    <a:pt x="20945" y="8098"/>
                    <a:pt x="20903" y="7994"/>
                    <a:pt x="20882" y="7889"/>
                  </a:cubicBezTo>
                  <a:cubicBezTo>
                    <a:pt x="20865" y="7802"/>
                    <a:pt x="20804" y="7758"/>
                    <a:pt x="20723" y="7758"/>
                  </a:cubicBezTo>
                  <a:close/>
                  <a:moveTo>
                    <a:pt x="398" y="8412"/>
                  </a:moveTo>
                  <a:cubicBezTo>
                    <a:pt x="314" y="8412"/>
                    <a:pt x="230" y="8454"/>
                    <a:pt x="210" y="8559"/>
                  </a:cubicBezTo>
                  <a:cubicBezTo>
                    <a:pt x="189" y="8663"/>
                    <a:pt x="168" y="8789"/>
                    <a:pt x="147" y="8893"/>
                  </a:cubicBezTo>
                  <a:cubicBezTo>
                    <a:pt x="126" y="8977"/>
                    <a:pt x="189" y="9061"/>
                    <a:pt x="293" y="9082"/>
                  </a:cubicBezTo>
                  <a:lnTo>
                    <a:pt x="314" y="9082"/>
                  </a:lnTo>
                  <a:cubicBezTo>
                    <a:pt x="398" y="9082"/>
                    <a:pt x="461" y="9040"/>
                    <a:pt x="482" y="8956"/>
                  </a:cubicBezTo>
                  <a:cubicBezTo>
                    <a:pt x="502" y="8831"/>
                    <a:pt x="523" y="8726"/>
                    <a:pt x="544" y="8621"/>
                  </a:cubicBezTo>
                  <a:cubicBezTo>
                    <a:pt x="565" y="8538"/>
                    <a:pt x="502" y="8433"/>
                    <a:pt x="398" y="8412"/>
                  </a:cubicBezTo>
                  <a:close/>
                  <a:moveTo>
                    <a:pt x="20903" y="8747"/>
                  </a:moveTo>
                  <a:cubicBezTo>
                    <a:pt x="20819" y="8768"/>
                    <a:pt x="20757" y="8852"/>
                    <a:pt x="20757" y="8935"/>
                  </a:cubicBezTo>
                  <a:cubicBezTo>
                    <a:pt x="20777" y="9061"/>
                    <a:pt x="20798" y="9165"/>
                    <a:pt x="20819" y="9270"/>
                  </a:cubicBezTo>
                  <a:cubicBezTo>
                    <a:pt x="20819" y="9354"/>
                    <a:pt x="20903" y="9416"/>
                    <a:pt x="20987" y="9416"/>
                  </a:cubicBezTo>
                  <a:lnTo>
                    <a:pt x="21008" y="9416"/>
                  </a:lnTo>
                  <a:cubicBezTo>
                    <a:pt x="21091" y="9416"/>
                    <a:pt x="21154" y="9312"/>
                    <a:pt x="21154" y="9228"/>
                  </a:cubicBezTo>
                  <a:cubicBezTo>
                    <a:pt x="21133" y="9124"/>
                    <a:pt x="21112" y="8998"/>
                    <a:pt x="21091" y="8893"/>
                  </a:cubicBezTo>
                  <a:cubicBezTo>
                    <a:pt x="21070" y="8789"/>
                    <a:pt x="20987" y="8747"/>
                    <a:pt x="20903" y="8747"/>
                  </a:cubicBezTo>
                  <a:close/>
                  <a:moveTo>
                    <a:pt x="230" y="9416"/>
                  </a:moveTo>
                  <a:cubicBezTo>
                    <a:pt x="147" y="9416"/>
                    <a:pt x="63" y="9479"/>
                    <a:pt x="63" y="9584"/>
                  </a:cubicBezTo>
                  <a:cubicBezTo>
                    <a:pt x="42" y="9688"/>
                    <a:pt x="42" y="9793"/>
                    <a:pt x="21" y="9919"/>
                  </a:cubicBezTo>
                  <a:cubicBezTo>
                    <a:pt x="21" y="10002"/>
                    <a:pt x="84" y="10086"/>
                    <a:pt x="189" y="10107"/>
                  </a:cubicBezTo>
                  <a:cubicBezTo>
                    <a:pt x="293" y="10107"/>
                    <a:pt x="356" y="10023"/>
                    <a:pt x="377" y="9940"/>
                  </a:cubicBezTo>
                  <a:cubicBezTo>
                    <a:pt x="377" y="9835"/>
                    <a:pt x="377" y="9709"/>
                    <a:pt x="398" y="9605"/>
                  </a:cubicBezTo>
                  <a:cubicBezTo>
                    <a:pt x="398" y="9521"/>
                    <a:pt x="335" y="9437"/>
                    <a:pt x="230" y="9416"/>
                  </a:cubicBezTo>
                  <a:close/>
                  <a:moveTo>
                    <a:pt x="21029" y="9751"/>
                  </a:moveTo>
                  <a:cubicBezTo>
                    <a:pt x="20945" y="9751"/>
                    <a:pt x="20861" y="9835"/>
                    <a:pt x="20882" y="9940"/>
                  </a:cubicBezTo>
                  <a:cubicBezTo>
                    <a:pt x="20882" y="10044"/>
                    <a:pt x="20882" y="10149"/>
                    <a:pt x="20882" y="10274"/>
                  </a:cubicBezTo>
                  <a:cubicBezTo>
                    <a:pt x="20903" y="10358"/>
                    <a:pt x="20966" y="10421"/>
                    <a:pt x="21070" y="10421"/>
                  </a:cubicBezTo>
                  <a:cubicBezTo>
                    <a:pt x="21154" y="10421"/>
                    <a:pt x="21238" y="10337"/>
                    <a:pt x="21238" y="10253"/>
                  </a:cubicBezTo>
                  <a:cubicBezTo>
                    <a:pt x="21238" y="10128"/>
                    <a:pt x="21217" y="10023"/>
                    <a:pt x="21217" y="9919"/>
                  </a:cubicBezTo>
                  <a:cubicBezTo>
                    <a:pt x="21196" y="9814"/>
                    <a:pt x="21112" y="9751"/>
                    <a:pt x="21029" y="9751"/>
                  </a:cubicBezTo>
                  <a:close/>
                  <a:moveTo>
                    <a:pt x="168" y="10442"/>
                  </a:moveTo>
                  <a:cubicBezTo>
                    <a:pt x="84" y="10442"/>
                    <a:pt x="0" y="10504"/>
                    <a:pt x="0" y="10609"/>
                  </a:cubicBezTo>
                  <a:cubicBezTo>
                    <a:pt x="0" y="10714"/>
                    <a:pt x="21" y="10839"/>
                    <a:pt x="21" y="10944"/>
                  </a:cubicBezTo>
                  <a:cubicBezTo>
                    <a:pt x="21" y="11028"/>
                    <a:pt x="84" y="11111"/>
                    <a:pt x="189" y="11111"/>
                  </a:cubicBezTo>
                  <a:cubicBezTo>
                    <a:pt x="272" y="11111"/>
                    <a:pt x="356" y="11028"/>
                    <a:pt x="356" y="10923"/>
                  </a:cubicBezTo>
                  <a:cubicBezTo>
                    <a:pt x="356" y="10818"/>
                    <a:pt x="356" y="10714"/>
                    <a:pt x="356" y="10609"/>
                  </a:cubicBezTo>
                  <a:cubicBezTo>
                    <a:pt x="356" y="10504"/>
                    <a:pt x="272" y="10442"/>
                    <a:pt x="168" y="10442"/>
                  </a:cubicBezTo>
                  <a:close/>
                  <a:moveTo>
                    <a:pt x="21070" y="10442"/>
                  </a:moveTo>
                  <a:cubicBezTo>
                    <a:pt x="20966" y="10442"/>
                    <a:pt x="20903" y="10504"/>
                    <a:pt x="20903" y="10609"/>
                  </a:cubicBezTo>
                  <a:cubicBezTo>
                    <a:pt x="20903" y="10714"/>
                    <a:pt x="20903" y="10818"/>
                    <a:pt x="20882" y="10944"/>
                  </a:cubicBezTo>
                  <a:cubicBezTo>
                    <a:pt x="20882" y="11028"/>
                    <a:pt x="20966" y="11111"/>
                    <a:pt x="21049" y="11111"/>
                  </a:cubicBezTo>
                  <a:lnTo>
                    <a:pt x="21070" y="11111"/>
                  </a:lnTo>
                  <a:cubicBezTo>
                    <a:pt x="21154" y="11111"/>
                    <a:pt x="21217" y="11028"/>
                    <a:pt x="21238" y="10944"/>
                  </a:cubicBezTo>
                  <a:cubicBezTo>
                    <a:pt x="21238" y="10839"/>
                    <a:pt x="21238" y="10714"/>
                    <a:pt x="21238" y="10609"/>
                  </a:cubicBezTo>
                  <a:cubicBezTo>
                    <a:pt x="21238" y="10504"/>
                    <a:pt x="21154" y="10442"/>
                    <a:pt x="21070" y="10442"/>
                  </a:cubicBezTo>
                  <a:close/>
                  <a:moveTo>
                    <a:pt x="210" y="11446"/>
                  </a:moveTo>
                  <a:cubicBezTo>
                    <a:pt x="126" y="11467"/>
                    <a:pt x="42" y="11551"/>
                    <a:pt x="63" y="11634"/>
                  </a:cubicBezTo>
                  <a:cubicBezTo>
                    <a:pt x="63" y="11760"/>
                    <a:pt x="84" y="11865"/>
                    <a:pt x="105" y="11969"/>
                  </a:cubicBezTo>
                  <a:cubicBezTo>
                    <a:pt x="105" y="12053"/>
                    <a:pt x="189" y="12116"/>
                    <a:pt x="272" y="12116"/>
                  </a:cubicBezTo>
                  <a:lnTo>
                    <a:pt x="293" y="12116"/>
                  </a:lnTo>
                  <a:cubicBezTo>
                    <a:pt x="377" y="12116"/>
                    <a:pt x="440" y="12032"/>
                    <a:pt x="440" y="11927"/>
                  </a:cubicBezTo>
                  <a:cubicBezTo>
                    <a:pt x="419" y="11823"/>
                    <a:pt x="398" y="11718"/>
                    <a:pt x="398" y="11593"/>
                  </a:cubicBezTo>
                  <a:cubicBezTo>
                    <a:pt x="377" y="11509"/>
                    <a:pt x="293" y="11446"/>
                    <a:pt x="210" y="11446"/>
                  </a:cubicBezTo>
                  <a:close/>
                  <a:moveTo>
                    <a:pt x="21029" y="11446"/>
                  </a:moveTo>
                  <a:cubicBezTo>
                    <a:pt x="20945" y="11446"/>
                    <a:pt x="20861" y="11509"/>
                    <a:pt x="20840" y="11593"/>
                  </a:cubicBezTo>
                  <a:cubicBezTo>
                    <a:pt x="20840" y="11718"/>
                    <a:pt x="20819" y="11823"/>
                    <a:pt x="20819" y="11927"/>
                  </a:cubicBezTo>
                  <a:cubicBezTo>
                    <a:pt x="20798" y="12032"/>
                    <a:pt x="20861" y="12116"/>
                    <a:pt x="20966" y="12116"/>
                  </a:cubicBezTo>
                  <a:lnTo>
                    <a:pt x="20987" y="12116"/>
                  </a:lnTo>
                  <a:cubicBezTo>
                    <a:pt x="21070" y="12116"/>
                    <a:pt x="21133" y="12053"/>
                    <a:pt x="21154" y="11969"/>
                  </a:cubicBezTo>
                  <a:cubicBezTo>
                    <a:pt x="21154" y="11865"/>
                    <a:pt x="21175" y="11760"/>
                    <a:pt x="21196" y="11634"/>
                  </a:cubicBezTo>
                  <a:cubicBezTo>
                    <a:pt x="21196" y="11530"/>
                    <a:pt x="21133" y="11446"/>
                    <a:pt x="21029" y="11446"/>
                  </a:cubicBezTo>
                  <a:close/>
                  <a:moveTo>
                    <a:pt x="374" y="12446"/>
                  </a:moveTo>
                  <a:cubicBezTo>
                    <a:pt x="362" y="12446"/>
                    <a:pt x="349" y="12448"/>
                    <a:pt x="335" y="12450"/>
                  </a:cubicBezTo>
                  <a:cubicBezTo>
                    <a:pt x="251" y="12471"/>
                    <a:pt x="189" y="12576"/>
                    <a:pt x="210" y="12660"/>
                  </a:cubicBezTo>
                  <a:cubicBezTo>
                    <a:pt x="230" y="12764"/>
                    <a:pt x="251" y="12890"/>
                    <a:pt x="272" y="12994"/>
                  </a:cubicBezTo>
                  <a:cubicBezTo>
                    <a:pt x="293" y="13078"/>
                    <a:pt x="377" y="13120"/>
                    <a:pt x="440" y="13120"/>
                  </a:cubicBezTo>
                  <a:lnTo>
                    <a:pt x="482" y="13120"/>
                  </a:lnTo>
                  <a:cubicBezTo>
                    <a:pt x="565" y="13099"/>
                    <a:pt x="628" y="13015"/>
                    <a:pt x="607" y="12911"/>
                  </a:cubicBezTo>
                  <a:cubicBezTo>
                    <a:pt x="586" y="12806"/>
                    <a:pt x="565" y="12701"/>
                    <a:pt x="544" y="12597"/>
                  </a:cubicBezTo>
                  <a:cubicBezTo>
                    <a:pt x="526" y="12506"/>
                    <a:pt x="460" y="12446"/>
                    <a:pt x="374" y="12446"/>
                  </a:cubicBezTo>
                  <a:close/>
                  <a:moveTo>
                    <a:pt x="20870" y="12446"/>
                  </a:moveTo>
                  <a:cubicBezTo>
                    <a:pt x="20794" y="12446"/>
                    <a:pt x="20715" y="12506"/>
                    <a:pt x="20715" y="12597"/>
                  </a:cubicBezTo>
                  <a:cubicBezTo>
                    <a:pt x="20673" y="12701"/>
                    <a:pt x="20652" y="12806"/>
                    <a:pt x="20631" y="12911"/>
                  </a:cubicBezTo>
                  <a:cubicBezTo>
                    <a:pt x="20610" y="12994"/>
                    <a:pt x="20673" y="13099"/>
                    <a:pt x="20757" y="13120"/>
                  </a:cubicBezTo>
                  <a:lnTo>
                    <a:pt x="20798" y="13120"/>
                  </a:lnTo>
                  <a:cubicBezTo>
                    <a:pt x="20882" y="13120"/>
                    <a:pt x="20945" y="13057"/>
                    <a:pt x="20966" y="12994"/>
                  </a:cubicBezTo>
                  <a:cubicBezTo>
                    <a:pt x="20987" y="12869"/>
                    <a:pt x="21008" y="12764"/>
                    <a:pt x="21029" y="12660"/>
                  </a:cubicBezTo>
                  <a:cubicBezTo>
                    <a:pt x="21049" y="12555"/>
                    <a:pt x="20987" y="12471"/>
                    <a:pt x="20903" y="12450"/>
                  </a:cubicBezTo>
                  <a:cubicBezTo>
                    <a:pt x="20892" y="12448"/>
                    <a:pt x="20881" y="12446"/>
                    <a:pt x="20870" y="12446"/>
                  </a:cubicBezTo>
                  <a:close/>
                  <a:moveTo>
                    <a:pt x="599" y="13430"/>
                  </a:moveTo>
                  <a:cubicBezTo>
                    <a:pt x="588" y="13430"/>
                    <a:pt x="576" y="13431"/>
                    <a:pt x="565" y="13434"/>
                  </a:cubicBezTo>
                  <a:cubicBezTo>
                    <a:pt x="482" y="13476"/>
                    <a:pt x="419" y="13559"/>
                    <a:pt x="461" y="13664"/>
                  </a:cubicBezTo>
                  <a:cubicBezTo>
                    <a:pt x="482" y="13769"/>
                    <a:pt x="523" y="13873"/>
                    <a:pt x="565" y="13978"/>
                  </a:cubicBezTo>
                  <a:cubicBezTo>
                    <a:pt x="586" y="14062"/>
                    <a:pt x="649" y="14103"/>
                    <a:pt x="712" y="14103"/>
                  </a:cubicBezTo>
                  <a:cubicBezTo>
                    <a:pt x="733" y="14103"/>
                    <a:pt x="754" y="14103"/>
                    <a:pt x="774" y="14082"/>
                  </a:cubicBezTo>
                  <a:cubicBezTo>
                    <a:pt x="858" y="14062"/>
                    <a:pt x="900" y="13957"/>
                    <a:pt x="879" y="13873"/>
                  </a:cubicBezTo>
                  <a:cubicBezTo>
                    <a:pt x="837" y="13769"/>
                    <a:pt x="816" y="13664"/>
                    <a:pt x="774" y="13559"/>
                  </a:cubicBezTo>
                  <a:cubicBezTo>
                    <a:pt x="756" y="13487"/>
                    <a:pt x="675" y="13430"/>
                    <a:pt x="599" y="13430"/>
                  </a:cubicBezTo>
                  <a:close/>
                  <a:moveTo>
                    <a:pt x="20616" y="13441"/>
                  </a:moveTo>
                  <a:cubicBezTo>
                    <a:pt x="20547" y="13441"/>
                    <a:pt x="20480" y="13494"/>
                    <a:pt x="20464" y="13559"/>
                  </a:cubicBezTo>
                  <a:cubicBezTo>
                    <a:pt x="20422" y="13664"/>
                    <a:pt x="20401" y="13769"/>
                    <a:pt x="20359" y="13873"/>
                  </a:cubicBezTo>
                  <a:cubicBezTo>
                    <a:pt x="20338" y="13957"/>
                    <a:pt x="20380" y="14062"/>
                    <a:pt x="20464" y="14082"/>
                  </a:cubicBezTo>
                  <a:cubicBezTo>
                    <a:pt x="20485" y="14103"/>
                    <a:pt x="20505" y="14103"/>
                    <a:pt x="20526" y="14103"/>
                  </a:cubicBezTo>
                  <a:cubicBezTo>
                    <a:pt x="20589" y="14103"/>
                    <a:pt x="20652" y="14062"/>
                    <a:pt x="20673" y="13978"/>
                  </a:cubicBezTo>
                  <a:cubicBezTo>
                    <a:pt x="20715" y="13873"/>
                    <a:pt x="20757" y="13769"/>
                    <a:pt x="20777" y="13664"/>
                  </a:cubicBezTo>
                  <a:cubicBezTo>
                    <a:pt x="20819" y="13559"/>
                    <a:pt x="20757" y="13476"/>
                    <a:pt x="20673" y="13455"/>
                  </a:cubicBezTo>
                  <a:cubicBezTo>
                    <a:pt x="20654" y="13446"/>
                    <a:pt x="20635" y="13441"/>
                    <a:pt x="20616" y="13441"/>
                  </a:cubicBezTo>
                  <a:close/>
                  <a:moveTo>
                    <a:pt x="958" y="14401"/>
                  </a:moveTo>
                  <a:cubicBezTo>
                    <a:pt x="934" y="14401"/>
                    <a:pt x="907" y="14406"/>
                    <a:pt x="879" y="14417"/>
                  </a:cubicBezTo>
                  <a:cubicBezTo>
                    <a:pt x="795" y="14438"/>
                    <a:pt x="754" y="14543"/>
                    <a:pt x="795" y="14626"/>
                  </a:cubicBezTo>
                  <a:cubicBezTo>
                    <a:pt x="837" y="14731"/>
                    <a:pt x="879" y="14836"/>
                    <a:pt x="942" y="14940"/>
                  </a:cubicBezTo>
                  <a:cubicBezTo>
                    <a:pt x="963" y="15003"/>
                    <a:pt x="1026" y="15045"/>
                    <a:pt x="1088" y="15045"/>
                  </a:cubicBezTo>
                  <a:cubicBezTo>
                    <a:pt x="1109" y="15045"/>
                    <a:pt x="1130" y="15045"/>
                    <a:pt x="1151" y="15024"/>
                  </a:cubicBezTo>
                  <a:cubicBezTo>
                    <a:pt x="1235" y="14982"/>
                    <a:pt x="1277" y="14898"/>
                    <a:pt x="1235" y="14815"/>
                  </a:cubicBezTo>
                  <a:cubicBezTo>
                    <a:pt x="1193" y="14710"/>
                    <a:pt x="1151" y="14606"/>
                    <a:pt x="1109" y="14501"/>
                  </a:cubicBezTo>
                  <a:cubicBezTo>
                    <a:pt x="1079" y="14440"/>
                    <a:pt x="1026" y="14401"/>
                    <a:pt x="958" y="14401"/>
                  </a:cubicBezTo>
                  <a:close/>
                  <a:moveTo>
                    <a:pt x="20289" y="14401"/>
                  </a:moveTo>
                  <a:cubicBezTo>
                    <a:pt x="20224" y="14401"/>
                    <a:pt x="20159" y="14440"/>
                    <a:pt x="20129" y="14501"/>
                  </a:cubicBezTo>
                  <a:cubicBezTo>
                    <a:pt x="20087" y="14606"/>
                    <a:pt x="20045" y="14710"/>
                    <a:pt x="20003" y="14815"/>
                  </a:cubicBezTo>
                  <a:cubicBezTo>
                    <a:pt x="19961" y="14898"/>
                    <a:pt x="20003" y="14982"/>
                    <a:pt x="20087" y="15024"/>
                  </a:cubicBezTo>
                  <a:cubicBezTo>
                    <a:pt x="20108" y="15045"/>
                    <a:pt x="20129" y="15045"/>
                    <a:pt x="20150" y="15045"/>
                  </a:cubicBezTo>
                  <a:cubicBezTo>
                    <a:pt x="20213" y="15045"/>
                    <a:pt x="20275" y="15003"/>
                    <a:pt x="20317" y="14940"/>
                  </a:cubicBezTo>
                  <a:cubicBezTo>
                    <a:pt x="20359" y="14836"/>
                    <a:pt x="20401" y="14731"/>
                    <a:pt x="20443" y="14626"/>
                  </a:cubicBezTo>
                  <a:cubicBezTo>
                    <a:pt x="20485" y="14543"/>
                    <a:pt x="20443" y="14438"/>
                    <a:pt x="20359" y="14417"/>
                  </a:cubicBezTo>
                  <a:cubicBezTo>
                    <a:pt x="20337" y="14406"/>
                    <a:pt x="20313" y="14401"/>
                    <a:pt x="20289" y="14401"/>
                  </a:cubicBezTo>
                  <a:close/>
                  <a:moveTo>
                    <a:pt x="1385" y="15308"/>
                  </a:moveTo>
                  <a:cubicBezTo>
                    <a:pt x="1356" y="15308"/>
                    <a:pt x="1325" y="15317"/>
                    <a:pt x="1298" y="15338"/>
                  </a:cubicBezTo>
                  <a:cubicBezTo>
                    <a:pt x="1214" y="15380"/>
                    <a:pt x="1193" y="15463"/>
                    <a:pt x="1235" y="15547"/>
                  </a:cubicBezTo>
                  <a:cubicBezTo>
                    <a:pt x="1277" y="15652"/>
                    <a:pt x="1339" y="15756"/>
                    <a:pt x="1402" y="15861"/>
                  </a:cubicBezTo>
                  <a:cubicBezTo>
                    <a:pt x="1423" y="15903"/>
                    <a:pt x="1486" y="15945"/>
                    <a:pt x="1549" y="15945"/>
                  </a:cubicBezTo>
                  <a:cubicBezTo>
                    <a:pt x="1570" y="15945"/>
                    <a:pt x="1611" y="15945"/>
                    <a:pt x="1632" y="15924"/>
                  </a:cubicBezTo>
                  <a:cubicBezTo>
                    <a:pt x="1716" y="15882"/>
                    <a:pt x="1737" y="15777"/>
                    <a:pt x="1695" y="15694"/>
                  </a:cubicBezTo>
                  <a:cubicBezTo>
                    <a:pt x="1632" y="15589"/>
                    <a:pt x="1591" y="15505"/>
                    <a:pt x="1528" y="15401"/>
                  </a:cubicBezTo>
                  <a:cubicBezTo>
                    <a:pt x="1500" y="15345"/>
                    <a:pt x="1444" y="15308"/>
                    <a:pt x="1385" y="15308"/>
                  </a:cubicBezTo>
                  <a:close/>
                  <a:moveTo>
                    <a:pt x="19853" y="15317"/>
                  </a:moveTo>
                  <a:cubicBezTo>
                    <a:pt x="19794" y="15317"/>
                    <a:pt x="19738" y="15345"/>
                    <a:pt x="19710" y="15401"/>
                  </a:cubicBezTo>
                  <a:cubicBezTo>
                    <a:pt x="19669" y="15505"/>
                    <a:pt x="19606" y="15610"/>
                    <a:pt x="19543" y="15694"/>
                  </a:cubicBezTo>
                  <a:cubicBezTo>
                    <a:pt x="19501" y="15777"/>
                    <a:pt x="19522" y="15882"/>
                    <a:pt x="19606" y="15924"/>
                  </a:cubicBezTo>
                  <a:cubicBezTo>
                    <a:pt x="19648" y="15945"/>
                    <a:pt x="19669" y="15945"/>
                    <a:pt x="19689" y="15945"/>
                  </a:cubicBezTo>
                  <a:cubicBezTo>
                    <a:pt x="19752" y="15945"/>
                    <a:pt x="19815" y="15924"/>
                    <a:pt x="19836" y="15861"/>
                  </a:cubicBezTo>
                  <a:cubicBezTo>
                    <a:pt x="19899" y="15756"/>
                    <a:pt x="19961" y="15673"/>
                    <a:pt x="20003" y="15568"/>
                  </a:cubicBezTo>
                  <a:cubicBezTo>
                    <a:pt x="20045" y="15484"/>
                    <a:pt x="20024" y="15380"/>
                    <a:pt x="19941" y="15338"/>
                  </a:cubicBezTo>
                  <a:cubicBezTo>
                    <a:pt x="19913" y="15324"/>
                    <a:pt x="19882" y="15317"/>
                    <a:pt x="19853" y="15317"/>
                  </a:cubicBezTo>
                  <a:close/>
                  <a:moveTo>
                    <a:pt x="1905" y="16180"/>
                  </a:moveTo>
                  <a:cubicBezTo>
                    <a:pt x="1869" y="16180"/>
                    <a:pt x="1833" y="16192"/>
                    <a:pt x="1800" y="16217"/>
                  </a:cubicBezTo>
                  <a:cubicBezTo>
                    <a:pt x="1737" y="16258"/>
                    <a:pt x="1716" y="16363"/>
                    <a:pt x="1758" y="16447"/>
                  </a:cubicBezTo>
                  <a:cubicBezTo>
                    <a:pt x="1821" y="16530"/>
                    <a:pt x="1883" y="16635"/>
                    <a:pt x="1946" y="16719"/>
                  </a:cubicBezTo>
                  <a:cubicBezTo>
                    <a:pt x="1988" y="16782"/>
                    <a:pt x="2030" y="16802"/>
                    <a:pt x="2093" y="16802"/>
                  </a:cubicBezTo>
                  <a:cubicBezTo>
                    <a:pt x="2135" y="16802"/>
                    <a:pt x="2155" y="16782"/>
                    <a:pt x="2197" y="16761"/>
                  </a:cubicBezTo>
                  <a:cubicBezTo>
                    <a:pt x="2260" y="16719"/>
                    <a:pt x="2281" y="16614"/>
                    <a:pt x="2239" y="16530"/>
                  </a:cubicBezTo>
                  <a:cubicBezTo>
                    <a:pt x="2155" y="16447"/>
                    <a:pt x="2093" y="16342"/>
                    <a:pt x="2051" y="16258"/>
                  </a:cubicBezTo>
                  <a:cubicBezTo>
                    <a:pt x="2013" y="16208"/>
                    <a:pt x="1959" y="16180"/>
                    <a:pt x="1905" y="16180"/>
                  </a:cubicBezTo>
                  <a:close/>
                  <a:moveTo>
                    <a:pt x="19347" y="16186"/>
                  </a:moveTo>
                  <a:cubicBezTo>
                    <a:pt x="19289" y="16186"/>
                    <a:pt x="19235" y="16218"/>
                    <a:pt x="19208" y="16258"/>
                  </a:cubicBezTo>
                  <a:cubicBezTo>
                    <a:pt x="19145" y="16363"/>
                    <a:pt x="19083" y="16447"/>
                    <a:pt x="19020" y="16530"/>
                  </a:cubicBezTo>
                  <a:cubicBezTo>
                    <a:pt x="18957" y="16614"/>
                    <a:pt x="18978" y="16719"/>
                    <a:pt x="19062" y="16782"/>
                  </a:cubicBezTo>
                  <a:cubicBezTo>
                    <a:pt x="19083" y="16802"/>
                    <a:pt x="19124" y="16802"/>
                    <a:pt x="19145" y="16802"/>
                  </a:cubicBezTo>
                  <a:cubicBezTo>
                    <a:pt x="19208" y="16802"/>
                    <a:pt x="19250" y="16782"/>
                    <a:pt x="19292" y="16740"/>
                  </a:cubicBezTo>
                  <a:cubicBezTo>
                    <a:pt x="19355" y="16635"/>
                    <a:pt x="19417" y="16551"/>
                    <a:pt x="19480" y="16447"/>
                  </a:cubicBezTo>
                  <a:cubicBezTo>
                    <a:pt x="19543" y="16384"/>
                    <a:pt x="19522" y="16279"/>
                    <a:pt x="19438" y="16217"/>
                  </a:cubicBezTo>
                  <a:cubicBezTo>
                    <a:pt x="19409" y="16195"/>
                    <a:pt x="19377" y="16186"/>
                    <a:pt x="19347" y="16186"/>
                  </a:cubicBezTo>
                  <a:close/>
                  <a:moveTo>
                    <a:pt x="2496" y="17005"/>
                  </a:moveTo>
                  <a:cubicBezTo>
                    <a:pt x="2459" y="17005"/>
                    <a:pt x="2420" y="17015"/>
                    <a:pt x="2386" y="17033"/>
                  </a:cubicBezTo>
                  <a:cubicBezTo>
                    <a:pt x="2323" y="17095"/>
                    <a:pt x="2302" y="17200"/>
                    <a:pt x="2365" y="17284"/>
                  </a:cubicBezTo>
                  <a:cubicBezTo>
                    <a:pt x="2448" y="17367"/>
                    <a:pt x="2511" y="17451"/>
                    <a:pt x="2595" y="17535"/>
                  </a:cubicBezTo>
                  <a:cubicBezTo>
                    <a:pt x="2616" y="17577"/>
                    <a:pt x="2679" y="17598"/>
                    <a:pt x="2720" y="17598"/>
                  </a:cubicBezTo>
                  <a:cubicBezTo>
                    <a:pt x="2762" y="17598"/>
                    <a:pt x="2804" y="17577"/>
                    <a:pt x="2825" y="17556"/>
                  </a:cubicBezTo>
                  <a:cubicBezTo>
                    <a:pt x="2909" y="17493"/>
                    <a:pt x="2909" y="17388"/>
                    <a:pt x="2846" y="17326"/>
                  </a:cubicBezTo>
                  <a:cubicBezTo>
                    <a:pt x="2783" y="17242"/>
                    <a:pt x="2699" y="17158"/>
                    <a:pt x="2637" y="17075"/>
                  </a:cubicBezTo>
                  <a:cubicBezTo>
                    <a:pt x="2600" y="17025"/>
                    <a:pt x="2549" y="17005"/>
                    <a:pt x="2496" y="17005"/>
                  </a:cubicBezTo>
                  <a:close/>
                  <a:moveTo>
                    <a:pt x="18731" y="17009"/>
                  </a:moveTo>
                  <a:cubicBezTo>
                    <a:pt x="18685" y="17009"/>
                    <a:pt x="18645" y="17030"/>
                    <a:pt x="18622" y="17075"/>
                  </a:cubicBezTo>
                  <a:cubicBezTo>
                    <a:pt x="18539" y="17158"/>
                    <a:pt x="18476" y="17242"/>
                    <a:pt x="18392" y="17326"/>
                  </a:cubicBezTo>
                  <a:cubicBezTo>
                    <a:pt x="18329" y="17388"/>
                    <a:pt x="18350" y="17514"/>
                    <a:pt x="18413" y="17556"/>
                  </a:cubicBezTo>
                  <a:cubicBezTo>
                    <a:pt x="18455" y="17598"/>
                    <a:pt x="18476" y="17598"/>
                    <a:pt x="18518" y="17598"/>
                  </a:cubicBezTo>
                  <a:cubicBezTo>
                    <a:pt x="18560" y="17598"/>
                    <a:pt x="18622" y="17577"/>
                    <a:pt x="18664" y="17535"/>
                  </a:cubicBezTo>
                  <a:cubicBezTo>
                    <a:pt x="18727" y="17451"/>
                    <a:pt x="18811" y="17367"/>
                    <a:pt x="18873" y="17284"/>
                  </a:cubicBezTo>
                  <a:cubicBezTo>
                    <a:pt x="18936" y="17200"/>
                    <a:pt x="18915" y="17095"/>
                    <a:pt x="18852" y="17054"/>
                  </a:cubicBezTo>
                  <a:cubicBezTo>
                    <a:pt x="18814" y="17024"/>
                    <a:pt x="18770" y="17009"/>
                    <a:pt x="18731" y="17009"/>
                  </a:cubicBezTo>
                  <a:close/>
                  <a:moveTo>
                    <a:pt x="3170" y="17760"/>
                  </a:moveTo>
                  <a:cubicBezTo>
                    <a:pt x="3128" y="17760"/>
                    <a:pt x="3087" y="17775"/>
                    <a:pt x="3055" y="17807"/>
                  </a:cubicBezTo>
                  <a:cubicBezTo>
                    <a:pt x="2992" y="17870"/>
                    <a:pt x="2992" y="17974"/>
                    <a:pt x="3055" y="18037"/>
                  </a:cubicBezTo>
                  <a:cubicBezTo>
                    <a:pt x="3139" y="18121"/>
                    <a:pt x="3223" y="18204"/>
                    <a:pt x="3306" y="18288"/>
                  </a:cubicBezTo>
                  <a:cubicBezTo>
                    <a:pt x="3327" y="18309"/>
                    <a:pt x="3369" y="18330"/>
                    <a:pt x="3411" y="18330"/>
                  </a:cubicBezTo>
                  <a:cubicBezTo>
                    <a:pt x="3453" y="18330"/>
                    <a:pt x="3495" y="18309"/>
                    <a:pt x="3536" y="18288"/>
                  </a:cubicBezTo>
                  <a:cubicBezTo>
                    <a:pt x="3599" y="18225"/>
                    <a:pt x="3599" y="18100"/>
                    <a:pt x="3536" y="18037"/>
                  </a:cubicBezTo>
                  <a:cubicBezTo>
                    <a:pt x="3453" y="17974"/>
                    <a:pt x="3369" y="17891"/>
                    <a:pt x="3285" y="17807"/>
                  </a:cubicBezTo>
                  <a:cubicBezTo>
                    <a:pt x="3254" y="17775"/>
                    <a:pt x="3212" y="17760"/>
                    <a:pt x="3170" y="17760"/>
                  </a:cubicBezTo>
                  <a:close/>
                  <a:moveTo>
                    <a:pt x="18068" y="17760"/>
                  </a:moveTo>
                  <a:cubicBezTo>
                    <a:pt x="18026" y="17760"/>
                    <a:pt x="17984" y="17775"/>
                    <a:pt x="17953" y="17807"/>
                  </a:cubicBezTo>
                  <a:cubicBezTo>
                    <a:pt x="17869" y="17891"/>
                    <a:pt x="17785" y="17974"/>
                    <a:pt x="17702" y="18037"/>
                  </a:cubicBezTo>
                  <a:cubicBezTo>
                    <a:pt x="17639" y="18100"/>
                    <a:pt x="17639" y="18225"/>
                    <a:pt x="17702" y="18288"/>
                  </a:cubicBezTo>
                  <a:cubicBezTo>
                    <a:pt x="17744" y="18309"/>
                    <a:pt x="17785" y="18330"/>
                    <a:pt x="17827" y="18330"/>
                  </a:cubicBezTo>
                  <a:cubicBezTo>
                    <a:pt x="17869" y="18330"/>
                    <a:pt x="17911" y="18330"/>
                    <a:pt x="17932" y="18288"/>
                  </a:cubicBezTo>
                  <a:cubicBezTo>
                    <a:pt x="18016" y="18204"/>
                    <a:pt x="18099" y="18121"/>
                    <a:pt x="18183" y="18058"/>
                  </a:cubicBezTo>
                  <a:cubicBezTo>
                    <a:pt x="18246" y="17974"/>
                    <a:pt x="18246" y="17870"/>
                    <a:pt x="18183" y="17807"/>
                  </a:cubicBezTo>
                  <a:cubicBezTo>
                    <a:pt x="18152" y="17775"/>
                    <a:pt x="18110" y="17760"/>
                    <a:pt x="18068" y="17760"/>
                  </a:cubicBezTo>
                  <a:close/>
                  <a:moveTo>
                    <a:pt x="3927" y="18438"/>
                  </a:moveTo>
                  <a:cubicBezTo>
                    <a:pt x="3875" y="18438"/>
                    <a:pt x="3824" y="18461"/>
                    <a:pt x="3787" y="18497"/>
                  </a:cubicBezTo>
                  <a:cubicBezTo>
                    <a:pt x="3725" y="18581"/>
                    <a:pt x="3746" y="18686"/>
                    <a:pt x="3808" y="18748"/>
                  </a:cubicBezTo>
                  <a:cubicBezTo>
                    <a:pt x="3892" y="18811"/>
                    <a:pt x="3997" y="18895"/>
                    <a:pt x="4080" y="18958"/>
                  </a:cubicBezTo>
                  <a:cubicBezTo>
                    <a:pt x="4101" y="18979"/>
                    <a:pt x="4143" y="18999"/>
                    <a:pt x="4185" y="18999"/>
                  </a:cubicBezTo>
                  <a:cubicBezTo>
                    <a:pt x="4227" y="18999"/>
                    <a:pt x="4290" y="18979"/>
                    <a:pt x="4311" y="18937"/>
                  </a:cubicBezTo>
                  <a:cubicBezTo>
                    <a:pt x="4373" y="18853"/>
                    <a:pt x="4352" y="18748"/>
                    <a:pt x="4290" y="18686"/>
                  </a:cubicBezTo>
                  <a:cubicBezTo>
                    <a:pt x="4206" y="18623"/>
                    <a:pt x="4122" y="18560"/>
                    <a:pt x="4039" y="18476"/>
                  </a:cubicBezTo>
                  <a:cubicBezTo>
                    <a:pt x="4004" y="18450"/>
                    <a:pt x="3965" y="18438"/>
                    <a:pt x="3927" y="18438"/>
                  </a:cubicBezTo>
                  <a:close/>
                  <a:moveTo>
                    <a:pt x="17323" y="18453"/>
                  </a:moveTo>
                  <a:cubicBezTo>
                    <a:pt x="17282" y="18453"/>
                    <a:pt x="17238" y="18468"/>
                    <a:pt x="17200" y="18497"/>
                  </a:cubicBezTo>
                  <a:cubicBezTo>
                    <a:pt x="17116" y="18560"/>
                    <a:pt x="17032" y="18623"/>
                    <a:pt x="16948" y="18707"/>
                  </a:cubicBezTo>
                  <a:cubicBezTo>
                    <a:pt x="16886" y="18748"/>
                    <a:pt x="16865" y="18853"/>
                    <a:pt x="16928" y="18937"/>
                  </a:cubicBezTo>
                  <a:cubicBezTo>
                    <a:pt x="16948" y="18979"/>
                    <a:pt x="17011" y="18999"/>
                    <a:pt x="17053" y="18999"/>
                  </a:cubicBezTo>
                  <a:cubicBezTo>
                    <a:pt x="17095" y="18999"/>
                    <a:pt x="17137" y="18979"/>
                    <a:pt x="17158" y="18958"/>
                  </a:cubicBezTo>
                  <a:cubicBezTo>
                    <a:pt x="17241" y="18895"/>
                    <a:pt x="17346" y="18811"/>
                    <a:pt x="17430" y="18748"/>
                  </a:cubicBezTo>
                  <a:cubicBezTo>
                    <a:pt x="17492" y="18686"/>
                    <a:pt x="17513" y="18581"/>
                    <a:pt x="17451" y="18518"/>
                  </a:cubicBezTo>
                  <a:cubicBezTo>
                    <a:pt x="17417" y="18473"/>
                    <a:pt x="17371" y="18453"/>
                    <a:pt x="17323" y="18453"/>
                  </a:cubicBezTo>
                  <a:close/>
                  <a:moveTo>
                    <a:pt x="4734" y="19061"/>
                  </a:moveTo>
                  <a:cubicBezTo>
                    <a:pt x="4681" y="19061"/>
                    <a:pt x="4623" y="19084"/>
                    <a:pt x="4583" y="19125"/>
                  </a:cubicBezTo>
                  <a:cubicBezTo>
                    <a:pt x="4541" y="19209"/>
                    <a:pt x="4562" y="19313"/>
                    <a:pt x="4624" y="19376"/>
                  </a:cubicBezTo>
                  <a:cubicBezTo>
                    <a:pt x="4729" y="19439"/>
                    <a:pt x="4813" y="19502"/>
                    <a:pt x="4917" y="19564"/>
                  </a:cubicBezTo>
                  <a:cubicBezTo>
                    <a:pt x="4938" y="19564"/>
                    <a:pt x="4980" y="19585"/>
                    <a:pt x="5001" y="19585"/>
                  </a:cubicBezTo>
                  <a:cubicBezTo>
                    <a:pt x="5064" y="19585"/>
                    <a:pt x="5127" y="19564"/>
                    <a:pt x="5148" y="19502"/>
                  </a:cubicBezTo>
                  <a:cubicBezTo>
                    <a:pt x="5210" y="19418"/>
                    <a:pt x="5168" y="19313"/>
                    <a:pt x="5106" y="19271"/>
                  </a:cubicBezTo>
                  <a:cubicBezTo>
                    <a:pt x="5001" y="19209"/>
                    <a:pt x="4917" y="19146"/>
                    <a:pt x="4813" y="19083"/>
                  </a:cubicBezTo>
                  <a:cubicBezTo>
                    <a:pt x="4791" y="19068"/>
                    <a:pt x="4763" y="19061"/>
                    <a:pt x="4734" y="19061"/>
                  </a:cubicBezTo>
                  <a:close/>
                  <a:moveTo>
                    <a:pt x="16493" y="19062"/>
                  </a:moveTo>
                  <a:cubicBezTo>
                    <a:pt x="16463" y="19062"/>
                    <a:pt x="16432" y="19069"/>
                    <a:pt x="16404" y="19083"/>
                  </a:cubicBezTo>
                  <a:cubicBezTo>
                    <a:pt x="16321" y="19146"/>
                    <a:pt x="16237" y="19209"/>
                    <a:pt x="16132" y="19271"/>
                  </a:cubicBezTo>
                  <a:cubicBezTo>
                    <a:pt x="16049" y="19334"/>
                    <a:pt x="16028" y="19439"/>
                    <a:pt x="16091" y="19502"/>
                  </a:cubicBezTo>
                  <a:cubicBezTo>
                    <a:pt x="16111" y="19564"/>
                    <a:pt x="16174" y="19585"/>
                    <a:pt x="16237" y="19585"/>
                  </a:cubicBezTo>
                  <a:cubicBezTo>
                    <a:pt x="16258" y="19585"/>
                    <a:pt x="16300" y="19585"/>
                    <a:pt x="16321" y="19564"/>
                  </a:cubicBezTo>
                  <a:cubicBezTo>
                    <a:pt x="16404" y="19502"/>
                    <a:pt x="16509" y="19439"/>
                    <a:pt x="16614" y="19376"/>
                  </a:cubicBezTo>
                  <a:cubicBezTo>
                    <a:pt x="16676" y="19313"/>
                    <a:pt x="16697" y="19209"/>
                    <a:pt x="16656" y="19146"/>
                  </a:cubicBezTo>
                  <a:cubicBezTo>
                    <a:pt x="16614" y="19090"/>
                    <a:pt x="16553" y="19062"/>
                    <a:pt x="16493" y="19062"/>
                  </a:cubicBezTo>
                  <a:close/>
                  <a:moveTo>
                    <a:pt x="5607" y="19589"/>
                  </a:moveTo>
                  <a:cubicBezTo>
                    <a:pt x="5544" y="19589"/>
                    <a:pt x="5471" y="19624"/>
                    <a:pt x="5440" y="19669"/>
                  </a:cubicBezTo>
                  <a:cubicBezTo>
                    <a:pt x="5399" y="19753"/>
                    <a:pt x="5440" y="19857"/>
                    <a:pt x="5503" y="19899"/>
                  </a:cubicBezTo>
                  <a:cubicBezTo>
                    <a:pt x="5608" y="19962"/>
                    <a:pt x="5712" y="20025"/>
                    <a:pt x="5817" y="20067"/>
                  </a:cubicBezTo>
                  <a:cubicBezTo>
                    <a:pt x="5838" y="20088"/>
                    <a:pt x="5859" y="20088"/>
                    <a:pt x="5901" y="20088"/>
                  </a:cubicBezTo>
                  <a:cubicBezTo>
                    <a:pt x="5964" y="20088"/>
                    <a:pt x="6005" y="20046"/>
                    <a:pt x="6047" y="20004"/>
                  </a:cubicBezTo>
                  <a:cubicBezTo>
                    <a:pt x="6089" y="19920"/>
                    <a:pt x="6068" y="19815"/>
                    <a:pt x="5964" y="19774"/>
                  </a:cubicBezTo>
                  <a:cubicBezTo>
                    <a:pt x="5880" y="19711"/>
                    <a:pt x="5775" y="19669"/>
                    <a:pt x="5671" y="19606"/>
                  </a:cubicBezTo>
                  <a:cubicBezTo>
                    <a:pt x="5653" y="19595"/>
                    <a:pt x="5631" y="19589"/>
                    <a:pt x="5607" y="19589"/>
                  </a:cubicBezTo>
                  <a:close/>
                  <a:moveTo>
                    <a:pt x="15634" y="19590"/>
                  </a:moveTo>
                  <a:cubicBezTo>
                    <a:pt x="15612" y="19590"/>
                    <a:pt x="15590" y="19595"/>
                    <a:pt x="15567" y="19606"/>
                  </a:cubicBezTo>
                  <a:cubicBezTo>
                    <a:pt x="15463" y="19669"/>
                    <a:pt x="15358" y="19711"/>
                    <a:pt x="15275" y="19774"/>
                  </a:cubicBezTo>
                  <a:cubicBezTo>
                    <a:pt x="15191" y="19815"/>
                    <a:pt x="15149" y="19920"/>
                    <a:pt x="15191" y="20004"/>
                  </a:cubicBezTo>
                  <a:cubicBezTo>
                    <a:pt x="15233" y="20046"/>
                    <a:pt x="15295" y="20088"/>
                    <a:pt x="15337" y="20088"/>
                  </a:cubicBezTo>
                  <a:cubicBezTo>
                    <a:pt x="15379" y="20088"/>
                    <a:pt x="15400" y="20088"/>
                    <a:pt x="15421" y="20067"/>
                  </a:cubicBezTo>
                  <a:cubicBezTo>
                    <a:pt x="15526" y="20025"/>
                    <a:pt x="15630" y="19962"/>
                    <a:pt x="15714" y="19920"/>
                  </a:cubicBezTo>
                  <a:cubicBezTo>
                    <a:pt x="15798" y="19857"/>
                    <a:pt x="15839" y="19753"/>
                    <a:pt x="15798" y="19690"/>
                  </a:cubicBezTo>
                  <a:cubicBezTo>
                    <a:pt x="15752" y="19629"/>
                    <a:pt x="15695" y="19590"/>
                    <a:pt x="15634" y="19590"/>
                  </a:cubicBezTo>
                  <a:close/>
                  <a:moveTo>
                    <a:pt x="6500" y="20029"/>
                  </a:moveTo>
                  <a:cubicBezTo>
                    <a:pt x="6435" y="20029"/>
                    <a:pt x="6371" y="20068"/>
                    <a:pt x="6340" y="20129"/>
                  </a:cubicBezTo>
                  <a:cubicBezTo>
                    <a:pt x="6319" y="20234"/>
                    <a:pt x="6361" y="20318"/>
                    <a:pt x="6445" y="20360"/>
                  </a:cubicBezTo>
                  <a:cubicBezTo>
                    <a:pt x="6549" y="20401"/>
                    <a:pt x="6654" y="20443"/>
                    <a:pt x="6759" y="20485"/>
                  </a:cubicBezTo>
                  <a:cubicBezTo>
                    <a:pt x="6780" y="20506"/>
                    <a:pt x="6800" y="20506"/>
                    <a:pt x="6821" y="20506"/>
                  </a:cubicBezTo>
                  <a:cubicBezTo>
                    <a:pt x="6884" y="20506"/>
                    <a:pt x="6947" y="20464"/>
                    <a:pt x="6968" y="20401"/>
                  </a:cubicBezTo>
                  <a:cubicBezTo>
                    <a:pt x="7010" y="20318"/>
                    <a:pt x="6968" y="20213"/>
                    <a:pt x="6884" y="20171"/>
                  </a:cubicBezTo>
                  <a:cubicBezTo>
                    <a:pt x="6780" y="20129"/>
                    <a:pt x="6675" y="20088"/>
                    <a:pt x="6570" y="20046"/>
                  </a:cubicBezTo>
                  <a:cubicBezTo>
                    <a:pt x="6548" y="20034"/>
                    <a:pt x="6524" y="20029"/>
                    <a:pt x="6500" y="20029"/>
                  </a:cubicBezTo>
                  <a:close/>
                  <a:moveTo>
                    <a:pt x="14738" y="20029"/>
                  </a:moveTo>
                  <a:cubicBezTo>
                    <a:pt x="14714" y="20029"/>
                    <a:pt x="14690" y="20034"/>
                    <a:pt x="14668" y="20046"/>
                  </a:cubicBezTo>
                  <a:cubicBezTo>
                    <a:pt x="14563" y="20088"/>
                    <a:pt x="14459" y="20129"/>
                    <a:pt x="14354" y="20171"/>
                  </a:cubicBezTo>
                  <a:cubicBezTo>
                    <a:pt x="14270" y="20213"/>
                    <a:pt x="14228" y="20318"/>
                    <a:pt x="14270" y="20401"/>
                  </a:cubicBezTo>
                  <a:cubicBezTo>
                    <a:pt x="14291" y="20464"/>
                    <a:pt x="14354" y="20506"/>
                    <a:pt x="14417" y="20506"/>
                  </a:cubicBezTo>
                  <a:cubicBezTo>
                    <a:pt x="14438" y="20506"/>
                    <a:pt x="14459" y="20506"/>
                    <a:pt x="14479" y="20485"/>
                  </a:cubicBezTo>
                  <a:cubicBezTo>
                    <a:pt x="14584" y="20443"/>
                    <a:pt x="14689" y="20401"/>
                    <a:pt x="14793" y="20360"/>
                  </a:cubicBezTo>
                  <a:cubicBezTo>
                    <a:pt x="14898" y="20318"/>
                    <a:pt x="14919" y="20234"/>
                    <a:pt x="14898" y="20129"/>
                  </a:cubicBezTo>
                  <a:cubicBezTo>
                    <a:pt x="14867" y="20068"/>
                    <a:pt x="14803" y="20029"/>
                    <a:pt x="14738" y="20029"/>
                  </a:cubicBezTo>
                  <a:close/>
                  <a:moveTo>
                    <a:pt x="7467" y="20396"/>
                  </a:moveTo>
                  <a:cubicBezTo>
                    <a:pt x="7395" y="20396"/>
                    <a:pt x="7320" y="20437"/>
                    <a:pt x="7303" y="20506"/>
                  </a:cubicBezTo>
                  <a:cubicBezTo>
                    <a:pt x="7261" y="20590"/>
                    <a:pt x="7324" y="20694"/>
                    <a:pt x="7407" y="20715"/>
                  </a:cubicBezTo>
                  <a:cubicBezTo>
                    <a:pt x="7512" y="20757"/>
                    <a:pt x="7637" y="20799"/>
                    <a:pt x="7742" y="20820"/>
                  </a:cubicBezTo>
                  <a:lnTo>
                    <a:pt x="7784" y="20820"/>
                  </a:lnTo>
                  <a:cubicBezTo>
                    <a:pt x="7847" y="20820"/>
                    <a:pt x="7930" y="20778"/>
                    <a:pt x="7951" y="20715"/>
                  </a:cubicBezTo>
                  <a:cubicBezTo>
                    <a:pt x="7972" y="20611"/>
                    <a:pt x="7909" y="20527"/>
                    <a:pt x="7826" y="20506"/>
                  </a:cubicBezTo>
                  <a:cubicBezTo>
                    <a:pt x="7721" y="20464"/>
                    <a:pt x="7617" y="20443"/>
                    <a:pt x="7512" y="20401"/>
                  </a:cubicBezTo>
                  <a:cubicBezTo>
                    <a:pt x="7498" y="20398"/>
                    <a:pt x="7483" y="20396"/>
                    <a:pt x="7467" y="20396"/>
                  </a:cubicBezTo>
                  <a:close/>
                  <a:moveTo>
                    <a:pt x="13802" y="20388"/>
                  </a:moveTo>
                  <a:cubicBezTo>
                    <a:pt x="13784" y="20388"/>
                    <a:pt x="13765" y="20392"/>
                    <a:pt x="13747" y="20401"/>
                  </a:cubicBezTo>
                  <a:cubicBezTo>
                    <a:pt x="13622" y="20422"/>
                    <a:pt x="13517" y="20464"/>
                    <a:pt x="13412" y="20485"/>
                  </a:cubicBezTo>
                  <a:cubicBezTo>
                    <a:pt x="13329" y="20527"/>
                    <a:pt x="13266" y="20611"/>
                    <a:pt x="13308" y="20694"/>
                  </a:cubicBezTo>
                  <a:cubicBezTo>
                    <a:pt x="13329" y="20778"/>
                    <a:pt x="13391" y="20820"/>
                    <a:pt x="13454" y="20820"/>
                  </a:cubicBezTo>
                  <a:lnTo>
                    <a:pt x="13517" y="20820"/>
                  </a:lnTo>
                  <a:cubicBezTo>
                    <a:pt x="13622" y="20778"/>
                    <a:pt x="13726" y="20757"/>
                    <a:pt x="13831" y="20715"/>
                  </a:cubicBezTo>
                  <a:cubicBezTo>
                    <a:pt x="13935" y="20694"/>
                    <a:pt x="13977" y="20590"/>
                    <a:pt x="13956" y="20506"/>
                  </a:cubicBezTo>
                  <a:cubicBezTo>
                    <a:pt x="13924" y="20441"/>
                    <a:pt x="13866" y="20388"/>
                    <a:pt x="13802" y="20388"/>
                  </a:cubicBezTo>
                  <a:close/>
                  <a:moveTo>
                    <a:pt x="8441" y="20648"/>
                  </a:moveTo>
                  <a:cubicBezTo>
                    <a:pt x="8365" y="20648"/>
                    <a:pt x="8283" y="20705"/>
                    <a:pt x="8265" y="20778"/>
                  </a:cubicBezTo>
                  <a:cubicBezTo>
                    <a:pt x="8265" y="20883"/>
                    <a:pt x="8307" y="20966"/>
                    <a:pt x="8412" y="20987"/>
                  </a:cubicBezTo>
                  <a:cubicBezTo>
                    <a:pt x="8516" y="21008"/>
                    <a:pt x="8621" y="21029"/>
                    <a:pt x="8746" y="21050"/>
                  </a:cubicBezTo>
                  <a:lnTo>
                    <a:pt x="8767" y="21050"/>
                  </a:lnTo>
                  <a:cubicBezTo>
                    <a:pt x="8851" y="21050"/>
                    <a:pt x="8914" y="21008"/>
                    <a:pt x="8935" y="20904"/>
                  </a:cubicBezTo>
                  <a:cubicBezTo>
                    <a:pt x="8956" y="20820"/>
                    <a:pt x="8893" y="20736"/>
                    <a:pt x="8809" y="20715"/>
                  </a:cubicBezTo>
                  <a:cubicBezTo>
                    <a:pt x="8684" y="20694"/>
                    <a:pt x="8579" y="20673"/>
                    <a:pt x="8474" y="20652"/>
                  </a:cubicBezTo>
                  <a:cubicBezTo>
                    <a:pt x="8463" y="20650"/>
                    <a:pt x="8452" y="20648"/>
                    <a:pt x="8441" y="20648"/>
                  </a:cubicBezTo>
                  <a:close/>
                  <a:moveTo>
                    <a:pt x="12804" y="20648"/>
                  </a:moveTo>
                  <a:cubicBezTo>
                    <a:pt x="12791" y="20648"/>
                    <a:pt x="12777" y="20650"/>
                    <a:pt x="12764" y="20652"/>
                  </a:cubicBezTo>
                  <a:cubicBezTo>
                    <a:pt x="12659" y="20673"/>
                    <a:pt x="12554" y="20694"/>
                    <a:pt x="12450" y="20715"/>
                  </a:cubicBezTo>
                  <a:cubicBezTo>
                    <a:pt x="12345" y="20736"/>
                    <a:pt x="12282" y="20820"/>
                    <a:pt x="12303" y="20904"/>
                  </a:cubicBezTo>
                  <a:cubicBezTo>
                    <a:pt x="12324" y="20987"/>
                    <a:pt x="12387" y="21050"/>
                    <a:pt x="12471" y="21050"/>
                  </a:cubicBezTo>
                  <a:lnTo>
                    <a:pt x="12492" y="21050"/>
                  </a:lnTo>
                  <a:cubicBezTo>
                    <a:pt x="12617" y="21029"/>
                    <a:pt x="12722" y="21008"/>
                    <a:pt x="12847" y="20987"/>
                  </a:cubicBezTo>
                  <a:cubicBezTo>
                    <a:pt x="12931" y="20966"/>
                    <a:pt x="12994" y="20883"/>
                    <a:pt x="12973" y="20778"/>
                  </a:cubicBezTo>
                  <a:cubicBezTo>
                    <a:pt x="12955" y="20705"/>
                    <a:pt x="12889" y="20648"/>
                    <a:pt x="12804" y="20648"/>
                  </a:cubicBezTo>
                  <a:close/>
                  <a:moveTo>
                    <a:pt x="9425" y="20816"/>
                  </a:moveTo>
                  <a:cubicBezTo>
                    <a:pt x="9354" y="20816"/>
                    <a:pt x="9288" y="20875"/>
                    <a:pt x="9269" y="20966"/>
                  </a:cubicBezTo>
                  <a:cubicBezTo>
                    <a:pt x="9269" y="21050"/>
                    <a:pt x="9332" y="21134"/>
                    <a:pt x="9416" y="21155"/>
                  </a:cubicBezTo>
                  <a:cubicBezTo>
                    <a:pt x="9541" y="21155"/>
                    <a:pt x="9646" y="21176"/>
                    <a:pt x="9772" y="21176"/>
                  </a:cubicBezTo>
                  <a:cubicBezTo>
                    <a:pt x="9855" y="21176"/>
                    <a:pt x="9939" y="21113"/>
                    <a:pt x="9960" y="21029"/>
                  </a:cubicBezTo>
                  <a:cubicBezTo>
                    <a:pt x="9960" y="20924"/>
                    <a:pt x="9897" y="20841"/>
                    <a:pt x="9793" y="20841"/>
                  </a:cubicBezTo>
                  <a:cubicBezTo>
                    <a:pt x="9688" y="20841"/>
                    <a:pt x="9562" y="20820"/>
                    <a:pt x="9458" y="20820"/>
                  </a:cubicBezTo>
                  <a:cubicBezTo>
                    <a:pt x="9447" y="20817"/>
                    <a:pt x="9436" y="20816"/>
                    <a:pt x="9425" y="20816"/>
                  </a:cubicBezTo>
                  <a:close/>
                  <a:moveTo>
                    <a:pt x="11820" y="20816"/>
                  </a:moveTo>
                  <a:cubicBezTo>
                    <a:pt x="11807" y="20816"/>
                    <a:pt x="11794" y="20817"/>
                    <a:pt x="11780" y="20820"/>
                  </a:cubicBezTo>
                  <a:cubicBezTo>
                    <a:pt x="11676" y="20820"/>
                    <a:pt x="11571" y="20841"/>
                    <a:pt x="11446" y="20841"/>
                  </a:cubicBezTo>
                  <a:cubicBezTo>
                    <a:pt x="11362" y="20862"/>
                    <a:pt x="11299" y="20924"/>
                    <a:pt x="11299" y="21029"/>
                  </a:cubicBezTo>
                  <a:cubicBezTo>
                    <a:pt x="11299" y="21113"/>
                    <a:pt x="11383" y="21176"/>
                    <a:pt x="11466" y="21176"/>
                  </a:cubicBezTo>
                  <a:lnTo>
                    <a:pt x="11487" y="21176"/>
                  </a:lnTo>
                  <a:cubicBezTo>
                    <a:pt x="11592" y="21176"/>
                    <a:pt x="11718" y="21155"/>
                    <a:pt x="11822" y="21155"/>
                  </a:cubicBezTo>
                  <a:cubicBezTo>
                    <a:pt x="11906" y="21134"/>
                    <a:pt x="11990" y="21050"/>
                    <a:pt x="11969" y="20966"/>
                  </a:cubicBezTo>
                  <a:cubicBezTo>
                    <a:pt x="11969" y="20875"/>
                    <a:pt x="11905" y="20816"/>
                    <a:pt x="11820" y="20816"/>
                  </a:cubicBezTo>
                  <a:close/>
                  <a:moveTo>
                    <a:pt x="10823" y="20879"/>
                  </a:moveTo>
                  <a:cubicBezTo>
                    <a:pt x="10814" y="20879"/>
                    <a:pt x="10806" y="20880"/>
                    <a:pt x="10797" y="20883"/>
                  </a:cubicBezTo>
                  <a:lnTo>
                    <a:pt x="10462" y="20883"/>
                  </a:lnTo>
                  <a:cubicBezTo>
                    <a:pt x="10358" y="20883"/>
                    <a:pt x="10295" y="20945"/>
                    <a:pt x="10274" y="21050"/>
                  </a:cubicBezTo>
                  <a:cubicBezTo>
                    <a:pt x="10274" y="21134"/>
                    <a:pt x="10358" y="21217"/>
                    <a:pt x="10441" y="21217"/>
                  </a:cubicBezTo>
                  <a:lnTo>
                    <a:pt x="10797" y="21217"/>
                  </a:lnTo>
                  <a:cubicBezTo>
                    <a:pt x="10881" y="21217"/>
                    <a:pt x="10964" y="21134"/>
                    <a:pt x="10964" y="21050"/>
                  </a:cubicBezTo>
                  <a:cubicBezTo>
                    <a:pt x="10964" y="20956"/>
                    <a:pt x="10897" y="20879"/>
                    <a:pt x="10823" y="208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510;p21">
              <a:extLst>
                <a:ext uri="{FF2B5EF4-FFF2-40B4-BE49-F238E27FC236}">
                  <a16:creationId xmlns:a16="http://schemas.microsoft.com/office/drawing/2014/main" id="{8B188428-0D6A-364E-AE86-F4DBE05057E4}"/>
                </a:ext>
              </a:extLst>
            </p:cNvPr>
            <p:cNvSpPr/>
            <p:nvPr/>
          </p:nvSpPr>
          <p:spPr>
            <a:xfrm>
              <a:off x="6003240" y="4059901"/>
              <a:ext cx="182025" cy="102781"/>
            </a:xfrm>
            <a:custGeom>
              <a:avLst/>
              <a:gdLst/>
              <a:ahLst/>
              <a:cxnLst/>
              <a:rect l="l" t="t" r="r" b="b"/>
              <a:pathLst>
                <a:path w="8747" h="4939" extrusionOk="0">
                  <a:moveTo>
                    <a:pt x="1088" y="0"/>
                  </a:moveTo>
                  <a:cubicBezTo>
                    <a:pt x="482" y="0"/>
                    <a:pt x="0" y="482"/>
                    <a:pt x="0" y="1088"/>
                  </a:cubicBezTo>
                  <a:lnTo>
                    <a:pt x="0" y="3829"/>
                  </a:lnTo>
                  <a:cubicBezTo>
                    <a:pt x="0" y="4436"/>
                    <a:pt x="482" y="4938"/>
                    <a:pt x="1088" y="4938"/>
                  </a:cubicBezTo>
                  <a:lnTo>
                    <a:pt x="8119" y="4938"/>
                  </a:lnTo>
                  <a:cubicBezTo>
                    <a:pt x="8516" y="4938"/>
                    <a:pt x="8746" y="4457"/>
                    <a:pt x="8495" y="4143"/>
                  </a:cubicBezTo>
                  <a:lnTo>
                    <a:pt x="7407" y="2762"/>
                  </a:lnTo>
                  <a:cubicBezTo>
                    <a:pt x="7261" y="2595"/>
                    <a:pt x="7261" y="2344"/>
                    <a:pt x="7407" y="2155"/>
                  </a:cubicBezTo>
                  <a:lnTo>
                    <a:pt x="8495" y="775"/>
                  </a:lnTo>
                  <a:cubicBezTo>
                    <a:pt x="8746" y="461"/>
                    <a:pt x="8516" y="0"/>
                    <a:pt x="8119" y="0"/>
                  </a:cubicBez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511;p21">
              <a:extLst>
                <a:ext uri="{FF2B5EF4-FFF2-40B4-BE49-F238E27FC236}">
                  <a16:creationId xmlns:a16="http://schemas.microsoft.com/office/drawing/2014/main" id="{B4838027-3822-8A20-567A-36F9A927D05E}"/>
                </a:ext>
              </a:extLst>
            </p:cNvPr>
            <p:cNvSpPr/>
            <p:nvPr/>
          </p:nvSpPr>
          <p:spPr>
            <a:xfrm>
              <a:off x="6003240" y="4059901"/>
              <a:ext cx="60536" cy="31361"/>
            </a:xfrm>
            <a:custGeom>
              <a:avLst/>
              <a:gdLst/>
              <a:ahLst/>
              <a:cxnLst/>
              <a:rect l="l" t="t" r="r" b="b"/>
              <a:pathLst>
                <a:path w="2909" h="1507" extrusionOk="0">
                  <a:moveTo>
                    <a:pt x="1026" y="0"/>
                  </a:moveTo>
                  <a:cubicBezTo>
                    <a:pt x="461" y="42"/>
                    <a:pt x="0" y="503"/>
                    <a:pt x="0" y="1088"/>
                  </a:cubicBezTo>
                  <a:lnTo>
                    <a:pt x="0" y="1507"/>
                  </a:lnTo>
                  <a:lnTo>
                    <a:pt x="2909" y="1507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512;p21">
              <a:extLst>
                <a:ext uri="{FF2B5EF4-FFF2-40B4-BE49-F238E27FC236}">
                  <a16:creationId xmlns:a16="http://schemas.microsoft.com/office/drawing/2014/main" id="{8D998DC0-5D5D-9087-726D-B5F541A43F32}"/>
                </a:ext>
              </a:extLst>
            </p:cNvPr>
            <p:cNvSpPr/>
            <p:nvPr/>
          </p:nvSpPr>
          <p:spPr>
            <a:xfrm>
              <a:off x="5477685" y="4059901"/>
              <a:ext cx="182462" cy="102781"/>
            </a:xfrm>
            <a:custGeom>
              <a:avLst/>
              <a:gdLst/>
              <a:ahLst/>
              <a:cxnLst/>
              <a:rect l="l" t="t" r="r" b="b"/>
              <a:pathLst>
                <a:path w="8768" h="4939" extrusionOk="0">
                  <a:moveTo>
                    <a:pt x="649" y="0"/>
                  </a:moveTo>
                  <a:cubicBezTo>
                    <a:pt x="231" y="0"/>
                    <a:pt x="1" y="461"/>
                    <a:pt x="252" y="775"/>
                  </a:cubicBezTo>
                  <a:lnTo>
                    <a:pt x="1361" y="2155"/>
                  </a:lnTo>
                  <a:cubicBezTo>
                    <a:pt x="1486" y="2344"/>
                    <a:pt x="1486" y="2595"/>
                    <a:pt x="1361" y="2762"/>
                  </a:cubicBezTo>
                  <a:lnTo>
                    <a:pt x="252" y="4143"/>
                  </a:lnTo>
                  <a:cubicBezTo>
                    <a:pt x="1" y="4457"/>
                    <a:pt x="231" y="4938"/>
                    <a:pt x="649" y="4938"/>
                  </a:cubicBezTo>
                  <a:lnTo>
                    <a:pt x="7659" y="4938"/>
                  </a:lnTo>
                  <a:cubicBezTo>
                    <a:pt x="8265" y="4938"/>
                    <a:pt x="8768" y="4436"/>
                    <a:pt x="8768" y="3829"/>
                  </a:cubicBezTo>
                  <a:lnTo>
                    <a:pt x="8768" y="1088"/>
                  </a:lnTo>
                  <a:cubicBezTo>
                    <a:pt x="8768" y="482"/>
                    <a:pt x="8265" y="0"/>
                    <a:pt x="7659" y="0"/>
                  </a:cubicBez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513;p21">
              <a:extLst>
                <a:ext uri="{FF2B5EF4-FFF2-40B4-BE49-F238E27FC236}">
                  <a16:creationId xmlns:a16="http://schemas.microsoft.com/office/drawing/2014/main" id="{8EA561DB-EBBC-F3FF-7BB6-19F7D4E1BADF}"/>
                </a:ext>
              </a:extLst>
            </p:cNvPr>
            <p:cNvSpPr/>
            <p:nvPr/>
          </p:nvSpPr>
          <p:spPr>
            <a:xfrm>
              <a:off x="5599611" y="4059901"/>
              <a:ext cx="60536" cy="31361"/>
            </a:xfrm>
            <a:custGeom>
              <a:avLst/>
              <a:gdLst/>
              <a:ahLst/>
              <a:cxnLst/>
              <a:rect l="l" t="t" r="r" b="b"/>
              <a:pathLst>
                <a:path w="2909" h="1507" extrusionOk="0">
                  <a:moveTo>
                    <a:pt x="1862" y="0"/>
                  </a:moveTo>
                  <a:lnTo>
                    <a:pt x="0" y="1507"/>
                  </a:lnTo>
                  <a:lnTo>
                    <a:pt x="2888" y="1507"/>
                  </a:lnTo>
                  <a:lnTo>
                    <a:pt x="2888" y="1088"/>
                  </a:lnTo>
                  <a:cubicBezTo>
                    <a:pt x="2909" y="503"/>
                    <a:pt x="2448" y="42"/>
                    <a:pt x="1862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514;p21">
              <a:extLst>
                <a:ext uri="{FF2B5EF4-FFF2-40B4-BE49-F238E27FC236}">
                  <a16:creationId xmlns:a16="http://schemas.microsoft.com/office/drawing/2014/main" id="{A4EFA1C5-42DB-6DE0-5CEA-FC4953ACD1F2}"/>
                </a:ext>
              </a:extLst>
            </p:cNvPr>
            <p:cNvSpPr/>
            <p:nvPr/>
          </p:nvSpPr>
          <p:spPr>
            <a:xfrm>
              <a:off x="5557366" y="4089514"/>
              <a:ext cx="548219" cy="115391"/>
            </a:xfrm>
            <a:custGeom>
              <a:avLst/>
              <a:gdLst/>
              <a:ahLst/>
              <a:cxnLst/>
              <a:rect l="l" t="t" r="r" b="b"/>
              <a:pathLst>
                <a:path w="26344" h="5545" extrusionOk="0">
                  <a:moveTo>
                    <a:pt x="2783" y="0"/>
                  </a:moveTo>
                  <a:cubicBezTo>
                    <a:pt x="1256" y="0"/>
                    <a:pt x="1" y="1256"/>
                    <a:pt x="1" y="2783"/>
                  </a:cubicBezTo>
                  <a:cubicBezTo>
                    <a:pt x="1" y="4310"/>
                    <a:pt x="1256" y="5545"/>
                    <a:pt x="2783" y="5545"/>
                  </a:cubicBezTo>
                  <a:lnTo>
                    <a:pt x="23561" y="5545"/>
                  </a:lnTo>
                  <a:cubicBezTo>
                    <a:pt x="25109" y="5545"/>
                    <a:pt x="26343" y="4310"/>
                    <a:pt x="26343" y="2783"/>
                  </a:cubicBezTo>
                  <a:cubicBezTo>
                    <a:pt x="26343" y="1256"/>
                    <a:pt x="25109" y="0"/>
                    <a:pt x="23561" y="0"/>
                  </a:cubicBezTo>
                  <a:close/>
                </a:path>
              </a:pathLst>
            </a:custGeom>
            <a:solidFill>
              <a:srgbClr val="4EC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515;p21">
              <a:extLst>
                <a:ext uri="{FF2B5EF4-FFF2-40B4-BE49-F238E27FC236}">
                  <a16:creationId xmlns:a16="http://schemas.microsoft.com/office/drawing/2014/main" id="{2F1A2BCD-FCAF-41D8-D318-EA5F774BDDD4}"/>
                </a:ext>
              </a:extLst>
            </p:cNvPr>
            <p:cNvSpPr/>
            <p:nvPr/>
          </p:nvSpPr>
          <p:spPr>
            <a:xfrm>
              <a:off x="3733395" y="3802125"/>
              <a:ext cx="495528" cy="495965"/>
            </a:xfrm>
            <a:custGeom>
              <a:avLst/>
              <a:gdLst/>
              <a:ahLst/>
              <a:cxnLst/>
              <a:rect l="l" t="t" r="r" b="b"/>
              <a:pathLst>
                <a:path w="23812" h="23833" extrusionOk="0">
                  <a:moveTo>
                    <a:pt x="11906" y="2972"/>
                  </a:moveTo>
                  <a:cubicBezTo>
                    <a:pt x="16844" y="2972"/>
                    <a:pt x="20861" y="6989"/>
                    <a:pt x="20861" y="11927"/>
                  </a:cubicBezTo>
                  <a:cubicBezTo>
                    <a:pt x="20861" y="16844"/>
                    <a:pt x="16844" y="20861"/>
                    <a:pt x="11906" y="20861"/>
                  </a:cubicBezTo>
                  <a:cubicBezTo>
                    <a:pt x="6968" y="20861"/>
                    <a:pt x="2951" y="16844"/>
                    <a:pt x="2951" y="11927"/>
                  </a:cubicBezTo>
                  <a:cubicBezTo>
                    <a:pt x="2951" y="6989"/>
                    <a:pt x="6968" y="2972"/>
                    <a:pt x="11906" y="2972"/>
                  </a:cubicBezTo>
                  <a:close/>
                  <a:moveTo>
                    <a:pt x="11906" y="1"/>
                  </a:moveTo>
                  <a:cubicBezTo>
                    <a:pt x="5336" y="1"/>
                    <a:pt x="1" y="5357"/>
                    <a:pt x="1" y="11927"/>
                  </a:cubicBezTo>
                  <a:cubicBezTo>
                    <a:pt x="1" y="18497"/>
                    <a:pt x="5336" y="23833"/>
                    <a:pt x="11906" y="23833"/>
                  </a:cubicBezTo>
                  <a:cubicBezTo>
                    <a:pt x="18476" y="23833"/>
                    <a:pt x="23812" y="18497"/>
                    <a:pt x="23812" y="11927"/>
                  </a:cubicBezTo>
                  <a:cubicBezTo>
                    <a:pt x="23812" y="5357"/>
                    <a:pt x="18476" y="1"/>
                    <a:pt x="11906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516;p21">
              <a:extLst>
                <a:ext uri="{FF2B5EF4-FFF2-40B4-BE49-F238E27FC236}">
                  <a16:creationId xmlns:a16="http://schemas.microsoft.com/office/drawing/2014/main" id="{E43865A5-4D6B-74C2-B88D-9603AFE87BE5}"/>
                </a:ext>
              </a:extLst>
            </p:cNvPr>
            <p:cNvSpPr/>
            <p:nvPr/>
          </p:nvSpPr>
          <p:spPr>
            <a:xfrm>
              <a:off x="3936313" y="3654519"/>
              <a:ext cx="89712" cy="89712"/>
            </a:xfrm>
            <a:custGeom>
              <a:avLst/>
              <a:gdLst/>
              <a:ahLst/>
              <a:cxnLst/>
              <a:rect l="l" t="t" r="r" b="b"/>
              <a:pathLst>
                <a:path w="4311" h="4311" extrusionOk="0">
                  <a:moveTo>
                    <a:pt x="2155" y="1130"/>
                  </a:moveTo>
                  <a:cubicBezTo>
                    <a:pt x="2720" y="1130"/>
                    <a:pt x="3180" y="1591"/>
                    <a:pt x="3180" y="2156"/>
                  </a:cubicBezTo>
                  <a:cubicBezTo>
                    <a:pt x="3180" y="2721"/>
                    <a:pt x="2720" y="3181"/>
                    <a:pt x="2155" y="3181"/>
                  </a:cubicBezTo>
                  <a:cubicBezTo>
                    <a:pt x="1590" y="3181"/>
                    <a:pt x="1130" y="2721"/>
                    <a:pt x="1130" y="2156"/>
                  </a:cubicBezTo>
                  <a:cubicBezTo>
                    <a:pt x="1130" y="1591"/>
                    <a:pt x="1590" y="1130"/>
                    <a:pt x="2155" y="1130"/>
                  </a:cubicBezTo>
                  <a:close/>
                  <a:moveTo>
                    <a:pt x="2155" y="0"/>
                  </a:moveTo>
                  <a:cubicBezTo>
                    <a:pt x="963" y="0"/>
                    <a:pt x="0" y="963"/>
                    <a:pt x="0" y="2156"/>
                  </a:cubicBezTo>
                  <a:cubicBezTo>
                    <a:pt x="0" y="3348"/>
                    <a:pt x="963" y="4311"/>
                    <a:pt x="2155" y="4311"/>
                  </a:cubicBezTo>
                  <a:cubicBezTo>
                    <a:pt x="3348" y="4311"/>
                    <a:pt x="4310" y="3348"/>
                    <a:pt x="4310" y="2156"/>
                  </a:cubicBezTo>
                  <a:cubicBezTo>
                    <a:pt x="4310" y="963"/>
                    <a:pt x="3348" y="0"/>
                    <a:pt x="2155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517;p21">
              <a:extLst>
                <a:ext uri="{FF2B5EF4-FFF2-40B4-BE49-F238E27FC236}">
                  <a16:creationId xmlns:a16="http://schemas.microsoft.com/office/drawing/2014/main" id="{6F1F6D90-9484-7166-D937-D21FA7CE264F}"/>
                </a:ext>
              </a:extLst>
            </p:cNvPr>
            <p:cNvSpPr/>
            <p:nvPr/>
          </p:nvSpPr>
          <p:spPr>
            <a:xfrm>
              <a:off x="3970691" y="3734638"/>
              <a:ext cx="20935" cy="77517"/>
            </a:xfrm>
            <a:custGeom>
              <a:avLst/>
              <a:gdLst/>
              <a:ahLst/>
              <a:cxnLst/>
              <a:rect l="l" t="t" r="r" b="b"/>
              <a:pathLst>
                <a:path w="1006" h="3725" extrusionOk="0">
                  <a:moveTo>
                    <a:pt x="1" y="0"/>
                  </a:moveTo>
                  <a:lnTo>
                    <a:pt x="1" y="3725"/>
                  </a:lnTo>
                  <a:lnTo>
                    <a:pt x="1005" y="372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518;p21">
              <a:extLst>
                <a:ext uri="{FF2B5EF4-FFF2-40B4-BE49-F238E27FC236}">
                  <a16:creationId xmlns:a16="http://schemas.microsoft.com/office/drawing/2014/main" id="{E3669472-2611-4DFC-9A24-93DAD7E558DA}"/>
                </a:ext>
              </a:extLst>
            </p:cNvPr>
            <p:cNvSpPr/>
            <p:nvPr/>
          </p:nvSpPr>
          <p:spPr>
            <a:xfrm>
              <a:off x="3760386" y="3829116"/>
              <a:ext cx="441547" cy="441984"/>
            </a:xfrm>
            <a:custGeom>
              <a:avLst/>
              <a:gdLst/>
              <a:ahLst/>
              <a:cxnLst/>
              <a:rect l="l" t="t" r="r" b="b"/>
              <a:pathLst>
                <a:path w="21218" h="21239" extrusionOk="0">
                  <a:moveTo>
                    <a:pt x="10777" y="1"/>
                  </a:moveTo>
                  <a:cubicBezTo>
                    <a:pt x="10693" y="22"/>
                    <a:pt x="10609" y="85"/>
                    <a:pt x="10609" y="168"/>
                  </a:cubicBezTo>
                  <a:cubicBezTo>
                    <a:pt x="10609" y="273"/>
                    <a:pt x="10693" y="357"/>
                    <a:pt x="10777" y="357"/>
                  </a:cubicBezTo>
                  <a:lnTo>
                    <a:pt x="11111" y="357"/>
                  </a:lnTo>
                  <a:cubicBezTo>
                    <a:pt x="11216" y="357"/>
                    <a:pt x="11279" y="294"/>
                    <a:pt x="11279" y="189"/>
                  </a:cubicBezTo>
                  <a:cubicBezTo>
                    <a:pt x="11300" y="105"/>
                    <a:pt x="11216" y="22"/>
                    <a:pt x="11132" y="22"/>
                  </a:cubicBezTo>
                  <a:cubicBezTo>
                    <a:pt x="11007" y="22"/>
                    <a:pt x="10902" y="22"/>
                    <a:pt x="10777" y="1"/>
                  </a:cubicBezTo>
                  <a:close/>
                  <a:moveTo>
                    <a:pt x="10086" y="22"/>
                  </a:moveTo>
                  <a:cubicBezTo>
                    <a:pt x="9981" y="22"/>
                    <a:pt x="9856" y="22"/>
                    <a:pt x="9751" y="43"/>
                  </a:cubicBezTo>
                  <a:cubicBezTo>
                    <a:pt x="9668" y="43"/>
                    <a:pt x="9584" y="126"/>
                    <a:pt x="9605" y="231"/>
                  </a:cubicBezTo>
                  <a:cubicBezTo>
                    <a:pt x="9605" y="315"/>
                    <a:pt x="9689" y="377"/>
                    <a:pt x="9772" y="377"/>
                  </a:cubicBezTo>
                  <a:cubicBezTo>
                    <a:pt x="9898" y="377"/>
                    <a:pt x="10002" y="357"/>
                    <a:pt x="10107" y="357"/>
                  </a:cubicBezTo>
                  <a:cubicBezTo>
                    <a:pt x="10212" y="357"/>
                    <a:pt x="10274" y="273"/>
                    <a:pt x="10274" y="189"/>
                  </a:cubicBezTo>
                  <a:cubicBezTo>
                    <a:pt x="10274" y="85"/>
                    <a:pt x="10191" y="22"/>
                    <a:pt x="10086" y="22"/>
                  </a:cubicBezTo>
                  <a:close/>
                  <a:moveTo>
                    <a:pt x="11770" y="81"/>
                  </a:moveTo>
                  <a:cubicBezTo>
                    <a:pt x="11698" y="81"/>
                    <a:pt x="11634" y="140"/>
                    <a:pt x="11634" y="231"/>
                  </a:cubicBezTo>
                  <a:cubicBezTo>
                    <a:pt x="11613" y="315"/>
                    <a:pt x="11676" y="398"/>
                    <a:pt x="11781" y="419"/>
                  </a:cubicBezTo>
                  <a:cubicBezTo>
                    <a:pt x="11885" y="419"/>
                    <a:pt x="11990" y="440"/>
                    <a:pt x="12095" y="461"/>
                  </a:cubicBezTo>
                  <a:lnTo>
                    <a:pt x="12137" y="461"/>
                  </a:lnTo>
                  <a:cubicBezTo>
                    <a:pt x="12220" y="461"/>
                    <a:pt x="12283" y="398"/>
                    <a:pt x="12304" y="315"/>
                  </a:cubicBezTo>
                  <a:cubicBezTo>
                    <a:pt x="12304" y="210"/>
                    <a:pt x="12241" y="126"/>
                    <a:pt x="12157" y="126"/>
                  </a:cubicBezTo>
                  <a:cubicBezTo>
                    <a:pt x="12032" y="105"/>
                    <a:pt x="11927" y="85"/>
                    <a:pt x="11802" y="85"/>
                  </a:cubicBezTo>
                  <a:cubicBezTo>
                    <a:pt x="11791" y="82"/>
                    <a:pt x="11780" y="81"/>
                    <a:pt x="11770" y="81"/>
                  </a:cubicBezTo>
                  <a:close/>
                  <a:moveTo>
                    <a:pt x="9100" y="122"/>
                  </a:moveTo>
                  <a:cubicBezTo>
                    <a:pt x="9087" y="122"/>
                    <a:pt x="9074" y="124"/>
                    <a:pt x="9061" y="126"/>
                  </a:cubicBezTo>
                  <a:cubicBezTo>
                    <a:pt x="8956" y="126"/>
                    <a:pt x="8852" y="147"/>
                    <a:pt x="8726" y="168"/>
                  </a:cubicBezTo>
                  <a:cubicBezTo>
                    <a:pt x="8642" y="189"/>
                    <a:pt x="8580" y="273"/>
                    <a:pt x="8600" y="377"/>
                  </a:cubicBezTo>
                  <a:cubicBezTo>
                    <a:pt x="8600" y="461"/>
                    <a:pt x="8684" y="503"/>
                    <a:pt x="8768" y="503"/>
                  </a:cubicBezTo>
                  <a:lnTo>
                    <a:pt x="8789" y="503"/>
                  </a:lnTo>
                  <a:cubicBezTo>
                    <a:pt x="8893" y="482"/>
                    <a:pt x="8998" y="461"/>
                    <a:pt x="9124" y="461"/>
                  </a:cubicBezTo>
                  <a:cubicBezTo>
                    <a:pt x="9207" y="440"/>
                    <a:pt x="9270" y="357"/>
                    <a:pt x="9270" y="273"/>
                  </a:cubicBezTo>
                  <a:cubicBezTo>
                    <a:pt x="9252" y="182"/>
                    <a:pt x="9186" y="122"/>
                    <a:pt x="9100" y="122"/>
                  </a:cubicBezTo>
                  <a:close/>
                  <a:moveTo>
                    <a:pt x="12795" y="227"/>
                  </a:moveTo>
                  <a:cubicBezTo>
                    <a:pt x="12723" y="227"/>
                    <a:pt x="12657" y="286"/>
                    <a:pt x="12639" y="377"/>
                  </a:cubicBezTo>
                  <a:cubicBezTo>
                    <a:pt x="12618" y="461"/>
                    <a:pt x="12660" y="545"/>
                    <a:pt x="12764" y="566"/>
                  </a:cubicBezTo>
                  <a:cubicBezTo>
                    <a:pt x="12869" y="587"/>
                    <a:pt x="12974" y="629"/>
                    <a:pt x="13078" y="649"/>
                  </a:cubicBezTo>
                  <a:lnTo>
                    <a:pt x="13120" y="649"/>
                  </a:lnTo>
                  <a:cubicBezTo>
                    <a:pt x="13204" y="649"/>
                    <a:pt x="13266" y="587"/>
                    <a:pt x="13287" y="524"/>
                  </a:cubicBezTo>
                  <a:cubicBezTo>
                    <a:pt x="13308" y="440"/>
                    <a:pt x="13266" y="336"/>
                    <a:pt x="13162" y="315"/>
                  </a:cubicBezTo>
                  <a:cubicBezTo>
                    <a:pt x="13057" y="294"/>
                    <a:pt x="12953" y="273"/>
                    <a:pt x="12827" y="231"/>
                  </a:cubicBezTo>
                  <a:cubicBezTo>
                    <a:pt x="12816" y="228"/>
                    <a:pt x="12805" y="227"/>
                    <a:pt x="12795" y="227"/>
                  </a:cubicBezTo>
                  <a:close/>
                  <a:moveTo>
                    <a:pt x="8097" y="311"/>
                  </a:moveTo>
                  <a:cubicBezTo>
                    <a:pt x="8084" y="311"/>
                    <a:pt x="8070" y="312"/>
                    <a:pt x="8056" y="315"/>
                  </a:cubicBezTo>
                  <a:cubicBezTo>
                    <a:pt x="7952" y="336"/>
                    <a:pt x="7847" y="377"/>
                    <a:pt x="7722" y="398"/>
                  </a:cubicBezTo>
                  <a:cubicBezTo>
                    <a:pt x="7638" y="419"/>
                    <a:pt x="7596" y="524"/>
                    <a:pt x="7617" y="608"/>
                  </a:cubicBezTo>
                  <a:cubicBezTo>
                    <a:pt x="7638" y="691"/>
                    <a:pt x="7701" y="733"/>
                    <a:pt x="7764" y="733"/>
                  </a:cubicBezTo>
                  <a:lnTo>
                    <a:pt x="7826" y="733"/>
                  </a:lnTo>
                  <a:cubicBezTo>
                    <a:pt x="7931" y="691"/>
                    <a:pt x="8036" y="670"/>
                    <a:pt x="8140" y="649"/>
                  </a:cubicBezTo>
                  <a:cubicBezTo>
                    <a:pt x="8224" y="629"/>
                    <a:pt x="8287" y="524"/>
                    <a:pt x="8266" y="440"/>
                  </a:cubicBezTo>
                  <a:cubicBezTo>
                    <a:pt x="8248" y="368"/>
                    <a:pt x="8182" y="311"/>
                    <a:pt x="8097" y="311"/>
                  </a:cubicBezTo>
                  <a:close/>
                  <a:moveTo>
                    <a:pt x="13787" y="498"/>
                  </a:moveTo>
                  <a:cubicBezTo>
                    <a:pt x="13714" y="498"/>
                    <a:pt x="13639" y="538"/>
                    <a:pt x="13622" y="608"/>
                  </a:cubicBezTo>
                  <a:cubicBezTo>
                    <a:pt x="13580" y="712"/>
                    <a:pt x="13643" y="796"/>
                    <a:pt x="13727" y="817"/>
                  </a:cubicBezTo>
                  <a:cubicBezTo>
                    <a:pt x="13831" y="859"/>
                    <a:pt x="13936" y="901"/>
                    <a:pt x="14041" y="942"/>
                  </a:cubicBezTo>
                  <a:lnTo>
                    <a:pt x="14082" y="942"/>
                  </a:lnTo>
                  <a:cubicBezTo>
                    <a:pt x="14166" y="942"/>
                    <a:pt x="14229" y="901"/>
                    <a:pt x="14250" y="838"/>
                  </a:cubicBezTo>
                  <a:cubicBezTo>
                    <a:pt x="14292" y="754"/>
                    <a:pt x="14229" y="649"/>
                    <a:pt x="14145" y="608"/>
                  </a:cubicBezTo>
                  <a:cubicBezTo>
                    <a:pt x="14041" y="587"/>
                    <a:pt x="13936" y="545"/>
                    <a:pt x="13831" y="503"/>
                  </a:cubicBezTo>
                  <a:cubicBezTo>
                    <a:pt x="13817" y="499"/>
                    <a:pt x="13802" y="498"/>
                    <a:pt x="13787" y="498"/>
                  </a:cubicBezTo>
                  <a:close/>
                  <a:moveTo>
                    <a:pt x="7117" y="602"/>
                  </a:moveTo>
                  <a:cubicBezTo>
                    <a:pt x="7102" y="602"/>
                    <a:pt x="7087" y="604"/>
                    <a:pt x="7073" y="608"/>
                  </a:cubicBezTo>
                  <a:cubicBezTo>
                    <a:pt x="6968" y="649"/>
                    <a:pt x="6864" y="691"/>
                    <a:pt x="6738" y="733"/>
                  </a:cubicBezTo>
                  <a:cubicBezTo>
                    <a:pt x="6655" y="775"/>
                    <a:pt x="6613" y="859"/>
                    <a:pt x="6655" y="942"/>
                  </a:cubicBezTo>
                  <a:cubicBezTo>
                    <a:pt x="6676" y="1026"/>
                    <a:pt x="6738" y="1068"/>
                    <a:pt x="6822" y="1068"/>
                  </a:cubicBezTo>
                  <a:cubicBezTo>
                    <a:pt x="6822" y="1068"/>
                    <a:pt x="6843" y="1047"/>
                    <a:pt x="6864" y="1047"/>
                  </a:cubicBezTo>
                  <a:cubicBezTo>
                    <a:pt x="6968" y="1005"/>
                    <a:pt x="7073" y="963"/>
                    <a:pt x="7178" y="921"/>
                  </a:cubicBezTo>
                  <a:cubicBezTo>
                    <a:pt x="7282" y="901"/>
                    <a:pt x="7324" y="796"/>
                    <a:pt x="7282" y="712"/>
                  </a:cubicBezTo>
                  <a:cubicBezTo>
                    <a:pt x="7265" y="643"/>
                    <a:pt x="7190" y="602"/>
                    <a:pt x="7117" y="602"/>
                  </a:cubicBezTo>
                  <a:close/>
                  <a:moveTo>
                    <a:pt x="14724" y="842"/>
                  </a:moveTo>
                  <a:cubicBezTo>
                    <a:pt x="14659" y="842"/>
                    <a:pt x="14594" y="881"/>
                    <a:pt x="14564" y="942"/>
                  </a:cubicBezTo>
                  <a:cubicBezTo>
                    <a:pt x="14522" y="1047"/>
                    <a:pt x="14564" y="1131"/>
                    <a:pt x="14647" y="1173"/>
                  </a:cubicBezTo>
                  <a:cubicBezTo>
                    <a:pt x="14752" y="1214"/>
                    <a:pt x="14857" y="1256"/>
                    <a:pt x="14961" y="1319"/>
                  </a:cubicBezTo>
                  <a:lnTo>
                    <a:pt x="15024" y="1319"/>
                  </a:lnTo>
                  <a:cubicBezTo>
                    <a:pt x="15087" y="1319"/>
                    <a:pt x="15150" y="1298"/>
                    <a:pt x="15191" y="1235"/>
                  </a:cubicBezTo>
                  <a:cubicBezTo>
                    <a:pt x="15212" y="1152"/>
                    <a:pt x="15191" y="1047"/>
                    <a:pt x="15108" y="1005"/>
                  </a:cubicBezTo>
                  <a:cubicBezTo>
                    <a:pt x="15003" y="963"/>
                    <a:pt x="14898" y="901"/>
                    <a:pt x="14794" y="859"/>
                  </a:cubicBezTo>
                  <a:cubicBezTo>
                    <a:pt x="14771" y="847"/>
                    <a:pt x="14748" y="842"/>
                    <a:pt x="14724" y="842"/>
                  </a:cubicBezTo>
                  <a:close/>
                  <a:moveTo>
                    <a:pt x="6181" y="989"/>
                  </a:moveTo>
                  <a:cubicBezTo>
                    <a:pt x="6157" y="989"/>
                    <a:pt x="6133" y="994"/>
                    <a:pt x="6111" y="1005"/>
                  </a:cubicBezTo>
                  <a:cubicBezTo>
                    <a:pt x="6006" y="1047"/>
                    <a:pt x="5901" y="1110"/>
                    <a:pt x="5797" y="1152"/>
                  </a:cubicBezTo>
                  <a:cubicBezTo>
                    <a:pt x="5713" y="1193"/>
                    <a:pt x="5692" y="1298"/>
                    <a:pt x="5734" y="1382"/>
                  </a:cubicBezTo>
                  <a:cubicBezTo>
                    <a:pt x="5755" y="1445"/>
                    <a:pt x="5818" y="1465"/>
                    <a:pt x="5880" y="1465"/>
                  </a:cubicBezTo>
                  <a:lnTo>
                    <a:pt x="5964" y="1465"/>
                  </a:lnTo>
                  <a:cubicBezTo>
                    <a:pt x="6048" y="1403"/>
                    <a:pt x="6152" y="1361"/>
                    <a:pt x="6257" y="1319"/>
                  </a:cubicBezTo>
                  <a:cubicBezTo>
                    <a:pt x="6341" y="1277"/>
                    <a:pt x="6383" y="1173"/>
                    <a:pt x="6341" y="1089"/>
                  </a:cubicBezTo>
                  <a:cubicBezTo>
                    <a:pt x="6310" y="1028"/>
                    <a:pt x="6246" y="989"/>
                    <a:pt x="6181" y="989"/>
                  </a:cubicBezTo>
                  <a:close/>
                  <a:moveTo>
                    <a:pt x="15627" y="1298"/>
                  </a:moveTo>
                  <a:cubicBezTo>
                    <a:pt x="15568" y="1298"/>
                    <a:pt x="15512" y="1326"/>
                    <a:pt x="15484" y="1382"/>
                  </a:cubicBezTo>
                  <a:cubicBezTo>
                    <a:pt x="15443" y="1465"/>
                    <a:pt x="15484" y="1570"/>
                    <a:pt x="15547" y="1612"/>
                  </a:cubicBezTo>
                  <a:cubicBezTo>
                    <a:pt x="15652" y="1654"/>
                    <a:pt x="15756" y="1717"/>
                    <a:pt x="15840" y="1779"/>
                  </a:cubicBezTo>
                  <a:cubicBezTo>
                    <a:pt x="15861" y="1800"/>
                    <a:pt x="15903" y="1800"/>
                    <a:pt x="15924" y="1800"/>
                  </a:cubicBezTo>
                  <a:cubicBezTo>
                    <a:pt x="15987" y="1800"/>
                    <a:pt x="16049" y="1779"/>
                    <a:pt x="16070" y="1717"/>
                  </a:cubicBezTo>
                  <a:cubicBezTo>
                    <a:pt x="16133" y="1633"/>
                    <a:pt x="16091" y="1528"/>
                    <a:pt x="16007" y="1486"/>
                  </a:cubicBezTo>
                  <a:cubicBezTo>
                    <a:pt x="15924" y="1424"/>
                    <a:pt x="15819" y="1361"/>
                    <a:pt x="15715" y="1319"/>
                  </a:cubicBezTo>
                  <a:cubicBezTo>
                    <a:pt x="15687" y="1305"/>
                    <a:pt x="15656" y="1298"/>
                    <a:pt x="15627" y="1298"/>
                  </a:cubicBezTo>
                  <a:close/>
                  <a:moveTo>
                    <a:pt x="5294" y="1465"/>
                  </a:moveTo>
                  <a:cubicBezTo>
                    <a:pt x="5267" y="1465"/>
                    <a:pt x="5239" y="1472"/>
                    <a:pt x="5211" y="1486"/>
                  </a:cubicBezTo>
                  <a:cubicBezTo>
                    <a:pt x="5106" y="1549"/>
                    <a:pt x="5002" y="1612"/>
                    <a:pt x="4918" y="1675"/>
                  </a:cubicBezTo>
                  <a:cubicBezTo>
                    <a:pt x="4834" y="1717"/>
                    <a:pt x="4813" y="1821"/>
                    <a:pt x="4855" y="1905"/>
                  </a:cubicBezTo>
                  <a:cubicBezTo>
                    <a:pt x="4897" y="1947"/>
                    <a:pt x="4939" y="1989"/>
                    <a:pt x="5002" y="1989"/>
                  </a:cubicBezTo>
                  <a:cubicBezTo>
                    <a:pt x="5043" y="1989"/>
                    <a:pt x="5064" y="1968"/>
                    <a:pt x="5106" y="1947"/>
                  </a:cubicBezTo>
                  <a:cubicBezTo>
                    <a:pt x="5190" y="1905"/>
                    <a:pt x="5274" y="1842"/>
                    <a:pt x="5378" y="1779"/>
                  </a:cubicBezTo>
                  <a:cubicBezTo>
                    <a:pt x="5462" y="1738"/>
                    <a:pt x="5483" y="1633"/>
                    <a:pt x="5441" y="1549"/>
                  </a:cubicBezTo>
                  <a:cubicBezTo>
                    <a:pt x="5399" y="1493"/>
                    <a:pt x="5348" y="1465"/>
                    <a:pt x="5294" y="1465"/>
                  </a:cubicBezTo>
                  <a:close/>
                  <a:moveTo>
                    <a:pt x="16490" y="1827"/>
                  </a:moveTo>
                  <a:cubicBezTo>
                    <a:pt x="16437" y="1827"/>
                    <a:pt x="16388" y="1854"/>
                    <a:pt x="16363" y="1905"/>
                  </a:cubicBezTo>
                  <a:cubicBezTo>
                    <a:pt x="16300" y="1968"/>
                    <a:pt x="16321" y="2072"/>
                    <a:pt x="16405" y="2135"/>
                  </a:cubicBezTo>
                  <a:cubicBezTo>
                    <a:pt x="16489" y="2198"/>
                    <a:pt x="16593" y="2261"/>
                    <a:pt x="16677" y="2323"/>
                  </a:cubicBezTo>
                  <a:cubicBezTo>
                    <a:pt x="16698" y="2344"/>
                    <a:pt x="16740" y="2365"/>
                    <a:pt x="16782" y="2365"/>
                  </a:cubicBezTo>
                  <a:cubicBezTo>
                    <a:pt x="16823" y="2365"/>
                    <a:pt x="16865" y="2323"/>
                    <a:pt x="16907" y="2282"/>
                  </a:cubicBezTo>
                  <a:cubicBezTo>
                    <a:pt x="16970" y="2219"/>
                    <a:pt x="16949" y="2114"/>
                    <a:pt x="16865" y="2051"/>
                  </a:cubicBezTo>
                  <a:cubicBezTo>
                    <a:pt x="16782" y="1989"/>
                    <a:pt x="16677" y="1926"/>
                    <a:pt x="16593" y="1863"/>
                  </a:cubicBezTo>
                  <a:cubicBezTo>
                    <a:pt x="16560" y="1838"/>
                    <a:pt x="16524" y="1827"/>
                    <a:pt x="16490" y="1827"/>
                  </a:cubicBezTo>
                  <a:close/>
                  <a:moveTo>
                    <a:pt x="4442" y="2024"/>
                  </a:moveTo>
                  <a:cubicBezTo>
                    <a:pt x="4405" y="2024"/>
                    <a:pt x="4367" y="2034"/>
                    <a:pt x="4332" y="2051"/>
                  </a:cubicBezTo>
                  <a:cubicBezTo>
                    <a:pt x="4248" y="2114"/>
                    <a:pt x="4165" y="2198"/>
                    <a:pt x="4060" y="2261"/>
                  </a:cubicBezTo>
                  <a:cubicBezTo>
                    <a:pt x="3997" y="2323"/>
                    <a:pt x="3976" y="2428"/>
                    <a:pt x="4039" y="2491"/>
                  </a:cubicBezTo>
                  <a:cubicBezTo>
                    <a:pt x="4081" y="2533"/>
                    <a:pt x="4123" y="2574"/>
                    <a:pt x="4165" y="2574"/>
                  </a:cubicBezTo>
                  <a:cubicBezTo>
                    <a:pt x="4207" y="2574"/>
                    <a:pt x="4248" y="2554"/>
                    <a:pt x="4269" y="2533"/>
                  </a:cubicBezTo>
                  <a:cubicBezTo>
                    <a:pt x="4353" y="2470"/>
                    <a:pt x="4458" y="2386"/>
                    <a:pt x="4541" y="2323"/>
                  </a:cubicBezTo>
                  <a:cubicBezTo>
                    <a:pt x="4625" y="2282"/>
                    <a:pt x="4625" y="2177"/>
                    <a:pt x="4583" y="2093"/>
                  </a:cubicBezTo>
                  <a:cubicBezTo>
                    <a:pt x="4546" y="2044"/>
                    <a:pt x="4495" y="2024"/>
                    <a:pt x="4442" y="2024"/>
                  </a:cubicBezTo>
                  <a:close/>
                  <a:moveTo>
                    <a:pt x="17315" y="2432"/>
                  </a:moveTo>
                  <a:cubicBezTo>
                    <a:pt x="17266" y="2432"/>
                    <a:pt x="17216" y="2454"/>
                    <a:pt x="17179" y="2491"/>
                  </a:cubicBezTo>
                  <a:cubicBezTo>
                    <a:pt x="17116" y="2574"/>
                    <a:pt x="17137" y="2679"/>
                    <a:pt x="17200" y="2742"/>
                  </a:cubicBezTo>
                  <a:cubicBezTo>
                    <a:pt x="17284" y="2805"/>
                    <a:pt x="17367" y="2888"/>
                    <a:pt x="17451" y="2951"/>
                  </a:cubicBezTo>
                  <a:cubicBezTo>
                    <a:pt x="17472" y="2972"/>
                    <a:pt x="17514" y="2993"/>
                    <a:pt x="17556" y="2993"/>
                  </a:cubicBezTo>
                  <a:cubicBezTo>
                    <a:pt x="17619" y="2993"/>
                    <a:pt x="17660" y="2972"/>
                    <a:pt x="17681" y="2930"/>
                  </a:cubicBezTo>
                  <a:cubicBezTo>
                    <a:pt x="17744" y="2867"/>
                    <a:pt x="17744" y="2763"/>
                    <a:pt x="17681" y="2700"/>
                  </a:cubicBezTo>
                  <a:cubicBezTo>
                    <a:pt x="17598" y="2616"/>
                    <a:pt x="17514" y="2554"/>
                    <a:pt x="17409" y="2470"/>
                  </a:cubicBezTo>
                  <a:cubicBezTo>
                    <a:pt x="17383" y="2444"/>
                    <a:pt x="17349" y="2432"/>
                    <a:pt x="17315" y="2432"/>
                  </a:cubicBezTo>
                  <a:close/>
                  <a:moveTo>
                    <a:pt x="3649" y="2662"/>
                  </a:moveTo>
                  <a:cubicBezTo>
                    <a:pt x="3611" y="2662"/>
                    <a:pt x="3572" y="2674"/>
                    <a:pt x="3537" y="2700"/>
                  </a:cubicBezTo>
                  <a:cubicBezTo>
                    <a:pt x="3453" y="2784"/>
                    <a:pt x="3370" y="2867"/>
                    <a:pt x="3286" y="2930"/>
                  </a:cubicBezTo>
                  <a:cubicBezTo>
                    <a:pt x="3223" y="2993"/>
                    <a:pt x="3223" y="3118"/>
                    <a:pt x="3286" y="3181"/>
                  </a:cubicBezTo>
                  <a:cubicBezTo>
                    <a:pt x="3307" y="3202"/>
                    <a:pt x="3370" y="3223"/>
                    <a:pt x="3411" y="3223"/>
                  </a:cubicBezTo>
                  <a:cubicBezTo>
                    <a:pt x="3453" y="3223"/>
                    <a:pt x="3495" y="3223"/>
                    <a:pt x="3516" y="3181"/>
                  </a:cubicBezTo>
                  <a:cubicBezTo>
                    <a:pt x="3600" y="3098"/>
                    <a:pt x="3683" y="3035"/>
                    <a:pt x="3767" y="2951"/>
                  </a:cubicBezTo>
                  <a:cubicBezTo>
                    <a:pt x="3830" y="2888"/>
                    <a:pt x="3851" y="2784"/>
                    <a:pt x="3788" y="2721"/>
                  </a:cubicBezTo>
                  <a:cubicBezTo>
                    <a:pt x="3752" y="2684"/>
                    <a:pt x="3701" y="2662"/>
                    <a:pt x="3649" y="2662"/>
                  </a:cubicBezTo>
                  <a:close/>
                  <a:moveTo>
                    <a:pt x="18047" y="3134"/>
                  </a:moveTo>
                  <a:cubicBezTo>
                    <a:pt x="18006" y="3134"/>
                    <a:pt x="17964" y="3150"/>
                    <a:pt x="17932" y="3181"/>
                  </a:cubicBezTo>
                  <a:cubicBezTo>
                    <a:pt x="17870" y="3244"/>
                    <a:pt x="17870" y="3349"/>
                    <a:pt x="17932" y="3411"/>
                  </a:cubicBezTo>
                  <a:cubicBezTo>
                    <a:pt x="18016" y="3495"/>
                    <a:pt x="18079" y="3579"/>
                    <a:pt x="18163" y="3662"/>
                  </a:cubicBezTo>
                  <a:cubicBezTo>
                    <a:pt x="18204" y="3683"/>
                    <a:pt x="18246" y="3704"/>
                    <a:pt x="18288" y="3704"/>
                  </a:cubicBezTo>
                  <a:cubicBezTo>
                    <a:pt x="18330" y="3704"/>
                    <a:pt x="18372" y="3704"/>
                    <a:pt x="18393" y="3662"/>
                  </a:cubicBezTo>
                  <a:cubicBezTo>
                    <a:pt x="18476" y="3600"/>
                    <a:pt x="18476" y="3495"/>
                    <a:pt x="18414" y="3432"/>
                  </a:cubicBezTo>
                  <a:cubicBezTo>
                    <a:pt x="18330" y="3349"/>
                    <a:pt x="18246" y="3265"/>
                    <a:pt x="18163" y="3181"/>
                  </a:cubicBezTo>
                  <a:cubicBezTo>
                    <a:pt x="18131" y="3150"/>
                    <a:pt x="18089" y="3134"/>
                    <a:pt x="18047" y="3134"/>
                  </a:cubicBezTo>
                  <a:close/>
                  <a:moveTo>
                    <a:pt x="2944" y="3373"/>
                  </a:moveTo>
                  <a:cubicBezTo>
                    <a:pt x="2892" y="3373"/>
                    <a:pt x="2841" y="3396"/>
                    <a:pt x="2805" y="3432"/>
                  </a:cubicBezTo>
                  <a:cubicBezTo>
                    <a:pt x="2721" y="3516"/>
                    <a:pt x="2658" y="3600"/>
                    <a:pt x="2574" y="3683"/>
                  </a:cubicBezTo>
                  <a:cubicBezTo>
                    <a:pt x="2512" y="3746"/>
                    <a:pt x="2533" y="3872"/>
                    <a:pt x="2595" y="3914"/>
                  </a:cubicBezTo>
                  <a:cubicBezTo>
                    <a:pt x="2616" y="3955"/>
                    <a:pt x="2658" y="3955"/>
                    <a:pt x="2700" y="3955"/>
                  </a:cubicBezTo>
                  <a:cubicBezTo>
                    <a:pt x="2763" y="3955"/>
                    <a:pt x="2805" y="3955"/>
                    <a:pt x="2846" y="3914"/>
                  </a:cubicBezTo>
                  <a:cubicBezTo>
                    <a:pt x="2909" y="3830"/>
                    <a:pt x="2993" y="3746"/>
                    <a:pt x="3056" y="3662"/>
                  </a:cubicBezTo>
                  <a:cubicBezTo>
                    <a:pt x="3118" y="3579"/>
                    <a:pt x="3118" y="3474"/>
                    <a:pt x="3056" y="3411"/>
                  </a:cubicBezTo>
                  <a:cubicBezTo>
                    <a:pt x="3021" y="3385"/>
                    <a:pt x="2982" y="3373"/>
                    <a:pt x="2944" y="3373"/>
                  </a:cubicBezTo>
                  <a:close/>
                  <a:moveTo>
                    <a:pt x="18716" y="3886"/>
                  </a:moveTo>
                  <a:cubicBezTo>
                    <a:pt x="18682" y="3886"/>
                    <a:pt x="18649" y="3896"/>
                    <a:pt x="18623" y="3914"/>
                  </a:cubicBezTo>
                  <a:cubicBezTo>
                    <a:pt x="18539" y="3976"/>
                    <a:pt x="18539" y="4081"/>
                    <a:pt x="18602" y="4165"/>
                  </a:cubicBezTo>
                  <a:cubicBezTo>
                    <a:pt x="18665" y="4248"/>
                    <a:pt x="18728" y="4332"/>
                    <a:pt x="18811" y="4416"/>
                  </a:cubicBezTo>
                  <a:cubicBezTo>
                    <a:pt x="18832" y="4458"/>
                    <a:pt x="18895" y="4478"/>
                    <a:pt x="18937" y="4478"/>
                  </a:cubicBezTo>
                  <a:cubicBezTo>
                    <a:pt x="18979" y="4478"/>
                    <a:pt x="19000" y="4478"/>
                    <a:pt x="19041" y="4458"/>
                  </a:cubicBezTo>
                  <a:cubicBezTo>
                    <a:pt x="19104" y="4395"/>
                    <a:pt x="19125" y="4290"/>
                    <a:pt x="19062" y="4206"/>
                  </a:cubicBezTo>
                  <a:cubicBezTo>
                    <a:pt x="19000" y="4123"/>
                    <a:pt x="18937" y="4039"/>
                    <a:pt x="18853" y="3955"/>
                  </a:cubicBezTo>
                  <a:cubicBezTo>
                    <a:pt x="18816" y="3906"/>
                    <a:pt x="18765" y="3886"/>
                    <a:pt x="18716" y="3886"/>
                  </a:cubicBezTo>
                  <a:close/>
                  <a:moveTo>
                    <a:pt x="2281" y="4149"/>
                  </a:moveTo>
                  <a:cubicBezTo>
                    <a:pt x="2226" y="4149"/>
                    <a:pt x="2173" y="4177"/>
                    <a:pt x="2135" y="4227"/>
                  </a:cubicBezTo>
                  <a:cubicBezTo>
                    <a:pt x="2072" y="4311"/>
                    <a:pt x="2010" y="4395"/>
                    <a:pt x="1947" y="4499"/>
                  </a:cubicBezTo>
                  <a:cubicBezTo>
                    <a:pt x="1884" y="4562"/>
                    <a:pt x="1905" y="4667"/>
                    <a:pt x="1989" y="4730"/>
                  </a:cubicBezTo>
                  <a:cubicBezTo>
                    <a:pt x="2010" y="4751"/>
                    <a:pt x="2051" y="4771"/>
                    <a:pt x="2072" y="4771"/>
                  </a:cubicBezTo>
                  <a:cubicBezTo>
                    <a:pt x="2135" y="4771"/>
                    <a:pt x="2177" y="4751"/>
                    <a:pt x="2219" y="4688"/>
                  </a:cubicBezTo>
                  <a:cubicBezTo>
                    <a:pt x="2282" y="4604"/>
                    <a:pt x="2344" y="4520"/>
                    <a:pt x="2407" y="4437"/>
                  </a:cubicBezTo>
                  <a:cubicBezTo>
                    <a:pt x="2470" y="4353"/>
                    <a:pt x="2449" y="4248"/>
                    <a:pt x="2386" y="4186"/>
                  </a:cubicBezTo>
                  <a:cubicBezTo>
                    <a:pt x="2353" y="4161"/>
                    <a:pt x="2317" y="4149"/>
                    <a:pt x="2281" y="4149"/>
                  </a:cubicBezTo>
                  <a:close/>
                  <a:moveTo>
                    <a:pt x="19335" y="4693"/>
                  </a:moveTo>
                  <a:cubicBezTo>
                    <a:pt x="19299" y="4693"/>
                    <a:pt x="19263" y="4705"/>
                    <a:pt x="19230" y="4730"/>
                  </a:cubicBezTo>
                  <a:cubicBezTo>
                    <a:pt x="19167" y="4771"/>
                    <a:pt x="19125" y="4876"/>
                    <a:pt x="19188" y="4960"/>
                  </a:cubicBezTo>
                  <a:cubicBezTo>
                    <a:pt x="19251" y="5064"/>
                    <a:pt x="19313" y="5148"/>
                    <a:pt x="19376" y="5253"/>
                  </a:cubicBezTo>
                  <a:cubicBezTo>
                    <a:pt x="19397" y="5295"/>
                    <a:pt x="19460" y="5315"/>
                    <a:pt x="19523" y="5315"/>
                  </a:cubicBezTo>
                  <a:cubicBezTo>
                    <a:pt x="19544" y="5315"/>
                    <a:pt x="19585" y="5315"/>
                    <a:pt x="19606" y="5295"/>
                  </a:cubicBezTo>
                  <a:cubicBezTo>
                    <a:pt x="19690" y="5253"/>
                    <a:pt x="19711" y="5148"/>
                    <a:pt x="19648" y="5064"/>
                  </a:cubicBezTo>
                  <a:cubicBezTo>
                    <a:pt x="19606" y="4960"/>
                    <a:pt x="19544" y="4876"/>
                    <a:pt x="19481" y="4771"/>
                  </a:cubicBezTo>
                  <a:cubicBezTo>
                    <a:pt x="19443" y="4721"/>
                    <a:pt x="19389" y="4693"/>
                    <a:pt x="19335" y="4693"/>
                  </a:cubicBezTo>
                  <a:close/>
                  <a:moveTo>
                    <a:pt x="1697" y="4986"/>
                  </a:moveTo>
                  <a:cubicBezTo>
                    <a:pt x="1644" y="4986"/>
                    <a:pt x="1595" y="5014"/>
                    <a:pt x="1570" y="5064"/>
                  </a:cubicBezTo>
                  <a:cubicBezTo>
                    <a:pt x="1507" y="5169"/>
                    <a:pt x="1445" y="5274"/>
                    <a:pt x="1382" y="5357"/>
                  </a:cubicBezTo>
                  <a:cubicBezTo>
                    <a:pt x="1340" y="5441"/>
                    <a:pt x="1382" y="5546"/>
                    <a:pt x="1445" y="5587"/>
                  </a:cubicBezTo>
                  <a:cubicBezTo>
                    <a:pt x="1486" y="5608"/>
                    <a:pt x="1507" y="5608"/>
                    <a:pt x="1528" y="5608"/>
                  </a:cubicBezTo>
                  <a:cubicBezTo>
                    <a:pt x="1591" y="5608"/>
                    <a:pt x="1654" y="5587"/>
                    <a:pt x="1675" y="5525"/>
                  </a:cubicBezTo>
                  <a:cubicBezTo>
                    <a:pt x="1738" y="5441"/>
                    <a:pt x="1800" y="5336"/>
                    <a:pt x="1863" y="5253"/>
                  </a:cubicBezTo>
                  <a:cubicBezTo>
                    <a:pt x="1905" y="5169"/>
                    <a:pt x="1884" y="5064"/>
                    <a:pt x="1800" y="5023"/>
                  </a:cubicBezTo>
                  <a:cubicBezTo>
                    <a:pt x="1767" y="4998"/>
                    <a:pt x="1731" y="4986"/>
                    <a:pt x="1697" y="4986"/>
                  </a:cubicBezTo>
                  <a:close/>
                  <a:moveTo>
                    <a:pt x="19844" y="5571"/>
                  </a:moveTo>
                  <a:cubicBezTo>
                    <a:pt x="19820" y="5571"/>
                    <a:pt x="19796" y="5576"/>
                    <a:pt x="19774" y="5587"/>
                  </a:cubicBezTo>
                  <a:cubicBezTo>
                    <a:pt x="19690" y="5629"/>
                    <a:pt x="19648" y="5734"/>
                    <a:pt x="19690" y="5818"/>
                  </a:cubicBezTo>
                  <a:cubicBezTo>
                    <a:pt x="19753" y="5922"/>
                    <a:pt x="19795" y="6027"/>
                    <a:pt x="19857" y="6111"/>
                  </a:cubicBezTo>
                  <a:cubicBezTo>
                    <a:pt x="19878" y="6173"/>
                    <a:pt x="19941" y="6215"/>
                    <a:pt x="20004" y="6215"/>
                  </a:cubicBezTo>
                  <a:cubicBezTo>
                    <a:pt x="20025" y="6215"/>
                    <a:pt x="20046" y="6215"/>
                    <a:pt x="20088" y="6194"/>
                  </a:cubicBezTo>
                  <a:cubicBezTo>
                    <a:pt x="20171" y="6152"/>
                    <a:pt x="20192" y="6048"/>
                    <a:pt x="20150" y="5964"/>
                  </a:cubicBezTo>
                  <a:cubicBezTo>
                    <a:pt x="20108" y="5859"/>
                    <a:pt x="20046" y="5776"/>
                    <a:pt x="20004" y="5671"/>
                  </a:cubicBezTo>
                  <a:cubicBezTo>
                    <a:pt x="19973" y="5610"/>
                    <a:pt x="19909" y="5571"/>
                    <a:pt x="19844" y="5571"/>
                  </a:cubicBezTo>
                  <a:close/>
                  <a:moveTo>
                    <a:pt x="1236" y="5873"/>
                  </a:moveTo>
                  <a:cubicBezTo>
                    <a:pt x="1169" y="5873"/>
                    <a:pt x="1100" y="5900"/>
                    <a:pt x="1068" y="5964"/>
                  </a:cubicBezTo>
                  <a:cubicBezTo>
                    <a:pt x="1026" y="6069"/>
                    <a:pt x="963" y="6173"/>
                    <a:pt x="922" y="6278"/>
                  </a:cubicBezTo>
                  <a:cubicBezTo>
                    <a:pt x="880" y="6362"/>
                    <a:pt x="922" y="6466"/>
                    <a:pt x="1005" y="6508"/>
                  </a:cubicBezTo>
                  <a:cubicBezTo>
                    <a:pt x="1019" y="6508"/>
                    <a:pt x="1033" y="6517"/>
                    <a:pt x="1047" y="6517"/>
                  </a:cubicBezTo>
                  <a:cubicBezTo>
                    <a:pt x="1054" y="6517"/>
                    <a:pt x="1061" y="6515"/>
                    <a:pt x="1068" y="6508"/>
                  </a:cubicBezTo>
                  <a:cubicBezTo>
                    <a:pt x="1152" y="6508"/>
                    <a:pt x="1194" y="6487"/>
                    <a:pt x="1235" y="6424"/>
                  </a:cubicBezTo>
                  <a:cubicBezTo>
                    <a:pt x="1277" y="6320"/>
                    <a:pt x="1319" y="6215"/>
                    <a:pt x="1382" y="6111"/>
                  </a:cubicBezTo>
                  <a:cubicBezTo>
                    <a:pt x="1403" y="6027"/>
                    <a:pt x="1382" y="5922"/>
                    <a:pt x="1298" y="5880"/>
                  </a:cubicBezTo>
                  <a:cubicBezTo>
                    <a:pt x="1278" y="5875"/>
                    <a:pt x="1257" y="5873"/>
                    <a:pt x="1236" y="5873"/>
                  </a:cubicBezTo>
                  <a:close/>
                  <a:moveTo>
                    <a:pt x="20283" y="6492"/>
                  </a:moveTo>
                  <a:cubicBezTo>
                    <a:pt x="20259" y="6492"/>
                    <a:pt x="20236" y="6497"/>
                    <a:pt x="20213" y="6508"/>
                  </a:cubicBezTo>
                  <a:cubicBezTo>
                    <a:pt x="20129" y="6550"/>
                    <a:pt x="20088" y="6634"/>
                    <a:pt x="20129" y="6717"/>
                  </a:cubicBezTo>
                  <a:cubicBezTo>
                    <a:pt x="20171" y="6822"/>
                    <a:pt x="20213" y="6927"/>
                    <a:pt x="20234" y="7031"/>
                  </a:cubicBezTo>
                  <a:cubicBezTo>
                    <a:pt x="20269" y="7101"/>
                    <a:pt x="20318" y="7141"/>
                    <a:pt x="20369" y="7141"/>
                  </a:cubicBezTo>
                  <a:cubicBezTo>
                    <a:pt x="20380" y="7141"/>
                    <a:pt x="20391" y="7139"/>
                    <a:pt x="20401" y="7136"/>
                  </a:cubicBezTo>
                  <a:lnTo>
                    <a:pt x="20464" y="7136"/>
                  </a:lnTo>
                  <a:cubicBezTo>
                    <a:pt x="20548" y="7094"/>
                    <a:pt x="20590" y="7010"/>
                    <a:pt x="20569" y="6927"/>
                  </a:cubicBezTo>
                  <a:cubicBezTo>
                    <a:pt x="20527" y="6801"/>
                    <a:pt x="20485" y="6696"/>
                    <a:pt x="20443" y="6592"/>
                  </a:cubicBezTo>
                  <a:cubicBezTo>
                    <a:pt x="20413" y="6531"/>
                    <a:pt x="20348" y="6492"/>
                    <a:pt x="20283" y="6492"/>
                  </a:cubicBezTo>
                  <a:close/>
                  <a:moveTo>
                    <a:pt x="810" y="6806"/>
                  </a:moveTo>
                  <a:cubicBezTo>
                    <a:pt x="746" y="6806"/>
                    <a:pt x="686" y="6844"/>
                    <a:pt x="670" y="6906"/>
                  </a:cubicBezTo>
                  <a:cubicBezTo>
                    <a:pt x="629" y="7031"/>
                    <a:pt x="587" y="7136"/>
                    <a:pt x="545" y="7240"/>
                  </a:cubicBezTo>
                  <a:cubicBezTo>
                    <a:pt x="524" y="7324"/>
                    <a:pt x="566" y="7429"/>
                    <a:pt x="650" y="7450"/>
                  </a:cubicBezTo>
                  <a:cubicBezTo>
                    <a:pt x="670" y="7450"/>
                    <a:pt x="691" y="7471"/>
                    <a:pt x="712" y="7471"/>
                  </a:cubicBezTo>
                  <a:cubicBezTo>
                    <a:pt x="775" y="7471"/>
                    <a:pt x="838" y="7408"/>
                    <a:pt x="859" y="7345"/>
                  </a:cubicBezTo>
                  <a:cubicBezTo>
                    <a:pt x="901" y="7240"/>
                    <a:pt x="942" y="7136"/>
                    <a:pt x="984" y="7031"/>
                  </a:cubicBezTo>
                  <a:cubicBezTo>
                    <a:pt x="1005" y="6947"/>
                    <a:pt x="963" y="6843"/>
                    <a:pt x="880" y="6822"/>
                  </a:cubicBezTo>
                  <a:cubicBezTo>
                    <a:pt x="857" y="6811"/>
                    <a:pt x="833" y="6806"/>
                    <a:pt x="810" y="6806"/>
                  </a:cubicBezTo>
                  <a:close/>
                  <a:moveTo>
                    <a:pt x="20612" y="7444"/>
                  </a:moveTo>
                  <a:cubicBezTo>
                    <a:pt x="20597" y="7444"/>
                    <a:pt x="20583" y="7446"/>
                    <a:pt x="20569" y="7450"/>
                  </a:cubicBezTo>
                  <a:cubicBezTo>
                    <a:pt x="20485" y="7491"/>
                    <a:pt x="20422" y="7575"/>
                    <a:pt x="20464" y="7659"/>
                  </a:cubicBezTo>
                  <a:cubicBezTo>
                    <a:pt x="20485" y="7764"/>
                    <a:pt x="20527" y="7889"/>
                    <a:pt x="20548" y="7994"/>
                  </a:cubicBezTo>
                  <a:cubicBezTo>
                    <a:pt x="20569" y="8056"/>
                    <a:pt x="20632" y="8119"/>
                    <a:pt x="20715" y="8119"/>
                  </a:cubicBezTo>
                  <a:cubicBezTo>
                    <a:pt x="20715" y="8119"/>
                    <a:pt x="20736" y="8119"/>
                    <a:pt x="20757" y="8098"/>
                  </a:cubicBezTo>
                  <a:cubicBezTo>
                    <a:pt x="20841" y="8077"/>
                    <a:pt x="20904" y="7994"/>
                    <a:pt x="20883" y="7910"/>
                  </a:cubicBezTo>
                  <a:cubicBezTo>
                    <a:pt x="20841" y="7784"/>
                    <a:pt x="20820" y="7680"/>
                    <a:pt x="20778" y="7575"/>
                  </a:cubicBezTo>
                  <a:cubicBezTo>
                    <a:pt x="20761" y="7488"/>
                    <a:pt x="20685" y="7444"/>
                    <a:pt x="20612" y="7444"/>
                  </a:cubicBezTo>
                  <a:close/>
                  <a:moveTo>
                    <a:pt x="503" y="7779"/>
                  </a:moveTo>
                  <a:cubicBezTo>
                    <a:pt x="435" y="7779"/>
                    <a:pt x="374" y="7823"/>
                    <a:pt x="357" y="7910"/>
                  </a:cubicBezTo>
                  <a:cubicBezTo>
                    <a:pt x="315" y="8015"/>
                    <a:pt x="294" y="8119"/>
                    <a:pt x="273" y="8224"/>
                  </a:cubicBezTo>
                  <a:cubicBezTo>
                    <a:pt x="252" y="8328"/>
                    <a:pt x="294" y="8412"/>
                    <a:pt x="398" y="8433"/>
                  </a:cubicBezTo>
                  <a:lnTo>
                    <a:pt x="440" y="8433"/>
                  </a:lnTo>
                  <a:cubicBezTo>
                    <a:pt x="503" y="8433"/>
                    <a:pt x="587" y="8391"/>
                    <a:pt x="587" y="8308"/>
                  </a:cubicBezTo>
                  <a:cubicBezTo>
                    <a:pt x="629" y="8203"/>
                    <a:pt x="650" y="8098"/>
                    <a:pt x="670" y="7994"/>
                  </a:cubicBezTo>
                  <a:cubicBezTo>
                    <a:pt x="691" y="7889"/>
                    <a:pt x="650" y="7805"/>
                    <a:pt x="545" y="7784"/>
                  </a:cubicBezTo>
                  <a:cubicBezTo>
                    <a:pt x="531" y="7781"/>
                    <a:pt x="517" y="7779"/>
                    <a:pt x="503" y="7779"/>
                  </a:cubicBezTo>
                  <a:close/>
                  <a:moveTo>
                    <a:pt x="20859" y="8429"/>
                  </a:moveTo>
                  <a:cubicBezTo>
                    <a:pt x="20847" y="8429"/>
                    <a:pt x="20833" y="8430"/>
                    <a:pt x="20820" y="8433"/>
                  </a:cubicBezTo>
                  <a:cubicBezTo>
                    <a:pt x="20736" y="8454"/>
                    <a:pt x="20673" y="8538"/>
                    <a:pt x="20694" y="8642"/>
                  </a:cubicBezTo>
                  <a:cubicBezTo>
                    <a:pt x="20715" y="8747"/>
                    <a:pt x="20736" y="8852"/>
                    <a:pt x="20757" y="8956"/>
                  </a:cubicBezTo>
                  <a:cubicBezTo>
                    <a:pt x="20757" y="9040"/>
                    <a:pt x="20841" y="9103"/>
                    <a:pt x="20924" y="9103"/>
                  </a:cubicBezTo>
                  <a:lnTo>
                    <a:pt x="20945" y="9103"/>
                  </a:lnTo>
                  <a:cubicBezTo>
                    <a:pt x="21050" y="9082"/>
                    <a:pt x="21113" y="8998"/>
                    <a:pt x="21092" y="8914"/>
                  </a:cubicBezTo>
                  <a:cubicBezTo>
                    <a:pt x="21071" y="8789"/>
                    <a:pt x="21050" y="8684"/>
                    <a:pt x="21029" y="8580"/>
                  </a:cubicBezTo>
                  <a:cubicBezTo>
                    <a:pt x="21011" y="8488"/>
                    <a:pt x="20945" y="8429"/>
                    <a:pt x="20859" y="8429"/>
                  </a:cubicBezTo>
                  <a:close/>
                  <a:moveTo>
                    <a:pt x="296" y="8764"/>
                  </a:moveTo>
                  <a:cubicBezTo>
                    <a:pt x="210" y="8764"/>
                    <a:pt x="145" y="8823"/>
                    <a:pt x="126" y="8914"/>
                  </a:cubicBezTo>
                  <a:cubicBezTo>
                    <a:pt x="105" y="9019"/>
                    <a:pt x="105" y="9124"/>
                    <a:pt x="85" y="9249"/>
                  </a:cubicBezTo>
                  <a:cubicBezTo>
                    <a:pt x="85" y="9333"/>
                    <a:pt x="147" y="9416"/>
                    <a:pt x="231" y="9437"/>
                  </a:cubicBezTo>
                  <a:lnTo>
                    <a:pt x="252" y="9437"/>
                  </a:lnTo>
                  <a:cubicBezTo>
                    <a:pt x="336" y="9437"/>
                    <a:pt x="419" y="9375"/>
                    <a:pt x="419" y="9291"/>
                  </a:cubicBezTo>
                  <a:cubicBezTo>
                    <a:pt x="440" y="9186"/>
                    <a:pt x="440" y="9082"/>
                    <a:pt x="461" y="8956"/>
                  </a:cubicBezTo>
                  <a:cubicBezTo>
                    <a:pt x="482" y="8872"/>
                    <a:pt x="419" y="8789"/>
                    <a:pt x="336" y="8768"/>
                  </a:cubicBezTo>
                  <a:cubicBezTo>
                    <a:pt x="322" y="8765"/>
                    <a:pt x="309" y="8764"/>
                    <a:pt x="296" y="8764"/>
                  </a:cubicBezTo>
                  <a:close/>
                  <a:moveTo>
                    <a:pt x="20987" y="9437"/>
                  </a:moveTo>
                  <a:cubicBezTo>
                    <a:pt x="20904" y="9458"/>
                    <a:pt x="20820" y="9521"/>
                    <a:pt x="20841" y="9626"/>
                  </a:cubicBezTo>
                  <a:cubicBezTo>
                    <a:pt x="20841" y="9730"/>
                    <a:pt x="20862" y="9835"/>
                    <a:pt x="20862" y="9960"/>
                  </a:cubicBezTo>
                  <a:cubicBezTo>
                    <a:pt x="20862" y="10044"/>
                    <a:pt x="20945" y="10107"/>
                    <a:pt x="21029" y="10107"/>
                  </a:cubicBezTo>
                  <a:lnTo>
                    <a:pt x="21050" y="10107"/>
                  </a:lnTo>
                  <a:cubicBezTo>
                    <a:pt x="21134" y="10107"/>
                    <a:pt x="21196" y="10023"/>
                    <a:pt x="21196" y="9940"/>
                  </a:cubicBezTo>
                  <a:cubicBezTo>
                    <a:pt x="21196" y="9814"/>
                    <a:pt x="21176" y="9709"/>
                    <a:pt x="21176" y="9584"/>
                  </a:cubicBezTo>
                  <a:cubicBezTo>
                    <a:pt x="21155" y="9500"/>
                    <a:pt x="21071" y="9437"/>
                    <a:pt x="20987" y="9437"/>
                  </a:cubicBezTo>
                  <a:close/>
                  <a:moveTo>
                    <a:pt x="189" y="9772"/>
                  </a:moveTo>
                  <a:cubicBezTo>
                    <a:pt x="105" y="9772"/>
                    <a:pt x="22" y="9835"/>
                    <a:pt x="22" y="9940"/>
                  </a:cubicBezTo>
                  <a:cubicBezTo>
                    <a:pt x="1" y="10044"/>
                    <a:pt x="1" y="10170"/>
                    <a:pt x="1" y="10274"/>
                  </a:cubicBezTo>
                  <a:cubicBezTo>
                    <a:pt x="1" y="10379"/>
                    <a:pt x="64" y="10442"/>
                    <a:pt x="168" y="10442"/>
                  </a:cubicBezTo>
                  <a:cubicBezTo>
                    <a:pt x="168" y="10442"/>
                    <a:pt x="168" y="10442"/>
                    <a:pt x="168" y="10463"/>
                  </a:cubicBezTo>
                  <a:cubicBezTo>
                    <a:pt x="252" y="10463"/>
                    <a:pt x="336" y="10379"/>
                    <a:pt x="336" y="10295"/>
                  </a:cubicBezTo>
                  <a:cubicBezTo>
                    <a:pt x="336" y="10170"/>
                    <a:pt x="336" y="10065"/>
                    <a:pt x="357" y="9960"/>
                  </a:cubicBezTo>
                  <a:cubicBezTo>
                    <a:pt x="357" y="9856"/>
                    <a:pt x="294" y="9772"/>
                    <a:pt x="189" y="9772"/>
                  </a:cubicBezTo>
                  <a:close/>
                  <a:moveTo>
                    <a:pt x="168" y="10463"/>
                  </a:moveTo>
                  <a:cubicBezTo>
                    <a:pt x="64" y="10463"/>
                    <a:pt x="1" y="10525"/>
                    <a:pt x="1" y="10630"/>
                  </a:cubicBezTo>
                  <a:cubicBezTo>
                    <a:pt x="1" y="10735"/>
                    <a:pt x="1" y="10839"/>
                    <a:pt x="1" y="10965"/>
                  </a:cubicBezTo>
                  <a:cubicBezTo>
                    <a:pt x="1" y="11049"/>
                    <a:pt x="85" y="11132"/>
                    <a:pt x="168" y="11132"/>
                  </a:cubicBezTo>
                  <a:cubicBezTo>
                    <a:pt x="273" y="11132"/>
                    <a:pt x="357" y="11049"/>
                    <a:pt x="336" y="10944"/>
                  </a:cubicBezTo>
                  <a:cubicBezTo>
                    <a:pt x="336" y="10839"/>
                    <a:pt x="336" y="10735"/>
                    <a:pt x="336" y="10630"/>
                  </a:cubicBezTo>
                  <a:cubicBezTo>
                    <a:pt x="336" y="10525"/>
                    <a:pt x="273" y="10463"/>
                    <a:pt x="168" y="10463"/>
                  </a:cubicBezTo>
                  <a:close/>
                  <a:moveTo>
                    <a:pt x="21050" y="10463"/>
                  </a:moveTo>
                  <a:cubicBezTo>
                    <a:pt x="20966" y="10463"/>
                    <a:pt x="20883" y="10525"/>
                    <a:pt x="20883" y="10630"/>
                  </a:cubicBezTo>
                  <a:cubicBezTo>
                    <a:pt x="20883" y="10735"/>
                    <a:pt x="20883" y="10839"/>
                    <a:pt x="20883" y="10944"/>
                  </a:cubicBezTo>
                  <a:cubicBezTo>
                    <a:pt x="20883" y="11049"/>
                    <a:pt x="20945" y="11132"/>
                    <a:pt x="21050" y="11132"/>
                  </a:cubicBezTo>
                  <a:cubicBezTo>
                    <a:pt x="21134" y="11132"/>
                    <a:pt x="21217" y="11049"/>
                    <a:pt x="21217" y="10965"/>
                  </a:cubicBezTo>
                  <a:cubicBezTo>
                    <a:pt x="21217" y="10860"/>
                    <a:pt x="21217" y="10735"/>
                    <a:pt x="21217" y="10630"/>
                  </a:cubicBezTo>
                  <a:cubicBezTo>
                    <a:pt x="21217" y="10525"/>
                    <a:pt x="21155" y="10463"/>
                    <a:pt x="21050" y="10463"/>
                  </a:cubicBezTo>
                  <a:close/>
                  <a:moveTo>
                    <a:pt x="189" y="11467"/>
                  </a:moveTo>
                  <a:cubicBezTo>
                    <a:pt x="105" y="11488"/>
                    <a:pt x="43" y="11551"/>
                    <a:pt x="43" y="11655"/>
                  </a:cubicBezTo>
                  <a:cubicBezTo>
                    <a:pt x="64" y="11760"/>
                    <a:pt x="64" y="11885"/>
                    <a:pt x="85" y="11990"/>
                  </a:cubicBezTo>
                  <a:cubicBezTo>
                    <a:pt x="85" y="12074"/>
                    <a:pt x="168" y="12137"/>
                    <a:pt x="252" y="12137"/>
                  </a:cubicBezTo>
                  <a:lnTo>
                    <a:pt x="273" y="12137"/>
                  </a:lnTo>
                  <a:cubicBezTo>
                    <a:pt x="357" y="12137"/>
                    <a:pt x="440" y="12053"/>
                    <a:pt x="419" y="11948"/>
                  </a:cubicBezTo>
                  <a:cubicBezTo>
                    <a:pt x="398" y="11844"/>
                    <a:pt x="398" y="11739"/>
                    <a:pt x="378" y="11613"/>
                  </a:cubicBezTo>
                  <a:cubicBezTo>
                    <a:pt x="378" y="11530"/>
                    <a:pt x="273" y="11467"/>
                    <a:pt x="189" y="11467"/>
                  </a:cubicBezTo>
                  <a:close/>
                  <a:moveTo>
                    <a:pt x="21029" y="11467"/>
                  </a:moveTo>
                  <a:cubicBezTo>
                    <a:pt x="20945" y="11467"/>
                    <a:pt x="20841" y="11530"/>
                    <a:pt x="20841" y="11613"/>
                  </a:cubicBezTo>
                  <a:cubicBezTo>
                    <a:pt x="20820" y="11739"/>
                    <a:pt x="20820" y="11844"/>
                    <a:pt x="20799" y="11948"/>
                  </a:cubicBezTo>
                  <a:cubicBezTo>
                    <a:pt x="20799" y="12032"/>
                    <a:pt x="20862" y="12116"/>
                    <a:pt x="20945" y="12137"/>
                  </a:cubicBezTo>
                  <a:lnTo>
                    <a:pt x="20966" y="12137"/>
                  </a:lnTo>
                  <a:cubicBezTo>
                    <a:pt x="21050" y="12137"/>
                    <a:pt x="21134" y="12074"/>
                    <a:pt x="21134" y="11990"/>
                  </a:cubicBezTo>
                  <a:cubicBezTo>
                    <a:pt x="21155" y="11885"/>
                    <a:pt x="21176" y="11760"/>
                    <a:pt x="21176" y="11655"/>
                  </a:cubicBezTo>
                  <a:cubicBezTo>
                    <a:pt x="21196" y="11551"/>
                    <a:pt x="21113" y="11467"/>
                    <a:pt x="21029" y="11467"/>
                  </a:cubicBezTo>
                  <a:close/>
                  <a:moveTo>
                    <a:pt x="368" y="12467"/>
                  </a:moveTo>
                  <a:cubicBezTo>
                    <a:pt x="357" y="12467"/>
                    <a:pt x="346" y="12469"/>
                    <a:pt x="336" y="12471"/>
                  </a:cubicBezTo>
                  <a:cubicBezTo>
                    <a:pt x="231" y="12492"/>
                    <a:pt x="168" y="12576"/>
                    <a:pt x="189" y="12681"/>
                  </a:cubicBezTo>
                  <a:cubicBezTo>
                    <a:pt x="210" y="12785"/>
                    <a:pt x="231" y="12890"/>
                    <a:pt x="273" y="13015"/>
                  </a:cubicBezTo>
                  <a:cubicBezTo>
                    <a:pt x="294" y="13078"/>
                    <a:pt x="357" y="13141"/>
                    <a:pt x="440" y="13141"/>
                  </a:cubicBezTo>
                  <a:lnTo>
                    <a:pt x="461" y="13141"/>
                  </a:lnTo>
                  <a:cubicBezTo>
                    <a:pt x="566" y="13120"/>
                    <a:pt x="629" y="13036"/>
                    <a:pt x="608" y="12932"/>
                  </a:cubicBezTo>
                  <a:cubicBezTo>
                    <a:pt x="566" y="12827"/>
                    <a:pt x="545" y="12722"/>
                    <a:pt x="524" y="12618"/>
                  </a:cubicBezTo>
                  <a:cubicBezTo>
                    <a:pt x="506" y="12527"/>
                    <a:pt x="440" y="12467"/>
                    <a:pt x="368" y="12467"/>
                  </a:cubicBezTo>
                  <a:close/>
                  <a:moveTo>
                    <a:pt x="20850" y="12467"/>
                  </a:moveTo>
                  <a:cubicBezTo>
                    <a:pt x="20778" y="12467"/>
                    <a:pt x="20713" y="12527"/>
                    <a:pt x="20694" y="12618"/>
                  </a:cubicBezTo>
                  <a:cubicBezTo>
                    <a:pt x="20673" y="12722"/>
                    <a:pt x="20652" y="12827"/>
                    <a:pt x="20632" y="12932"/>
                  </a:cubicBezTo>
                  <a:cubicBezTo>
                    <a:pt x="20611" y="13015"/>
                    <a:pt x="20652" y="13120"/>
                    <a:pt x="20757" y="13141"/>
                  </a:cubicBezTo>
                  <a:lnTo>
                    <a:pt x="20799" y="13141"/>
                  </a:lnTo>
                  <a:cubicBezTo>
                    <a:pt x="20862" y="13141"/>
                    <a:pt x="20945" y="13078"/>
                    <a:pt x="20945" y="13015"/>
                  </a:cubicBezTo>
                  <a:cubicBezTo>
                    <a:pt x="20987" y="12890"/>
                    <a:pt x="21008" y="12785"/>
                    <a:pt x="21029" y="12681"/>
                  </a:cubicBezTo>
                  <a:cubicBezTo>
                    <a:pt x="21050" y="12576"/>
                    <a:pt x="20987" y="12492"/>
                    <a:pt x="20883" y="12471"/>
                  </a:cubicBezTo>
                  <a:cubicBezTo>
                    <a:pt x="20872" y="12469"/>
                    <a:pt x="20861" y="12467"/>
                    <a:pt x="20850" y="12467"/>
                  </a:cubicBezTo>
                  <a:close/>
                  <a:moveTo>
                    <a:pt x="585" y="13451"/>
                  </a:moveTo>
                  <a:cubicBezTo>
                    <a:pt x="572" y="13451"/>
                    <a:pt x="559" y="13452"/>
                    <a:pt x="545" y="13455"/>
                  </a:cubicBezTo>
                  <a:cubicBezTo>
                    <a:pt x="461" y="13497"/>
                    <a:pt x="419" y="13580"/>
                    <a:pt x="440" y="13664"/>
                  </a:cubicBezTo>
                  <a:cubicBezTo>
                    <a:pt x="482" y="13790"/>
                    <a:pt x="503" y="13894"/>
                    <a:pt x="545" y="13999"/>
                  </a:cubicBezTo>
                  <a:cubicBezTo>
                    <a:pt x="566" y="14062"/>
                    <a:pt x="629" y="14124"/>
                    <a:pt x="712" y="14124"/>
                  </a:cubicBezTo>
                  <a:cubicBezTo>
                    <a:pt x="712" y="14124"/>
                    <a:pt x="733" y="14103"/>
                    <a:pt x="754" y="14103"/>
                  </a:cubicBezTo>
                  <a:cubicBezTo>
                    <a:pt x="859" y="14082"/>
                    <a:pt x="901" y="13978"/>
                    <a:pt x="859" y="13894"/>
                  </a:cubicBezTo>
                  <a:cubicBezTo>
                    <a:pt x="838" y="13790"/>
                    <a:pt x="796" y="13685"/>
                    <a:pt x="775" y="13580"/>
                  </a:cubicBezTo>
                  <a:cubicBezTo>
                    <a:pt x="739" y="13508"/>
                    <a:pt x="671" y="13451"/>
                    <a:pt x="585" y="13451"/>
                  </a:cubicBezTo>
                  <a:close/>
                  <a:moveTo>
                    <a:pt x="20633" y="13451"/>
                  </a:moveTo>
                  <a:cubicBezTo>
                    <a:pt x="20548" y="13451"/>
                    <a:pt x="20482" y="13508"/>
                    <a:pt x="20464" y="13580"/>
                  </a:cubicBezTo>
                  <a:cubicBezTo>
                    <a:pt x="20422" y="13685"/>
                    <a:pt x="20380" y="13790"/>
                    <a:pt x="20360" y="13894"/>
                  </a:cubicBezTo>
                  <a:cubicBezTo>
                    <a:pt x="20318" y="13978"/>
                    <a:pt x="20380" y="14082"/>
                    <a:pt x="20464" y="14103"/>
                  </a:cubicBezTo>
                  <a:cubicBezTo>
                    <a:pt x="20485" y="14124"/>
                    <a:pt x="20506" y="14124"/>
                    <a:pt x="20506" y="14124"/>
                  </a:cubicBezTo>
                  <a:cubicBezTo>
                    <a:pt x="20590" y="14124"/>
                    <a:pt x="20652" y="14082"/>
                    <a:pt x="20673" y="13999"/>
                  </a:cubicBezTo>
                  <a:cubicBezTo>
                    <a:pt x="20715" y="13894"/>
                    <a:pt x="20736" y="13790"/>
                    <a:pt x="20778" y="13685"/>
                  </a:cubicBezTo>
                  <a:cubicBezTo>
                    <a:pt x="20799" y="13580"/>
                    <a:pt x="20757" y="13497"/>
                    <a:pt x="20673" y="13455"/>
                  </a:cubicBezTo>
                  <a:cubicBezTo>
                    <a:pt x="20660" y="13452"/>
                    <a:pt x="20646" y="13451"/>
                    <a:pt x="20633" y="13451"/>
                  </a:cubicBezTo>
                  <a:close/>
                  <a:moveTo>
                    <a:pt x="924" y="14412"/>
                  </a:moveTo>
                  <a:cubicBezTo>
                    <a:pt x="909" y="14412"/>
                    <a:pt x="894" y="14414"/>
                    <a:pt x="880" y="14417"/>
                  </a:cubicBezTo>
                  <a:cubicBezTo>
                    <a:pt x="796" y="14459"/>
                    <a:pt x="754" y="14564"/>
                    <a:pt x="775" y="14647"/>
                  </a:cubicBezTo>
                  <a:cubicBezTo>
                    <a:pt x="838" y="14752"/>
                    <a:pt x="880" y="14857"/>
                    <a:pt x="922" y="14961"/>
                  </a:cubicBezTo>
                  <a:cubicBezTo>
                    <a:pt x="942" y="15024"/>
                    <a:pt x="1005" y="15066"/>
                    <a:pt x="1068" y="15066"/>
                  </a:cubicBezTo>
                  <a:cubicBezTo>
                    <a:pt x="1089" y="15066"/>
                    <a:pt x="1110" y="15045"/>
                    <a:pt x="1152" y="15045"/>
                  </a:cubicBezTo>
                  <a:cubicBezTo>
                    <a:pt x="1235" y="15003"/>
                    <a:pt x="1256" y="14898"/>
                    <a:pt x="1235" y="14815"/>
                  </a:cubicBezTo>
                  <a:cubicBezTo>
                    <a:pt x="1173" y="14731"/>
                    <a:pt x="1131" y="14626"/>
                    <a:pt x="1089" y="14522"/>
                  </a:cubicBezTo>
                  <a:cubicBezTo>
                    <a:pt x="1072" y="14452"/>
                    <a:pt x="997" y="14412"/>
                    <a:pt x="924" y="14412"/>
                  </a:cubicBezTo>
                  <a:close/>
                  <a:moveTo>
                    <a:pt x="20294" y="14412"/>
                  </a:moveTo>
                  <a:cubicBezTo>
                    <a:pt x="20221" y="14412"/>
                    <a:pt x="20147" y="14452"/>
                    <a:pt x="20129" y="14522"/>
                  </a:cubicBezTo>
                  <a:cubicBezTo>
                    <a:pt x="20088" y="14626"/>
                    <a:pt x="20025" y="14710"/>
                    <a:pt x="19983" y="14815"/>
                  </a:cubicBezTo>
                  <a:cubicBezTo>
                    <a:pt x="19962" y="14898"/>
                    <a:pt x="19983" y="15003"/>
                    <a:pt x="20067" y="15045"/>
                  </a:cubicBezTo>
                  <a:cubicBezTo>
                    <a:pt x="20108" y="15045"/>
                    <a:pt x="20129" y="15066"/>
                    <a:pt x="20150" y="15066"/>
                  </a:cubicBezTo>
                  <a:cubicBezTo>
                    <a:pt x="20213" y="15066"/>
                    <a:pt x="20276" y="15024"/>
                    <a:pt x="20297" y="14961"/>
                  </a:cubicBezTo>
                  <a:cubicBezTo>
                    <a:pt x="20339" y="14857"/>
                    <a:pt x="20380" y="14752"/>
                    <a:pt x="20422" y="14647"/>
                  </a:cubicBezTo>
                  <a:cubicBezTo>
                    <a:pt x="20464" y="14564"/>
                    <a:pt x="20422" y="14459"/>
                    <a:pt x="20339" y="14417"/>
                  </a:cubicBezTo>
                  <a:cubicBezTo>
                    <a:pt x="20324" y="14414"/>
                    <a:pt x="20309" y="14412"/>
                    <a:pt x="20294" y="14412"/>
                  </a:cubicBezTo>
                  <a:close/>
                  <a:moveTo>
                    <a:pt x="1386" y="15338"/>
                  </a:moveTo>
                  <a:cubicBezTo>
                    <a:pt x="1356" y="15338"/>
                    <a:pt x="1326" y="15345"/>
                    <a:pt x="1298" y="15359"/>
                  </a:cubicBezTo>
                  <a:cubicBezTo>
                    <a:pt x="1214" y="15401"/>
                    <a:pt x="1173" y="15505"/>
                    <a:pt x="1214" y="15589"/>
                  </a:cubicBezTo>
                  <a:cubicBezTo>
                    <a:pt x="1277" y="15694"/>
                    <a:pt x="1340" y="15777"/>
                    <a:pt x="1382" y="15882"/>
                  </a:cubicBezTo>
                  <a:cubicBezTo>
                    <a:pt x="1424" y="15945"/>
                    <a:pt x="1486" y="15966"/>
                    <a:pt x="1528" y="15966"/>
                  </a:cubicBezTo>
                  <a:cubicBezTo>
                    <a:pt x="1570" y="15966"/>
                    <a:pt x="1591" y="15966"/>
                    <a:pt x="1612" y="15945"/>
                  </a:cubicBezTo>
                  <a:cubicBezTo>
                    <a:pt x="1696" y="15903"/>
                    <a:pt x="1738" y="15798"/>
                    <a:pt x="1675" y="15714"/>
                  </a:cubicBezTo>
                  <a:cubicBezTo>
                    <a:pt x="1633" y="15610"/>
                    <a:pt x="1570" y="15526"/>
                    <a:pt x="1528" y="15422"/>
                  </a:cubicBezTo>
                  <a:cubicBezTo>
                    <a:pt x="1500" y="15366"/>
                    <a:pt x="1445" y="15338"/>
                    <a:pt x="1386" y="15338"/>
                  </a:cubicBezTo>
                  <a:close/>
                  <a:moveTo>
                    <a:pt x="19837" y="15329"/>
                  </a:moveTo>
                  <a:cubicBezTo>
                    <a:pt x="19783" y="15329"/>
                    <a:pt x="19732" y="15366"/>
                    <a:pt x="19690" y="15422"/>
                  </a:cubicBezTo>
                  <a:cubicBezTo>
                    <a:pt x="19648" y="15526"/>
                    <a:pt x="19585" y="15610"/>
                    <a:pt x="19544" y="15714"/>
                  </a:cubicBezTo>
                  <a:cubicBezTo>
                    <a:pt x="19502" y="15798"/>
                    <a:pt x="19523" y="15903"/>
                    <a:pt x="19606" y="15945"/>
                  </a:cubicBezTo>
                  <a:cubicBezTo>
                    <a:pt x="19627" y="15945"/>
                    <a:pt x="19648" y="15966"/>
                    <a:pt x="19690" y="15966"/>
                  </a:cubicBezTo>
                  <a:cubicBezTo>
                    <a:pt x="19753" y="15966"/>
                    <a:pt x="19795" y="15945"/>
                    <a:pt x="19836" y="15882"/>
                  </a:cubicBezTo>
                  <a:cubicBezTo>
                    <a:pt x="19878" y="15777"/>
                    <a:pt x="19941" y="15673"/>
                    <a:pt x="20004" y="15589"/>
                  </a:cubicBezTo>
                  <a:cubicBezTo>
                    <a:pt x="20046" y="15505"/>
                    <a:pt x="20004" y="15401"/>
                    <a:pt x="19920" y="15359"/>
                  </a:cubicBezTo>
                  <a:cubicBezTo>
                    <a:pt x="19892" y="15338"/>
                    <a:pt x="19864" y="15329"/>
                    <a:pt x="19837" y="15329"/>
                  </a:cubicBezTo>
                  <a:close/>
                  <a:moveTo>
                    <a:pt x="1904" y="16201"/>
                  </a:moveTo>
                  <a:cubicBezTo>
                    <a:pt x="1870" y="16201"/>
                    <a:pt x="1833" y="16213"/>
                    <a:pt x="1800" y="16238"/>
                  </a:cubicBezTo>
                  <a:cubicBezTo>
                    <a:pt x="1717" y="16279"/>
                    <a:pt x="1696" y="16384"/>
                    <a:pt x="1758" y="16468"/>
                  </a:cubicBezTo>
                  <a:cubicBezTo>
                    <a:pt x="1821" y="16572"/>
                    <a:pt x="1884" y="16656"/>
                    <a:pt x="1947" y="16761"/>
                  </a:cubicBezTo>
                  <a:cubicBezTo>
                    <a:pt x="1989" y="16803"/>
                    <a:pt x="2030" y="16823"/>
                    <a:pt x="2093" y="16823"/>
                  </a:cubicBezTo>
                  <a:cubicBezTo>
                    <a:pt x="2114" y="16823"/>
                    <a:pt x="2156" y="16823"/>
                    <a:pt x="2177" y="16803"/>
                  </a:cubicBezTo>
                  <a:cubicBezTo>
                    <a:pt x="2261" y="16740"/>
                    <a:pt x="2282" y="16635"/>
                    <a:pt x="2219" y="16551"/>
                  </a:cubicBezTo>
                  <a:cubicBezTo>
                    <a:pt x="2156" y="16468"/>
                    <a:pt x="2093" y="16384"/>
                    <a:pt x="2030" y="16279"/>
                  </a:cubicBezTo>
                  <a:cubicBezTo>
                    <a:pt x="2005" y="16229"/>
                    <a:pt x="1957" y="16201"/>
                    <a:pt x="1904" y="16201"/>
                  </a:cubicBezTo>
                  <a:close/>
                  <a:moveTo>
                    <a:pt x="19334" y="16201"/>
                  </a:moveTo>
                  <a:cubicBezTo>
                    <a:pt x="19279" y="16201"/>
                    <a:pt x="19226" y="16229"/>
                    <a:pt x="19188" y="16279"/>
                  </a:cubicBezTo>
                  <a:cubicBezTo>
                    <a:pt x="19125" y="16363"/>
                    <a:pt x="19062" y="16468"/>
                    <a:pt x="19000" y="16551"/>
                  </a:cubicBezTo>
                  <a:cubicBezTo>
                    <a:pt x="18958" y="16635"/>
                    <a:pt x="18979" y="16740"/>
                    <a:pt x="19041" y="16782"/>
                  </a:cubicBezTo>
                  <a:cubicBezTo>
                    <a:pt x="19062" y="16803"/>
                    <a:pt x="19104" y="16823"/>
                    <a:pt x="19146" y="16823"/>
                  </a:cubicBezTo>
                  <a:cubicBezTo>
                    <a:pt x="19188" y="16823"/>
                    <a:pt x="19251" y="16803"/>
                    <a:pt x="19292" y="16740"/>
                  </a:cubicBezTo>
                  <a:cubicBezTo>
                    <a:pt x="19355" y="16656"/>
                    <a:pt x="19418" y="16551"/>
                    <a:pt x="19481" y="16468"/>
                  </a:cubicBezTo>
                  <a:cubicBezTo>
                    <a:pt x="19523" y="16384"/>
                    <a:pt x="19502" y="16279"/>
                    <a:pt x="19439" y="16238"/>
                  </a:cubicBezTo>
                  <a:cubicBezTo>
                    <a:pt x="19406" y="16213"/>
                    <a:pt x="19370" y="16201"/>
                    <a:pt x="19334" y="16201"/>
                  </a:cubicBezTo>
                  <a:close/>
                  <a:moveTo>
                    <a:pt x="2486" y="17026"/>
                  </a:moveTo>
                  <a:cubicBezTo>
                    <a:pt x="2449" y="17026"/>
                    <a:pt x="2412" y="17036"/>
                    <a:pt x="2386" y="17054"/>
                  </a:cubicBezTo>
                  <a:cubicBezTo>
                    <a:pt x="2302" y="17116"/>
                    <a:pt x="2302" y="17221"/>
                    <a:pt x="2365" y="17305"/>
                  </a:cubicBezTo>
                  <a:cubicBezTo>
                    <a:pt x="2428" y="17388"/>
                    <a:pt x="2512" y="17472"/>
                    <a:pt x="2574" y="17556"/>
                  </a:cubicBezTo>
                  <a:cubicBezTo>
                    <a:pt x="2616" y="17598"/>
                    <a:pt x="2658" y="17619"/>
                    <a:pt x="2721" y="17619"/>
                  </a:cubicBezTo>
                  <a:cubicBezTo>
                    <a:pt x="2763" y="17619"/>
                    <a:pt x="2784" y="17619"/>
                    <a:pt x="2826" y="17577"/>
                  </a:cubicBezTo>
                  <a:cubicBezTo>
                    <a:pt x="2888" y="17514"/>
                    <a:pt x="2909" y="17409"/>
                    <a:pt x="2846" y="17347"/>
                  </a:cubicBezTo>
                  <a:cubicBezTo>
                    <a:pt x="2763" y="17263"/>
                    <a:pt x="2700" y="17179"/>
                    <a:pt x="2616" y="17095"/>
                  </a:cubicBezTo>
                  <a:cubicBezTo>
                    <a:pt x="2592" y="17046"/>
                    <a:pt x="2539" y="17026"/>
                    <a:pt x="2486" y="17026"/>
                  </a:cubicBezTo>
                  <a:close/>
                  <a:moveTo>
                    <a:pt x="18737" y="17016"/>
                  </a:moveTo>
                  <a:cubicBezTo>
                    <a:pt x="18689" y="17016"/>
                    <a:pt x="18638" y="17038"/>
                    <a:pt x="18602" y="17075"/>
                  </a:cubicBezTo>
                  <a:cubicBezTo>
                    <a:pt x="18539" y="17158"/>
                    <a:pt x="18456" y="17242"/>
                    <a:pt x="18393" y="17326"/>
                  </a:cubicBezTo>
                  <a:cubicBezTo>
                    <a:pt x="18330" y="17409"/>
                    <a:pt x="18330" y="17514"/>
                    <a:pt x="18414" y="17577"/>
                  </a:cubicBezTo>
                  <a:cubicBezTo>
                    <a:pt x="18435" y="17598"/>
                    <a:pt x="18476" y="17619"/>
                    <a:pt x="18518" y="17619"/>
                  </a:cubicBezTo>
                  <a:cubicBezTo>
                    <a:pt x="18560" y="17619"/>
                    <a:pt x="18602" y="17598"/>
                    <a:pt x="18644" y="17556"/>
                  </a:cubicBezTo>
                  <a:cubicBezTo>
                    <a:pt x="18728" y="17472"/>
                    <a:pt x="18790" y="17388"/>
                    <a:pt x="18874" y="17284"/>
                  </a:cubicBezTo>
                  <a:cubicBezTo>
                    <a:pt x="18916" y="17221"/>
                    <a:pt x="18916" y="17116"/>
                    <a:pt x="18832" y="17054"/>
                  </a:cubicBezTo>
                  <a:cubicBezTo>
                    <a:pt x="18806" y="17027"/>
                    <a:pt x="18772" y="17016"/>
                    <a:pt x="18737" y="17016"/>
                  </a:cubicBezTo>
                  <a:close/>
                  <a:moveTo>
                    <a:pt x="3171" y="17781"/>
                  </a:moveTo>
                  <a:cubicBezTo>
                    <a:pt x="3129" y="17781"/>
                    <a:pt x="3087" y="17796"/>
                    <a:pt x="3056" y="17828"/>
                  </a:cubicBezTo>
                  <a:cubicBezTo>
                    <a:pt x="2972" y="17891"/>
                    <a:pt x="2972" y="17995"/>
                    <a:pt x="3056" y="18058"/>
                  </a:cubicBezTo>
                  <a:cubicBezTo>
                    <a:pt x="3118" y="18142"/>
                    <a:pt x="3202" y="18225"/>
                    <a:pt x="3286" y="18309"/>
                  </a:cubicBezTo>
                  <a:cubicBezTo>
                    <a:pt x="3328" y="18330"/>
                    <a:pt x="3370" y="18351"/>
                    <a:pt x="3411" y="18351"/>
                  </a:cubicBezTo>
                  <a:cubicBezTo>
                    <a:pt x="3453" y="18351"/>
                    <a:pt x="3495" y="18330"/>
                    <a:pt x="3537" y="18309"/>
                  </a:cubicBezTo>
                  <a:cubicBezTo>
                    <a:pt x="3600" y="18246"/>
                    <a:pt x="3600" y="18121"/>
                    <a:pt x="3537" y="18058"/>
                  </a:cubicBezTo>
                  <a:cubicBezTo>
                    <a:pt x="3453" y="17995"/>
                    <a:pt x="3370" y="17911"/>
                    <a:pt x="3286" y="17828"/>
                  </a:cubicBezTo>
                  <a:cubicBezTo>
                    <a:pt x="3254" y="17796"/>
                    <a:pt x="3213" y="17781"/>
                    <a:pt x="3171" y="17781"/>
                  </a:cubicBezTo>
                  <a:close/>
                  <a:moveTo>
                    <a:pt x="18058" y="17781"/>
                  </a:moveTo>
                  <a:cubicBezTo>
                    <a:pt x="18011" y="17781"/>
                    <a:pt x="17964" y="17796"/>
                    <a:pt x="17932" y="17828"/>
                  </a:cubicBezTo>
                  <a:cubicBezTo>
                    <a:pt x="17849" y="17911"/>
                    <a:pt x="17786" y="17974"/>
                    <a:pt x="17702" y="18058"/>
                  </a:cubicBezTo>
                  <a:cubicBezTo>
                    <a:pt x="17639" y="18121"/>
                    <a:pt x="17619" y="18225"/>
                    <a:pt x="17702" y="18288"/>
                  </a:cubicBezTo>
                  <a:cubicBezTo>
                    <a:pt x="17723" y="18330"/>
                    <a:pt x="17765" y="18351"/>
                    <a:pt x="17807" y="18351"/>
                  </a:cubicBezTo>
                  <a:cubicBezTo>
                    <a:pt x="17849" y="18351"/>
                    <a:pt x="17891" y="18330"/>
                    <a:pt x="17932" y="18309"/>
                  </a:cubicBezTo>
                  <a:cubicBezTo>
                    <a:pt x="18016" y="18225"/>
                    <a:pt x="18100" y="18142"/>
                    <a:pt x="18183" y="18058"/>
                  </a:cubicBezTo>
                  <a:cubicBezTo>
                    <a:pt x="18246" y="17995"/>
                    <a:pt x="18246" y="17891"/>
                    <a:pt x="18183" y="17828"/>
                  </a:cubicBezTo>
                  <a:cubicBezTo>
                    <a:pt x="18152" y="17796"/>
                    <a:pt x="18105" y="17781"/>
                    <a:pt x="18058" y="17781"/>
                  </a:cubicBezTo>
                  <a:close/>
                  <a:moveTo>
                    <a:pt x="3916" y="18468"/>
                  </a:moveTo>
                  <a:cubicBezTo>
                    <a:pt x="3870" y="18468"/>
                    <a:pt x="3823" y="18484"/>
                    <a:pt x="3788" y="18518"/>
                  </a:cubicBezTo>
                  <a:cubicBezTo>
                    <a:pt x="3725" y="18602"/>
                    <a:pt x="3746" y="18707"/>
                    <a:pt x="3809" y="18769"/>
                  </a:cubicBezTo>
                  <a:cubicBezTo>
                    <a:pt x="3893" y="18832"/>
                    <a:pt x="3976" y="18916"/>
                    <a:pt x="4081" y="18979"/>
                  </a:cubicBezTo>
                  <a:cubicBezTo>
                    <a:pt x="4102" y="18999"/>
                    <a:pt x="4144" y="19020"/>
                    <a:pt x="4186" y="19020"/>
                  </a:cubicBezTo>
                  <a:cubicBezTo>
                    <a:pt x="4227" y="19020"/>
                    <a:pt x="4269" y="18999"/>
                    <a:pt x="4311" y="18958"/>
                  </a:cubicBezTo>
                  <a:cubicBezTo>
                    <a:pt x="4374" y="18874"/>
                    <a:pt x="4353" y="18769"/>
                    <a:pt x="4290" y="18707"/>
                  </a:cubicBezTo>
                  <a:cubicBezTo>
                    <a:pt x="4207" y="18644"/>
                    <a:pt x="4102" y="18581"/>
                    <a:pt x="4018" y="18497"/>
                  </a:cubicBezTo>
                  <a:cubicBezTo>
                    <a:pt x="3990" y="18479"/>
                    <a:pt x="3953" y="18468"/>
                    <a:pt x="3916" y="18468"/>
                  </a:cubicBezTo>
                  <a:close/>
                  <a:moveTo>
                    <a:pt x="17312" y="18459"/>
                  </a:moveTo>
                  <a:cubicBezTo>
                    <a:pt x="17274" y="18459"/>
                    <a:pt x="17235" y="18471"/>
                    <a:pt x="17200" y="18497"/>
                  </a:cubicBezTo>
                  <a:cubicBezTo>
                    <a:pt x="17116" y="18581"/>
                    <a:pt x="17033" y="18644"/>
                    <a:pt x="16949" y="18707"/>
                  </a:cubicBezTo>
                  <a:cubicBezTo>
                    <a:pt x="16865" y="18769"/>
                    <a:pt x="16865" y="18874"/>
                    <a:pt x="16907" y="18958"/>
                  </a:cubicBezTo>
                  <a:cubicBezTo>
                    <a:pt x="16949" y="18999"/>
                    <a:pt x="16991" y="19020"/>
                    <a:pt x="17054" y="19020"/>
                  </a:cubicBezTo>
                  <a:cubicBezTo>
                    <a:pt x="17095" y="19020"/>
                    <a:pt x="17116" y="18999"/>
                    <a:pt x="17158" y="18979"/>
                  </a:cubicBezTo>
                  <a:cubicBezTo>
                    <a:pt x="17242" y="18916"/>
                    <a:pt x="17326" y="18832"/>
                    <a:pt x="17430" y="18769"/>
                  </a:cubicBezTo>
                  <a:cubicBezTo>
                    <a:pt x="17493" y="18707"/>
                    <a:pt x="17493" y="18602"/>
                    <a:pt x="17451" y="18518"/>
                  </a:cubicBezTo>
                  <a:cubicBezTo>
                    <a:pt x="17415" y="18482"/>
                    <a:pt x="17364" y="18459"/>
                    <a:pt x="17312" y="18459"/>
                  </a:cubicBezTo>
                  <a:close/>
                  <a:moveTo>
                    <a:pt x="4729" y="19082"/>
                  </a:moveTo>
                  <a:cubicBezTo>
                    <a:pt x="4672" y="19082"/>
                    <a:pt x="4610" y="19105"/>
                    <a:pt x="4583" y="19146"/>
                  </a:cubicBezTo>
                  <a:cubicBezTo>
                    <a:pt x="4541" y="19230"/>
                    <a:pt x="4541" y="19334"/>
                    <a:pt x="4625" y="19397"/>
                  </a:cubicBezTo>
                  <a:cubicBezTo>
                    <a:pt x="4730" y="19460"/>
                    <a:pt x="4813" y="19523"/>
                    <a:pt x="4918" y="19585"/>
                  </a:cubicBezTo>
                  <a:cubicBezTo>
                    <a:pt x="4939" y="19585"/>
                    <a:pt x="4981" y="19606"/>
                    <a:pt x="5002" y="19606"/>
                  </a:cubicBezTo>
                  <a:cubicBezTo>
                    <a:pt x="5064" y="19606"/>
                    <a:pt x="5127" y="19564"/>
                    <a:pt x="5148" y="19523"/>
                  </a:cubicBezTo>
                  <a:cubicBezTo>
                    <a:pt x="5190" y="19439"/>
                    <a:pt x="5169" y="19334"/>
                    <a:pt x="5085" y="19292"/>
                  </a:cubicBezTo>
                  <a:cubicBezTo>
                    <a:pt x="5002" y="19230"/>
                    <a:pt x="4918" y="19167"/>
                    <a:pt x="4813" y="19104"/>
                  </a:cubicBezTo>
                  <a:cubicBezTo>
                    <a:pt x="4791" y="19089"/>
                    <a:pt x="4761" y="19082"/>
                    <a:pt x="4729" y="19082"/>
                  </a:cubicBezTo>
                  <a:close/>
                  <a:moveTo>
                    <a:pt x="16514" y="19077"/>
                  </a:moveTo>
                  <a:cubicBezTo>
                    <a:pt x="16478" y="19077"/>
                    <a:pt x="16440" y="19087"/>
                    <a:pt x="16405" y="19104"/>
                  </a:cubicBezTo>
                  <a:cubicBezTo>
                    <a:pt x="16321" y="19167"/>
                    <a:pt x="16217" y="19230"/>
                    <a:pt x="16133" y="19292"/>
                  </a:cubicBezTo>
                  <a:cubicBezTo>
                    <a:pt x="16049" y="19334"/>
                    <a:pt x="16028" y="19439"/>
                    <a:pt x="16070" y="19523"/>
                  </a:cubicBezTo>
                  <a:cubicBezTo>
                    <a:pt x="16112" y="19564"/>
                    <a:pt x="16175" y="19606"/>
                    <a:pt x="16217" y="19606"/>
                  </a:cubicBezTo>
                  <a:cubicBezTo>
                    <a:pt x="16259" y="19606"/>
                    <a:pt x="16279" y="19585"/>
                    <a:pt x="16300" y="19585"/>
                  </a:cubicBezTo>
                  <a:cubicBezTo>
                    <a:pt x="16405" y="19523"/>
                    <a:pt x="16510" y="19460"/>
                    <a:pt x="16593" y="19376"/>
                  </a:cubicBezTo>
                  <a:cubicBezTo>
                    <a:pt x="16677" y="19334"/>
                    <a:pt x="16698" y="19230"/>
                    <a:pt x="16635" y="19146"/>
                  </a:cubicBezTo>
                  <a:cubicBezTo>
                    <a:pt x="16611" y="19097"/>
                    <a:pt x="16565" y="19077"/>
                    <a:pt x="16514" y="19077"/>
                  </a:cubicBezTo>
                  <a:close/>
                  <a:moveTo>
                    <a:pt x="5598" y="19610"/>
                  </a:moveTo>
                  <a:cubicBezTo>
                    <a:pt x="5534" y="19610"/>
                    <a:pt x="5471" y="19645"/>
                    <a:pt x="5441" y="19690"/>
                  </a:cubicBezTo>
                  <a:cubicBezTo>
                    <a:pt x="5399" y="19774"/>
                    <a:pt x="5420" y="19878"/>
                    <a:pt x="5504" y="19920"/>
                  </a:cubicBezTo>
                  <a:cubicBezTo>
                    <a:pt x="5608" y="19983"/>
                    <a:pt x="5713" y="20046"/>
                    <a:pt x="5797" y="20088"/>
                  </a:cubicBezTo>
                  <a:cubicBezTo>
                    <a:pt x="5839" y="20108"/>
                    <a:pt x="5859" y="20108"/>
                    <a:pt x="5880" y="20108"/>
                  </a:cubicBezTo>
                  <a:cubicBezTo>
                    <a:pt x="5943" y="20108"/>
                    <a:pt x="6006" y="20067"/>
                    <a:pt x="6027" y="20025"/>
                  </a:cubicBezTo>
                  <a:cubicBezTo>
                    <a:pt x="6069" y="19941"/>
                    <a:pt x="6048" y="19836"/>
                    <a:pt x="5964" y="19795"/>
                  </a:cubicBezTo>
                  <a:cubicBezTo>
                    <a:pt x="5859" y="19732"/>
                    <a:pt x="5755" y="19690"/>
                    <a:pt x="5671" y="19627"/>
                  </a:cubicBezTo>
                  <a:cubicBezTo>
                    <a:pt x="5648" y="19616"/>
                    <a:pt x="5623" y="19610"/>
                    <a:pt x="5598" y="19610"/>
                  </a:cubicBezTo>
                  <a:close/>
                  <a:moveTo>
                    <a:pt x="15642" y="19606"/>
                  </a:moveTo>
                  <a:cubicBezTo>
                    <a:pt x="15615" y="19606"/>
                    <a:pt x="15589" y="19613"/>
                    <a:pt x="15568" y="19627"/>
                  </a:cubicBezTo>
                  <a:cubicBezTo>
                    <a:pt x="15463" y="19690"/>
                    <a:pt x="15359" y="19732"/>
                    <a:pt x="15254" y="19795"/>
                  </a:cubicBezTo>
                  <a:cubicBezTo>
                    <a:pt x="15170" y="19836"/>
                    <a:pt x="15150" y="19920"/>
                    <a:pt x="15191" y="20004"/>
                  </a:cubicBezTo>
                  <a:cubicBezTo>
                    <a:pt x="15212" y="20067"/>
                    <a:pt x="15275" y="20108"/>
                    <a:pt x="15338" y="20108"/>
                  </a:cubicBezTo>
                  <a:cubicBezTo>
                    <a:pt x="15380" y="20108"/>
                    <a:pt x="15401" y="20108"/>
                    <a:pt x="15422" y="20088"/>
                  </a:cubicBezTo>
                  <a:cubicBezTo>
                    <a:pt x="15526" y="20025"/>
                    <a:pt x="15631" y="19983"/>
                    <a:pt x="15715" y="19920"/>
                  </a:cubicBezTo>
                  <a:cubicBezTo>
                    <a:pt x="15798" y="19878"/>
                    <a:pt x="15840" y="19774"/>
                    <a:pt x="15798" y="19690"/>
                  </a:cubicBezTo>
                  <a:cubicBezTo>
                    <a:pt x="15756" y="19634"/>
                    <a:pt x="15696" y="19606"/>
                    <a:pt x="15642" y="19606"/>
                  </a:cubicBezTo>
                  <a:close/>
                  <a:moveTo>
                    <a:pt x="6492" y="20050"/>
                  </a:moveTo>
                  <a:cubicBezTo>
                    <a:pt x="6424" y="20050"/>
                    <a:pt x="6371" y="20089"/>
                    <a:pt x="6341" y="20150"/>
                  </a:cubicBezTo>
                  <a:cubicBezTo>
                    <a:pt x="6299" y="20255"/>
                    <a:pt x="6341" y="20339"/>
                    <a:pt x="6424" y="20380"/>
                  </a:cubicBezTo>
                  <a:cubicBezTo>
                    <a:pt x="6529" y="20422"/>
                    <a:pt x="6634" y="20464"/>
                    <a:pt x="6738" y="20506"/>
                  </a:cubicBezTo>
                  <a:cubicBezTo>
                    <a:pt x="6759" y="20527"/>
                    <a:pt x="6780" y="20527"/>
                    <a:pt x="6801" y="20527"/>
                  </a:cubicBezTo>
                  <a:cubicBezTo>
                    <a:pt x="6885" y="20527"/>
                    <a:pt x="6948" y="20485"/>
                    <a:pt x="6968" y="20422"/>
                  </a:cubicBezTo>
                  <a:cubicBezTo>
                    <a:pt x="6989" y="20318"/>
                    <a:pt x="6948" y="20234"/>
                    <a:pt x="6864" y="20192"/>
                  </a:cubicBezTo>
                  <a:cubicBezTo>
                    <a:pt x="6759" y="20150"/>
                    <a:pt x="6655" y="20108"/>
                    <a:pt x="6571" y="20067"/>
                  </a:cubicBezTo>
                  <a:cubicBezTo>
                    <a:pt x="6543" y="20055"/>
                    <a:pt x="6516" y="20050"/>
                    <a:pt x="6492" y="20050"/>
                  </a:cubicBezTo>
                  <a:close/>
                  <a:moveTo>
                    <a:pt x="14735" y="20050"/>
                  </a:moveTo>
                  <a:cubicBezTo>
                    <a:pt x="14713" y="20050"/>
                    <a:pt x="14691" y="20055"/>
                    <a:pt x="14668" y="20067"/>
                  </a:cubicBezTo>
                  <a:cubicBezTo>
                    <a:pt x="14564" y="20108"/>
                    <a:pt x="14459" y="20150"/>
                    <a:pt x="14354" y="20192"/>
                  </a:cubicBezTo>
                  <a:cubicBezTo>
                    <a:pt x="14271" y="20234"/>
                    <a:pt x="14229" y="20318"/>
                    <a:pt x="14250" y="20422"/>
                  </a:cubicBezTo>
                  <a:cubicBezTo>
                    <a:pt x="14271" y="20485"/>
                    <a:pt x="14354" y="20527"/>
                    <a:pt x="14417" y="20527"/>
                  </a:cubicBezTo>
                  <a:cubicBezTo>
                    <a:pt x="14438" y="20527"/>
                    <a:pt x="14459" y="20527"/>
                    <a:pt x="14480" y="20506"/>
                  </a:cubicBezTo>
                  <a:cubicBezTo>
                    <a:pt x="14585" y="20464"/>
                    <a:pt x="14689" y="20422"/>
                    <a:pt x="14794" y="20380"/>
                  </a:cubicBezTo>
                  <a:cubicBezTo>
                    <a:pt x="14878" y="20339"/>
                    <a:pt x="14919" y="20234"/>
                    <a:pt x="14878" y="20150"/>
                  </a:cubicBezTo>
                  <a:cubicBezTo>
                    <a:pt x="14847" y="20089"/>
                    <a:pt x="14794" y="20050"/>
                    <a:pt x="14735" y="20050"/>
                  </a:cubicBezTo>
                  <a:close/>
                  <a:moveTo>
                    <a:pt x="7435" y="20409"/>
                  </a:moveTo>
                  <a:cubicBezTo>
                    <a:pt x="7366" y="20409"/>
                    <a:pt x="7299" y="20462"/>
                    <a:pt x="7282" y="20527"/>
                  </a:cubicBezTo>
                  <a:cubicBezTo>
                    <a:pt x="7261" y="20611"/>
                    <a:pt x="7303" y="20715"/>
                    <a:pt x="7387" y="20736"/>
                  </a:cubicBezTo>
                  <a:cubicBezTo>
                    <a:pt x="7512" y="20778"/>
                    <a:pt x="7617" y="20799"/>
                    <a:pt x="7722" y="20841"/>
                  </a:cubicBezTo>
                  <a:lnTo>
                    <a:pt x="7764" y="20841"/>
                  </a:lnTo>
                  <a:cubicBezTo>
                    <a:pt x="7847" y="20841"/>
                    <a:pt x="7910" y="20799"/>
                    <a:pt x="7931" y="20715"/>
                  </a:cubicBezTo>
                  <a:cubicBezTo>
                    <a:pt x="7952" y="20632"/>
                    <a:pt x="7910" y="20548"/>
                    <a:pt x="7805" y="20506"/>
                  </a:cubicBezTo>
                  <a:cubicBezTo>
                    <a:pt x="7701" y="20485"/>
                    <a:pt x="7596" y="20443"/>
                    <a:pt x="7492" y="20422"/>
                  </a:cubicBezTo>
                  <a:cubicBezTo>
                    <a:pt x="7473" y="20413"/>
                    <a:pt x="7454" y="20409"/>
                    <a:pt x="7435" y="20409"/>
                  </a:cubicBezTo>
                  <a:close/>
                  <a:moveTo>
                    <a:pt x="13784" y="20409"/>
                  </a:moveTo>
                  <a:cubicBezTo>
                    <a:pt x="13764" y="20409"/>
                    <a:pt x="13745" y="20413"/>
                    <a:pt x="13727" y="20422"/>
                  </a:cubicBezTo>
                  <a:cubicBezTo>
                    <a:pt x="13622" y="20443"/>
                    <a:pt x="13518" y="20485"/>
                    <a:pt x="13413" y="20506"/>
                  </a:cubicBezTo>
                  <a:cubicBezTo>
                    <a:pt x="13308" y="20527"/>
                    <a:pt x="13266" y="20632"/>
                    <a:pt x="13287" y="20715"/>
                  </a:cubicBezTo>
                  <a:cubicBezTo>
                    <a:pt x="13308" y="20799"/>
                    <a:pt x="13371" y="20841"/>
                    <a:pt x="13455" y="20841"/>
                  </a:cubicBezTo>
                  <a:lnTo>
                    <a:pt x="13497" y="20841"/>
                  </a:lnTo>
                  <a:cubicBezTo>
                    <a:pt x="13601" y="20799"/>
                    <a:pt x="13706" y="20778"/>
                    <a:pt x="13831" y="20736"/>
                  </a:cubicBezTo>
                  <a:cubicBezTo>
                    <a:pt x="13915" y="20715"/>
                    <a:pt x="13957" y="20611"/>
                    <a:pt x="13936" y="20527"/>
                  </a:cubicBezTo>
                  <a:cubicBezTo>
                    <a:pt x="13920" y="20462"/>
                    <a:pt x="13852" y="20409"/>
                    <a:pt x="13784" y="20409"/>
                  </a:cubicBezTo>
                  <a:close/>
                  <a:moveTo>
                    <a:pt x="8421" y="20669"/>
                  </a:moveTo>
                  <a:cubicBezTo>
                    <a:pt x="8349" y="20669"/>
                    <a:pt x="8284" y="20726"/>
                    <a:pt x="8266" y="20799"/>
                  </a:cubicBezTo>
                  <a:cubicBezTo>
                    <a:pt x="8245" y="20883"/>
                    <a:pt x="8308" y="20987"/>
                    <a:pt x="8391" y="21008"/>
                  </a:cubicBezTo>
                  <a:cubicBezTo>
                    <a:pt x="8496" y="21029"/>
                    <a:pt x="8621" y="21050"/>
                    <a:pt x="8726" y="21071"/>
                  </a:cubicBezTo>
                  <a:lnTo>
                    <a:pt x="8747" y="21071"/>
                  </a:lnTo>
                  <a:cubicBezTo>
                    <a:pt x="8831" y="21071"/>
                    <a:pt x="8914" y="21008"/>
                    <a:pt x="8914" y="20924"/>
                  </a:cubicBezTo>
                  <a:cubicBezTo>
                    <a:pt x="8935" y="20841"/>
                    <a:pt x="8872" y="20757"/>
                    <a:pt x="8789" y="20736"/>
                  </a:cubicBezTo>
                  <a:cubicBezTo>
                    <a:pt x="8684" y="20715"/>
                    <a:pt x="8580" y="20694"/>
                    <a:pt x="8454" y="20673"/>
                  </a:cubicBezTo>
                  <a:cubicBezTo>
                    <a:pt x="8443" y="20671"/>
                    <a:pt x="8432" y="20669"/>
                    <a:pt x="8421" y="20669"/>
                  </a:cubicBezTo>
                  <a:close/>
                  <a:moveTo>
                    <a:pt x="12797" y="20669"/>
                  </a:moveTo>
                  <a:cubicBezTo>
                    <a:pt x="12786" y="20669"/>
                    <a:pt x="12775" y="20671"/>
                    <a:pt x="12764" y="20673"/>
                  </a:cubicBezTo>
                  <a:cubicBezTo>
                    <a:pt x="12639" y="20694"/>
                    <a:pt x="12534" y="20715"/>
                    <a:pt x="12430" y="20736"/>
                  </a:cubicBezTo>
                  <a:cubicBezTo>
                    <a:pt x="12346" y="20757"/>
                    <a:pt x="12283" y="20841"/>
                    <a:pt x="12283" y="20924"/>
                  </a:cubicBezTo>
                  <a:cubicBezTo>
                    <a:pt x="12304" y="21008"/>
                    <a:pt x="12388" y="21071"/>
                    <a:pt x="12450" y="21071"/>
                  </a:cubicBezTo>
                  <a:lnTo>
                    <a:pt x="12492" y="21071"/>
                  </a:lnTo>
                  <a:cubicBezTo>
                    <a:pt x="12597" y="21050"/>
                    <a:pt x="12722" y="21029"/>
                    <a:pt x="12827" y="21008"/>
                  </a:cubicBezTo>
                  <a:cubicBezTo>
                    <a:pt x="12911" y="20987"/>
                    <a:pt x="12974" y="20904"/>
                    <a:pt x="12953" y="20799"/>
                  </a:cubicBezTo>
                  <a:cubicBezTo>
                    <a:pt x="12934" y="20726"/>
                    <a:pt x="12869" y="20669"/>
                    <a:pt x="12797" y="20669"/>
                  </a:cubicBezTo>
                  <a:close/>
                  <a:moveTo>
                    <a:pt x="9405" y="20837"/>
                  </a:moveTo>
                  <a:cubicBezTo>
                    <a:pt x="9333" y="20837"/>
                    <a:pt x="9267" y="20896"/>
                    <a:pt x="9249" y="20987"/>
                  </a:cubicBezTo>
                  <a:cubicBezTo>
                    <a:pt x="9249" y="21071"/>
                    <a:pt x="9312" y="21155"/>
                    <a:pt x="9417" y="21176"/>
                  </a:cubicBezTo>
                  <a:cubicBezTo>
                    <a:pt x="9521" y="21176"/>
                    <a:pt x="9626" y="21196"/>
                    <a:pt x="9751" y="21196"/>
                  </a:cubicBezTo>
                  <a:lnTo>
                    <a:pt x="9772" y="21196"/>
                  </a:lnTo>
                  <a:cubicBezTo>
                    <a:pt x="9856" y="21196"/>
                    <a:pt x="9919" y="21134"/>
                    <a:pt x="9940" y="21050"/>
                  </a:cubicBezTo>
                  <a:cubicBezTo>
                    <a:pt x="9940" y="20945"/>
                    <a:pt x="9877" y="20862"/>
                    <a:pt x="9772" y="20862"/>
                  </a:cubicBezTo>
                  <a:cubicBezTo>
                    <a:pt x="9668" y="20862"/>
                    <a:pt x="9563" y="20841"/>
                    <a:pt x="9437" y="20841"/>
                  </a:cubicBezTo>
                  <a:cubicBezTo>
                    <a:pt x="9427" y="20838"/>
                    <a:pt x="9416" y="20837"/>
                    <a:pt x="9405" y="20837"/>
                  </a:cubicBezTo>
                  <a:close/>
                  <a:moveTo>
                    <a:pt x="11813" y="20837"/>
                  </a:moveTo>
                  <a:cubicBezTo>
                    <a:pt x="11802" y="20837"/>
                    <a:pt x="11792" y="20838"/>
                    <a:pt x="11781" y="20841"/>
                  </a:cubicBezTo>
                  <a:cubicBezTo>
                    <a:pt x="11655" y="20841"/>
                    <a:pt x="11551" y="20862"/>
                    <a:pt x="11446" y="20862"/>
                  </a:cubicBezTo>
                  <a:cubicBezTo>
                    <a:pt x="11341" y="20862"/>
                    <a:pt x="11279" y="20945"/>
                    <a:pt x="11279" y="21050"/>
                  </a:cubicBezTo>
                  <a:cubicBezTo>
                    <a:pt x="11300" y="21134"/>
                    <a:pt x="11362" y="21196"/>
                    <a:pt x="11467" y="21196"/>
                  </a:cubicBezTo>
                  <a:cubicBezTo>
                    <a:pt x="11593" y="21196"/>
                    <a:pt x="11697" y="21176"/>
                    <a:pt x="11802" y="21176"/>
                  </a:cubicBezTo>
                  <a:cubicBezTo>
                    <a:pt x="11906" y="21155"/>
                    <a:pt x="11969" y="21071"/>
                    <a:pt x="11969" y="20987"/>
                  </a:cubicBezTo>
                  <a:cubicBezTo>
                    <a:pt x="11951" y="20896"/>
                    <a:pt x="11885" y="20837"/>
                    <a:pt x="11813" y="20837"/>
                  </a:cubicBezTo>
                  <a:close/>
                  <a:moveTo>
                    <a:pt x="10442" y="20883"/>
                  </a:moveTo>
                  <a:cubicBezTo>
                    <a:pt x="10358" y="20883"/>
                    <a:pt x="10274" y="20966"/>
                    <a:pt x="10274" y="21050"/>
                  </a:cubicBezTo>
                  <a:cubicBezTo>
                    <a:pt x="10274" y="21155"/>
                    <a:pt x="10337" y="21238"/>
                    <a:pt x="10442" y="21238"/>
                  </a:cubicBezTo>
                  <a:lnTo>
                    <a:pt x="10777" y="21238"/>
                  </a:lnTo>
                  <a:cubicBezTo>
                    <a:pt x="10881" y="21238"/>
                    <a:pt x="10944" y="21155"/>
                    <a:pt x="10944" y="21050"/>
                  </a:cubicBezTo>
                  <a:cubicBezTo>
                    <a:pt x="10944" y="20966"/>
                    <a:pt x="10881" y="20883"/>
                    <a:pt x="10777" y="20883"/>
                  </a:cubicBezTo>
                  <a:lnTo>
                    <a:pt x="10609" y="20904"/>
                  </a:lnTo>
                  <a:lnTo>
                    <a:pt x="10442" y="208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519;p21">
              <a:extLst>
                <a:ext uri="{FF2B5EF4-FFF2-40B4-BE49-F238E27FC236}">
                  <a16:creationId xmlns:a16="http://schemas.microsoft.com/office/drawing/2014/main" id="{4ED37C33-2ADD-7DB9-8B52-FA44BD28A0C8}"/>
                </a:ext>
              </a:extLst>
            </p:cNvPr>
            <p:cNvSpPr/>
            <p:nvPr/>
          </p:nvSpPr>
          <p:spPr>
            <a:xfrm>
              <a:off x="3627161" y="4189215"/>
              <a:ext cx="182899" cy="103655"/>
            </a:xfrm>
            <a:custGeom>
              <a:avLst/>
              <a:gdLst/>
              <a:ahLst/>
              <a:cxnLst/>
              <a:rect l="l" t="t" r="r" b="b"/>
              <a:pathLst>
                <a:path w="8789" h="4981" extrusionOk="0">
                  <a:moveTo>
                    <a:pt x="670" y="1"/>
                  </a:moveTo>
                  <a:cubicBezTo>
                    <a:pt x="272" y="1"/>
                    <a:pt x="42" y="461"/>
                    <a:pt x="293" y="775"/>
                  </a:cubicBezTo>
                  <a:lnTo>
                    <a:pt x="1381" y="2156"/>
                  </a:lnTo>
                  <a:cubicBezTo>
                    <a:pt x="1507" y="2344"/>
                    <a:pt x="1507" y="2595"/>
                    <a:pt x="1360" y="2763"/>
                  </a:cubicBezTo>
                  <a:lnTo>
                    <a:pt x="272" y="4144"/>
                  </a:lnTo>
                  <a:cubicBezTo>
                    <a:pt x="0" y="4457"/>
                    <a:pt x="230" y="4918"/>
                    <a:pt x="628" y="4918"/>
                  </a:cubicBezTo>
                  <a:lnTo>
                    <a:pt x="7658" y="4980"/>
                  </a:lnTo>
                  <a:cubicBezTo>
                    <a:pt x="8265" y="4980"/>
                    <a:pt x="8767" y="4499"/>
                    <a:pt x="8767" y="3892"/>
                  </a:cubicBezTo>
                  <a:lnTo>
                    <a:pt x="8788" y="1151"/>
                  </a:lnTo>
                  <a:cubicBezTo>
                    <a:pt x="8788" y="545"/>
                    <a:pt x="8307" y="43"/>
                    <a:pt x="7700" y="43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520;p21">
              <a:extLst>
                <a:ext uri="{FF2B5EF4-FFF2-40B4-BE49-F238E27FC236}">
                  <a16:creationId xmlns:a16="http://schemas.microsoft.com/office/drawing/2014/main" id="{AE1E192F-B57D-98AD-B80B-0455021729F9}"/>
                </a:ext>
              </a:extLst>
            </p:cNvPr>
            <p:cNvSpPr/>
            <p:nvPr/>
          </p:nvSpPr>
          <p:spPr>
            <a:xfrm>
              <a:off x="3749502" y="4190089"/>
              <a:ext cx="60557" cy="31381"/>
            </a:xfrm>
            <a:custGeom>
              <a:avLst/>
              <a:gdLst/>
              <a:ahLst/>
              <a:cxnLst/>
              <a:rect l="l" t="t" r="r" b="b"/>
              <a:pathLst>
                <a:path w="2910" h="1508" extrusionOk="0">
                  <a:moveTo>
                    <a:pt x="1884" y="1"/>
                  </a:moveTo>
                  <a:lnTo>
                    <a:pt x="1" y="1507"/>
                  </a:lnTo>
                  <a:lnTo>
                    <a:pt x="2909" y="1507"/>
                  </a:lnTo>
                  <a:lnTo>
                    <a:pt x="2909" y="1109"/>
                  </a:lnTo>
                  <a:cubicBezTo>
                    <a:pt x="2909" y="524"/>
                    <a:pt x="2449" y="42"/>
                    <a:pt x="1884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521;p21">
              <a:extLst>
                <a:ext uri="{FF2B5EF4-FFF2-40B4-BE49-F238E27FC236}">
                  <a16:creationId xmlns:a16="http://schemas.microsoft.com/office/drawing/2014/main" id="{A8DA9D28-DDE4-461A-ADCD-38A78D8EBB85}"/>
                </a:ext>
              </a:extLst>
            </p:cNvPr>
            <p:cNvSpPr/>
            <p:nvPr/>
          </p:nvSpPr>
          <p:spPr>
            <a:xfrm>
              <a:off x="4152716" y="4192711"/>
              <a:ext cx="182462" cy="103634"/>
            </a:xfrm>
            <a:custGeom>
              <a:avLst/>
              <a:gdLst/>
              <a:ahLst/>
              <a:cxnLst/>
              <a:rect l="l" t="t" r="r" b="b"/>
              <a:pathLst>
                <a:path w="8768" h="4980" extrusionOk="0">
                  <a:moveTo>
                    <a:pt x="1109" y="0"/>
                  </a:moveTo>
                  <a:cubicBezTo>
                    <a:pt x="523" y="0"/>
                    <a:pt x="21" y="481"/>
                    <a:pt x="21" y="1088"/>
                  </a:cubicBezTo>
                  <a:lnTo>
                    <a:pt x="0" y="3829"/>
                  </a:lnTo>
                  <a:cubicBezTo>
                    <a:pt x="0" y="4436"/>
                    <a:pt x="481" y="4917"/>
                    <a:pt x="1088" y="4938"/>
                  </a:cubicBezTo>
                  <a:lnTo>
                    <a:pt x="8118" y="4980"/>
                  </a:lnTo>
                  <a:cubicBezTo>
                    <a:pt x="8516" y="4980"/>
                    <a:pt x="8746" y="4520"/>
                    <a:pt x="8495" y="4206"/>
                  </a:cubicBezTo>
                  <a:lnTo>
                    <a:pt x="7407" y="2804"/>
                  </a:lnTo>
                  <a:cubicBezTo>
                    <a:pt x="7281" y="2636"/>
                    <a:pt x="7281" y="2385"/>
                    <a:pt x="7407" y="2197"/>
                  </a:cubicBezTo>
                  <a:lnTo>
                    <a:pt x="8516" y="837"/>
                  </a:lnTo>
                  <a:cubicBezTo>
                    <a:pt x="8767" y="523"/>
                    <a:pt x="8558" y="42"/>
                    <a:pt x="8139" y="42"/>
                  </a:cubicBezTo>
                  <a:lnTo>
                    <a:pt x="1109" y="0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522;p21">
              <a:extLst>
                <a:ext uri="{FF2B5EF4-FFF2-40B4-BE49-F238E27FC236}">
                  <a16:creationId xmlns:a16="http://schemas.microsoft.com/office/drawing/2014/main" id="{9373D8FF-1EA8-7487-B43D-2118CE313EDA}"/>
                </a:ext>
              </a:extLst>
            </p:cNvPr>
            <p:cNvSpPr/>
            <p:nvPr/>
          </p:nvSpPr>
          <p:spPr>
            <a:xfrm>
              <a:off x="4153132" y="4192711"/>
              <a:ext cx="60557" cy="31798"/>
            </a:xfrm>
            <a:custGeom>
              <a:avLst/>
              <a:gdLst/>
              <a:ahLst/>
              <a:cxnLst/>
              <a:rect l="l" t="t" r="r" b="b"/>
              <a:pathLst>
                <a:path w="2910" h="1528" extrusionOk="0">
                  <a:moveTo>
                    <a:pt x="1047" y="0"/>
                  </a:moveTo>
                  <a:cubicBezTo>
                    <a:pt x="461" y="21"/>
                    <a:pt x="1" y="502"/>
                    <a:pt x="1" y="1088"/>
                  </a:cubicBezTo>
                  <a:lnTo>
                    <a:pt x="1" y="1507"/>
                  </a:lnTo>
                  <a:lnTo>
                    <a:pt x="2909" y="152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523;p21">
              <a:extLst>
                <a:ext uri="{FF2B5EF4-FFF2-40B4-BE49-F238E27FC236}">
                  <a16:creationId xmlns:a16="http://schemas.microsoft.com/office/drawing/2014/main" id="{A6968D5A-CDE4-5E26-CD08-16E5854B1CE2}"/>
                </a:ext>
              </a:extLst>
            </p:cNvPr>
            <p:cNvSpPr/>
            <p:nvPr/>
          </p:nvSpPr>
          <p:spPr>
            <a:xfrm>
              <a:off x="3706842" y="4219702"/>
              <a:ext cx="548656" cy="118451"/>
            </a:xfrm>
            <a:custGeom>
              <a:avLst/>
              <a:gdLst/>
              <a:ahLst/>
              <a:cxnLst/>
              <a:rect l="l" t="t" r="r" b="b"/>
              <a:pathLst>
                <a:path w="26365" h="5692" extrusionOk="0">
                  <a:moveTo>
                    <a:pt x="2766" y="0"/>
                  </a:moveTo>
                  <a:cubicBezTo>
                    <a:pt x="1256" y="0"/>
                    <a:pt x="21" y="1227"/>
                    <a:pt x="21" y="2741"/>
                  </a:cubicBezTo>
                  <a:cubicBezTo>
                    <a:pt x="0" y="4290"/>
                    <a:pt x="1235" y="5524"/>
                    <a:pt x="2762" y="5545"/>
                  </a:cubicBezTo>
                  <a:lnTo>
                    <a:pt x="23560" y="5692"/>
                  </a:lnTo>
                  <a:cubicBezTo>
                    <a:pt x="25088" y="5692"/>
                    <a:pt x="26343" y="4457"/>
                    <a:pt x="26343" y="2930"/>
                  </a:cubicBezTo>
                  <a:cubicBezTo>
                    <a:pt x="26364" y="1402"/>
                    <a:pt x="25130" y="147"/>
                    <a:pt x="23581" y="126"/>
                  </a:cubicBezTo>
                  <a:lnTo>
                    <a:pt x="2804" y="0"/>
                  </a:lnTo>
                  <a:cubicBezTo>
                    <a:pt x="2791" y="0"/>
                    <a:pt x="2779" y="0"/>
                    <a:pt x="2766" y="0"/>
                  </a:cubicBezTo>
                  <a:close/>
                </a:path>
              </a:pathLst>
            </a:custGeom>
            <a:solidFill>
              <a:srgbClr val="4EC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524;p21">
              <a:extLst>
                <a:ext uri="{FF2B5EF4-FFF2-40B4-BE49-F238E27FC236}">
                  <a16:creationId xmlns:a16="http://schemas.microsoft.com/office/drawing/2014/main" id="{9DF05BFA-6779-B788-30CC-FB8503AF7078}"/>
                </a:ext>
              </a:extLst>
            </p:cNvPr>
            <p:cNvSpPr/>
            <p:nvPr/>
          </p:nvSpPr>
          <p:spPr>
            <a:xfrm>
              <a:off x="3064168" y="3670189"/>
              <a:ext cx="495944" cy="495965"/>
            </a:xfrm>
            <a:custGeom>
              <a:avLst/>
              <a:gdLst/>
              <a:ahLst/>
              <a:cxnLst/>
              <a:rect l="l" t="t" r="r" b="b"/>
              <a:pathLst>
                <a:path w="23832" h="23833" extrusionOk="0">
                  <a:moveTo>
                    <a:pt x="11926" y="2972"/>
                  </a:moveTo>
                  <a:cubicBezTo>
                    <a:pt x="16864" y="2972"/>
                    <a:pt x="20861" y="6968"/>
                    <a:pt x="20861" y="11906"/>
                  </a:cubicBezTo>
                  <a:cubicBezTo>
                    <a:pt x="20861" y="16844"/>
                    <a:pt x="16864" y="20862"/>
                    <a:pt x="11926" y="20862"/>
                  </a:cubicBezTo>
                  <a:cubicBezTo>
                    <a:pt x="6989" y="20862"/>
                    <a:pt x="2971" y="16844"/>
                    <a:pt x="2971" y="11906"/>
                  </a:cubicBezTo>
                  <a:cubicBezTo>
                    <a:pt x="2971" y="6968"/>
                    <a:pt x="6989" y="2972"/>
                    <a:pt x="11926" y="2972"/>
                  </a:cubicBezTo>
                  <a:close/>
                  <a:moveTo>
                    <a:pt x="11926" y="1"/>
                  </a:moveTo>
                  <a:cubicBezTo>
                    <a:pt x="5356" y="1"/>
                    <a:pt x="0" y="5336"/>
                    <a:pt x="0" y="11906"/>
                  </a:cubicBezTo>
                  <a:cubicBezTo>
                    <a:pt x="0" y="18476"/>
                    <a:pt x="5356" y="23833"/>
                    <a:pt x="11926" y="23833"/>
                  </a:cubicBezTo>
                  <a:cubicBezTo>
                    <a:pt x="18496" y="23833"/>
                    <a:pt x="23832" y="18476"/>
                    <a:pt x="23832" y="11906"/>
                  </a:cubicBezTo>
                  <a:cubicBezTo>
                    <a:pt x="23832" y="5336"/>
                    <a:pt x="18496" y="1"/>
                    <a:pt x="11926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525;p21">
              <a:extLst>
                <a:ext uri="{FF2B5EF4-FFF2-40B4-BE49-F238E27FC236}">
                  <a16:creationId xmlns:a16="http://schemas.microsoft.com/office/drawing/2014/main" id="{2BEB7788-68F9-125F-622F-49534D93CF51}"/>
                </a:ext>
              </a:extLst>
            </p:cNvPr>
            <p:cNvSpPr/>
            <p:nvPr/>
          </p:nvSpPr>
          <p:spPr>
            <a:xfrm>
              <a:off x="3267502" y="3522146"/>
              <a:ext cx="89712" cy="90149"/>
            </a:xfrm>
            <a:custGeom>
              <a:avLst/>
              <a:gdLst/>
              <a:ahLst/>
              <a:cxnLst/>
              <a:rect l="l" t="t" r="r" b="b"/>
              <a:pathLst>
                <a:path w="4311" h="4332" extrusionOk="0">
                  <a:moveTo>
                    <a:pt x="2155" y="1131"/>
                  </a:moveTo>
                  <a:cubicBezTo>
                    <a:pt x="2720" y="1131"/>
                    <a:pt x="3181" y="1591"/>
                    <a:pt x="3181" y="2156"/>
                  </a:cubicBezTo>
                  <a:cubicBezTo>
                    <a:pt x="3181" y="2721"/>
                    <a:pt x="2720" y="3181"/>
                    <a:pt x="2155" y="3181"/>
                  </a:cubicBezTo>
                  <a:cubicBezTo>
                    <a:pt x="1591" y="3181"/>
                    <a:pt x="1130" y="2721"/>
                    <a:pt x="1130" y="2156"/>
                  </a:cubicBezTo>
                  <a:cubicBezTo>
                    <a:pt x="1130" y="1591"/>
                    <a:pt x="1591" y="1131"/>
                    <a:pt x="2155" y="1131"/>
                  </a:cubicBezTo>
                  <a:close/>
                  <a:moveTo>
                    <a:pt x="2155" y="1"/>
                  </a:moveTo>
                  <a:cubicBezTo>
                    <a:pt x="963" y="1"/>
                    <a:pt x="0" y="963"/>
                    <a:pt x="0" y="2156"/>
                  </a:cubicBezTo>
                  <a:cubicBezTo>
                    <a:pt x="0" y="3348"/>
                    <a:pt x="963" y="4332"/>
                    <a:pt x="2155" y="4332"/>
                  </a:cubicBezTo>
                  <a:cubicBezTo>
                    <a:pt x="3348" y="4332"/>
                    <a:pt x="4311" y="3348"/>
                    <a:pt x="4311" y="2156"/>
                  </a:cubicBezTo>
                  <a:cubicBezTo>
                    <a:pt x="4311" y="984"/>
                    <a:pt x="3348" y="1"/>
                    <a:pt x="2155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526;p21">
              <a:extLst>
                <a:ext uri="{FF2B5EF4-FFF2-40B4-BE49-F238E27FC236}">
                  <a16:creationId xmlns:a16="http://schemas.microsoft.com/office/drawing/2014/main" id="{6F323187-A2D4-8E58-F229-AB4FCA98CAF5}"/>
                </a:ext>
              </a:extLst>
            </p:cNvPr>
            <p:cNvSpPr/>
            <p:nvPr/>
          </p:nvSpPr>
          <p:spPr>
            <a:xfrm>
              <a:off x="3301901" y="3602265"/>
              <a:ext cx="20914" cy="77538"/>
            </a:xfrm>
            <a:custGeom>
              <a:avLst/>
              <a:gdLst/>
              <a:ahLst/>
              <a:cxnLst/>
              <a:rect l="l" t="t" r="r" b="b"/>
              <a:pathLst>
                <a:path w="1005" h="3726" extrusionOk="0">
                  <a:moveTo>
                    <a:pt x="0" y="1"/>
                  </a:moveTo>
                  <a:lnTo>
                    <a:pt x="0" y="3725"/>
                  </a:lnTo>
                  <a:lnTo>
                    <a:pt x="1005" y="3725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527;p21">
              <a:extLst>
                <a:ext uri="{FF2B5EF4-FFF2-40B4-BE49-F238E27FC236}">
                  <a16:creationId xmlns:a16="http://schemas.microsoft.com/office/drawing/2014/main" id="{85FAEB66-139A-A3DE-4101-765E86D1B3FD}"/>
                </a:ext>
              </a:extLst>
            </p:cNvPr>
            <p:cNvSpPr/>
            <p:nvPr/>
          </p:nvSpPr>
          <p:spPr>
            <a:xfrm>
              <a:off x="3091596" y="3697180"/>
              <a:ext cx="441526" cy="441547"/>
            </a:xfrm>
            <a:custGeom>
              <a:avLst/>
              <a:gdLst/>
              <a:ahLst/>
              <a:cxnLst/>
              <a:rect l="l" t="t" r="r" b="b"/>
              <a:pathLst>
                <a:path w="21217" h="21218" extrusionOk="0">
                  <a:moveTo>
                    <a:pt x="10776" y="1"/>
                  </a:moveTo>
                  <a:cubicBezTo>
                    <a:pt x="10692" y="1"/>
                    <a:pt x="10608" y="64"/>
                    <a:pt x="10608" y="168"/>
                  </a:cubicBezTo>
                  <a:cubicBezTo>
                    <a:pt x="10608" y="252"/>
                    <a:pt x="10692" y="336"/>
                    <a:pt x="10776" y="336"/>
                  </a:cubicBezTo>
                  <a:cubicBezTo>
                    <a:pt x="10880" y="336"/>
                    <a:pt x="11006" y="336"/>
                    <a:pt x="11111" y="357"/>
                  </a:cubicBezTo>
                  <a:cubicBezTo>
                    <a:pt x="11194" y="357"/>
                    <a:pt x="11278" y="273"/>
                    <a:pt x="11278" y="189"/>
                  </a:cubicBezTo>
                  <a:cubicBezTo>
                    <a:pt x="11299" y="85"/>
                    <a:pt x="11215" y="22"/>
                    <a:pt x="11132" y="1"/>
                  </a:cubicBezTo>
                  <a:close/>
                  <a:moveTo>
                    <a:pt x="10085" y="1"/>
                  </a:moveTo>
                  <a:cubicBezTo>
                    <a:pt x="9981" y="22"/>
                    <a:pt x="9855" y="22"/>
                    <a:pt x="9751" y="22"/>
                  </a:cubicBezTo>
                  <a:cubicBezTo>
                    <a:pt x="9667" y="43"/>
                    <a:pt x="9583" y="127"/>
                    <a:pt x="9604" y="210"/>
                  </a:cubicBezTo>
                  <a:cubicBezTo>
                    <a:pt x="9604" y="294"/>
                    <a:pt x="9667" y="378"/>
                    <a:pt x="9772" y="378"/>
                  </a:cubicBezTo>
                  <a:cubicBezTo>
                    <a:pt x="9897" y="357"/>
                    <a:pt x="10002" y="357"/>
                    <a:pt x="10106" y="357"/>
                  </a:cubicBezTo>
                  <a:cubicBezTo>
                    <a:pt x="10211" y="336"/>
                    <a:pt x="10274" y="273"/>
                    <a:pt x="10274" y="168"/>
                  </a:cubicBezTo>
                  <a:cubicBezTo>
                    <a:pt x="10274" y="85"/>
                    <a:pt x="10190" y="1"/>
                    <a:pt x="10085" y="1"/>
                  </a:cubicBezTo>
                  <a:close/>
                  <a:moveTo>
                    <a:pt x="11822" y="64"/>
                  </a:moveTo>
                  <a:cubicBezTo>
                    <a:pt x="11717" y="64"/>
                    <a:pt x="11634" y="127"/>
                    <a:pt x="11634" y="210"/>
                  </a:cubicBezTo>
                  <a:cubicBezTo>
                    <a:pt x="11613" y="315"/>
                    <a:pt x="11676" y="399"/>
                    <a:pt x="11780" y="399"/>
                  </a:cubicBezTo>
                  <a:cubicBezTo>
                    <a:pt x="11885" y="419"/>
                    <a:pt x="11989" y="440"/>
                    <a:pt x="12094" y="440"/>
                  </a:cubicBezTo>
                  <a:lnTo>
                    <a:pt x="12136" y="440"/>
                  </a:lnTo>
                  <a:cubicBezTo>
                    <a:pt x="12220" y="440"/>
                    <a:pt x="12282" y="378"/>
                    <a:pt x="12303" y="294"/>
                  </a:cubicBezTo>
                  <a:cubicBezTo>
                    <a:pt x="12303" y="210"/>
                    <a:pt x="12241" y="127"/>
                    <a:pt x="12157" y="106"/>
                  </a:cubicBezTo>
                  <a:cubicBezTo>
                    <a:pt x="12031" y="85"/>
                    <a:pt x="11927" y="85"/>
                    <a:pt x="11822" y="64"/>
                  </a:cubicBezTo>
                  <a:close/>
                  <a:moveTo>
                    <a:pt x="9099" y="102"/>
                  </a:moveTo>
                  <a:cubicBezTo>
                    <a:pt x="9087" y="102"/>
                    <a:pt x="9074" y="103"/>
                    <a:pt x="9060" y="106"/>
                  </a:cubicBezTo>
                  <a:cubicBezTo>
                    <a:pt x="8956" y="127"/>
                    <a:pt x="8830" y="147"/>
                    <a:pt x="8725" y="168"/>
                  </a:cubicBezTo>
                  <a:cubicBezTo>
                    <a:pt x="8642" y="168"/>
                    <a:pt x="8579" y="273"/>
                    <a:pt x="8600" y="357"/>
                  </a:cubicBezTo>
                  <a:cubicBezTo>
                    <a:pt x="8600" y="440"/>
                    <a:pt x="8684" y="503"/>
                    <a:pt x="8746" y="503"/>
                  </a:cubicBezTo>
                  <a:lnTo>
                    <a:pt x="8788" y="503"/>
                  </a:lnTo>
                  <a:cubicBezTo>
                    <a:pt x="8893" y="482"/>
                    <a:pt x="8997" y="461"/>
                    <a:pt x="9123" y="440"/>
                  </a:cubicBezTo>
                  <a:cubicBezTo>
                    <a:pt x="9207" y="419"/>
                    <a:pt x="9269" y="336"/>
                    <a:pt x="9248" y="252"/>
                  </a:cubicBezTo>
                  <a:cubicBezTo>
                    <a:pt x="9248" y="161"/>
                    <a:pt x="9185" y="102"/>
                    <a:pt x="9099" y="102"/>
                  </a:cubicBezTo>
                  <a:close/>
                  <a:moveTo>
                    <a:pt x="12793" y="227"/>
                  </a:moveTo>
                  <a:cubicBezTo>
                    <a:pt x="12717" y="227"/>
                    <a:pt x="12635" y="284"/>
                    <a:pt x="12617" y="357"/>
                  </a:cubicBezTo>
                  <a:cubicBezTo>
                    <a:pt x="12617" y="440"/>
                    <a:pt x="12659" y="545"/>
                    <a:pt x="12764" y="566"/>
                  </a:cubicBezTo>
                  <a:cubicBezTo>
                    <a:pt x="12868" y="587"/>
                    <a:pt x="12973" y="608"/>
                    <a:pt x="13077" y="629"/>
                  </a:cubicBezTo>
                  <a:cubicBezTo>
                    <a:pt x="13088" y="639"/>
                    <a:pt x="13093" y="644"/>
                    <a:pt x="13098" y="644"/>
                  </a:cubicBezTo>
                  <a:cubicBezTo>
                    <a:pt x="13104" y="644"/>
                    <a:pt x="13109" y="639"/>
                    <a:pt x="13119" y="629"/>
                  </a:cubicBezTo>
                  <a:cubicBezTo>
                    <a:pt x="13203" y="629"/>
                    <a:pt x="13266" y="587"/>
                    <a:pt x="13287" y="503"/>
                  </a:cubicBezTo>
                  <a:cubicBezTo>
                    <a:pt x="13308" y="419"/>
                    <a:pt x="13245" y="336"/>
                    <a:pt x="13161" y="294"/>
                  </a:cubicBezTo>
                  <a:cubicBezTo>
                    <a:pt x="13057" y="273"/>
                    <a:pt x="12931" y="252"/>
                    <a:pt x="12826" y="231"/>
                  </a:cubicBezTo>
                  <a:cubicBezTo>
                    <a:pt x="12815" y="228"/>
                    <a:pt x="12804" y="227"/>
                    <a:pt x="12793" y="227"/>
                  </a:cubicBezTo>
                  <a:close/>
                  <a:moveTo>
                    <a:pt x="8090" y="290"/>
                  </a:moveTo>
                  <a:cubicBezTo>
                    <a:pt x="8078" y="290"/>
                    <a:pt x="8067" y="291"/>
                    <a:pt x="8056" y="294"/>
                  </a:cubicBezTo>
                  <a:cubicBezTo>
                    <a:pt x="7951" y="336"/>
                    <a:pt x="7826" y="357"/>
                    <a:pt x="7721" y="399"/>
                  </a:cubicBezTo>
                  <a:cubicBezTo>
                    <a:pt x="7637" y="419"/>
                    <a:pt x="7575" y="503"/>
                    <a:pt x="7595" y="608"/>
                  </a:cubicBezTo>
                  <a:cubicBezTo>
                    <a:pt x="7614" y="662"/>
                    <a:pt x="7679" y="716"/>
                    <a:pt x="7737" y="716"/>
                  </a:cubicBezTo>
                  <a:cubicBezTo>
                    <a:pt x="7746" y="716"/>
                    <a:pt x="7754" y="715"/>
                    <a:pt x="7763" y="712"/>
                  </a:cubicBezTo>
                  <a:lnTo>
                    <a:pt x="7805" y="712"/>
                  </a:lnTo>
                  <a:cubicBezTo>
                    <a:pt x="7930" y="691"/>
                    <a:pt x="8035" y="650"/>
                    <a:pt x="8139" y="629"/>
                  </a:cubicBezTo>
                  <a:cubicBezTo>
                    <a:pt x="8223" y="608"/>
                    <a:pt x="8286" y="524"/>
                    <a:pt x="8265" y="419"/>
                  </a:cubicBezTo>
                  <a:cubicBezTo>
                    <a:pt x="8247" y="347"/>
                    <a:pt x="8166" y="290"/>
                    <a:pt x="8090" y="290"/>
                  </a:cubicBezTo>
                  <a:close/>
                  <a:moveTo>
                    <a:pt x="13754" y="487"/>
                  </a:moveTo>
                  <a:cubicBezTo>
                    <a:pt x="13686" y="487"/>
                    <a:pt x="13632" y="530"/>
                    <a:pt x="13601" y="608"/>
                  </a:cubicBezTo>
                  <a:cubicBezTo>
                    <a:pt x="13580" y="691"/>
                    <a:pt x="13621" y="775"/>
                    <a:pt x="13726" y="817"/>
                  </a:cubicBezTo>
                  <a:cubicBezTo>
                    <a:pt x="13831" y="838"/>
                    <a:pt x="13935" y="880"/>
                    <a:pt x="14040" y="922"/>
                  </a:cubicBezTo>
                  <a:lnTo>
                    <a:pt x="14082" y="922"/>
                  </a:lnTo>
                  <a:cubicBezTo>
                    <a:pt x="14165" y="922"/>
                    <a:pt x="14228" y="880"/>
                    <a:pt x="14249" y="817"/>
                  </a:cubicBezTo>
                  <a:cubicBezTo>
                    <a:pt x="14270" y="733"/>
                    <a:pt x="14228" y="629"/>
                    <a:pt x="14145" y="608"/>
                  </a:cubicBezTo>
                  <a:cubicBezTo>
                    <a:pt x="14040" y="566"/>
                    <a:pt x="13935" y="524"/>
                    <a:pt x="13831" y="503"/>
                  </a:cubicBezTo>
                  <a:cubicBezTo>
                    <a:pt x="13804" y="492"/>
                    <a:pt x="13778" y="487"/>
                    <a:pt x="13754" y="487"/>
                  </a:cubicBezTo>
                  <a:close/>
                  <a:moveTo>
                    <a:pt x="7140" y="592"/>
                  </a:moveTo>
                  <a:cubicBezTo>
                    <a:pt x="7117" y="592"/>
                    <a:pt x="7094" y="597"/>
                    <a:pt x="7072" y="608"/>
                  </a:cubicBezTo>
                  <a:cubicBezTo>
                    <a:pt x="6968" y="650"/>
                    <a:pt x="6842" y="671"/>
                    <a:pt x="6738" y="712"/>
                  </a:cubicBezTo>
                  <a:cubicBezTo>
                    <a:pt x="6654" y="754"/>
                    <a:pt x="6612" y="859"/>
                    <a:pt x="6654" y="943"/>
                  </a:cubicBezTo>
                  <a:cubicBezTo>
                    <a:pt x="6675" y="1005"/>
                    <a:pt x="6738" y="1047"/>
                    <a:pt x="6800" y="1047"/>
                  </a:cubicBezTo>
                  <a:lnTo>
                    <a:pt x="6863" y="1047"/>
                  </a:lnTo>
                  <a:cubicBezTo>
                    <a:pt x="6968" y="1005"/>
                    <a:pt x="7072" y="963"/>
                    <a:pt x="7177" y="922"/>
                  </a:cubicBezTo>
                  <a:cubicBezTo>
                    <a:pt x="7261" y="880"/>
                    <a:pt x="7323" y="796"/>
                    <a:pt x="7282" y="712"/>
                  </a:cubicBezTo>
                  <a:cubicBezTo>
                    <a:pt x="7266" y="635"/>
                    <a:pt x="7205" y="592"/>
                    <a:pt x="7140" y="592"/>
                  </a:cubicBezTo>
                  <a:close/>
                  <a:moveTo>
                    <a:pt x="14723" y="842"/>
                  </a:moveTo>
                  <a:cubicBezTo>
                    <a:pt x="14658" y="842"/>
                    <a:pt x="14594" y="881"/>
                    <a:pt x="14563" y="943"/>
                  </a:cubicBezTo>
                  <a:cubicBezTo>
                    <a:pt x="14521" y="1026"/>
                    <a:pt x="14563" y="1131"/>
                    <a:pt x="14647" y="1173"/>
                  </a:cubicBezTo>
                  <a:cubicBezTo>
                    <a:pt x="14751" y="1215"/>
                    <a:pt x="14856" y="1256"/>
                    <a:pt x="14961" y="1298"/>
                  </a:cubicBezTo>
                  <a:cubicBezTo>
                    <a:pt x="14982" y="1319"/>
                    <a:pt x="15002" y="1319"/>
                    <a:pt x="15023" y="1319"/>
                  </a:cubicBezTo>
                  <a:cubicBezTo>
                    <a:pt x="15086" y="1319"/>
                    <a:pt x="15149" y="1277"/>
                    <a:pt x="15170" y="1215"/>
                  </a:cubicBezTo>
                  <a:cubicBezTo>
                    <a:pt x="15212" y="1131"/>
                    <a:pt x="15191" y="1026"/>
                    <a:pt x="15107" y="984"/>
                  </a:cubicBezTo>
                  <a:cubicBezTo>
                    <a:pt x="15002" y="943"/>
                    <a:pt x="14898" y="901"/>
                    <a:pt x="14793" y="859"/>
                  </a:cubicBezTo>
                  <a:cubicBezTo>
                    <a:pt x="14771" y="848"/>
                    <a:pt x="14747" y="842"/>
                    <a:pt x="14723" y="842"/>
                  </a:cubicBezTo>
                  <a:close/>
                  <a:moveTo>
                    <a:pt x="6180" y="968"/>
                  </a:moveTo>
                  <a:cubicBezTo>
                    <a:pt x="6156" y="968"/>
                    <a:pt x="6132" y="973"/>
                    <a:pt x="6110" y="984"/>
                  </a:cubicBezTo>
                  <a:cubicBezTo>
                    <a:pt x="6005" y="1047"/>
                    <a:pt x="5901" y="1089"/>
                    <a:pt x="5796" y="1152"/>
                  </a:cubicBezTo>
                  <a:cubicBezTo>
                    <a:pt x="5712" y="1194"/>
                    <a:pt x="5691" y="1277"/>
                    <a:pt x="5733" y="1361"/>
                  </a:cubicBezTo>
                  <a:cubicBezTo>
                    <a:pt x="5754" y="1424"/>
                    <a:pt x="5817" y="1466"/>
                    <a:pt x="5880" y="1466"/>
                  </a:cubicBezTo>
                  <a:cubicBezTo>
                    <a:pt x="5901" y="1466"/>
                    <a:pt x="5922" y="1466"/>
                    <a:pt x="5943" y="1445"/>
                  </a:cubicBezTo>
                  <a:cubicBezTo>
                    <a:pt x="6047" y="1403"/>
                    <a:pt x="6152" y="1340"/>
                    <a:pt x="6256" y="1298"/>
                  </a:cubicBezTo>
                  <a:cubicBezTo>
                    <a:pt x="6340" y="1256"/>
                    <a:pt x="6382" y="1152"/>
                    <a:pt x="6340" y="1068"/>
                  </a:cubicBezTo>
                  <a:cubicBezTo>
                    <a:pt x="6309" y="1007"/>
                    <a:pt x="6245" y="968"/>
                    <a:pt x="6180" y="968"/>
                  </a:cubicBezTo>
                  <a:close/>
                  <a:moveTo>
                    <a:pt x="15641" y="1281"/>
                  </a:moveTo>
                  <a:cubicBezTo>
                    <a:pt x="15577" y="1281"/>
                    <a:pt x="15514" y="1316"/>
                    <a:pt x="15484" y="1361"/>
                  </a:cubicBezTo>
                  <a:cubicBezTo>
                    <a:pt x="15442" y="1445"/>
                    <a:pt x="15463" y="1549"/>
                    <a:pt x="15546" y="1591"/>
                  </a:cubicBezTo>
                  <a:cubicBezTo>
                    <a:pt x="15651" y="1654"/>
                    <a:pt x="15756" y="1717"/>
                    <a:pt x="15839" y="1759"/>
                  </a:cubicBezTo>
                  <a:cubicBezTo>
                    <a:pt x="15860" y="1779"/>
                    <a:pt x="15902" y="1779"/>
                    <a:pt x="15923" y="1800"/>
                  </a:cubicBezTo>
                  <a:cubicBezTo>
                    <a:pt x="15986" y="1800"/>
                    <a:pt x="16049" y="1759"/>
                    <a:pt x="16070" y="1717"/>
                  </a:cubicBezTo>
                  <a:cubicBezTo>
                    <a:pt x="16111" y="1633"/>
                    <a:pt x="16090" y="1528"/>
                    <a:pt x="16007" y="1466"/>
                  </a:cubicBezTo>
                  <a:cubicBezTo>
                    <a:pt x="15923" y="1424"/>
                    <a:pt x="15818" y="1361"/>
                    <a:pt x="15714" y="1298"/>
                  </a:cubicBezTo>
                  <a:cubicBezTo>
                    <a:pt x="15690" y="1287"/>
                    <a:pt x="15665" y="1281"/>
                    <a:pt x="15641" y="1281"/>
                  </a:cubicBezTo>
                  <a:close/>
                  <a:moveTo>
                    <a:pt x="5282" y="1456"/>
                  </a:moveTo>
                  <a:cubicBezTo>
                    <a:pt x="5250" y="1456"/>
                    <a:pt x="5218" y="1465"/>
                    <a:pt x="5189" y="1487"/>
                  </a:cubicBezTo>
                  <a:cubicBezTo>
                    <a:pt x="5106" y="1528"/>
                    <a:pt x="5001" y="1591"/>
                    <a:pt x="4896" y="1654"/>
                  </a:cubicBezTo>
                  <a:cubicBezTo>
                    <a:pt x="4834" y="1717"/>
                    <a:pt x="4813" y="1821"/>
                    <a:pt x="4854" y="1884"/>
                  </a:cubicBezTo>
                  <a:cubicBezTo>
                    <a:pt x="4896" y="1947"/>
                    <a:pt x="4938" y="1968"/>
                    <a:pt x="5001" y="1968"/>
                  </a:cubicBezTo>
                  <a:cubicBezTo>
                    <a:pt x="5022" y="1968"/>
                    <a:pt x="5064" y="1968"/>
                    <a:pt x="5085" y="1947"/>
                  </a:cubicBezTo>
                  <a:cubicBezTo>
                    <a:pt x="5189" y="1884"/>
                    <a:pt x="5273" y="1821"/>
                    <a:pt x="5378" y="1779"/>
                  </a:cubicBezTo>
                  <a:cubicBezTo>
                    <a:pt x="5461" y="1717"/>
                    <a:pt x="5482" y="1612"/>
                    <a:pt x="5440" y="1528"/>
                  </a:cubicBezTo>
                  <a:cubicBezTo>
                    <a:pt x="5399" y="1488"/>
                    <a:pt x="5341" y="1456"/>
                    <a:pt x="5282" y="1456"/>
                  </a:cubicBezTo>
                  <a:close/>
                  <a:moveTo>
                    <a:pt x="16500" y="1820"/>
                  </a:moveTo>
                  <a:cubicBezTo>
                    <a:pt x="16443" y="1820"/>
                    <a:pt x="16390" y="1844"/>
                    <a:pt x="16362" y="1884"/>
                  </a:cubicBezTo>
                  <a:cubicBezTo>
                    <a:pt x="16300" y="1968"/>
                    <a:pt x="16321" y="2072"/>
                    <a:pt x="16404" y="2114"/>
                  </a:cubicBezTo>
                  <a:cubicBezTo>
                    <a:pt x="16488" y="2177"/>
                    <a:pt x="16593" y="2240"/>
                    <a:pt x="16676" y="2324"/>
                  </a:cubicBezTo>
                  <a:cubicBezTo>
                    <a:pt x="16697" y="2344"/>
                    <a:pt x="16739" y="2344"/>
                    <a:pt x="16781" y="2344"/>
                  </a:cubicBezTo>
                  <a:cubicBezTo>
                    <a:pt x="16823" y="2344"/>
                    <a:pt x="16865" y="2324"/>
                    <a:pt x="16906" y="2282"/>
                  </a:cubicBezTo>
                  <a:cubicBezTo>
                    <a:pt x="16969" y="2198"/>
                    <a:pt x="16948" y="2093"/>
                    <a:pt x="16865" y="2052"/>
                  </a:cubicBezTo>
                  <a:cubicBezTo>
                    <a:pt x="16781" y="1968"/>
                    <a:pt x="16676" y="1905"/>
                    <a:pt x="16593" y="1842"/>
                  </a:cubicBezTo>
                  <a:cubicBezTo>
                    <a:pt x="16563" y="1827"/>
                    <a:pt x="16531" y="1820"/>
                    <a:pt x="16500" y="1820"/>
                  </a:cubicBezTo>
                  <a:close/>
                  <a:moveTo>
                    <a:pt x="4443" y="2014"/>
                  </a:moveTo>
                  <a:cubicBezTo>
                    <a:pt x="4405" y="2014"/>
                    <a:pt x="4366" y="2025"/>
                    <a:pt x="4331" y="2052"/>
                  </a:cubicBezTo>
                  <a:cubicBezTo>
                    <a:pt x="4248" y="2114"/>
                    <a:pt x="4164" y="2177"/>
                    <a:pt x="4059" y="2261"/>
                  </a:cubicBezTo>
                  <a:cubicBezTo>
                    <a:pt x="3997" y="2303"/>
                    <a:pt x="3976" y="2407"/>
                    <a:pt x="4038" y="2491"/>
                  </a:cubicBezTo>
                  <a:cubicBezTo>
                    <a:pt x="4059" y="2533"/>
                    <a:pt x="4122" y="2554"/>
                    <a:pt x="4164" y="2554"/>
                  </a:cubicBezTo>
                  <a:cubicBezTo>
                    <a:pt x="4206" y="2554"/>
                    <a:pt x="4248" y="2533"/>
                    <a:pt x="4269" y="2512"/>
                  </a:cubicBezTo>
                  <a:cubicBezTo>
                    <a:pt x="4352" y="2449"/>
                    <a:pt x="4457" y="2386"/>
                    <a:pt x="4541" y="2324"/>
                  </a:cubicBezTo>
                  <a:cubicBezTo>
                    <a:pt x="4624" y="2261"/>
                    <a:pt x="4624" y="2156"/>
                    <a:pt x="4582" y="2072"/>
                  </a:cubicBezTo>
                  <a:cubicBezTo>
                    <a:pt x="4546" y="2036"/>
                    <a:pt x="4495" y="2014"/>
                    <a:pt x="4443" y="2014"/>
                  </a:cubicBezTo>
                  <a:close/>
                  <a:moveTo>
                    <a:pt x="17303" y="2425"/>
                  </a:moveTo>
                  <a:cubicBezTo>
                    <a:pt x="17258" y="2425"/>
                    <a:pt x="17212" y="2446"/>
                    <a:pt x="17178" y="2491"/>
                  </a:cubicBezTo>
                  <a:cubicBezTo>
                    <a:pt x="17116" y="2554"/>
                    <a:pt x="17116" y="2658"/>
                    <a:pt x="17199" y="2721"/>
                  </a:cubicBezTo>
                  <a:cubicBezTo>
                    <a:pt x="17283" y="2805"/>
                    <a:pt x="17367" y="2868"/>
                    <a:pt x="17451" y="2951"/>
                  </a:cubicBezTo>
                  <a:cubicBezTo>
                    <a:pt x="17471" y="2972"/>
                    <a:pt x="17513" y="2993"/>
                    <a:pt x="17555" y="2993"/>
                  </a:cubicBezTo>
                  <a:cubicBezTo>
                    <a:pt x="17618" y="2993"/>
                    <a:pt x="17660" y="2972"/>
                    <a:pt x="17681" y="2930"/>
                  </a:cubicBezTo>
                  <a:cubicBezTo>
                    <a:pt x="17743" y="2868"/>
                    <a:pt x="17743" y="2763"/>
                    <a:pt x="17681" y="2700"/>
                  </a:cubicBezTo>
                  <a:cubicBezTo>
                    <a:pt x="17597" y="2616"/>
                    <a:pt x="17513" y="2533"/>
                    <a:pt x="17409" y="2470"/>
                  </a:cubicBezTo>
                  <a:cubicBezTo>
                    <a:pt x="17380" y="2441"/>
                    <a:pt x="17341" y="2425"/>
                    <a:pt x="17303" y="2425"/>
                  </a:cubicBezTo>
                  <a:close/>
                  <a:moveTo>
                    <a:pt x="3662" y="2653"/>
                  </a:moveTo>
                  <a:cubicBezTo>
                    <a:pt x="3615" y="2653"/>
                    <a:pt x="3568" y="2669"/>
                    <a:pt x="3536" y="2700"/>
                  </a:cubicBezTo>
                  <a:cubicBezTo>
                    <a:pt x="3453" y="2763"/>
                    <a:pt x="3369" y="2847"/>
                    <a:pt x="3285" y="2930"/>
                  </a:cubicBezTo>
                  <a:cubicBezTo>
                    <a:pt x="3222" y="2993"/>
                    <a:pt x="3222" y="3098"/>
                    <a:pt x="3285" y="3160"/>
                  </a:cubicBezTo>
                  <a:cubicBezTo>
                    <a:pt x="3306" y="3202"/>
                    <a:pt x="3348" y="3223"/>
                    <a:pt x="3390" y="3223"/>
                  </a:cubicBezTo>
                  <a:cubicBezTo>
                    <a:pt x="3453" y="3223"/>
                    <a:pt x="3494" y="3202"/>
                    <a:pt x="3515" y="3181"/>
                  </a:cubicBezTo>
                  <a:cubicBezTo>
                    <a:pt x="3599" y="3098"/>
                    <a:pt x="3683" y="3014"/>
                    <a:pt x="3766" y="2951"/>
                  </a:cubicBezTo>
                  <a:cubicBezTo>
                    <a:pt x="3829" y="2888"/>
                    <a:pt x="3850" y="2784"/>
                    <a:pt x="3787" y="2700"/>
                  </a:cubicBezTo>
                  <a:cubicBezTo>
                    <a:pt x="3756" y="2669"/>
                    <a:pt x="3709" y="2653"/>
                    <a:pt x="3662" y="2653"/>
                  </a:cubicBezTo>
                  <a:close/>
                  <a:moveTo>
                    <a:pt x="18047" y="3113"/>
                  </a:moveTo>
                  <a:cubicBezTo>
                    <a:pt x="18005" y="3113"/>
                    <a:pt x="17963" y="3129"/>
                    <a:pt x="17932" y="3160"/>
                  </a:cubicBezTo>
                  <a:cubicBezTo>
                    <a:pt x="17869" y="3223"/>
                    <a:pt x="17869" y="3328"/>
                    <a:pt x="17932" y="3412"/>
                  </a:cubicBezTo>
                  <a:cubicBezTo>
                    <a:pt x="18015" y="3474"/>
                    <a:pt x="18078" y="3558"/>
                    <a:pt x="18162" y="3642"/>
                  </a:cubicBezTo>
                  <a:cubicBezTo>
                    <a:pt x="18183" y="3684"/>
                    <a:pt x="18246" y="3704"/>
                    <a:pt x="18287" y="3704"/>
                  </a:cubicBezTo>
                  <a:cubicBezTo>
                    <a:pt x="18329" y="3704"/>
                    <a:pt x="18371" y="3684"/>
                    <a:pt x="18392" y="3663"/>
                  </a:cubicBezTo>
                  <a:cubicBezTo>
                    <a:pt x="18476" y="3600"/>
                    <a:pt x="18476" y="3495"/>
                    <a:pt x="18413" y="3412"/>
                  </a:cubicBezTo>
                  <a:cubicBezTo>
                    <a:pt x="18329" y="3328"/>
                    <a:pt x="18246" y="3244"/>
                    <a:pt x="18162" y="3160"/>
                  </a:cubicBezTo>
                  <a:cubicBezTo>
                    <a:pt x="18131" y="3129"/>
                    <a:pt x="18089" y="3113"/>
                    <a:pt x="18047" y="3113"/>
                  </a:cubicBezTo>
                  <a:close/>
                  <a:moveTo>
                    <a:pt x="2919" y="3364"/>
                  </a:moveTo>
                  <a:cubicBezTo>
                    <a:pt x="2877" y="3364"/>
                    <a:pt x="2835" y="3380"/>
                    <a:pt x="2804" y="3412"/>
                  </a:cubicBezTo>
                  <a:cubicBezTo>
                    <a:pt x="2720" y="3495"/>
                    <a:pt x="2658" y="3579"/>
                    <a:pt x="2574" y="3684"/>
                  </a:cubicBezTo>
                  <a:cubicBezTo>
                    <a:pt x="2511" y="3746"/>
                    <a:pt x="2511" y="3851"/>
                    <a:pt x="2595" y="3914"/>
                  </a:cubicBezTo>
                  <a:cubicBezTo>
                    <a:pt x="2616" y="3935"/>
                    <a:pt x="2658" y="3956"/>
                    <a:pt x="2699" y="3956"/>
                  </a:cubicBezTo>
                  <a:cubicBezTo>
                    <a:pt x="2741" y="3956"/>
                    <a:pt x="2804" y="3935"/>
                    <a:pt x="2825" y="3893"/>
                  </a:cubicBezTo>
                  <a:cubicBezTo>
                    <a:pt x="2909" y="3809"/>
                    <a:pt x="2971" y="3725"/>
                    <a:pt x="3055" y="3642"/>
                  </a:cubicBezTo>
                  <a:cubicBezTo>
                    <a:pt x="3118" y="3579"/>
                    <a:pt x="3118" y="3474"/>
                    <a:pt x="3034" y="3412"/>
                  </a:cubicBezTo>
                  <a:cubicBezTo>
                    <a:pt x="3003" y="3380"/>
                    <a:pt x="2961" y="3364"/>
                    <a:pt x="2919" y="3364"/>
                  </a:cubicBezTo>
                  <a:close/>
                  <a:moveTo>
                    <a:pt x="18717" y="3876"/>
                  </a:moveTo>
                  <a:cubicBezTo>
                    <a:pt x="18682" y="3876"/>
                    <a:pt x="18649" y="3887"/>
                    <a:pt x="18622" y="3914"/>
                  </a:cubicBezTo>
                  <a:cubicBezTo>
                    <a:pt x="18539" y="3976"/>
                    <a:pt x="18539" y="4081"/>
                    <a:pt x="18601" y="4144"/>
                  </a:cubicBezTo>
                  <a:cubicBezTo>
                    <a:pt x="18664" y="4228"/>
                    <a:pt x="18727" y="4311"/>
                    <a:pt x="18790" y="4416"/>
                  </a:cubicBezTo>
                  <a:cubicBezTo>
                    <a:pt x="18831" y="4458"/>
                    <a:pt x="18894" y="4479"/>
                    <a:pt x="18936" y="4479"/>
                  </a:cubicBezTo>
                  <a:cubicBezTo>
                    <a:pt x="18957" y="4479"/>
                    <a:pt x="18999" y="4479"/>
                    <a:pt x="19041" y="4437"/>
                  </a:cubicBezTo>
                  <a:cubicBezTo>
                    <a:pt x="19103" y="4395"/>
                    <a:pt x="19124" y="4269"/>
                    <a:pt x="19062" y="4207"/>
                  </a:cubicBezTo>
                  <a:cubicBezTo>
                    <a:pt x="18999" y="4123"/>
                    <a:pt x="18936" y="4018"/>
                    <a:pt x="18852" y="3935"/>
                  </a:cubicBezTo>
                  <a:cubicBezTo>
                    <a:pt x="18816" y="3898"/>
                    <a:pt x="18765" y="3876"/>
                    <a:pt x="18717" y="3876"/>
                  </a:cubicBezTo>
                  <a:close/>
                  <a:moveTo>
                    <a:pt x="2274" y="4148"/>
                  </a:moveTo>
                  <a:cubicBezTo>
                    <a:pt x="2222" y="4148"/>
                    <a:pt x="2171" y="4170"/>
                    <a:pt x="2134" y="4207"/>
                  </a:cubicBezTo>
                  <a:cubicBezTo>
                    <a:pt x="2072" y="4290"/>
                    <a:pt x="2009" y="4395"/>
                    <a:pt x="1946" y="4479"/>
                  </a:cubicBezTo>
                  <a:cubicBezTo>
                    <a:pt x="1883" y="4562"/>
                    <a:pt x="1904" y="4667"/>
                    <a:pt x="1988" y="4730"/>
                  </a:cubicBezTo>
                  <a:cubicBezTo>
                    <a:pt x="2009" y="4751"/>
                    <a:pt x="2051" y="4751"/>
                    <a:pt x="2072" y="4751"/>
                  </a:cubicBezTo>
                  <a:cubicBezTo>
                    <a:pt x="2134" y="4751"/>
                    <a:pt x="2176" y="4730"/>
                    <a:pt x="2218" y="4688"/>
                  </a:cubicBezTo>
                  <a:cubicBezTo>
                    <a:pt x="2281" y="4583"/>
                    <a:pt x="2344" y="4500"/>
                    <a:pt x="2406" y="4416"/>
                  </a:cubicBezTo>
                  <a:cubicBezTo>
                    <a:pt x="2469" y="4332"/>
                    <a:pt x="2448" y="4228"/>
                    <a:pt x="2386" y="4186"/>
                  </a:cubicBezTo>
                  <a:cubicBezTo>
                    <a:pt x="2350" y="4159"/>
                    <a:pt x="2312" y="4148"/>
                    <a:pt x="2274" y="4148"/>
                  </a:cubicBezTo>
                  <a:close/>
                  <a:moveTo>
                    <a:pt x="19317" y="4688"/>
                  </a:moveTo>
                  <a:cubicBezTo>
                    <a:pt x="19287" y="4688"/>
                    <a:pt x="19257" y="4695"/>
                    <a:pt x="19229" y="4709"/>
                  </a:cubicBezTo>
                  <a:cubicBezTo>
                    <a:pt x="19145" y="4772"/>
                    <a:pt x="19124" y="4876"/>
                    <a:pt x="19187" y="4960"/>
                  </a:cubicBezTo>
                  <a:cubicBezTo>
                    <a:pt x="19250" y="5044"/>
                    <a:pt x="19313" y="5148"/>
                    <a:pt x="19355" y="5232"/>
                  </a:cubicBezTo>
                  <a:cubicBezTo>
                    <a:pt x="19396" y="5295"/>
                    <a:pt x="19459" y="5316"/>
                    <a:pt x="19501" y="5316"/>
                  </a:cubicBezTo>
                  <a:cubicBezTo>
                    <a:pt x="19543" y="5316"/>
                    <a:pt x="19564" y="5316"/>
                    <a:pt x="19606" y="5295"/>
                  </a:cubicBezTo>
                  <a:cubicBezTo>
                    <a:pt x="19668" y="5232"/>
                    <a:pt x="19710" y="5127"/>
                    <a:pt x="19647" y="5065"/>
                  </a:cubicBezTo>
                  <a:cubicBezTo>
                    <a:pt x="19585" y="4960"/>
                    <a:pt x="19522" y="4855"/>
                    <a:pt x="19459" y="4772"/>
                  </a:cubicBezTo>
                  <a:cubicBezTo>
                    <a:pt x="19431" y="4716"/>
                    <a:pt x="19375" y="4688"/>
                    <a:pt x="19317" y="4688"/>
                  </a:cubicBezTo>
                  <a:close/>
                  <a:moveTo>
                    <a:pt x="1712" y="4981"/>
                  </a:moveTo>
                  <a:cubicBezTo>
                    <a:pt x="1653" y="4981"/>
                    <a:pt x="1597" y="5009"/>
                    <a:pt x="1569" y="5065"/>
                  </a:cubicBezTo>
                  <a:cubicBezTo>
                    <a:pt x="1507" y="5148"/>
                    <a:pt x="1444" y="5253"/>
                    <a:pt x="1381" y="5357"/>
                  </a:cubicBezTo>
                  <a:cubicBezTo>
                    <a:pt x="1339" y="5441"/>
                    <a:pt x="1360" y="5546"/>
                    <a:pt x="1444" y="5588"/>
                  </a:cubicBezTo>
                  <a:cubicBezTo>
                    <a:pt x="1465" y="5609"/>
                    <a:pt x="1507" y="5609"/>
                    <a:pt x="1528" y="5609"/>
                  </a:cubicBezTo>
                  <a:cubicBezTo>
                    <a:pt x="1590" y="5609"/>
                    <a:pt x="1653" y="5588"/>
                    <a:pt x="1674" y="5525"/>
                  </a:cubicBezTo>
                  <a:cubicBezTo>
                    <a:pt x="1737" y="5420"/>
                    <a:pt x="1800" y="5337"/>
                    <a:pt x="1841" y="5232"/>
                  </a:cubicBezTo>
                  <a:cubicBezTo>
                    <a:pt x="1904" y="5148"/>
                    <a:pt x="1883" y="5065"/>
                    <a:pt x="1800" y="5002"/>
                  </a:cubicBezTo>
                  <a:cubicBezTo>
                    <a:pt x="1772" y="4988"/>
                    <a:pt x="1742" y="4981"/>
                    <a:pt x="1712" y="4981"/>
                  </a:cubicBezTo>
                  <a:close/>
                  <a:moveTo>
                    <a:pt x="19847" y="5567"/>
                  </a:moveTo>
                  <a:cubicBezTo>
                    <a:pt x="19820" y="5567"/>
                    <a:pt x="19794" y="5574"/>
                    <a:pt x="19773" y="5588"/>
                  </a:cubicBezTo>
                  <a:cubicBezTo>
                    <a:pt x="19689" y="5629"/>
                    <a:pt x="19647" y="5734"/>
                    <a:pt x="19689" y="5818"/>
                  </a:cubicBezTo>
                  <a:cubicBezTo>
                    <a:pt x="19752" y="5901"/>
                    <a:pt x="19794" y="6006"/>
                    <a:pt x="19836" y="6111"/>
                  </a:cubicBezTo>
                  <a:cubicBezTo>
                    <a:pt x="19878" y="6173"/>
                    <a:pt x="19940" y="6194"/>
                    <a:pt x="20003" y="6194"/>
                  </a:cubicBezTo>
                  <a:lnTo>
                    <a:pt x="20066" y="6194"/>
                  </a:lnTo>
                  <a:cubicBezTo>
                    <a:pt x="20150" y="6153"/>
                    <a:pt x="20191" y="6048"/>
                    <a:pt x="20150" y="5964"/>
                  </a:cubicBezTo>
                  <a:cubicBezTo>
                    <a:pt x="20108" y="5860"/>
                    <a:pt x="20045" y="5755"/>
                    <a:pt x="20003" y="5650"/>
                  </a:cubicBezTo>
                  <a:cubicBezTo>
                    <a:pt x="19961" y="5595"/>
                    <a:pt x="19901" y="5567"/>
                    <a:pt x="19847" y="5567"/>
                  </a:cubicBezTo>
                  <a:close/>
                  <a:moveTo>
                    <a:pt x="1227" y="5864"/>
                  </a:moveTo>
                  <a:cubicBezTo>
                    <a:pt x="1162" y="5864"/>
                    <a:pt x="1098" y="5903"/>
                    <a:pt x="1067" y="5964"/>
                  </a:cubicBezTo>
                  <a:cubicBezTo>
                    <a:pt x="1005" y="6069"/>
                    <a:pt x="963" y="6173"/>
                    <a:pt x="921" y="6278"/>
                  </a:cubicBezTo>
                  <a:cubicBezTo>
                    <a:pt x="879" y="6362"/>
                    <a:pt x="921" y="6466"/>
                    <a:pt x="1005" y="6487"/>
                  </a:cubicBezTo>
                  <a:cubicBezTo>
                    <a:pt x="1025" y="6508"/>
                    <a:pt x="1046" y="6508"/>
                    <a:pt x="1067" y="6508"/>
                  </a:cubicBezTo>
                  <a:cubicBezTo>
                    <a:pt x="1130" y="6508"/>
                    <a:pt x="1193" y="6466"/>
                    <a:pt x="1235" y="6404"/>
                  </a:cubicBezTo>
                  <a:cubicBezTo>
                    <a:pt x="1277" y="6299"/>
                    <a:pt x="1318" y="6194"/>
                    <a:pt x="1360" y="6111"/>
                  </a:cubicBezTo>
                  <a:cubicBezTo>
                    <a:pt x="1402" y="6027"/>
                    <a:pt x="1381" y="5922"/>
                    <a:pt x="1297" y="5881"/>
                  </a:cubicBezTo>
                  <a:cubicBezTo>
                    <a:pt x="1275" y="5869"/>
                    <a:pt x="1251" y="5864"/>
                    <a:pt x="1227" y="5864"/>
                  </a:cubicBezTo>
                  <a:close/>
                  <a:moveTo>
                    <a:pt x="20257" y="6482"/>
                  </a:moveTo>
                  <a:cubicBezTo>
                    <a:pt x="20242" y="6482"/>
                    <a:pt x="20227" y="6484"/>
                    <a:pt x="20212" y="6487"/>
                  </a:cubicBezTo>
                  <a:cubicBezTo>
                    <a:pt x="20129" y="6529"/>
                    <a:pt x="20087" y="6634"/>
                    <a:pt x="20108" y="6717"/>
                  </a:cubicBezTo>
                  <a:cubicBezTo>
                    <a:pt x="20150" y="6822"/>
                    <a:pt x="20191" y="6927"/>
                    <a:pt x="20233" y="7031"/>
                  </a:cubicBezTo>
                  <a:cubicBezTo>
                    <a:pt x="20254" y="7094"/>
                    <a:pt x="20338" y="7136"/>
                    <a:pt x="20401" y="7136"/>
                  </a:cubicBezTo>
                  <a:cubicBezTo>
                    <a:pt x="20422" y="7136"/>
                    <a:pt x="20443" y="7136"/>
                    <a:pt x="20463" y="7115"/>
                  </a:cubicBezTo>
                  <a:cubicBezTo>
                    <a:pt x="20547" y="7094"/>
                    <a:pt x="20589" y="6989"/>
                    <a:pt x="20547" y="6906"/>
                  </a:cubicBezTo>
                  <a:cubicBezTo>
                    <a:pt x="20505" y="6801"/>
                    <a:pt x="20463" y="6697"/>
                    <a:pt x="20422" y="6592"/>
                  </a:cubicBezTo>
                  <a:cubicBezTo>
                    <a:pt x="20404" y="6523"/>
                    <a:pt x="20330" y="6482"/>
                    <a:pt x="20257" y="6482"/>
                  </a:cubicBezTo>
                  <a:close/>
                  <a:moveTo>
                    <a:pt x="834" y="6796"/>
                  </a:moveTo>
                  <a:cubicBezTo>
                    <a:pt x="761" y="6796"/>
                    <a:pt x="684" y="6836"/>
                    <a:pt x="649" y="6906"/>
                  </a:cubicBezTo>
                  <a:cubicBezTo>
                    <a:pt x="607" y="7010"/>
                    <a:pt x="586" y="7115"/>
                    <a:pt x="544" y="7220"/>
                  </a:cubicBezTo>
                  <a:cubicBezTo>
                    <a:pt x="523" y="7324"/>
                    <a:pt x="565" y="7408"/>
                    <a:pt x="649" y="7450"/>
                  </a:cubicBezTo>
                  <a:lnTo>
                    <a:pt x="712" y="7450"/>
                  </a:lnTo>
                  <a:cubicBezTo>
                    <a:pt x="774" y="7450"/>
                    <a:pt x="837" y="7408"/>
                    <a:pt x="858" y="7345"/>
                  </a:cubicBezTo>
                  <a:cubicBezTo>
                    <a:pt x="900" y="7241"/>
                    <a:pt x="942" y="7136"/>
                    <a:pt x="963" y="7031"/>
                  </a:cubicBezTo>
                  <a:cubicBezTo>
                    <a:pt x="1005" y="6927"/>
                    <a:pt x="963" y="6843"/>
                    <a:pt x="879" y="6801"/>
                  </a:cubicBezTo>
                  <a:cubicBezTo>
                    <a:pt x="865" y="6798"/>
                    <a:pt x="850" y="6796"/>
                    <a:pt x="834" y="6796"/>
                  </a:cubicBezTo>
                  <a:close/>
                  <a:moveTo>
                    <a:pt x="20613" y="7444"/>
                  </a:moveTo>
                  <a:cubicBezTo>
                    <a:pt x="20597" y="7444"/>
                    <a:pt x="20582" y="7446"/>
                    <a:pt x="20568" y="7450"/>
                  </a:cubicBezTo>
                  <a:cubicBezTo>
                    <a:pt x="20484" y="7471"/>
                    <a:pt x="20422" y="7575"/>
                    <a:pt x="20463" y="7659"/>
                  </a:cubicBezTo>
                  <a:cubicBezTo>
                    <a:pt x="20484" y="7764"/>
                    <a:pt x="20505" y="7868"/>
                    <a:pt x="20547" y="7973"/>
                  </a:cubicBezTo>
                  <a:cubicBezTo>
                    <a:pt x="20568" y="8057"/>
                    <a:pt x="20631" y="8098"/>
                    <a:pt x="20715" y="8098"/>
                  </a:cubicBezTo>
                  <a:lnTo>
                    <a:pt x="20756" y="8098"/>
                  </a:lnTo>
                  <a:cubicBezTo>
                    <a:pt x="20840" y="8078"/>
                    <a:pt x="20882" y="7973"/>
                    <a:pt x="20861" y="7889"/>
                  </a:cubicBezTo>
                  <a:cubicBezTo>
                    <a:pt x="20840" y="7785"/>
                    <a:pt x="20819" y="7659"/>
                    <a:pt x="20777" y="7554"/>
                  </a:cubicBezTo>
                  <a:cubicBezTo>
                    <a:pt x="20760" y="7485"/>
                    <a:pt x="20685" y="7444"/>
                    <a:pt x="20613" y="7444"/>
                  </a:cubicBezTo>
                  <a:close/>
                  <a:moveTo>
                    <a:pt x="510" y="7760"/>
                  </a:moveTo>
                  <a:cubicBezTo>
                    <a:pt x="434" y="7760"/>
                    <a:pt x="353" y="7817"/>
                    <a:pt x="335" y="7889"/>
                  </a:cubicBezTo>
                  <a:cubicBezTo>
                    <a:pt x="314" y="7994"/>
                    <a:pt x="293" y="8119"/>
                    <a:pt x="251" y="8224"/>
                  </a:cubicBezTo>
                  <a:cubicBezTo>
                    <a:pt x="251" y="8308"/>
                    <a:pt x="293" y="8412"/>
                    <a:pt x="398" y="8433"/>
                  </a:cubicBezTo>
                  <a:lnTo>
                    <a:pt x="419" y="8433"/>
                  </a:lnTo>
                  <a:cubicBezTo>
                    <a:pt x="502" y="8433"/>
                    <a:pt x="565" y="8370"/>
                    <a:pt x="586" y="8287"/>
                  </a:cubicBezTo>
                  <a:cubicBezTo>
                    <a:pt x="607" y="8182"/>
                    <a:pt x="649" y="8078"/>
                    <a:pt x="670" y="7973"/>
                  </a:cubicBezTo>
                  <a:cubicBezTo>
                    <a:pt x="691" y="7889"/>
                    <a:pt x="628" y="7785"/>
                    <a:pt x="544" y="7764"/>
                  </a:cubicBezTo>
                  <a:cubicBezTo>
                    <a:pt x="533" y="7761"/>
                    <a:pt x="522" y="7760"/>
                    <a:pt x="510" y="7760"/>
                  </a:cubicBezTo>
                  <a:close/>
                  <a:moveTo>
                    <a:pt x="20859" y="8429"/>
                  </a:moveTo>
                  <a:cubicBezTo>
                    <a:pt x="20846" y="8429"/>
                    <a:pt x="20833" y="8430"/>
                    <a:pt x="20819" y="8433"/>
                  </a:cubicBezTo>
                  <a:cubicBezTo>
                    <a:pt x="20736" y="8454"/>
                    <a:pt x="20673" y="8538"/>
                    <a:pt x="20694" y="8622"/>
                  </a:cubicBezTo>
                  <a:cubicBezTo>
                    <a:pt x="20715" y="8726"/>
                    <a:pt x="20736" y="8852"/>
                    <a:pt x="20756" y="8956"/>
                  </a:cubicBezTo>
                  <a:cubicBezTo>
                    <a:pt x="20756" y="9040"/>
                    <a:pt x="20840" y="9103"/>
                    <a:pt x="20924" y="9103"/>
                  </a:cubicBezTo>
                  <a:lnTo>
                    <a:pt x="20945" y="9103"/>
                  </a:lnTo>
                  <a:cubicBezTo>
                    <a:pt x="21028" y="9082"/>
                    <a:pt x="21091" y="8998"/>
                    <a:pt x="21091" y="8894"/>
                  </a:cubicBezTo>
                  <a:cubicBezTo>
                    <a:pt x="21070" y="8789"/>
                    <a:pt x="21049" y="8684"/>
                    <a:pt x="21028" y="8559"/>
                  </a:cubicBezTo>
                  <a:cubicBezTo>
                    <a:pt x="21010" y="8486"/>
                    <a:pt x="20945" y="8429"/>
                    <a:pt x="20859" y="8429"/>
                  </a:cubicBezTo>
                  <a:close/>
                  <a:moveTo>
                    <a:pt x="314" y="8747"/>
                  </a:moveTo>
                  <a:cubicBezTo>
                    <a:pt x="230" y="8747"/>
                    <a:pt x="147" y="8810"/>
                    <a:pt x="126" y="8894"/>
                  </a:cubicBezTo>
                  <a:cubicBezTo>
                    <a:pt x="105" y="8998"/>
                    <a:pt x="105" y="9124"/>
                    <a:pt x="84" y="9228"/>
                  </a:cubicBezTo>
                  <a:cubicBezTo>
                    <a:pt x="63" y="9333"/>
                    <a:pt x="126" y="9417"/>
                    <a:pt x="230" y="9417"/>
                  </a:cubicBezTo>
                  <a:cubicBezTo>
                    <a:pt x="230" y="9417"/>
                    <a:pt x="230" y="9426"/>
                    <a:pt x="237" y="9426"/>
                  </a:cubicBezTo>
                  <a:cubicBezTo>
                    <a:pt x="240" y="9426"/>
                    <a:pt x="244" y="9424"/>
                    <a:pt x="251" y="9417"/>
                  </a:cubicBezTo>
                  <a:cubicBezTo>
                    <a:pt x="335" y="9417"/>
                    <a:pt x="398" y="9375"/>
                    <a:pt x="419" y="9270"/>
                  </a:cubicBezTo>
                  <a:cubicBezTo>
                    <a:pt x="419" y="9166"/>
                    <a:pt x="440" y="9061"/>
                    <a:pt x="461" y="8956"/>
                  </a:cubicBezTo>
                  <a:cubicBezTo>
                    <a:pt x="481" y="8852"/>
                    <a:pt x="419" y="8768"/>
                    <a:pt x="314" y="8747"/>
                  </a:cubicBezTo>
                  <a:close/>
                  <a:moveTo>
                    <a:pt x="21013" y="9434"/>
                  </a:moveTo>
                  <a:cubicBezTo>
                    <a:pt x="21004" y="9434"/>
                    <a:pt x="20995" y="9435"/>
                    <a:pt x="20987" y="9438"/>
                  </a:cubicBezTo>
                  <a:cubicBezTo>
                    <a:pt x="20903" y="9438"/>
                    <a:pt x="20819" y="9521"/>
                    <a:pt x="20840" y="9605"/>
                  </a:cubicBezTo>
                  <a:cubicBezTo>
                    <a:pt x="20840" y="9730"/>
                    <a:pt x="20861" y="9835"/>
                    <a:pt x="20861" y="9940"/>
                  </a:cubicBezTo>
                  <a:cubicBezTo>
                    <a:pt x="20861" y="10044"/>
                    <a:pt x="20945" y="10107"/>
                    <a:pt x="21028" y="10107"/>
                  </a:cubicBezTo>
                  <a:lnTo>
                    <a:pt x="21049" y="10107"/>
                  </a:lnTo>
                  <a:cubicBezTo>
                    <a:pt x="21133" y="10107"/>
                    <a:pt x="21196" y="10023"/>
                    <a:pt x="21196" y="9919"/>
                  </a:cubicBezTo>
                  <a:cubicBezTo>
                    <a:pt x="21196" y="9814"/>
                    <a:pt x="21175" y="9689"/>
                    <a:pt x="21175" y="9584"/>
                  </a:cubicBezTo>
                  <a:cubicBezTo>
                    <a:pt x="21156" y="9509"/>
                    <a:pt x="21087" y="9434"/>
                    <a:pt x="21013" y="9434"/>
                  </a:cubicBezTo>
                  <a:close/>
                  <a:moveTo>
                    <a:pt x="189" y="9772"/>
                  </a:moveTo>
                  <a:cubicBezTo>
                    <a:pt x="105" y="9772"/>
                    <a:pt x="21" y="9835"/>
                    <a:pt x="21" y="9919"/>
                  </a:cubicBezTo>
                  <a:cubicBezTo>
                    <a:pt x="0" y="10023"/>
                    <a:pt x="0" y="10149"/>
                    <a:pt x="0" y="10254"/>
                  </a:cubicBezTo>
                  <a:cubicBezTo>
                    <a:pt x="0" y="10358"/>
                    <a:pt x="63" y="10442"/>
                    <a:pt x="168" y="10442"/>
                  </a:cubicBezTo>
                  <a:cubicBezTo>
                    <a:pt x="251" y="10442"/>
                    <a:pt x="335" y="10379"/>
                    <a:pt x="335" y="10274"/>
                  </a:cubicBezTo>
                  <a:cubicBezTo>
                    <a:pt x="335" y="10170"/>
                    <a:pt x="335" y="10065"/>
                    <a:pt x="356" y="9940"/>
                  </a:cubicBezTo>
                  <a:cubicBezTo>
                    <a:pt x="356" y="9856"/>
                    <a:pt x="293" y="9772"/>
                    <a:pt x="189" y="9772"/>
                  </a:cubicBezTo>
                  <a:close/>
                  <a:moveTo>
                    <a:pt x="168" y="10442"/>
                  </a:moveTo>
                  <a:cubicBezTo>
                    <a:pt x="63" y="10442"/>
                    <a:pt x="0" y="10526"/>
                    <a:pt x="0" y="10609"/>
                  </a:cubicBezTo>
                  <a:cubicBezTo>
                    <a:pt x="0" y="10735"/>
                    <a:pt x="0" y="10839"/>
                    <a:pt x="0" y="10944"/>
                  </a:cubicBezTo>
                  <a:cubicBezTo>
                    <a:pt x="0" y="11049"/>
                    <a:pt x="84" y="11111"/>
                    <a:pt x="168" y="11111"/>
                  </a:cubicBezTo>
                  <a:cubicBezTo>
                    <a:pt x="272" y="11111"/>
                    <a:pt x="335" y="11049"/>
                    <a:pt x="335" y="10944"/>
                  </a:cubicBezTo>
                  <a:cubicBezTo>
                    <a:pt x="335" y="10839"/>
                    <a:pt x="335" y="10714"/>
                    <a:pt x="335" y="10609"/>
                  </a:cubicBezTo>
                  <a:cubicBezTo>
                    <a:pt x="335" y="10526"/>
                    <a:pt x="251" y="10442"/>
                    <a:pt x="168" y="10442"/>
                  </a:cubicBezTo>
                  <a:close/>
                  <a:moveTo>
                    <a:pt x="21049" y="10442"/>
                  </a:moveTo>
                  <a:cubicBezTo>
                    <a:pt x="20945" y="10442"/>
                    <a:pt x="20882" y="10526"/>
                    <a:pt x="20882" y="10609"/>
                  </a:cubicBezTo>
                  <a:cubicBezTo>
                    <a:pt x="20882" y="10714"/>
                    <a:pt x="20882" y="10839"/>
                    <a:pt x="20882" y="10944"/>
                  </a:cubicBezTo>
                  <a:cubicBezTo>
                    <a:pt x="20861" y="11049"/>
                    <a:pt x="20945" y="11111"/>
                    <a:pt x="21049" y="11111"/>
                  </a:cubicBezTo>
                  <a:cubicBezTo>
                    <a:pt x="21133" y="11111"/>
                    <a:pt x="21217" y="11049"/>
                    <a:pt x="21217" y="10965"/>
                  </a:cubicBezTo>
                  <a:cubicBezTo>
                    <a:pt x="21217" y="10839"/>
                    <a:pt x="21217" y="10735"/>
                    <a:pt x="21217" y="10609"/>
                  </a:cubicBezTo>
                  <a:cubicBezTo>
                    <a:pt x="21217" y="10526"/>
                    <a:pt x="21133" y="10442"/>
                    <a:pt x="21049" y="10442"/>
                  </a:cubicBezTo>
                  <a:close/>
                  <a:moveTo>
                    <a:pt x="189" y="11446"/>
                  </a:moveTo>
                  <a:cubicBezTo>
                    <a:pt x="105" y="11467"/>
                    <a:pt x="42" y="11551"/>
                    <a:pt x="42" y="11635"/>
                  </a:cubicBezTo>
                  <a:cubicBezTo>
                    <a:pt x="63" y="11760"/>
                    <a:pt x="63" y="11865"/>
                    <a:pt x="84" y="11990"/>
                  </a:cubicBezTo>
                  <a:cubicBezTo>
                    <a:pt x="84" y="12074"/>
                    <a:pt x="168" y="12137"/>
                    <a:pt x="251" y="12137"/>
                  </a:cubicBezTo>
                  <a:lnTo>
                    <a:pt x="272" y="12137"/>
                  </a:lnTo>
                  <a:cubicBezTo>
                    <a:pt x="356" y="12116"/>
                    <a:pt x="419" y="12032"/>
                    <a:pt x="419" y="11948"/>
                  </a:cubicBezTo>
                  <a:cubicBezTo>
                    <a:pt x="398" y="11823"/>
                    <a:pt x="398" y="11718"/>
                    <a:pt x="377" y="11614"/>
                  </a:cubicBezTo>
                  <a:cubicBezTo>
                    <a:pt x="377" y="11509"/>
                    <a:pt x="272" y="11446"/>
                    <a:pt x="189" y="11446"/>
                  </a:cubicBezTo>
                  <a:close/>
                  <a:moveTo>
                    <a:pt x="20989" y="11463"/>
                  </a:moveTo>
                  <a:cubicBezTo>
                    <a:pt x="20904" y="11463"/>
                    <a:pt x="20840" y="11522"/>
                    <a:pt x="20840" y="11614"/>
                  </a:cubicBezTo>
                  <a:cubicBezTo>
                    <a:pt x="20819" y="11718"/>
                    <a:pt x="20819" y="11823"/>
                    <a:pt x="20798" y="11948"/>
                  </a:cubicBezTo>
                  <a:cubicBezTo>
                    <a:pt x="20777" y="12032"/>
                    <a:pt x="20840" y="12116"/>
                    <a:pt x="20945" y="12137"/>
                  </a:cubicBezTo>
                  <a:lnTo>
                    <a:pt x="20966" y="12137"/>
                  </a:lnTo>
                  <a:cubicBezTo>
                    <a:pt x="21049" y="12137"/>
                    <a:pt x="21112" y="12074"/>
                    <a:pt x="21133" y="11990"/>
                  </a:cubicBezTo>
                  <a:cubicBezTo>
                    <a:pt x="21154" y="11865"/>
                    <a:pt x="21154" y="11760"/>
                    <a:pt x="21175" y="11635"/>
                  </a:cubicBezTo>
                  <a:cubicBezTo>
                    <a:pt x="21175" y="11551"/>
                    <a:pt x="21112" y="11467"/>
                    <a:pt x="21028" y="11467"/>
                  </a:cubicBezTo>
                  <a:cubicBezTo>
                    <a:pt x="21015" y="11464"/>
                    <a:pt x="21002" y="11463"/>
                    <a:pt x="20989" y="11463"/>
                  </a:cubicBezTo>
                  <a:close/>
                  <a:moveTo>
                    <a:pt x="20849" y="12467"/>
                  </a:moveTo>
                  <a:cubicBezTo>
                    <a:pt x="20777" y="12467"/>
                    <a:pt x="20712" y="12524"/>
                    <a:pt x="20694" y="12597"/>
                  </a:cubicBezTo>
                  <a:cubicBezTo>
                    <a:pt x="20673" y="12702"/>
                    <a:pt x="20652" y="12806"/>
                    <a:pt x="20610" y="12932"/>
                  </a:cubicBezTo>
                  <a:cubicBezTo>
                    <a:pt x="20589" y="13015"/>
                    <a:pt x="20652" y="13099"/>
                    <a:pt x="20756" y="13120"/>
                  </a:cubicBezTo>
                  <a:lnTo>
                    <a:pt x="20777" y="13120"/>
                  </a:lnTo>
                  <a:cubicBezTo>
                    <a:pt x="20861" y="13120"/>
                    <a:pt x="20924" y="13078"/>
                    <a:pt x="20945" y="12995"/>
                  </a:cubicBezTo>
                  <a:cubicBezTo>
                    <a:pt x="20966" y="12890"/>
                    <a:pt x="21008" y="12764"/>
                    <a:pt x="21028" y="12660"/>
                  </a:cubicBezTo>
                  <a:cubicBezTo>
                    <a:pt x="21049" y="12576"/>
                    <a:pt x="20987" y="12471"/>
                    <a:pt x="20882" y="12471"/>
                  </a:cubicBezTo>
                  <a:cubicBezTo>
                    <a:pt x="20871" y="12469"/>
                    <a:pt x="20860" y="12467"/>
                    <a:pt x="20849" y="12467"/>
                  </a:cubicBezTo>
                  <a:close/>
                  <a:moveTo>
                    <a:pt x="354" y="12467"/>
                  </a:moveTo>
                  <a:cubicBezTo>
                    <a:pt x="341" y="12467"/>
                    <a:pt x="328" y="12469"/>
                    <a:pt x="314" y="12471"/>
                  </a:cubicBezTo>
                  <a:cubicBezTo>
                    <a:pt x="230" y="12471"/>
                    <a:pt x="168" y="12576"/>
                    <a:pt x="189" y="12660"/>
                  </a:cubicBezTo>
                  <a:cubicBezTo>
                    <a:pt x="209" y="12764"/>
                    <a:pt x="230" y="12890"/>
                    <a:pt x="251" y="12995"/>
                  </a:cubicBezTo>
                  <a:cubicBezTo>
                    <a:pt x="272" y="13078"/>
                    <a:pt x="356" y="13120"/>
                    <a:pt x="419" y="13141"/>
                  </a:cubicBezTo>
                  <a:cubicBezTo>
                    <a:pt x="440" y="13141"/>
                    <a:pt x="461" y="13120"/>
                    <a:pt x="461" y="13120"/>
                  </a:cubicBezTo>
                  <a:cubicBezTo>
                    <a:pt x="565" y="13099"/>
                    <a:pt x="607" y="13015"/>
                    <a:pt x="586" y="12932"/>
                  </a:cubicBezTo>
                  <a:cubicBezTo>
                    <a:pt x="565" y="12806"/>
                    <a:pt x="544" y="12702"/>
                    <a:pt x="523" y="12597"/>
                  </a:cubicBezTo>
                  <a:cubicBezTo>
                    <a:pt x="505" y="12524"/>
                    <a:pt x="440" y="12467"/>
                    <a:pt x="354" y="12467"/>
                  </a:cubicBezTo>
                  <a:close/>
                  <a:moveTo>
                    <a:pt x="596" y="13450"/>
                  </a:moveTo>
                  <a:cubicBezTo>
                    <a:pt x="580" y="13450"/>
                    <a:pt x="562" y="13451"/>
                    <a:pt x="544" y="13455"/>
                  </a:cubicBezTo>
                  <a:cubicBezTo>
                    <a:pt x="461" y="13476"/>
                    <a:pt x="419" y="13580"/>
                    <a:pt x="440" y="13664"/>
                  </a:cubicBezTo>
                  <a:cubicBezTo>
                    <a:pt x="461" y="13769"/>
                    <a:pt x="502" y="13894"/>
                    <a:pt x="544" y="13999"/>
                  </a:cubicBezTo>
                  <a:cubicBezTo>
                    <a:pt x="565" y="14062"/>
                    <a:pt x="628" y="14104"/>
                    <a:pt x="691" y="14104"/>
                  </a:cubicBezTo>
                  <a:lnTo>
                    <a:pt x="753" y="14104"/>
                  </a:lnTo>
                  <a:cubicBezTo>
                    <a:pt x="837" y="14062"/>
                    <a:pt x="879" y="13978"/>
                    <a:pt x="858" y="13873"/>
                  </a:cubicBezTo>
                  <a:cubicBezTo>
                    <a:pt x="816" y="13769"/>
                    <a:pt x="795" y="13664"/>
                    <a:pt x="753" y="13559"/>
                  </a:cubicBezTo>
                  <a:cubicBezTo>
                    <a:pt x="736" y="13490"/>
                    <a:pt x="676" y="13450"/>
                    <a:pt x="596" y="13450"/>
                  </a:cubicBezTo>
                  <a:close/>
                  <a:moveTo>
                    <a:pt x="20621" y="13450"/>
                  </a:moveTo>
                  <a:cubicBezTo>
                    <a:pt x="20541" y="13450"/>
                    <a:pt x="20481" y="13490"/>
                    <a:pt x="20463" y="13559"/>
                  </a:cubicBezTo>
                  <a:cubicBezTo>
                    <a:pt x="20422" y="13664"/>
                    <a:pt x="20380" y="13769"/>
                    <a:pt x="20359" y="13873"/>
                  </a:cubicBezTo>
                  <a:cubicBezTo>
                    <a:pt x="20317" y="13978"/>
                    <a:pt x="20380" y="14062"/>
                    <a:pt x="20463" y="14104"/>
                  </a:cubicBezTo>
                  <a:lnTo>
                    <a:pt x="20505" y="14104"/>
                  </a:lnTo>
                  <a:cubicBezTo>
                    <a:pt x="20589" y="14104"/>
                    <a:pt x="20652" y="14062"/>
                    <a:pt x="20673" y="13999"/>
                  </a:cubicBezTo>
                  <a:cubicBezTo>
                    <a:pt x="20715" y="13873"/>
                    <a:pt x="20736" y="13769"/>
                    <a:pt x="20777" y="13664"/>
                  </a:cubicBezTo>
                  <a:cubicBezTo>
                    <a:pt x="20798" y="13580"/>
                    <a:pt x="20756" y="13476"/>
                    <a:pt x="20673" y="13455"/>
                  </a:cubicBezTo>
                  <a:cubicBezTo>
                    <a:pt x="20655" y="13451"/>
                    <a:pt x="20637" y="13450"/>
                    <a:pt x="20621" y="13450"/>
                  </a:cubicBezTo>
                  <a:close/>
                  <a:moveTo>
                    <a:pt x="949" y="14401"/>
                  </a:moveTo>
                  <a:cubicBezTo>
                    <a:pt x="925" y="14401"/>
                    <a:pt x="901" y="14406"/>
                    <a:pt x="879" y="14417"/>
                  </a:cubicBezTo>
                  <a:cubicBezTo>
                    <a:pt x="795" y="14438"/>
                    <a:pt x="753" y="14543"/>
                    <a:pt x="774" y="14627"/>
                  </a:cubicBezTo>
                  <a:cubicBezTo>
                    <a:pt x="837" y="14731"/>
                    <a:pt x="879" y="14836"/>
                    <a:pt x="921" y="14940"/>
                  </a:cubicBezTo>
                  <a:cubicBezTo>
                    <a:pt x="942" y="15003"/>
                    <a:pt x="1005" y="15045"/>
                    <a:pt x="1067" y="15045"/>
                  </a:cubicBezTo>
                  <a:cubicBezTo>
                    <a:pt x="1088" y="15045"/>
                    <a:pt x="1109" y="15045"/>
                    <a:pt x="1130" y="15024"/>
                  </a:cubicBezTo>
                  <a:cubicBezTo>
                    <a:pt x="1214" y="15003"/>
                    <a:pt x="1256" y="14899"/>
                    <a:pt x="1214" y="14815"/>
                  </a:cubicBezTo>
                  <a:cubicBezTo>
                    <a:pt x="1172" y="14710"/>
                    <a:pt x="1130" y="14606"/>
                    <a:pt x="1088" y="14501"/>
                  </a:cubicBezTo>
                  <a:cubicBezTo>
                    <a:pt x="1073" y="14440"/>
                    <a:pt x="1013" y="14401"/>
                    <a:pt x="949" y="14401"/>
                  </a:cubicBezTo>
                  <a:close/>
                  <a:moveTo>
                    <a:pt x="20268" y="14401"/>
                  </a:moveTo>
                  <a:cubicBezTo>
                    <a:pt x="20203" y="14401"/>
                    <a:pt x="20138" y="14440"/>
                    <a:pt x="20108" y="14501"/>
                  </a:cubicBezTo>
                  <a:cubicBezTo>
                    <a:pt x="20066" y="14606"/>
                    <a:pt x="20024" y="14710"/>
                    <a:pt x="19982" y="14815"/>
                  </a:cubicBezTo>
                  <a:cubicBezTo>
                    <a:pt x="19940" y="14899"/>
                    <a:pt x="19982" y="15003"/>
                    <a:pt x="20066" y="15024"/>
                  </a:cubicBezTo>
                  <a:cubicBezTo>
                    <a:pt x="20087" y="15045"/>
                    <a:pt x="20108" y="15045"/>
                    <a:pt x="20129" y="15045"/>
                  </a:cubicBezTo>
                  <a:cubicBezTo>
                    <a:pt x="20191" y="15045"/>
                    <a:pt x="20254" y="15003"/>
                    <a:pt x="20296" y="14940"/>
                  </a:cubicBezTo>
                  <a:cubicBezTo>
                    <a:pt x="20338" y="14836"/>
                    <a:pt x="20380" y="14731"/>
                    <a:pt x="20422" y="14627"/>
                  </a:cubicBezTo>
                  <a:cubicBezTo>
                    <a:pt x="20463" y="14543"/>
                    <a:pt x="20422" y="14459"/>
                    <a:pt x="20338" y="14417"/>
                  </a:cubicBezTo>
                  <a:cubicBezTo>
                    <a:pt x="20316" y="14406"/>
                    <a:pt x="20292" y="14401"/>
                    <a:pt x="20268" y="14401"/>
                  </a:cubicBezTo>
                  <a:close/>
                  <a:moveTo>
                    <a:pt x="19832" y="15317"/>
                  </a:moveTo>
                  <a:cubicBezTo>
                    <a:pt x="19773" y="15317"/>
                    <a:pt x="19717" y="15345"/>
                    <a:pt x="19689" y="15401"/>
                  </a:cubicBezTo>
                  <a:cubicBezTo>
                    <a:pt x="19647" y="15505"/>
                    <a:pt x="19585" y="15610"/>
                    <a:pt x="19543" y="15694"/>
                  </a:cubicBezTo>
                  <a:cubicBezTo>
                    <a:pt x="19480" y="15777"/>
                    <a:pt x="19522" y="15882"/>
                    <a:pt x="19606" y="15924"/>
                  </a:cubicBezTo>
                  <a:cubicBezTo>
                    <a:pt x="19627" y="15945"/>
                    <a:pt x="19647" y="15945"/>
                    <a:pt x="19689" y="15945"/>
                  </a:cubicBezTo>
                  <a:cubicBezTo>
                    <a:pt x="19731" y="15945"/>
                    <a:pt x="19794" y="15924"/>
                    <a:pt x="19836" y="15861"/>
                  </a:cubicBezTo>
                  <a:cubicBezTo>
                    <a:pt x="19878" y="15756"/>
                    <a:pt x="19940" y="15673"/>
                    <a:pt x="19982" y="15568"/>
                  </a:cubicBezTo>
                  <a:cubicBezTo>
                    <a:pt x="20045" y="15484"/>
                    <a:pt x="20003" y="15380"/>
                    <a:pt x="19919" y="15338"/>
                  </a:cubicBezTo>
                  <a:cubicBezTo>
                    <a:pt x="19892" y="15324"/>
                    <a:pt x="19861" y="15317"/>
                    <a:pt x="19832" y="15317"/>
                  </a:cubicBezTo>
                  <a:close/>
                  <a:moveTo>
                    <a:pt x="1368" y="15322"/>
                  </a:moveTo>
                  <a:cubicBezTo>
                    <a:pt x="1344" y="15322"/>
                    <a:pt x="1320" y="15327"/>
                    <a:pt x="1297" y="15338"/>
                  </a:cubicBezTo>
                  <a:cubicBezTo>
                    <a:pt x="1214" y="15380"/>
                    <a:pt x="1172" y="15484"/>
                    <a:pt x="1214" y="15568"/>
                  </a:cubicBezTo>
                  <a:cubicBezTo>
                    <a:pt x="1277" y="15673"/>
                    <a:pt x="1318" y="15777"/>
                    <a:pt x="1381" y="15861"/>
                  </a:cubicBezTo>
                  <a:cubicBezTo>
                    <a:pt x="1423" y="15924"/>
                    <a:pt x="1465" y="15966"/>
                    <a:pt x="1528" y="15966"/>
                  </a:cubicBezTo>
                  <a:cubicBezTo>
                    <a:pt x="1569" y="15966"/>
                    <a:pt x="1590" y="15945"/>
                    <a:pt x="1611" y="15945"/>
                  </a:cubicBezTo>
                  <a:cubicBezTo>
                    <a:pt x="1695" y="15882"/>
                    <a:pt x="1716" y="15777"/>
                    <a:pt x="1674" y="15715"/>
                  </a:cubicBezTo>
                  <a:cubicBezTo>
                    <a:pt x="1632" y="15610"/>
                    <a:pt x="1569" y="15505"/>
                    <a:pt x="1528" y="15422"/>
                  </a:cubicBezTo>
                  <a:cubicBezTo>
                    <a:pt x="1497" y="15360"/>
                    <a:pt x="1433" y="15322"/>
                    <a:pt x="1368" y="15322"/>
                  </a:cubicBezTo>
                  <a:close/>
                  <a:moveTo>
                    <a:pt x="1873" y="16196"/>
                  </a:moveTo>
                  <a:cubicBezTo>
                    <a:pt x="1846" y="16196"/>
                    <a:pt x="1821" y="16203"/>
                    <a:pt x="1800" y="16217"/>
                  </a:cubicBezTo>
                  <a:cubicBezTo>
                    <a:pt x="1716" y="16280"/>
                    <a:pt x="1695" y="16384"/>
                    <a:pt x="1737" y="16468"/>
                  </a:cubicBezTo>
                  <a:cubicBezTo>
                    <a:pt x="1800" y="16552"/>
                    <a:pt x="1883" y="16656"/>
                    <a:pt x="1946" y="16740"/>
                  </a:cubicBezTo>
                  <a:cubicBezTo>
                    <a:pt x="1967" y="16782"/>
                    <a:pt x="2030" y="16803"/>
                    <a:pt x="2072" y="16803"/>
                  </a:cubicBezTo>
                  <a:cubicBezTo>
                    <a:pt x="2113" y="16803"/>
                    <a:pt x="2155" y="16803"/>
                    <a:pt x="2176" y="16782"/>
                  </a:cubicBezTo>
                  <a:cubicBezTo>
                    <a:pt x="2260" y="16719"/>
                    <a:pt x="2281" y="16614"/>
                    <a:pt x="2218" y="16552"/>
                  </a:cubicBezTo>
                  <a:cubicBezTo>
                    <a:pt x="2155" y="16447"/>
                    <a:pt x="2093" y="16363"/>
                    <a:pt x="2030" y="16280"/>
                  </a:cubicBezTo>
                  <a:cubicBezTo>
                    <a:pt x="1988" y="16224"/>
                    <a:pt x="1928" y="16196"/>
                    <a:pt x="1873" y="16196"/>
                  </a:cubicBezTo>
                  <a:close/>
                  <a:moveTo>
                    <a:pt x="19339" y="16195"/>
                  </a:moveTo>
                  <a:cubicBezTo>
                    <a:pt x="19286" y="16195"/>
                    <a:pt x="19228" y="16218"/>
                    <a:pt x="19187" y="16259"/>
                  </a:cubicBezTo>
                  <a:cubicBezTo>
                    <a:pt x="19124" y="16363"/>
                    <a:pt x="19062" y="16447"/>
                    <a:pt x="18999" y="16531"/>
                  </a:cubicBezTo>
                  <a:cubicBezTo>
                    <a:pt x="18957" y="16614"/>
                    <a:pt x="18957" y="16719"/>
                    <a:pt x="19041" y="16782"/>
                  </a:cubicBezTo>
                  <a:cubicBezTo>
                    <a:pt x="19062" y="16803"/>
                    <a:pt x="19103" y="16803"/>
                    <a:pt x="19145" y="16803"/>
                  </a:cubicBezTo>
                  <a:cubicBezTo>
                    <a:pt x="19187" y="16803"/>
                    <a:pt x="19250" y="16782"/>
                    <a:pt x="19271" y="16740"/>
                  </a:cubicBezTo>
                  <a:cubicBezTo>
                    <a:pt x="19355" y="16656"/>
                    <a:pt x="19417" y="16552"/>
                    <a:pt x="19480" y="16447"/>
                  </a:cubicBezTo>
                  <a:cubicBezTo>
                    <a:pt x="19522" y="16384"/>
                    <a:pt x="19501" y="16280"/>
                    <a:pt x="19417" y="16217"/>
                  </a:cubicBezTo>
                  <a:cubicBezTo>
                    <a:pt x="19395" y="16202"/>
                    <a:pt x="19368" y="16195"/>
                    <a:pt x="19339" y="16195"/>
                  </a:cubicBezTo>
                  <a:close/>
                  <a:moveTo>
                    <a:pt x="18738" y="17005"/>
                  </a:moveTo>
                  <a:cubicBezTo>
                    <a:pt x="18689" y="17005"/>
                    <a:pt x="18638" y="17026"/>
                    <a:pt x="18601" y="17075"/>
                  </a:cubicBezTo>
                  <a:cubicBezTo>
                    <a:pt x="18518" y="17158"/>
                    <a:pt x="18455" y="17242"/>
                    <a:pt x="18392" y="17326"/>
                  </a:cubicBezTo>
                  <a:cubicBezTo>
                    <a:pt x="18329" y="17389"/>
                    <a:pt x="18329" y="17493"/>
                    <a:pt x="18392" y="17556"/>
                  </a:cubicBezTo>
                  <a:cubicBezTo>
                    <a:pt x="18434" y="17598"/>
                    <a:pt x="18476" y="17598"/>
                    <a:pt x="18518" y="17598"/>
                  </a:cubicBezTo>
                  <a:cubicBezTo>
                    <a:pt x="18559" y="17598"/>
                    <a:pt x="18601" y="17577"/>
                    <a:pt x="18643" y="17535"/>
                  </a:cubicBezTo>
                  <a:cubicBezTo>
                    <a:pt x="18706" y="17451"/>
                    <a:pt x="18790" y="17368"/>
                    <a:pt x="18852" y="17284"/>
                  </a:cubicBezTo>
                  <a:cubicBezTo>
                    <a:pt x="18915" y="17200"/>
                    <a:pt x="18915" y="17096"/>
                    <a:pt x="18831" y="17033"/>
                  </a:cubicBezTo>
                  <a:cubicBezTo>
                    <a:pt x="18805" y="17015"/>
                    <a:pt x="18772" y="17005"/>
                    <a:pt x="18738" y="17005"/>
                  </a:cubicBezTo>
                  <a:close/>
                  <a:moveTo>
                    <a:pt x="2480" y="17016"/>
                  </a:moveTo>
                  <a:cubicBezTo>
                    <a:pt x="2445" y="17016"/>
                    <a:pt x="2412" y="17027"/>
                    <a:pt x="2386" y="17054"/>
                  </a:cubicBezTo>
                  <a:cubicBezTo>
                    <a:pt x="2302" y="17117"/>
                    <a:pt x="2302" y="17221"/>
                    <a:pt x="2365" y="17284"/>
                  </a:cubicBezTo>
                  <a:cubicBezTo>
                    <a:pt x="2427" y="17389"/>
                    <a:pt x="2511" y="17472"/>
                    <a:pt x="2574" y="17556"/>
                  </a:cubicBezTo>
                  <a:cubicBezTo>
                    <a:pt x="2616" y="17598"/>
                    <a:pt x="2658" y="17619"/>
                    <a:pt x="2699" y="17619"/>
                  </a:cubicBezTo>
                  <a:cubicBezTo>
                    <a:pt x="2741" y="17619"/>
                    <a:pt x="2783" y="17598"/>
                    <a:pt x="2825" y="17577"/>
                  </a:cubicBezTo>
                  <a:cubicBezTo>
                    <a:pt x="2888" y="17514"/>
                    <a:pt x="2888" y="17409"/>
                    <a:pt x="2825" y="17326"/>
                  </a:cubicBezTo>
                  <a:cubicBezTo>
                    <a:pt x="2762" y="17242"/>
                    <a:pt x="2699" y="17158"/>
                    <a:pt x="2616" y="17075"/>
                  </a:cubicBezTo>
                  <a:cubicBezTo>
                    <a:pt x="2579" y="17038"/>
                    <a:pt x="2529" y="17016"/>
                    <a:pt x="2480" y="17016"/>
                  </a:cubicBezTo>
                  <a:close/>
                  <a:moveTo>
                    <a:pt x="18047" y="17760"/>
                  </a:moveTo>
                  <a:cubicBezTo>
                    <a:pt x="18005" y="17760"/>
                    <a:pt x="17963" y="17776"/>
                    <a:pt x="17932" y="17807"/>
                  </a:cubicBezTo>
                  <a:cubicBezTo>
                    <a:pt x="17848" y="17891"/>
                    <a:pt x="17785" y="17974"/>
                    <a:pt x="17702" y="18058"/>
                  </a:cubicBezTo>
                  <a:cubicBezTo>
                    <a:pt x="17618" y="18121"/>
                    <a:pt x="17618" y="18225"/>
                    <a:pt x="17681" y="18288"/>
                  </a:cubicBezTo>
                  <a:cubicBezTo>
                    <a:pt x="17723" y="18330"/>
                    <a:pt x="17764" y="18330"/>
                    <a:pt x="17806" y="18330"/>
                  </a:cubicBezTo>
                  <a:cubicBezTo>
                    <a:pt x="17848" y="18330"/>
                    <a:pt x="17890" y="18330"/>
                    <a:pt x="17932" y="18288"/>
                  </a:cubicBezTo>
                  <a:cubicBezTo>
                    <a:pt x="18015" y="18205"/>
                    <a:pt x="18099" y="18142"/>
                    <a:pt x="18183" y="18058"/>
                  </a:cubicBezTo>
                  <a:cubicBezTo>
                    <a:pt x="18246" y="17995"/>
                    <a:pt x="18246" y="17870"/>
                    <a:pt x="18162" y="17807"/>
                  </a:cubicBezTo>
                  <a:cubicBezTo>
                    <a:pt x="18131" y="17776"/>
                    <a:pt x="18089" y="17760"/>
                    <a:pt x="18047" y="17760"/>
                  </a:cubicBezTo>
                  <a:close/>
                  <a:moveTo>
                    <a:pt x="3168" y="17781"/>
                  </a:moveTo>
                  <a:cubicBezTo>
                    <a:pt x="3123" y="17781"/>
                    <a:pt x="3076" y="17797"/>
                    <a:pt x="3034" y="17828"/>
                  </a:cubicBezTo>
                  <a:cubicBezTo>
                    <a:pt x="2971" y="17891"/>
                    <a:pt x="2971" y="17995"/>
                    <a:pt x="3034" y="18058"/>
                  </a:cubicBezTo>
                  <a:cubicBezTo>
                    <a:pt x="3118" y="18142"/>
                    <a:pt x="3202" y="18225"/>
                    <a:pt x="3285" y="18288"/>
                  </a:cubicBezTo>
                  <a:cubicBezTo>
                    <a:pt x="3327" y="18330"/>
                    <a:pt x="3369" y="18351"/>
                    <a:pt x="3411" y="18351"/>
                  </a:cubicBezTo>
                  <a:cubicBezTo>
                    <a:pt x="3453" y="18351"/>
                    <a:pt x="3494" y="18330"/>
                    <a:pt x="3515" y="18288"/>
                  </a:cubicBezTo>
                  <a:cubicBezTo>
                    <a:pt x="3599" y="18225"/>
                    <a:pt x="3578" y="18121"/>
                    <a:pt x="3515" y="18058"/>
                  </a:cubicBezTo>
                  <a:cubicBezTo>
                    <a:pt x="3432" y="17974"/>
                    <a:pt x="3369" y="17912"/>
                    <a:pt x="3285" y="17828"/>
                  </a:cubicBezTo>
                  <a:cubicBezTo>
                    <a:pt x="3254" y="17797"/>
                    <a:pt x="3212" y="17781"/>
                    <a:pt x="3168" y="17781"/>
                  </a:cubicBezTo>
                  <a:close/>
                  <a:moveTo>
                    <a:pt x="3911" y="18453"/>
                  </a:moveTo>
                  <a:cubicBezTo>
                    <a:pt x="3867" y="18453"/>
                    <a:pt x="3821" y="18474"/>
                    <a:pt x="3787" y="18518"/>
                  </a:cubicBezTo>
                  <a:cubicBezTo>
                    <a:pt x="3725" y="18581"/>
                    <a:pt x="3725" y="18686"/>
                    <a:pt x="3808" y="18749"/>
                  </a:cubicBezTo>
                  <a:cubicBezTo>
                    <a:pt x="3892" y="18832"/>
                    <a:pt x="3976" y="18895"/>
                    <a:pt x="4059" y="18979"/>
                  </a:cubicBezTo>
                  <a:cubicBezTo>
                    <a:pt x="4101" y="19000"/>
                    <a:pt x="4143" y="19000"/>
                    <a:pt x="4185" y="19000"/>
                  </a:cubicBezTo>
                  <a:cubicBezTo>
                    <a:pt x="4227" y="19000"/>
                    <a:pt x="4269" y="18979"/>
                    <a:pt x="4310" y="18937"/>
                  </a:cubicBezTo>
                  <a:cubicBezTo>
                    <a:pt x="4373" y="18874"/>
                    <a:pt x="4352" y="18769"/>
                    <a:pt x="4290" y="18707"/>
                  </a:cubicBezTo>
                  <a:cubicBezTo>
                    <a:pt x="4185" y="18644"/>
                    <a:pt x="4101" y="18560"/>
                    <a:pt x="4018" y="18497"/>
                  </a:cubicBezTo>
                  <a:cubicBezTo>
                    <a:pt x="3988" y="18468"/>
                    <a:pt x="3950" y="18453"/>
                    <a:pt x="3911" y="18453"/>
                  </a:cubicBezTo>
                  <a:close/>
                  <a:moveTo>
                    <a:pt x="17305" y="18453"/>
                  </a:moveTo>
                  <a:cubicBezTo>
                    <a:pt x="17267" y="18453"/>
                    <a:pt x="17229" y="18468"/>
                    <a:pt x="17199" y="18497"/>
                  </a:cubicBezTo>
                  <a:cubicBezTo>
                    <a:pt x="17116" y="18560"/>
                    <a:pt x="17032" y="18623"/>
                    <a:pt x="16948" y="18707"/>
                  </a:cubicBezTo>
                  <a:cubicBezTo>
                    <a:pt x="16865" y="18749"/>
                    <a:pt x="16844" y="18874"/>
                    <a:pt x="16906" y="18937"/>
                  </a:cubicBezTo>
                  <a:cubicBezTo>
                    <a:pt x="16948" y="18979"/>
                    <a:pt x="16990" y="19000"/>
                    <a:pt x="17053" y="19000"/>
                  </a:cubicBezTo>
                  <a:cubicBezTo>
                    <a:pt x="17074" y="19000"/>
                    <a:pt x="17116" y="19000"/>
                    <a:pt x="17158" y="18979"/>
                  </a:cubicBezTo>
                  <a:cubicBezTo>
                    <a:pt x="17241" y="18895"/>
                    <a:pt x="17325" y="18832"/>
                    <a:pt x="17409" y="18749"/>
                  </a:cubicBezTo>
                  <a:cubicBezTo>
                    <a:pt x="17492" y="18686"/>
                    <a:pt x="17492" y="18581"/>
                    <a:pt x="17430" y="18518"/>
                  </a:cubicBezTo>
                  <a:cubicBezTo>
                    <a:pt x="17396" y="18474"/>
                    <a:pt x="17350" y="18453"/>
                    <a:pt x="17305" y="18453"/>
                  </a:cubicBezTo>
                  <a:close/>
                  <a:moveTo>
                    <a:pt x="4709" y="19068"/>
                  </a:moveTo>
                  <a:cubicBezTo>
                    <a:pt x="4656" y="19068"/>
                    <a:pt x="4608" y="19095"/>
                    <a:pt x="4582" y="19146"/>
                  </a:cubicBezTo>
                  <a:cubicBezTo>
                    <a:pt x="4520" y="19230"/>
                    <a:pt x="4541" y="19334"/>
                    <a:pt x="4624" y="19376"/>
                  </a:cubicBezTo>
                  <a:cubicBezTo>
                    <a:pt x="4708" y="19439"/>
                    <a:pt x="4813" y="19502"/>
                    <a:pt x="4917" y="19565"/>
                  </a:cubicBezTo>
                  <a:cubicBezTo>
                    <a:pt x="4938" y="19585"/>
                    <a:pt x="4959" y="19585"/>
                    <a:pt x="5001" y="19585"/>
                  </a:cubicBezTo>
                  <a:cubicBezTo>
                    <a:pt x="5064" y="19585"/>
                    <a:pt x="5106" y="19565"/>
                    <a:pt x="5147" y="19523"/>
                  </a:cubicBezTo>
                  <a:cubicBezTo>
                    <a:pt x="5189" y="19439"/>
                    <a:pt x="5168" y="19334"/>
                    <a:pt x="5085" y="19272"/>
                  </a:cubicBezTo>
                  <a:cubicBezTo>
                    <a:pt x="5001" y="19230"/>
                    <a:pt x="4896" y="19167"/>
                    <a:pt x="4813" y="19104"/>
                  </a:cubicBezTo>
                  <a:cubicBezTo>
                    <a:pt x="4780" y="19079"/>
                    <a:pt x="4743" y="19068"/>
                    <a:pt x="4709" y="19068"/>
                  </a:cubicBezTo>
                  <a:close/>
                  <a:moveTo>
                    <a:pt x="16508" y="19068"/>
                  </a:moveTo>
                  <a:cubicBezTo>
                    <a:pt x="16474" y="19068"/>
                    <a:pt x="16437" y="19079"/>
                    <a:pt x="16404" y="19104"/>
                  </a:cubicBezTo>
                  <a:cubicBezTo>
                    <a:pt x="16321" y="19167"/>
                    <a:pt x="16216" y="19209"/>
                    <a:pt x="16132" y="19272"/>
                  </a:cubicBezTo>
                  <a:cubicBezTo>
                    <a:pt x="16049" y="19334"/>
                    <a:pt x="16028" y="19439"/>
                    <a:pt x="16070" y="19502"/>
                  </a:cubicBezTo>
                  <a:cubicBezTo>
                    <a:pt x="16111" y="19565"/>
                    <a:pt x="16153" y="19585"/>
                    <a:pt x="16216" y="19585"/>
                  </a:cubicBezTo>
                  <a:cubicBezTo>
                    <a:pt x="16258" y="19585"/>
                    <a:pt x="16279" y="19585"/>
                    <a:pt x="16300" y="19565"/>
                  </a:cubicBezTo>
                  <a:cubicBezTo>
                    <a:pt x="16404" y="19502"/>
                    <a:pt x="16509" y="19439"/>
                    <a:pt x="16593" y="19376"/>
                  </a:cubicBezTo>
                  <a:cubicBezTo>
                    <a:pt x="16676" y="19313"/>
                    <a:pt x="16697" y="19209"/>
                    <a:pt x="16634" y="19146"/>
                  </a:cubicBezTo>
                  <a:cubicBezTo>
                    <a:pt x="16609" y="19095"/>
                    <a:pt x="16561" y="19068"/>
                    <a:pt x="16508" y="19068"/>
                  </a:cubicBezTo>
                  <a:close/>
                  <a:moveTo>
                    <a:pt x="5583" y="19606"/>
                  </a:moveTo>
                  <a:cubicBezTo>
                    <a:pt x="5524" y="19606"/>
                    <a:pt x="5468" y="19634"/>
                    <a:pt x="5440" y="19690"/>
                  </a:cubicBezTo>
                  <a:cubicBezTo>
                    <a:pt x="5378" y="19774"/>
                    <a:pt x="5419" y="19878"/>
                    <a:pt x="5503" y="19920"/>
                  </a:cubicBezTo>
                  <a:cubicBezTo>
                    <a:pt x="5608" y="19983"/>
                    <a:pt x="5691" y="20025"/>
                    <a:pt x="5796" y="20088"/>
                  </a:cubicBezTo>
                  <a:lnTo>
                    <a:pt x="5880" y="20088"/>
                  </a:lnTo>
                  <a:cubicBezTo>
                    <a:pt x="5943" y="20088"/>
                    <a:pt x="6005" y="20067"/>
                    <a:pt x="6026" y="20004"/>
                  </a:cubicBezTo>
                  <a:cubicBezTo>
                    <a:pt x="6068" y="19920"/>
                    <a:pt x="6047" y="19816"/>
                    <a:pt x="5963" y="19774"/>
                  </a:cubicBezTo>
                  <a:cubicBezTo>
                    <a:pt x="5859" y="19732"/>
                    <a:pt x="5754" y="19669"/>
                    <a:pt x="5671" y="19627"/>
                  </a:cubicBezTo>
                  <a:cubicBezTo>
                    <a:pt x="5643" y="19613"/>
                    <a:pt x="5612" y="19606"/>
                    <a:pt x="5583" y="19606"/>
                  </a:cubicBezTo>
                  <a:close/>
                  <a:moveTo>
                    <a:pt x="15634" y="19597"/>
                  </a:moveTo>
                  <a:cubicBezTo>
                    <a:pt x="15605" y="19597"/>
                    <a:pt x="15574" y="19606"/>
                    <a:pt x="15546" y="19627"/>
                  </a:cubicBezTo>
                  <a:cubicBezTo>
                    <a:pt x="15463" y="19669"/>
                    <a:pt x="15358" y="19732"/>
                    <a:pt x="15254" y="19774"/>
                  </a:cubicBezTo>
                  <a:cubicBezTo>
                    <a:pt x="15170" y="19816"/>
                    <a:pt x="15149" y="19920"/>
                    <a:pt x="15191" y="20004"/>
                  </a:cubicBezTo>
                  <a:cubicBezTo>
                    <a:pt x="15212" y="20067"/>
                    <a:pt x="15274" y="20088"/>
                    <a:pt x="15337" y="20088"/>
                  </a:cubicBezTo>
                  <a:cubicBezTo>
                    <a:pt x="15358" y="20088"/>
                    <a:pt x="15400" y="20088"/>
                    <a:pt x="15421" y="20067"/>
                  </a:cubicBezTo>
                  <a:cubicBezTo>
                    <a:pt x="15526" y="20025"/>
                    <a:pt x="15609" y="19962"/>
                    <a:pt x="15714" y="19920"/>
                  </a:cubicBezTo>
                  <a:cubicBezTo>
                    <a:pt x="15798" y="19878"/>
                    <a:pt x="15839" y="19774"/>
                    <a:pt x="15777" y="19690"/>
                  </a:cubicBezTo>
                  <a:cubicBezTo>
                    <a:pt x="15749" y="19634"/>
                    <a:pt x="15693" y="19597"/>
                    <a:pt x="15634" y="19597"/>
                  </a:cubicBezTo>
                  <a:close/>
                  <a:moveTo>
                    <a:pt x="6483" y="20050"/>
                  </a:moveTo>
                  <a:cubicBezTo>
                    <a:pt x="6424" y="20050"/>
                    <a:pt x="6371" y="20089"/>
                    <a:pt x="6340" y="20150"/>
                  </a:cubicBezTo>
                  <a:cubicBezTo>
                    <a:pt x="6298" y="20234"/>
                    <a:pt x="6340" y="20339"/>
                    <a:pt x="6424" y="20360"/>
                  </a:cubicBezTo>
                  <a:cubicBezTo>
                    <a:pt x="6528" y="20422"/>
                    <a:pt x="6633" y="20464"/>
                    <a:pt x="6738" y="20506"/>
                  </a:cubicBezTo>
                  <a:lnTo>
                    <a:pt x="6800" y="20506"/>
                  </a:lnTo>
                  <a:cubicBezTo>
                    <a:pt x="6863" y="20506"/>
                    <a:pt x="6926" y="20464"/>
                    <a:pt x="6968" y="20402"/>
                  </a:cubicBezTo>
                  <a:cubicBezTo>
                    <a:pt x="6989" y="20318"/>
                    <a:pt x="6947" y="20213"/>
                    <a:pt x="6863" y="20192"/>
                  </a:cubicBezTo>
                  <a:cubicBezTo>
                    <a:pt x="6759" y="20150"/>
                    <a:pt x="6654" y="20109"/>
                    <a:pt x="6549" y="20067"/>
                  </a:cubicBezTo>
                  <a:cubicBezTo>
                    <a:pt x="6527" y="20056"/>
                    <a:pt x="6504" y="20050"/>
                    <a:pt x="6483" y="20050"/>
                  </a:cubicBezTo>
                  <a:close/>
                  <a:moveTo>
                    <a:pt x="14726" y="20050"/>
                  </a:moveTo>
                  <a:cubicBezTo>
                    <a:pt x="14701" y="20050"/>
                    <a:pt x="14675" y="20056"/>
                    <a:pt x="14647" y="20067"/>
                  </a:cubicBezTo>
                  <a:cubicBezTo>
                    <a:pt x="14563" y="20109"/>
                    <a:pt x="14458" y="20150"/>
                    <a:pt x="14354" y="20192"/>
                  </a:cubicBezTo>
                  <a:cubicBezTo>
                    <a:pt x="14249" y="20213"/>
                    <a:pt x="14207" y="20318"/>
                    <a:pt x="14249" y="20402"/>
                  </a:cubicBezTo>
                  <a:cubicBezTo>
                    <a:pt x="14270" y="20464"/>
                    <a:pt x="14333" y="20506"/>
                    <a:pt x="14417" y="20506"/>
                  </a:cubicBezTo>
                  <a:lnTo>
                    <a:pt x="14479" y="20506"/>
                  </a:lnTo>
                  <a:cubicBezTo>
                    <a:pt x="14584" y="20464"/>
                    <a:pt x="14689" y="20422"/>
                    <a:pt x="14793" y="20360"/>
                  </a:cubicBezTo>
                  <a:cubicBezTo>
                    <a:pt x="14877" y="20339"/>
                    <a:pt x="14919" y="20234"/>
                    <a:pt x="14877" y="20150"/>
                  </a:cubicBezTo>
                  <a:cubicBezTo>
                    <a:pt x="14846" y="20089"/>
                    <a:pt x="14793" y="20050"/>
                    <a:pt x="14726" y="20050"/>
                  </a:cubicBezTo>
                  <a:close/>
                  <a:moveTo>
                    <a:pt x="7448" y="20396"/>
                  </a:moveTo>
                  <a:cubicBezTo>
                    <a:pt x="7375" y="20396"/>
                    <a:pt x="7299" y="20440"/>
                    <a:pt x="7282" y="20527"/>
                  </a:cubicBezTo>
                  <a:cubicBezTo>
                    <a:pt x="7261" y="20611"/>
                    <a:pt x="7303" y="20694"/>
                    <a:pt x="7386" y="20736"/>
                  </a:cubicBezTo>
                  <a:cubicBezTo>
                    <a:pt x="7512" y="20757"/>
                    <a:pt x="7616" y="20799"/>
                    <a:pt x="7721" y="20820"/>
                  </a:cubicBezTo>
                  <a:cubicBezTo>
                    <a:pt x="7742" y="20841"/>
                    <a:pt x="7742" y="20841"/>
                    <a:pt x="7763" y="20841"/>
                  </a:cubicBezTo>
                  <a:cubicBezTo>
                    <a:pt x="7847" y="20841"/>
                    <a:pt x="7909" y="20778"/>
                    <a:pt x="7930" y="20715"/>
                  </a:cubicBezTo>
                  <a:cubicBezTo>
                    <a:pt x="7951" y="20632"/>
                    <a:pt x="7909" y="20527"/>
                    <a:pt x="7805" y="20506"/>
                  </a:cubicBezTo>
                  <a:cubicBezTo>
                    <a:pt x="7700" y="20464"/>
                    <a:pt x="7595" y="20443"/>
                    <a:pt x="7491" y="20402"/>
                  </a:cubicBezTo>
                  <a:cubicBezTo>
                    <a:pt x="7477" y="20398"/>
                    <a:pt x="7462" y="20396"/>
                    <a:pt x="7448" y="20396"/>
                  </a:cubicBezTo>
                  <a:close/>
                  <a:moveTo>
                    <a:pt x="13769" y="20396"/>
                  </a:moveTo>
                  <a:cubicBezTo>
                    <a:pt x="13755" y="20396"/>
                    <a:pt x="13740" y="20398"/>
                    <a:pt x="13726" y="20402"/>
                  </a:cubicBezTo>
                  <a:cubicBezTo>
                    <a:pt x="13601" y="20443"/>
                    <a:pt x="13517" y="20464"/>
                    <a:pt x="13391" y="20506"/>
                  </a:cubicBezTo>
                  <a:cubicBezTo>
                    <a:pt x="13308" y="20527"/>
                    <a:pt x="13266" y="20611"/>
                    <a:pt x="13287" y="20715"/>
                  </a:cubicBezTo>
                  <a:cubicBezTo>
                    <a:pt x="13308" y="20778"/>
                    <a:pt x="13370" y="20841"/>
                    <a:pt x="13433" y="20841"/>
                  </a:cubicBezTo>
                  <a:cubicBezTo>
                    <a:pt x="13454" y="20841"/>
                    <a:pt x="13475" y="20841"/>
                    <a:pt x="13496" y="20820"/>
                  </a:cubicBezTo>
                  <a:cubicBezTo>
                    <a:pt x="13601" y="20799"/>
                    <a:pt x="13705" y="20757"/>
                    <a:pt x="13810" y="20736"/>
                  </a:cubicBezTo>
                  <a:cubicBezTo>
                    <a:pt x="13914" y="20694"/>
                    <a:pt x="13956" y="20611"/>
                    <a:pt x="13935" y="20506"/>
                  </a:cubicBezTo>
                  <a:cubicBezTo>
                    <a:pt x="13901" y="20437"/>
                    <a:pt x="13837" y="20396"/>
                    <a:pt x="13769" y="20396"/>
                  </a:cubicBezTo>
                  <a:close/>
                  <a:moveTo>
                    <a:pt x="8421" y="20649"/>
                  </a:moveTo>
                  <a:cubicBezTo>
                    <a:pt x="8349" y="20649"/>
                    <a:pt x="8283" y="20708"/>
                    <a:pt x="8265" y="20799"/>
                  </a:cubicBezTo>
                  <a:cubicBezTo>
                    <a:pt x="8244" y="20883"/>
                    <a:pt x="8286" y="20966"/>
                    <a:pt x="8391" y="20987"/>
                  </a:cubicBezTo>
                  <a:cubicBezTo>
                    <a:pt x="8495" y="21008"/>
                    <a:pt x="8621" y="21029"/>
                    <a:pt x="8725" y="21050"/>
                  </a:cubicBezTo>
                  <a:lnTo>
                    <a:pt x="8746" y="21050"/>
                  </a:lnTo>
                  <a:cubicBezTo>
                    <a:pt x="8830" y="21050"/>
                    <a:pt x="8914" y="21008"/>
                    <a:pt x="8914" y="20925"/>
                  </a:cubicBezTo>
                  <a:cubicBezTo>
                    <a:pt x="8935" y="20820"/>
                    <a:pt x="8872" y="20736"/>
                    <a:pt x="8788" y="20715"/>
                  </a:cubicBezTo>
                  <a:cubicBezTo>
                    <a:pt x="8684" y="20694"/>
                    <a:pt x="8558" y="20694"/>
                    <a:pt x="8453" y="20653"/>
                  </a:cubicBezTo>
                  <a:cubicBezTo>
                    <a:pt x="8443" y="20650"/>
                    <a:pt x="8432" y="20649"/>
                    <a:pt x="8421" y="20649"/>
                  </a:cubicBezTo>
                  <a:close/>
                  <a:moveTo>
                    <a:pt x="12743" y="20653"/>
                  </a:moveTo>
                  <a:cubicBezTo>
                    <a:pt x="12638" y="20694"/>
                    <a:pt x="12533" y="20715"/>
                    <a:pt x="12429" y="20715"/>
                  </a:cubicBezTo>
                  <a:cubicBezTo>
                    <a:pt x="12345" y="20736"/>
                    <a:pt x="12282" y="20820"/>
                    <a:pt x="12282" y="20925"/>
                  </a:cubicBezTo>
                  <a:cubicBezTo>
                    <a:pt x="12303" y="21008"/>
                    <a:pt x="12366" y="21050"/>
                    <a:pt x="12450" y="21071"/>
                  </a:cubicBezTo>
                  <a:cubicBezTo>
                    <a:pt x="12471" y="21071"/>
                    <a:pt x="12471" y="21071"/>
                    <a:pt x="12492" y="21050"/>
                  </a:cubicBezTo>
                  <a:cubicBezTo>
                    <a:pt x="12596" y="21050"/>
                    <a:pt x="12701" y="21008"/>
                    <a:pt x="12826" y="20987"/>
                  </a:cubicBezTo>
                  <a:cubicBezTo>
                    <a:pt x="12910" y="20966"/>
                    <a:pt x="12973" y="20883"/>
                    <a:pt x="12952" y="20799"/>
                  </a:cubicBezTo>
                  <a:cubicBezTo>
                    <a:pt x="12931" y="20694"/>
                    <a:pt x="12847" y="20653"/>
                    <a:pt x="12743" y="20653"/>
                  </a:cubicBezTo>
                  <a:close/>
                  <a:moveTo>
                    <a:pt x="9437" y="20820"/>
                  </a:moveTo>
                  <a:cubicBezTo>
                    <a:pt x="9353" y="20820"/>
                    <a:pt x="9269" y="20883"/>
                    <a:pt x="9248" y="20966"/>
                  </a:cubicBezTo>
                  <a:cubicBezTo>
                    <a:pt x="9248" y="21071"/>
                    <a:pt x="9311" y="21155"/>
                    <a:pt x="9416" y="21155"/>
                  </a:cubicBezTo>
                  <a:cubicBezTo>
                    <a:pt x="9520" y="21176"/>
                    <a:pt x="9625" y="21176"/>
                    <a:pt x="9751" y="21197"/>
                  </a:cubicBezTo>
                  <a:lnTo>
                    <a:pt x="9772" y="21197"/>
                  </a:lnTo>
                  <a:cubicBezTo>
                    <a:pt x="9855" y="21197"/>
                    <a:pt x="9918" y="21134"/>
                    <a:pt x="9939" y="21029"/>
                  </a:cubicBezTo>
                  <a:cubicBezTo>
                    <a:pt x="9939" y="20946"/>
                    <a:pt x="9876" y="20862"/>
                    <a:pt x="9772" y="20862"/>
                  </a:cubicBezTo>
                  <a:cubicBezTo>
                    <a:pt x="9667" y="20841"/>
                    <a:pt x="9562" y="20841"/>
                    <a:pt x="9437" y="20820"/>
                  </a:cubicBezTo>
                  <a:close/>
                  <a:moveTo>
                    <a:pt x="11792" y="20817"/>
                  </a:moveTo>
                  <a:cubicBezTo>
                    <a:pt x="11781" y="20817"/>
                    <a:pt x="11770" y="20818"/>
                    <a:pt x="11759" y="20820"/>
                  </a:cubicBezTo>
                  <a:cubicBezTo>
                    <a:pt x="11655" y="20841"/>
                    <a:pt x="11550" y="20841"/>
                    <a:pt x="11445" y="20841"/>
                  </a:cubicBezTo>
                  <a:cubicBezTo>
                    <a:pt x="11341" y="20862"/>
                    <a:pt x="11278" y="20946"/>
                    <a:pt x="11278" y="21029"/>
                  </a:cubicBezTo>
                  <a:cubicBezTo>
                    <a:pt x="11278" y="21113"/>
                    <a:pt x="11362" y="21197"/>
                    <a:pt x="11445" y="21197"/>
                  </a:cubicBezTo>
                  <a:lnTo>
                    <a:pt x="11466" y="21197"/>
                  </a:lnTo>
                  <a:cubicBezTo>
                    <a:pt x="11571" y="21176"/>
                    <a:pt x="11697" y="21176"/>
                    <a:pt x="11801" y="21155"/>
                  </a:cubicBezTo>
                  <a:cubicBezTo>
                    <a:pt x="11906" y="21155"/>
                    <a:pt x="11969" y="21050"/>
                    <a:pt x="11948" y="20966"/>
                  </a:cubicBezTo>
                  <a:cubicBezTo>
                    <a:pt x="11948" y="20892"/>
                    <a:pt x="11881" y="20817"/>
                    <a:pt x="11792" y="20817"/>
                  </a:cubicBezTo>
                  <a:close/>
                  <a:moveTo>
                    <a:pt x="10441" y="20883"/>
                  </a:moveTo>
                  <a:cubicBezTo>
                    <a:pt x="10357" y="20883"/>
                    <a:pt x="10274" y="20946"/>
                    <a:pt x="10274" y="21050"/>
                  </a:cubicBezTo>
                  <a:cubicBezTo>
                    <a:pt x="10274" y="21134"/>
                    <a:pt x="10336" y="21218"/>
                    <a:pt x="10441" y="21218"/>
                  </a:cubicBezTo>
                  <a:lnTo>
                    <a:pt x="10776" y="21218"/>
                  </a:lnTo>
                  <a:cubicBezTo>
                    <a:pt x="10880" y="21218"/>
                    <a:pt x="10943" y="21134"/>
                    <a:pt x="10943" y="21050"/>
                  </a:cubicBezTo>
                  <a:cubicBezTo>
                    <a:pt x="10943" y="20946"/>
                    <a:pt x="10860" y="20883"/>
                    <a:pt x="10776" y="208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528;p21">
              <a:extLst>
                <a:ext uri="{FF2B5EF4-FFF2-40B4-BE49-F238E27FC236}">
                  <a16:creationId xmlns:a16="http://schemas.microsoft.com/office/drawing/2014/main" id="{E5BB3CB4-3C42-5433-16C0-D0F987F3A9A8}"/>
                </a:ext>
              </a:extLst>
            </p:cNvPr>
            <p:cNvSpPr/>
            <p:nvPr/>
          </p:nvSpPr>
          <p:spPr>
            <a:xfrm>
              <a:off x="2958350" y="4056842"/>
              <a:ext cx="182899" cy="103655"/>
            </a:xfrm>
            <a:custGeom>
              <a:avLst/>
              <a:gdLst/>
              <a:ahLst/>
              <a:cxnLst/>
              <a:rect l="l" t="t" r="r" b="b"/>
              <a:pathLst>
                <a:path w="8789" h="4981" extrusionOk="0">
                  <a:moveTo>
                    <a:pt x="670" y="1"/>
                  </a:moveTo>
                  <a:cubicBezTo>
                    <a:pt x="252" y="1"/>
                    <a:pt x="42" y="461"/>
                    <a:pt x="273" y="796"/>
                  </a:cubicBezTo>
                  <a:lnTo>
                    <a:pt x="1361" y="2177"/>
                  </a:lnTo>
                  <a:cubicBezTo>
                    <a:pt x="1507" y="2344"/>
                    <a:pt x="1507" y="2595"/>
                    <a:pt x="1361" y="2784"/>
                  </a:cubicBezTo>
                  <a:lnTo>
                    <a:pt x="252" y="4144"/>
                  </a:lnTo>
                  <a:cubicBezTo>
                    <a:pt x="1" y="4458"/>
                    <a:pt x="231" y="4939"/>
                    <a:pt x="628" y="4939"/>
                  </a:cubicBezTo>
                  <a:lnTo>
                    <a:pt x="7659" y="4981"/>
                  </a:lnTo>
                  <a:cubicBezTo>
                    <a:pt x="8265" y="4981"/>
                    <a:pt x="8747" y="4499"/>
                    <a:pt x="8768" y="3893"/>
                  </a:cubicBezTo>
                  <a:lnTo>
                    <a:pt x="8789" y="1152"/>
                  </a:lnTo>
                  <a:cubicBezTo>
                    <a:pt x="8789" y="545"/>
                    <a:pt x="8307" y="64"/>
                    <a:pt x="7700" y="43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529;p21">
              <a:extLst>
                <a:ext uri="{FF2B5EF4-FFF2-40B4-BE49-F238E27FC236}">
                  <a16:creationId xmlns:a16="http://schemas.microsoft.com/office/drawing/2014/main" id="{8DA7C9EF-791B-8311-E9CC-29874DA40C41}"/>
                </a:ext>
              </a:extLst>
            </p:cNvPr>
            <p:cNvSpPr/>
            <p:nvPr/>
          </p:nvSpPr>
          <p:spPr>
            <a:xfrm>
              <a:off x="3080275" y="4058153"/>
              <a:ext cx="60973" cy="31381"/>
            </a:xfrm>
            <a:custGeom>
              <a:avLst/>
              <a:gdLst/>
              <a:ahLst/>
              <a:cxnLst/>
              <a:rect l="l" t="t" r="r" b="b"/>
              <a:pathLst>
                <a:path w="2930" h="1508" extrusionOk="0">
                  <a:moveTo>
                    <a:pt x="1883" y="1"/>
                  </a:moveTo>
                  <a:lnTo>
                    <a:pt x="0" y="1486"/>
                  </a:lnTo>
                  <a:lnTo>
                    <a:pt x="2909" y="1507"/>
                  </a:lnTo>
                  <a:lnTo>
                    <a:pt x="2909" y="1089"/>
                  </a:lnTo>
                  <a:cubicBezTo>
                    <a:pt x="2930" y="503"/>
                    <a:pt x="2469" y="22"/>
                    <a:pt x="1883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530;p21">
              <a:extLst>
                <a:ext uri="{FF2B5EF4-FFF2-40B4-BE49-F238E27FC236}">
                  <a16:creationId xmlns:a16="http://schemas.microsoft.com/office/drawing/2014/main" id="{C2F567A6-322B-25F1-7DE5-547C8313FEC2}"/>
                </a:ext>
              </a:extLst>
            </p:cNvPr>
            <p:cNvSpPr/>
            <p:nvPr/>
          </p:nvSpPr>
          <p:spPr>
            <a:xfrm>
              <a:off x="3483468" y="4060338"/>
              <a:ext cx="182899" cy="103655"/>
            </a:xfrm>
            <a:custGeom>
              <a:avLst/>
              <a:gdLst/>
              <a:ahLst/>
              <a:cxnLst/>
              <a:rect l="l" t="t" r="r" b="b"/>
              <a:pathLst>
                <a:path w="8789" h="4981" extrusionOk="0">
                  <a:moveTo>
                    <a:pt x="1130" y="0"/>
                  </a:moveTo>
                  <a:cubicBezTo>
                    <a:pt x="524" y="0"/>
                    <a:pt x="42" y="482"/>
                    <a:pt x="42" y="1088"/>
                  </a:cubicBezTo>
                  <a:lnTo>
                    <a:pt x="21" y="3829"/>
                  </a:lnTo>
                  <a:cubicBezTo>
                    <a:pt x="0" y="4436"/>
                    <a:pt x="503" y="4938"/>
                    <a:pt x="1109" y="4938"/>
                  </a:cubicBezTo>
                  <a:lnTo>
                    <a:pt x="8119" y="4980"/>
                  </a:lnTo>
                  <a:cubicBezTo>
                    <a:pt x="8537" y="4980"/>
                    <a:pt x="8767" y="4520"/>
                    <a:pt x="8516" y="4206"/>
                  </a:cubicBezTo>
                  <a:lnTo>
                    <a:pt x="7428" y="2825"/>
                  </a:lnTo>
                  <a:cubicBezTo>
                    <a:pt x="7282" y="2637"/>
                    <a:pt x="7282" y="2386"/>
                    <a:pt x="7428" y="2218"/>
                  </a:cubicBezTo>
                  <a:lnTo>
                    <a:pt x="8537" y="837"/>
                  </a:lnTo>
                  <a:cubicBezTo>
                    <a:pt x="8788" y="523"/>
                    <a:pt x="8558" y="63"/>
                    <a:pt x="8161" y="63"/>
                  </a:cubicBezTo>
                  <a:lnTo>
                    <a:pt x="1130" y="0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531;p21">
              <a:extLst>
                <a:ext uri="{FF2B5EF4-FFF2-40B4-BE49-F238E27FC236}">
                  <a16:creationId xmlns:a16="http://schemas.microsoft.com/office/drawing/2014/main" id="{5CC580D6-EAFD-6ED7-1CB6-693C5AA635D6}"/>
                </a:ext>
              </a:extLst>
            </p:cNvPr>
            <p:cNvSpPr/>
            <p:nvPr/>
          </p:nvSpPr>
          <p:spPr>
            <a:xfrm>
              <a:off x="3484342" y="4060338"/>
              <a:ext cx="60099" cy="31798"/>
            </a:xfrm>
            <a:custGeom>
              <a:avLst/>
              <a:gdLst/>
              <a:ahLst/>
              <a:cxnLst/>
              <a:rect l="l" t="t" r="r" b="b"/>
              <a:pathLst>
                <a:path w="2888" h="1528" extrusionOk="0">
                  <a:moveTo>
                    <a:pt x="1046" y="0"/>
                  </a:moveTo>
                  <a:cubicBezTo>
                    <a:pt x="461" y="42"/>
                    <a:pt x="0" y="502"/>
                    <a:pt x="0" y="1088"/>
                  </a:cubicBezTo>
                  <a:lnTo>
                    <a:pt x="0" y="1507"/>
                  </a:lnTo>
                  <a:lnTo>
                    <a:pt x="2888" y="1528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532;p21">
              <a:extLst>
                <a:ext uri="{FF2B5EF4-FFF2-40B4-BE49-F238E27FC236}">
                  <a16:creationId xmlns:a16="http://schemas.microsoft.com/office/drawing/2014/main" id="{F309E6E6-16E6-0197-3407-A34B64E1AC3C}"/>
                </a:ext>
              </a:extLst>
            </p:cNvPr>
            <p:cNvSpPr/>
            <p:nvPr/>
          </p:nvSpPr>
          <p:spPr>
            <a:xfrm>
              <a:off x="3038031" y="4087329"/>
              <a:ext cx="548219" cy="118471"/>
            </a:xfrm>
            <a:custGeom>
              <a:avLst/>
              <a:gdLst/>
              <a:ahLst/>
              <a:cxnLst/>
              <a:rect l="l" t="t" r="r" b="b"/>
              <a:pathLst>
                <a:path w="26344" h="5693" extrusionOk="0">
                  <a:moveTo>
                    <a:pt x="2804" y="1"/>
                  </a:moveTo>
                  <a:cubicBezTo>
                    <a:pt x="1277" y="1"/>
                    <a:pt x="22" y="1235"/>
                    <a:pt x="1" y="2762"/>
                  </a:cubicBezTo>
                  <a:cubicBezTo>
                    <a:pt x="1" y="4290"/>
                    <a:pt x="1235" y="5545"/>
                    <a:pt x="2763" y="5545"/>
                  </a:cubicBezTo>
                  <a:lnTo>
                    <a:pt x="23540" y="5692"/>
                  </a:lnTo>
                  <a:cubicBezTo>
                    <a:pt x="23553" y="5692"/>
                    <a:pt x="23566" y="5692"/>
                    <a:pt x="23578" y="5692"/>
                  </a:cubicBezTo>
                  <a:cubicBezTo>
                    <a:pt x="25109" y="5692"/>
                    <a:pt x="26323" y="4465"/>
                    <a:pt x="26343" y="2930"/>
                  </a:cubicBezTo>
                  <a:cubicBezTo>
                    <a:pt x="26343" y="1402"/>
                    <a:pt x="25109" y="147"/>
                    <a:pt x="23582" y="147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4EC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553;p21">
            <a:extLst>
              <a:ext uri="{FF2B5EF4-FFF2-40B4-BE49-F238E27FC236}">
                <a16:creationId xmlns:a16="http://schemas.microsoft.com/office/drawing/2014/main" id="{EE7DBFF4-448F-5903-8F56-01CF37836BB7}"/>
              </a:ext>
            </a:extLst>
          </p:cNvPr>
          <p:cNvSpPr txBox="1"/>
          <p:nvPr/>
        </p:nvSpPr>
        <p:spPr>
          <a:xfrm>
            <a:off x="3804331" y="1810325"/>
            <a:ext cx="382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5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5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554;p21">
            <a:extLst>
              <a:ext uri="{FF2B5EF4-FFF2-40B4-BE49-F238E27FC236}">
                <a16:creationId xmlns:a16="http://schemas.microsoft.com/office/drawing/2014/main" id="{3461AC3F-94D4-2825-3FD7-C37429FAE792}"/>
              </a:ext>
            </a:extLst>
          </p:cNvPr>
          <p:cNvSpPr txBox="1"/>
          <p:nvPr/>
        </p:nvSpPr>
        <p:spPr>
          <a:xfrm>
            <a:off x="4957744" y="1810325"/>
            <a:ext cx="382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5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5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555;p21">
            <a:extLst>
              <a:ext uri="{FF2B5EF4-FFF2-40B4-BE49-F238E27FC236}">
                <a16:creationId xmlns:a16="http://schemas.microsoft.com/office/drawing/2014/main" id="{FD5BCB62-F1F1-FCC2-04A7-06F4441E76D5}"/>
              </a:ext>
            </a:extLst>
          </p:cNvPr>
          <p:cNvSpPr txBox="1"/>
          <p:nvPr/>
        </p:nvSpPr>
        <p:spPr>
          <a:xfrm>
            <a:off x="3180775" y="2705275"/>
            <a:ext cx="382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5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5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556;p21">
            <a:extLst>
              <a:ext uri="{FF2B5EF4-FFF2-40B4-BE49-F238E27FC236}">
                <a16:creationId xmlns:a16="http://schemas.microsoft.com/office/drawing/2014/main" id="{F57E29E3-7086-BAAE-3F71-8F6A2992E1F9}"/>
              </a:ext>
            </a:extLst>
          </p:cNvPr>
          <p:cNvSpPr txBox="1"/>
          <p:nvPr/>
        </p:nvSpPr>
        <p:spPr>
          <a:xfrm>
            <a:off x="3856044" y="2829713"/>
            <a:ext cx="382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5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5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557;p21">
            <a:extLst>
              <a:ext uri="{FF2B5EF4-FFF2-40B4-BE49-F238E27FC236}">
                <a16:creationId xmlns:a16="http://schemas.microsoft.com/office/drawing/2014/main" id="{F1280A61-35DC-6A99-597C-1AF2D0ABDF76}"/>
              </a:ext>
            </a:extLst>
          </p:cNvPr>
          <p:cNvSpPr txBox="1"/>
          <p:nvPr/>
        </p:nvSpPr>
        <p:spPr>
          <a:xfrm>
            <a:off x="3122600" y="3619619"/>
            <a:ext cx="382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5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 sz="15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558;p21">
            <a:extLst>
              <a:ext uri="{FF2B5EF4-FFF2-40B4-BE49-F238E27FC236}">
                <a16:creationId xmlns:a16="http://schemas.microsoft.com/office/drawing/2014/main" id="{61360E0C-E4EB-891F-2D04-A5093859CB5A}"/>
              </a:ext>
            </a:extLst>
          </p:cNvPr>
          <p:cNvSpPr txBox="1"/>
          <p:nvPr/>
        </p:nvSpPr>
        <p:spPr>
          <a:xfrm>
            <a:off x="3791423" y="3744057"/>
            <a:ext cx="382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5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endParaRPr sz="15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559;p21">
            <a:extLst>
              <a:ext uri="{FF2B5EF4-FFF2-40B4-BE49-F238E27FC236}">
                <a16:creationId xmlns:a16="http://schemas.microsoft.com/office/drawing/2014/main" id="{8CB9B953-1B23-8D43-E886-11F6421EF185}"/>
              </a:ext>
            </a:extLst>
          </p:cNvPr>
          <p:cNvSpPr txBox="1"/>
          <p:nvPr/>
        </p:nvSpPr>
        <p:spPr>
          <a:xfrm flipH="1">
            <a:off x="5581283" y="2705275"/>
            <a:ext cx="382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5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 sz="15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560;p21">
            <a:extLst>
              <a:ext uri="{FF2B5EF4-FFF2-40B4-BE49-F238E27FC236}">
                <a16:creationId xmlns:a16="http://schemas.microsoft.com/office/drawing/2014/main" id="{28D2144D-7188-FA11-CE64-7AD4436E9987}"/>
              </a:ext>
            </a:extLst>
          </p:cNvPr>
          <p:cNvSpPr txBox="1"/>
          <p:nvPr/>
        </p:nvSpPr>
        <p:spPr>
          <a:xfrm flipH="1">
            <a:off x="4906014" y="2829713"/>
            <a:ext cx="382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5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sz="15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561;p21">
            <a:extLst>
              <a:ext uri="{FF2B5EF4-FFF2-40B4-BE49-F238E27FC236}">
                <a16:creationId xmlns:a16="http://schemas.microsoft.com/office/drawing/2014/main" id="{5DD42493-8C4B-EF47-A6BA-FAD69A8C6ACB}"/>
              </a:ext>
            </a:extLst>
          </p:cNvPr>
          <p:cNvSpPr txBox="1"/>
          <p:nvPr/>
        </p:nvSpPr>
        <p:spPr>
          <a:xfrm flipH="1">
            <a:off x="5639458" y="3619619"/>
            <a:ext cx="382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3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endParaRPr sz="13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562;p21">
            <a:extLst>
              <a:ext uri="{FF2B5EF4-FFF2-40B4-BE49-F238E27FC236}">
                <a16:creationId xmlns:a16="http://schemas.microsoft.com/office/drawing/2014/main" id="{DBC223C2-15B7-9B65-4167-728AAE427E10}"/>
              </a:ext>
            </a:extLst>
          </p:cNvPr>
          <p:cNvSpPr txBox="1"/>
          <p:nvPr/>
        </p:nvSpPr>
        <p:spPr>
          <a:xfrm flipH="1">
            <a:off x="4970651" y="3744057"/>
            <a:ext cx="382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5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sz="15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8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Types of tree data structures</a:t>
            </a:r>
            <a:endParaRPr dirty="0"/>
          </a:p>
        </p:txBody>
      </p:sp>
      <p:grpSp>
        <p:nvGrpSpPr>
          <p:cNvPr id="1377" name="Google Shape;1377;p28"/>
          <p:cNvGrpSpPr/>
          <p:nvPr/>
        </p:nvGrpSpPr>
        <p:grpSpPr>
          <a:xfrm>
            <a:off x="3338498" y="2907187"/>
            <a:ext cx="814908" cy="977894"/>
            <a:chOff x="3016235" y="3011853"/>
            <a:chExt cx="814908" cy="977894"/>
          </a:xfrm>
        </p:grpSpPr>
        <p:sp>
          <p:nvSpPr>
            <p:cNvPr id="1378" name="Google Shape;1378;p28"/>
            <p:cNvSpPr/>
            <p:nvPr/>
          </p:nvSpPr>
          <p:spPr>
            <a:xfrm>
              <a:off x="3016235" y="3011853"/>
              <a:ext cx="814908" cy="705988"/>
            </a:xfrm>
            <a:custGeom>
              <a:avLst/>
              <a:gdLst/>
              <a:ahLst/>
              <a:cxnLst/>
              <a:rect l="l" t="t" r="r" b="b"/>
              <a:pathLst>
                <a:path w="16385" h="14195" extrusionOk="0">
                  <a:moveTo>
                    <a:pt x="5263" y="1"/>
                  </a:moveTo>
                  <a:cubicBezTo>
                    <a:pt x="4095" y="1"/>
                    <a:pt x="2907" y="414"/>
                    <a:pt x="2031" y="1248"/>
                  </a:cubicBezTo>
                  <a:cubicBezTo>
                    <a:pt x="1" y="3173"/>
                    <a:pt x="482" y="6145"/>
                    <a:pt x="1884" y="7798"/>
                  </a:cubicBezTo>
                  <a:cubicBezTo>
                    <a:pt x="1298" y="8404"/>
                    <a:pt x="880" y="9241"/>
                    <a:pt x="754" y="10267"/>
                  </a:cubicBezTo>
                  <a:cubicBezTo>
                    <a:pt x="488" y="12394"/>
                    <a:pt x="2482" y="14194"/>
                    <a:pt x="4574" y="14194"/>
                  </a:cubicBezTo>
                  <a:cubicBezTo>
                    <a:pt x="4786" y="14194"/>
                    <a:pt x="4999" y="14176"/>
                    <a:pt x="5211" y="14137"/>
                  </a:cubicBezTo>
                  <a:cubicBezTo>
                    <a:pt x="7324" y="13761"/>
                    <a:pt x="8370" y="11815"/>
                    <a:pt x="8350" y="10120"/>
                  </a:cubicBezTo>
                  <a:lnTo>
                    <a:pt x="8350" y="10120"/>
                  </a:lnTo>
                  <a:cubicBezTo>
                    <a:pt x="9054" y="10449"/>
                    <a:pt x="9819" y="10631"/>
                    <a:pt x="10630" y="10631"/>
                  </a:cubicBezTo>
                  <a:cubicBezTo>
                    <a:pt x="11313" y="10631"/>
                    <a:pt x="12028" y="10502"/>
                    <a:pt x="12764" y="10225"/>
                  </a:cubicBezTo>
                  <a:cubicBezTo>
                    <a:pt x="15673" y="9116"/>
                    <a:pt x="16384" y="5057"/>
                    <a:pt x="14480" y="2650"/>
                  </a:cubicBezTo>
                  <a:cubicBezTo>
                    <a:pt x="13449" y="1348"/>
                    <a:pt x="12005" y="811"/>
                    <a:pt x="10592" y="811"/>
                  </a:cubicBezTo>
                  <a:cubicBezTo>
                    <a:pt x="9825" y="811"/>
                    <a:pt x="9068" y="969"/>
                    <a:pt x="8391" y="1248"/>
                  </a:cubicBezTo>
                  <a:cubicBezTo>
                    <a:pt x="7594" y="419"/>
                    <a:pt x="6438" y="1"/>
                    <a:pt x="5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295154" y="3194633"/>
              <a:ext cx="403798" cy="795113"/>
            </a:xfrm>
            <a:custGeom>
              <a:avLst/>
              <a:gdLst/>
              <a:ahLst/>
              <a:cxnLst/>
              <a:rect l="l" t="t" r="r" b="b"/>
              <a:pathLst>
                <a:path w="8119" h="15987" extrusionOk="0">
                  <a:moveTo>
                    <a:pt x="691" y="1"/>
                  </a:moveTo>
                  <a:lnTo>
                    <a:pt x="586" y="42"/>
                  </a:lnTo>
                  <a:lnTo>
                    <a:pt x="2490" y="6173"/>
                  </a:lnTo>
                  <a:lnTo>
                    <a:pt x="21" y="5587"/>
                  </a:lnTo>
                  <a:lnTo>
                    <a:pt x="1" y="5734"/>
                  </a:lnTo>
                  <a:lnTo>
                    <a:pt x="2470" y="6843"/>
                  </a:lnTo>
                  <a:lnTo>
                    <a:pt x="4959" y="15986"/>
                  </a:lnTo>
                  <a:lnTo>
                    <a:pt x="8119" y="14668"/>
                  </a:lnTo>
                  <a:lnTo>
                    <a:pt x="3495" y="6424"/>
                  </a:lnTo>
                  <a:lnTo>
                    <a:pt x="4143" y="2198"/>
                  </a:lnTo>
                  <a:lnTo>
                    <a:pt x="4060" y="2135"/>
                  </a:lnTo>
                  <a:lnTo>
                    <a:pt x="2867" y="4960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28"/>
          <p:cNvGrpSpPr/>
          <p:nvPr/>
        </p:nvGrpSpPr>
        <p:grpSpPr>
          <a:xfrm>
            <a:off x="1974510" y="3533449"/>
            <a:ext cx="1124463" cy="1077109"/>
            <a:chOff x="1974510" y="3146274"/>
            <a:chExt cx="1124463" cy="1077109"/>
          </a:xfrm>
        </p:grpSpPr>
        <p:sp>
          <p:nvSpPr>
            <p:cNvPr id="1381" name="Google Shape;1381;p28"/>
            <p:cNvSpPr/>
            <p:nvPr/>
          </p:nvSpPr>
          <p:spPr>
            <a:xfrm rot="-250099">
              <a:off x="2002107" y="3176770"/>
              <a:ext cx="867909" cy="790921"/>
            </a:xfrm>
            <a:custGeom>
              <a:avLst/>
              <a:gdLst/>
              <a:ahLst/>
              <a:cxnLst/>
              <a:rect l="l" t="t" r="r" b="b"/>
              <a:pathLst>
                <a:path w="17451" h="15903" extrusionOk="0">
                  <a:moveTo>
                    <a:pt x="10039" y="1"/>
                  </a:moveTo>
                  <a:cubicBezTo>
                    <a:pt x="9249" y="1"/>
                    <a:pt x="8642" y="640"/>
                    <a:pt x="8642" y="640"/>
                  </a:cubicBezTo>
                  <a:cubicBezTo>
                    <a:pt x="8182" y="305"/>
                    <a:pt x="7771" y="179"/>
                    <a:pt x="7414" y="179"/>
                  </a:cubicBezTo>
                  <a:cubicBezTo>
                    <a:pt x="6343" y="179"/>
                    <a:pt x="5755" y="1309"/>
                    <a:pt x="5755" y="1309"/>
                  </a:cubicBezTo>
                  <a:cubicBezTo>
                    <a:pt x="5508" y="1237"/>
                    <a:pt x="5284" y="1205"/>
                    <a:pt x="5081" y="1205"/>
                  </a:cubicBezTo>
                  <a:cubicBezTo>
                    <a:pt x="3509" y="1205"/>
                    <a:pt x="3181" y="3109"/>
                    <a:pt x="3181" y="3109"/>
                  </a:cubicBezTo>
                  <a:cubicBezTo>
                    <a:pt x="796" y="4134"/>
                    <a:pt x="2009" y="5912"/>
                    <a:pt x="2009" y="5912"/>
                  </a:cubicBezTo>
                  <a:cubicBezTo>
                    <a:pt x="1" y="7126"/>
                    <a:pt x="1444" y="8925"/>
                    <a:pt x="1444" y="8925"/>
                  </a:cubicBezTo>
                  <a:cubicBezTo>
                    <a:pt x="210" y="10913"/>
                    <a:pt x="2491" y="11415"/>
                    <a:pt x="2491" y="11415"/>
                  </a:cubicBezTo>
                  <a:cubicBezTo>
                    <a:pt x="2292" y="13556"/>
                    <a:pt x="4104" y="13612"/>
                    <a:pt x="4295" y="13612"/>
                  </a:cubicBezTo>
                  <a:cubicBezTo>
                    <a:pt x="4305" y="13612"/>
                    <a:pt x="4311" y="13612"/>
                    <a:pt x="4311" y="13612"/>
                  </a:cubicBezTo>
                  <a:cubicBezTo>
                    <a:pt x="4530" y="15223"/>
                    <a:pt x="5558" y="15532"/>
                    <a:pt x="6316" y="15532"/>
                  </a:cubicBezTo>
                  <a:cubicBezTo>
                    <a:pt x="6789" y="15532"/>
                    <a:pt x="7157" y="15412"/>
                    <a:pt x="7157" y="15412"/>
                  </a:cubicBezTo>
                  <a:cubicBezTo>
                    <a:pt x="7469" y="15778"/>
                    <a:pt x="7837" y="15902"/>
                    <a:pt x="8193" y="15902"/>
                  </a:cubicBezTo>
                  <a:cubicBezTo>
                    <a:pt x="8957" y="15902"/>
                    <a:pt x="9667" y="15328"/>
                    <a:pt x="9667" y="15328"/>
                  </a:cubicBezTo>
                  <a:cubicBezTo>
                    <a:pt x="9960" y="15512"/>
                    <a:pt x="10232" y="15583"/>
                    <a:pt x="10478" y="15583"/>
                  </a:cubicBezTo>
                  <a:cubicBezTo>
                    <a:pt x="11325" y="15583"/>
                    <a:pt x="11864" y="14742"/>
                    <a:pt x="11864" y="14742"/>
                  </a:cubicBezTo>
                  <a:cubicBezTo>
                    <a:pt x="12008" y="14771"/>
                    <a:pt x="12142" y="14784"/>
                    <a:pt x="12267" y="14784"/>
                  </a:cubicBezTo>
                  <a:cubicBezTo>
                    <a:pt x="13593" y="14784"/>
                    <a:pt x="13873" y="13298"/>
                    <a:pt x="13873" y="13298"/>
                  </a:cubicBezTo>
                  <a:cubicBezTo>
                    <a:pt x="15924" y="12922"/>
                    <a:pt x="15484" y="10767"/>
                    <a:pt x="15484" y="10767"/>
                  </a:cubicBezTo>
                  <a:cubicBezTo>
                    <a:pt x="17451" y="9909"/>
                    <a:pt x="16217" y="8214"/>
                    <a:pt x="16217" y="8214"/>
                  </a:cubicBezTo>
                  <a:cubicBezTo>
                    <a:pt x="17325" y="6645"/>
                    <a:pt x="15589" y="6059"/>
                    <a:pt x="15589" y="6059"/>
                  </a:cubicBezTo>
                  <a:cubicBezTo>
                    <a:pt x="16614" y="3736"/>
                    <a:pt x="14103" y="3130"/>
                    <a:pt x="14103" y="3130"/>
                  </a:cubicBezTo>
                  <a:cubicBezTo>
                    <a:pt x="13879" y="1261"/>
                    <a:pt x="12705" y="994"/>
                    <a:pt x="12052" y="994"/>
                  </a:cubicBezTo>
                  <a:cubicBezTo>
                    <a:pt x="11791" y="994"/>
                    <a:pt x="11613" y="1037"/>
                    <a:pt x="11613" y="1037"/>
                  </a:cubicBezTo>
                  <a:cubicBezTo>
                    <a:pt x="11085" y="245"/>
                    <a:pt x="10527" y="1"/>
                    <a:pt x="10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 rot="-250099">
              <a:off x="2447425" y="3546804"/>
              <a:ext cx="628589" cy="654600"/>
            </a:xfrm>
            <a:custGeom>
              <a:avLst/>
              <a:gdLst/>
              <a:ahLst/>
              <a:cxnLst/>
              <a:rect l="l" t="t" r="r" b="b"/>
              <a:pathLst>
                <a:path w="12639" h="13162" extrusionOk="0">
                  <a:moveTo>
                    <a:pt x="4290" y="0"/>
                  </a:moveTo>
                  <a:lnTo>
                    <a:pt x="3495" y="3536"/>
                  </a:lnTo>
                  <a:lnTo>
                    <a:pt x="1" y="3913"/>
                  </a:lnTo>
                  <a:lnTo>
                    <a:pt x="210" y="4122"/>
                  </a:lnTo>
                  <a:lnTo>
                    <a:pt x="3537" y="4331"/>
                  </a:lnTo>
                  <a:lnTo>
                    <a:pt x="9751" y="13161"/>
                  </a:lnTo>
                  <a:lnTo>
                    <a:pt x="12639" y="10378"/>
                  </a:lnTo>
                  <a:lnTo>
                    <a:pt x="4269" y="3515"/>
                  </a:lnTo>
                  <a:lnTo>
                    <a:pt x="4416" y="1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 rot="-250099">
              <a:off x="2346202" y="3485084"/>
              <a:ext cx="306014" cy="302880"/>
            </a:xfrm>
            <a:custGeom>
              <a:avLst/>
              <a:gdLst/>
              <a:ahLst/>
              <a:cxnLst/>
              <a:rect l="l" t="t" r="r" b="b"/>
              <a:pathLst>
                <a:path w="6153" h="6090" extrusionOk="0">
                  <a:moveTo>
                    <a:pt x="2972" y="1"/>
                  </a:moveTo>
                  <a:lnTo>
                    <a:pt x="2721" y="2679"/>
                  </a:lnTo>
                  <a:lnTo>
                    <a:pt x="1" y="2826"/>
                  </a:lnTo>
                  <a:lnTo>
                    <a:pt x="22" y="2951"/>
                  </a:lnTo>
                  <a:lnTo>
                    <a:pt x="2784" y="3077"/>
                  </a:lnTo>
                  <a:lnTo>
                    <a:pt x="5336" y="6090"/>
                  </a:lnTo>
                  <a:lnTo>
                    <a:pt x="6152" y="5316"/>
                  </a:lnTo>
                  <a:lnTo>
                    <a:pt x="3097" y="2784"/>
                  </a:lnTo>
                  <a:lnTo>
                    <a:pt x="3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 rot="-250099">
              <a:off x="2352837" y="3502905"/>
              <a:ext cx="142637" cy="140499"/>
            </a:xfrm>
            <a:custGeom>
              <a:avLst/>
              <a:gdLst/>
              <a:ahLst/>
              <a:cxnLst/>
              <a:rect l="l" t="t" r="r" b="b"/>
              <a:pathLst>
                <a:path w="2868" h="2825" extrusionOk="0">
                  <a:moveTo>
                    <a:pt x="64" y="0"/>
                  </a:moveTo>
                  <a:lnTo>
                    <a:pt x="1" y="63"/>
                  </a:lnTo>
                  <a:lnTo>
                    <a:pt x="2554" y="2825"/>
                  </a:lnTo>
                  <a:lnTo>
                    <a:pt x="2867" y="25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28"/>
          <p:cNvGrpSpPr/>
          <p:nvPr/>
        </p:nvGrpSpPr>
        <p:grpSpPr>
          <a:xfrm>
            <a:off x="4873210" y="2862006"/>
            <a:ext cx="856489" cy="1171920"/>
            <a:chOff x="5631899" y="3011843"/>
            <a:chExt cx="856489" cy="1171920"/>
          </a:xfrm>
        </p:grpSpPr>
        <p:sp>
          <p:nvSpPr>
            <p:cNvPr id="1389" name="Google Shape;1389;p28"/>
            <p:cNvSpPr/>
            <p:nvPr/>
          </p:nvSpPr>
          <p:spPr>
            <a:xfrm>
              <a:off x="5631899" y="3681092"/>
              <a:ext cx="385098" cy="502672"/>
            </a:xfrm>
            <a:custGeom>
              <a:avLst/>
              <a:gdLst/>
              <a:ahLst/>
              <a:cxnLst/>
              <a:rect l="l" t="t" r="r" b="b"/>
              <a:pathLst>
                <a:path w="7743" h="10107" extrusionOk="0">
                  <a:moveTo>
                    <a:pt x="6696" y="1"/>
                  </a:moveTo>
                  <a:lnTo>
                    <a:pt x="1" y="8077"/>
                  </a:lnTo>
                  <a:lnTo>
                    <a:pt x="3202" y="10107"/>
                  </a:lnTo>
                  <a:lnTo>
                    <a:pt x="7742" y="649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5778620" y="3011843"/>
              <a:ext cx="709768" cy="802773"/>
            </a:xfrm>
            <a:custGeom>
              <a:avLst/>
              <a:gdLst/>
              <a:ahLst/>
              <a:cxnLst/>
              <a:rect l="l" t="t" r="r" b="b"/>
              <a:pathLst>
                <a:path w="14271" h="16141" extrusionOk="0">
                  <a:moveTo>
                    <a:pt x="10257" y="1"/>
                  </a:moveTo>
                  <a:cubicBezTo>
                    <a:pt x="9237" y="1"/>
                    <a:pt x="8088" y="440"/>
                    <a:pt x="6927" y="1363"/>
                  </a:cubicBezTo>
                  <a:cubicBezTo>
                    <a:pt x="4688" y="3162"/>
                    <a:pt x="85" y="7493"/>
                    <a:pt x="43" y="10444"/>
                  </a:cubicBezTo>
                  <a:cubicBezTo>
                    <a:pt x="1" y="13394"/>
                    <a:pt x="3265" y="15026"/>
                    <a:pt x="3265" y="15026"/>
                  </a:cubicBezTo>
                  <a:cubicBezTo>
                    <a:pt x="4000" y="15374"/>
                    <a:pt x="5052" y="16140"/>
                    <a:pt x="6562" y="16140"/>
                  </a:cubicBezTo>
                  <a:cubicBezTo>
                    <a:pt x="7415" y="16140"/>
                    <a:pt x="8413" y="15896"/>
                    <a:pt x="9584" y="15193"/>
                  </a:cubicBezTo>
                  <a:cubicBezTo>
                    <a:pt x="12806" y="13227"/>
                    <a:pt x="14271" y="6887"/>
                    <a:pt x="13769" y="3685"/>
                  </a:cubicBezTo>
                  <a:cubicBezTo>
                    <a:pt x="13385" y="1303"/>
                    <a:pt x="12013" y="1"/>
                    <a:pt x="10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1" name="Google Shape;1391;p28"/>
          <p:cNvGrpSpPr/>
          <p:nvPr/>
        </p:nvGrpSpPr>
        <p:grpSpPr>
          <a:xfrm>
            <a:off x="5965321" y="3549070"/>
            <a:ext cx="958496" cy="847043"/>
            <a:chOff x="6137664" y="3478350"/>
            <a:chExt cx="958496" cy="847043"/>
          </a:xfrm>
        </p:grpSpPr>
        <p:sp>
          <p:nvSpPr>
            <p:cNvPr id="1392" name="Google Shape;1392;p28"/>
            <p:cNvSpPr/>
            <p:nvPr/>
          </p:nvSpPr>
          <p:spPr>
            <a:xfrm>
              <a:off x="6303136" y="3478350"/>
              <a:ext cx="793025" cy="745030"/>
            </a:xfrm>
            <a:custGeom>
              <a:avLst/>
              <a:gdLst/>
              <a:ahLst/>
              <a:cxnLst/>
              <a:rect l="l" t="t" r="r" b="b"/>
              <a:pathLst>
                <a:path w="15945" h="14980" extrusionOk="0">
                  <a:moveTo>
                    <a:pt x="9380" y="0"/>
                  </a:moveTo>
                  <a:cubicBezTo>
                    <a:pt x="8405" y="0"/>
                    <a:pt x="7425" y="336"/>
                    <a:pt x="6633" y="1024"/>
                  </a:cubicBezTo>
                  <a:cubicBezTo>
                    <a:pt x="6403" y="1213"/>
                    <a:pt x="6215" y="1401"/>
                    <a:pt x="6047" y="1631"/>
                  </a:cubicBezTo>
                  <a:cubicBezTo>
                    <a:pt x="5611" y="1484"/>
                    <a:pt x="5156" y="1409"/>
                    <a:pt x="4700" y="1409"/>
                  </a:cubicBezTo>
                  <a:cubicBezTo>
                    <a:pt x="3733" y="1409"/>
                    <a:pt x="2763" y="1744"/>
                    <a:pt x="1967" y="2426"/>
                  </a:cubicBezTo>
                  <a:cubicBezTo>
                    <a:pt x="189" y="3933"/>
                    <a:pt x="0" y="6611"/>
                    <a:pt x="1507" y="8369"/>
                  </a:cubicBezTo>
                  <a:cubicBezTo>
                    <a:pt x="2340" y="9357"/>
                    <a:pt x="3532" y="9843"/>
                    <a:pt x="4734" y="9843"/>
                  </a:cubicBezTo>
                  <a:cubicBezTo>
                    <a:pt x="4830" y="9843"/>
                    <a:pt x="4926" y="9839"/>
                    <a:pt x="5022" y="9833"/>
                  </a:cubicBezTo>
                  <a:lnTo>
                    <a:pt x="5022" y="9833"/>
                  </a:lnTo>
                  <a:cubicBezTo>
                    <a:pt x="4729" y="11089"/>
                    <a:pt x="5022" y="12470"/>
                    <a:pt x="5922" y="13516"/>
                  </a:cubicBezTo>
                  <a:cubicBezTo>
                    <a:pt x="6761" y="14481"/>
                    <a:pt x="7940" y="14979"/>
                    <a:pt x="9125" y="14979"/>
                  </a:cubicBezTo>
                  <a:cubicBezTo>
                    <a:pt x="10097" y="14979"/>
                    <a:pt x="11072" y="14644"/>
                    <a:pt x="11864" y="13955"/>
                  </a:cubicBezTo>
                  <a:cubicBezTo>
                    <a:pt x="13036" y="12972"/>
                    <a:pt x="13517" y="11465"/>
                    <a:pt x="13287" y="10043"/>
                  </a:cubicBezTo>
                  <a:cubicBezTo>
                    <a:pt x="13517" y="9917"/>
                    <a:pt x="13747" y="9750"/>
                    <a:pt x="13977" y="9561"/>
                  </a:cubicBezTo>
                  <a:cubicBezTo>
                    <a:pt x="15735" y="8034"/>
                    <a:pt x="15944" y="5377"/>
                    <a:pt x="14417" y="3598"/>
                  </a:cubicBezTo>
                  <a:cubicBezTo>
                    <a:pt x="14103" y="3221"/>
                    <a:pt x="13726" y="2928"/>
                    <a:pt x="13308" y="2698"/>
                  </a:cubicBezTo>
                  <a:cubicBezTo>
                    <a:pt x="13140" y="2259"/>
                    <a:pt x="12910" y="1840"/>
                    <a:pt x="12575" y="1464"/>
                  </a:cubicBezTo>
                  <a:cubicBezTo>
                    <a:pt x="11748" y="499"/>
                    <a:pt x="10567" y="0"/>
                    <a:pt x="93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6137664" y="3766571"/>
              <a:ext cx="611939" cy="558822"/>
            </a:xfrm>
            <a:custGeom>
              <a:avLst/>
              <a:gdLst/>
              <a:ahLst/>
              <a:cxnLst/>
              <a:rect l="l" t="t" r="r" b="b"/>
              <a:pathLst>
                <a:path w="12304" h="11236" extrusionOk="0">
                  <a:moveTo>
                    <a:pt x="8935" y="0"/>
                  </a:moveTo>
                  <a:lnTo>
                    <a:pt x="8726" y="188"/>
                  </a:lnTo>
                  <a:lnTo>
                    <a:pt x="8391" y="3222"/>
                  </a:lnTo>
                  <a:lnTo>
                    <a:pt x="1" y="8453"/>
                  </a:lnTo>
                  <a:lnTo>
                    <a:pt x="2407" y="11236"/>
                  </a:lnTo>
                  <a:lnTo>
                    <a:pt x="9102" y="3934"/>
                  </a:lnTo>
                  <a:lnTo>
                    <a:pt x="12178" y="4227"/>
                  </a:lnTo>
                  <a:lnTo>
                    <a:pt x="12304" y="4122"/>
                  </a:lnTo>
                  <a:lnTo>
                    <a:pt x="9123" y="3222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6546643" y="3697885"/>
              <a:ext cx="284136" cy="273692"/>
            </a:xfrm>
            <a:custGeom>
              <a:avLst/>
              <a:gdLst/>
              <a:ahLst/>
              <a:cxnLst/>
              <a:rect l="l" t="t" r="r" b="b"/>
              <a:pathLst>
                <a:path w="5713" h="5503" extrusionOk="0">
                  <a:moveTo>
                    <a:pt x="3139" y="0"/>
                  </a:moveTo>
                  <a:lnTo>
                    <a:pt x="2909" y="2532"/>
                  </a:lnTo>
                  <a:lnTo>
                    <a:pt x="0" y="4708"/>
                  </a:lnTo>
                  <a:lnTo>
                    <a:pt x="691" y="5503"/>
                  </a:lnTo>
                  <a:lnTo>
                    <a:pt x="3160" y="2825"/>
                  </a:lnTo>
                  <a:lnTo>
                    <a:pt x="5692" y="2971"/>
                  </a:lnTo>
                  <a:lnTo>
                    <a:pt x="5713" y="2846"/>
                  </a:lnTo>
                  <a:lnTo>
                    <a:pt x="3265" y="2490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6691275" y="3714497"/>
              <a:ext cx="134285" cy="123890"/>
            </a:xfrm>
            <a:custGeom>
              <a:avLst/>
              <a:gdLst/>
              <a:ahLst/>
              <a:cxnLst/>
              <a:rect l="l" t="t" r="r" b="b"/>
              <a:pathLst>
                <a:path w="2700" h="2491" extrusionOk="0">
                  <a:moveTo>
                    <a:pt x="2658" y="1"/>
                  </a:moveTo>
                  <a:lnTo>
                    <a:pt x="1" y="2198"/>
                  </a:lnTo>
                  <a:lnTo>
                    <a:pt x="252" y="2491"/>
                  </a:lnTo>
                  <a:lnTo>
                    <a:pt x="2700" y="64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28"/>
          <p:cNvGrpSpPr/>
          <p:nvPr/>
        </p:nvGrpSpPr>
        <p:grpSpPr>
          <a:xfrm>
            <a:off x="2108255" y="3737916"/>
            <a:ext cx="4965940" cy="4965990"/>
            <a:chOff x="2108255" y="3737916"/>
            <a:chExt cx="4965940" cy="4965990"/>
          </a:xfrm>
        </p:grpSpPr>
        <p:sp>
          <p:nvSpPr>
            <p:cNvPr id="1397" name="Google Shape;1397;p28"/>
            <p:cNvSpPr/>
            <p:nvPr/>
          </p:nvSpPr>
          <p:spPr>
            <a:xfrm>
              <a:off x="2108255" y="3737916"/>
              <a:ext cx="4965940" cy="4965990"/>
            </a:xfrm>
            <a:custGeom>
              <a:avLst/>
              <a:gdLst/>
              <a:ahLst/>
              <a:cxnLst/>
              <a:rect l="l" t="t" r="r" b="b"/>
              <a:pathLst>
                <a:path w="99848" h="99849" extrusionOk="0">
                  <a:moveTo>
                    <a:pt x="49924" y="1"/>
                  </a:moveTo>
                  <a:cubicBezTo>
                    <a:pt x="22347" y="1"/>
                    <a:pt x="0" y="22347"/>
                    <a:pt x="0" y="49925"/>
                  </a:cubicBezTo>
                  <a:cubicBezTo>
                    <a:pt x="0" y="77502"/>
                    <a:pt x="22347" y="99848"/>
                    <a:pt x="49924" y="99848"/>
                  </a:cubicBezTo>
                  <a:cubicBezTo>
                    <a:pt x="77501" y="99848"/>
                    <a:pt x="99848" y="77502"/>
                    <a:pt x="99848" y="49925"/>
                  </a:cubicBezTo>
                  <a:cubicBezTo>
                    <a:pt x="99848" y="22347"/>
                    <a:pt x="77501" y="1"/>
                    <a:pt x="499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2431175" y="4068525"/>
              <a:ext cx="4320150" cy="4320196"/>
            </a:xfrm>
            <a:custGeom>
              <a:avLst/>
              <a:gdLst/>
              <a:ahLst/>
              <a:cxnLst/>
              <a:rect l="l" t="t" r="r" b="b"/>
              <a:pathLst>
                <a:path w="93738" h="93739" extrusionOk="0">
                  <a:moveTo>
                    <a:pt x="46618" y="1"/>
                  </a:moveTo>
                  <a:lnTo>
                    <a:pt x="46618" y="838"/>
                  </a:lnTo>
                  <a:lnTo>
                    <a:pt x="46869" y="838"/>
                  </a:lnTo>
                  <a:cubicBezTo>
                    <a:pt x="47476" y="838"/>
                    <a:pt x="48062" y="838"/>
                    <a:pt x="48668" y="859"/>
                  </a:cubicBezTo>
                  <a:lnTo>
                    <a:pt x="48689" y="43"/>
                  </a:lnTo>
                  <a:cubicBezTo>
                    <a:pt x="48083" y="22"/>
                    <a:pt x="47476" y="1"/>
                    <a:pt x="46869" y="1"/>
                  </a:cubicBezTo>
                  <a:close/>
                  <a:moveTo>
                    <a:pt x="44546" y="64"/>
                  </a:moveTo>
                  <a:cubicBezTo>
                    <a:pt x="43856" y="84"/>
                    <a:pt x="43145" y="147"/>
                    <a:pt x="42454" y="210"/>
                  </a:cubicBezTo>
                  <a:lnTo>
                    <a:pt x="42538" y="1026"/>
                  </a:lnTo>
                  <a:cubicBezTo>
                    <a:pt x="43207" y="963"/>
                    <a:pt x="43898" y="921"/>
                    <a:pt x="44567" y="880"/>
                  </a:cubicBezTo>
                  <a:lnTo>
                    <a:pt x="44546" y="64"/>
                  </a:lnTo>
                  <a:close/>
                  <a:moveTo>
                    <a:pt x="50782" y="168"/>
                  </a:moveTo>
                  <a:lnTo>
                    <a:pt x="50719" y="984"/>
                  </a:lnTo>
                  <a:cubicBezTo>
                    <a:pt x="51389" y="1047"/>
                    <a:pt x="52058" y="1110"/>
                    <a:pt x="52749" y="1193"/>
                  </a:cubicBezTo>
                  <a:lnTo>
                    <a:pt x="52853" y="377"/>
                  </a:lnTo>
                  <a:cubicBezTo>
                    <a:pt x="52163" y="294"/>
                    <a:pt x="51472" y="210"/>
                    <a:pt x="50782" y="168"/>
                  </a:cubicBezTo>
                  <a:close/>
                  <a:moveTo>
                    <a:pt x="40404" y="461"/>
                  </a:moveTo>
                  <a:cubicBezTo>
                    <a:pt x="39713" y="545"/>
                    <a:pt x="39023" y="649"/>
                    <a:pt x="38332" y="775"/>
                  </a:cubicBezTo>
                  <a:lnTo>
                    <a:pt x="38500" y="1591"/>
                  </a:lnTo>
                  <a:cubicBezTo>
                    <a:pt x="39148" y="1465"/>
                    <a:pt x="39839" y="1361"/>
                    <a:pt x="40508" y="1277"/>
                  </a:cubicBezTo>
                  <a:lnTo>
                    <a:pt x="40404" y="461"/>
                  </a:lnTo>
                  <a:close/>
                  <a:moveTo>
                    <a:pt x="54904" y="691"/>
                  </a:moveTo>
                  <a:lnTo>
                    <a:pt x="54757" y="1507"/>
                  </a:lnTo>
                  <a:cubicBezTo>
                    <a:pt x="55427" y="1612"/>
                    <a:pt x="56117" y="1758"/>
                    <a:pt x="56766" y="1884"/>
                  </a:cubicBezTo>
                  <a:lnTo>
                    <a:pt x="56954" y="1089"/>
                  </a:lnTo>
                  <a:cubicBezTo>
                    <a:pt x="56285" y="942"/>
                    <a:pt x="55594" y="796"/>
                    <a:pt x="54904" y="691"/>
                  </a:cubicBezTo>
                  <a:close/>
                  <a:moveTo>
                    <a:pt x="36303" y="1193"/>
                  </a:moveTo>
                  <a:cubicBezTo>
                    <a:pt x="35633" y="1361"/>
                    <a:pt x="34943" y="1528"/>
                    <a:pt x="34294" y="1717"/>
                  </a:cubicBezTo>
                  <a:lnTo>
                    <a:pt x="34503" y="2512"/>
                  </a:lnTo>
                  <a:cubicBezTo>
                    <a:pt x="35152" y="2323"/>
                    <a:pt x="35821" y="2156"/>
                    <a:pt x="36491" y="2009"/>
                  </a:cubicBezTo>
                  <a:lnTo>
                    <a:pt x="36303" y="1193"/>
                  </a:lnTo>
                  <a:close/>
                  <a:moveTo>
                    <a:pt x="58963" y="1570"/>
                  </a:moveTo>
                  <a:lnTo>
                    <a:pt x="58754" y="2386"/>
                  </a:lnTo>
                  <a:cubicBezTo>
                    <a:pt x="59423" y="2553"/>
                    <a:pt x="60072" y="2742"/>
                    <a:pt x="60720" y="2951"/>
                  </a:cubicBezTo>
                  <a:lnTo>
                    <a:pt x="60972" y="2156"/>
                  </a:lnTo>
                  <a:cubicBezTo>
                    <a:pt x="60302" y="1947"/>
                    <a:pt x="59632" y="1758"/>
                    <a:pt x="58963" y="1570"/>
                  </a:cubicBezTo>
                  <a:close/>
                  <a:moveTo>
                    <a:pt x="32285" y="2323"/>
                  </a:moveTo>
                  <a:cubicBezTo>
                    <a:pt x="31637" y="2533"/>
                    <a:pt x="30967" y="2763"/>
                    <a:pt x="30339" y="3014"/>
                  </a:cubicBezTo>
                  <a:lnTo>
                    <a:pt x="30611" y="3788"/>
                  </a:lnTo>
                  <a:cubicBezTo>
                    <a:pt x="31260" y="3537"/>
                    <a:pt x="31909" y="3307"/>
                    <a:pt x="32557" y="3097"/>
                  </a:cubicBezTo>
                  <a:lnTo>
                    <a:pt x="32285" y="2323"/>
                  </a:lnTo>
                  <a:close/>
                  <a:moveTo>
                    <a:pt x="62938" y="2825"/>
                  </a:moveTo>
                  <a:lnTo>
                    <a:pt x="62666" y="3600"/>
                  </a:lnTo>
                  <a:cubicBezTo>
                    <a:pt x="63294" y="3830"/>
                    <a:pt x="63943" y="4081"/>
                    <a:pt x="64570" y="4353"/>
                  </a:cubicBezTo>
                  <a:lnTo>
                    <a:pt x="64884" y="3600"/>
                  </a:lnTo>
                  <a:cubicBezTo>
                    <a:pt x="64257" y="3328"/>
                    <a:pt x="63587" y="3077"/>
                    <a:pt x="62938" y="2825"/>
                  </a:cubicBezTo>
                  <a:close/>
                  <a:moveTo>
                    <a:pt x="28414" y="3788"/>
                  </a:moveTo>
                  <a:cubicBezTo>
                    <a:pt x="27766" y="4060"/>
                    <a:pt x="27138" y="4353"/>
                    <a:pt x="26510" y="4646"/>
                  </a:cubicBezTo>
                  <a:lnTo>
                    <a:pt x="26866" y="5399"/>
                  </a:lnTo>
                  <a:cubicBezTo>
                    <a:pt x="27494" y="5085"/>
                    <a:pt x="28101" y="4813"/>
                    <a:pt x="28728" y="4541"/>
                  </a:cubicBezTo>
                  <a:lnTo>
                    <a:pt x="28414" y="3788"/>
                  </a:lnTo>
                  <a:close/>
                  <a:moveTo>
                    <a:pt x="66788" y="4437"/>
                  </a:moveTo>
                  <a:lnTo>
                    <a:pt x="66454" y="5190"/>
                  </a:lnTo>
                  <a:cubicBezTo>
                    <a:pt x="67060" y="5462"/>
                    <a:pt x="67667" y="5776"/>
                    <a:pt x="68274" y="6090"/>
                  </a:cubicBezTo>
                  <a:lnTo>
                    <a:pt x="68650" y="5357"/>
                  </a:lnTo>
                  <a:cubicBezTo>
                    <a:pt x="68044" y="5043"/>
                    <a:pt x="67416" y="4730"/>
                    <a:pt x="66788" y="4437"/>
                  </a:cubicBezTo>
                  <a:close/>
                  <a:moveTo>
                    <a:pt x="24669" y="5587"/>
                  </a:moveTo>
                  <a:cubicBezTo>
                    <a:pt x="24062" y="5922"/>
                    <a:pt x="23455" y="6257"/>
                    <a:pt x="22870" y="6613"/>
                  </a:cubicBezTo>
                  <a:lnTo>
                    <a:pt x="23288" y="7324"/>
                  </a:lnTo>
                  <a:cubicBezTo>
                    <a:pt x="23874" y="6968"/>
                    <a:pt x="24460" y="6634"/>
                    <a:pt x="25067" y="6320"/>
                  </a:cubicBezTo>
                  <a:lnTo>
                    <a:pt x="24669" y="5587"/>
                  </a:lnTo>
                  <a:close/>
                  <a:moveTo>
                    <a:pt x="70492" y="6382"/>
                  </a:moveTo>
                  <a:lnTo>
                    <a:pt x="70073" y="7094"/>
                  </a:lnTo>
                  <a:cubicBezTo>
                    <a:pt x="70659" y="7429"/>
                    <a:pt x="71245" y="7784"/>
                    <a:pt x="71810" y="8161"/>
                  </a:cubicBezTo>
                  <a:lnTo>
                    <a:pt x="72270" y="7471"/>
                  </a:lnTo>
                  <a:cubicBezTo>
                    <a:pt x="71684" y="7094"/>
                    <a:pt x="71078" y="6717"/>
                    <a:pt x="70492" y="6382"/>
                  </a:cubicBezTo>
                  <a:close/>
                  <a:moveTo>
                    <a:pt x="21091" y="7722"/>
                  </a:moveTo>
                  <a:cubicBezTo>
                    <a:pt x="20526" y="8098"/>
                    <a:pt x="19940" y="8496"/>
                    <a:pt x="19396" y="8914"/>
                  </a:cubicBezTo>
                  <a:lnTo>
                    <a:pt x="19878" y="9584"/>
                  </a:lnTo>
                  <a:cubicBezTo>
                    <a:pt x="20422" y="9186"/>
                    <a:pt x="20987" y="8789"/>
                    <a:pt x="21551" y="8412"/>
                  </a:cubicBezTo>
                  <a:lnTo>
                    <a:pt x="21091" y="7722"/>
                  </a:lnTo>
                  <a:close/>
                  <a:moveTo>
                    <a:pt x="73986" y="8642"/>
                  </a:moveTo>
                  <a:lnTo>
                    <a:pt x="73505" y="9312"/>
                  </a:lnTo>
                  <a:cubicBezTo>
                    <a:pt x="74070" y="9709"/>
                    <a:pt x="74614" y="10107"/>
                    <a:pt x="75137" y="10525"/>
                  </a:cubicBezTo>
                  <a:lnTo>
                    <a:pt x="75660" y="9877"/>
                  </a:lnTo>
                  <a:cubicBezTo>
                    <a:pt x="75116" y="9458"/>
                    <a:pt x="74551" y="9040"/>
                    <a:pt x="73986" y="8642"/>
                  </a:cubicBezTo>
                  <a:close/>
                  <a:moveTo>
                    <a:pt x="17743" y="10170"/>
                  </a:moveTo>
                  <a:cubicBezTo>
                    <a:pt x="17199" y="10588"/>
                    <a:pt x="16655" y="11048"/>
                    <a:pt x="16132" y="11488"/>
                  </a:cubicBezTo>
                  <a:lnTo>
                    <a:pt x="16676" y="12116"/>
                  </a:lnTo>
                  <a:cubicBezTo>
                    <a:pt x="17178" y="11676"/>
                    <a:pt x="17701" y="11237"/>
                    <a:pt x="18246" y="10818"/>
                  </a:cubicBezTo>
                  <a:lnTo>
                    <a:pt x="17743" y="10170"/>
                  </a:lnTo>
                  <a:close/>
                  <a:moveTo>
                    <a:pt x="77271" y="11195"/>
                  </a:moveTo>
                  <a:lnTo>
                    <a:pt x="76727" y="11823"/>
                  </a:lnTo>
                  <a:cubicBezTo>
                    <a:pt x="77250" y="12262"/>
                    <a:pt x="77752" y="12722"/>
                    <a:pt x="78254" y="13183"/>
                  </a:cubicBezTo>
                  <a:lnTo>
                    <a:pt x="78819" y="12576"/>
                  </a:lnTo>
                  <a:cubicBezTo>
                    <a:pt x="78317" y="12116"/>
                    <a:pt x="77794" y="11634"/>
                    <a:pt x="77271" y="11195"/>
                  </a:cubicBezTo>
                  <a:close/>
                  <a:moveTo>
                    <a:pt x="14584" y="12890"/>
                  </a:moveTo>
                  <a:cubicBezTo>
                    <a:pt x="14082" y="13371"/>
                    <a:pt x="13600" y="13873"/>
                    <a:pt x="13119" y="14354"/>
                  </a:cubicBezTo>
                  <a:lnTo>
                    <a:pt x="13705" y="14940"/>
                  </a:lnTo>
                  <a:cubicBezTo>
                    <a:pt x="14186" y="14438"/>
                    <a:pt x="14668" y="13957"/>
                    <a:pt x="15170" y="13497"/>
                  </a:cubicBezTo>
                  <a:lnTo>
                    <a:pt x="14584" y="12890"/>
                  </a:lnTo>
                  <a:close/>
                  <a:moveTo>
                    <a:pt x="80305" y="14041"/>
                  </a:moveTo>
                  <a:lnTo>
                    <a:pt x="79719" y="14605"/>
                  </a:lnTo>
                  <a:cubicBezTo>
                    <a:pt x="80200" y="15087"/>
                    <a:pt x="80661" y="15589"/>
                    <a:pt x="81121" y="16091"/>
                  </a:cubicBezTo>
                  <a:lnTo>
                    <a:pt x="81728" y="15547"/>
                  </a:lnTo>
                  <a:cubicBezTo>
                    <a:pt x="81267" y="15045"/>
                    <a:pt x="80786" y="14522"/>
                    <a:pt x="80305" y="14041"/>
                  </a:cubicBezTo>
                  <a:close/>
                  <a:moveTo>
                    <a:pt x="11717" y="15882"/>
                  </a:moveTo>
                  <a:cubicBezTo>
                    <a:pt x="11236" y="16405"/>
                    <a:pt x="10797" y="16949"/>
                    <a:pt x="10357" y="17493"/>
                  </a:cubicBezTo>
                  <a:lnTo>
                    <a:pt x="11006" y="17995"/>
                  </a:lnTo>
                  <a:cubicBezTo>
                    <a:pt x="11424" y="17472"/>
                    <a:pt x="11864" y="16949"/>
                    <a:pt x="12324" y="16447"/>
                  </a:cubicBezTo>
                  <a:lnTo>
                    <a:pt x="11717" y="15882"/>
                  </a:lnTo>
                  <a:close/>
                  <a:moveTo>
                    <a:pt x="83088" y="17116"/>
                  </a:moveTo>
                  <a:lnTo>
                    <a:pt x="82460" y="17660"/>
                  </a:lnTo>
                  <a:cubicBezTo>
                    <a:pt x="82879" y="18183"/>
                    <a:pt x="83318" y="18706"/>
                    <a:pt x="83715" y="19250"/>
                  </a:cubicBezTo>
                  <a:lnTo>
                    <a:pt x="84385" y="18769"/>
                  </a:lnTo>
                  <a:cubicBezTo>
                    <a:pt x="83967" y="18204"/>
                    <a:pt x="83527" y="17660"/>
                    <a:pt x="83088" y="17116"/>
                  </a:cubicBezTo>
                  <a:close/>
                  <a:moveTo>
                    <a:pt x="9102" y="19125"/>
                  </a:moveTo>
                  <a:cubicBezTo>
                    <a:pt x="8683" y="19690"/>
                    <a:pt x="8286" y="20255"/>
                    <a:pt x="7909" y="20841"/>
                  </a:cubicBezTo>
                  <a:lnTo>
                    <a:pt x="8579" y="21301"/>
                  </a:lnTo>
                  <a:cubicBezTo>
                    <a:pt x="8955" y="20736"/>
                    <a:pt x="9353" y="20171"/>
                    <a:pt x="9751" y="19627"/>
                  </a:cubicBezTo>
                  <a:lnTo>
                    <a:pt x="9102" y="19125"/>
                  </a:lnTo>
                  <a:close/>
                  <a:moveTo>
                    <a:pt x="85599" y="20443"/>
                  </a:moveTo>
                  <a:lnTo>
                    <a:pt x="84908" y="20924"/>
                  </a:lnTo>
                  <a:cubicBezTo>
                    <a:pt x="85285" y="21468"/>
                    <a:pt x="85661" y="22054"/>
                    <a:pt x="86017" y="22619"/>
                  </a:cubicBezTo>
                  <a:lnTo>
                    <a:pt x="86729" y="22201"/>
                  </a:lnTo>
                  <a:cubicBezTo>
                    <a:pt x="86373" y="21615"/>
                    <a:pt x="85975" y="21029"/>
                    <a:pt x="85599" y="20443"/>
                  </a:cubicBezTo>
                  <a:close/>
                  <a:moveTo>
                    <a:pt x="6779" y="22598"/>
                  </a:moveTo>
                  <a:cubicBezTo>
                    <a:pt x="6424" y="23184"/>
                    <a:pt x="6068" y="23791"/>
                    <a:pt x="5733" y="24398"/>
                  </a:cubicBezTo>
                  <a:lnTo>
                    <a:pt x="6466" y="24795"/>
                  </a:lnTo>
                  <a:cubicBezTo>
                    <a:pt x="6779" y="24209"/>
                    <a:pt x="7135" y="23603"/>
                    <a:pt x="7470" y="23017"/>
                  </a:cubicBezTo>
                  <a:lnTo>
                    <a:pt x="6779" y="22598"/>
                  </a:lnTo>
                  <a:close/>
                  <a:moveTo>
                    <a:pt x="87775" y="23979"/>
                  </a:moveTo>
                  <a:lnTo>
                    <a:pt x="87063" y="24377"/>
                  </a:lnTo>
                  <a:cubicBezTo>
                    <a:pt x="87398" y="24984"/>
                    <a:pt x="87712" y="25590"/>
                    <a:pt x="88026" y="26197"/>
                  </a:cubicBezTo>
                  <a:lnTo>
                    <a:pt x="88758" y="25821"/>
                  </a:lnTo>
                  <a:cubicBezTo>
                    <a:pt x="88444" y="25193"/>
                    <a:pt x="88109" y="24586"/>
                    <a:pt x="87775" y="23979"/>
                  </a:cubicBezTo>
                  <a:close/>
                  <a:moveTo>
                    <a:pt x="4771" y="26260"/>
                  </a:moveTo>
                  <a:cubicBezTo>
                    <a:pt x="4478" y="26867"/>
                    <a:pt x="4185" y="27515"/>
                    <a:pt x="3892" y="28143"/>
                  </a:cubicBezTo>
                  <a:lnTo>
                    <a:pt x="4645" y="28478"/>
                  </a:lnTo>
                  <a:cubicBezTo>
                    <a:pt x="4917" y="27850"/>
                    <a:pt x="5210" y="27222"/>
                    <a:pt x="5524" y="26616"/>
                  </a:cubicBezTo>
                  <a:lnTo>
                    <a:pt x="4771" y="26260"/>
                  </a:lnTo>
                  <a:close/>
                  <a:moveTo>
                    <a:pt x="89658" y="27683"/>
                  </a:moveTo>
                  <a:lnTo>
                    <a:pt x="88905" y="28038"/>
                  </a:lnTo>
                  <a:cubicBezTo>
                    <a:pt x="89177" y="28645"/>
                    <a:pt x="89449" y="29273"/>
                    <a:pt x="89700" y="29901"/>
                  </a:cubicBezTo>
                  <a:lnTo>
                    <a:pt x="90453" y="29608"/>
                  </a:lnTo>
                  <a:cubicBezTo>
                    <a:pt x="90202" y="28959"/>
                    <a:pt x="89930" y="28331"/>
                    <a:pt x="89658" y="27683"/>
                  </a:cubicBezTo>
                  <a:close/>
                  <a:moveTo>
                    <a:pt x="3118" y="30068"/>
                  </a:moveTo>
                  <a:cubicBezTo>
                    <a:pt x="2867" y="30717"/>
                    <a:pt x="2616" y="31386"/>
                    <a:pt x="2406" y="32035"/>
                  </a:cubicBezTo>
                  <a:lnTo>
                    <a:pt x="3181" y="32286"/>
                  </a:lnTo>
                  <a:cubicBezTo>
                    <a:pt x="3411" y="31658"/>
                    <a:pt x="3641" y="31010"/>
                    <a:pt x="3871" y="30361"/>
                  </a:cubicBezTo>
                  <a:lnTo>
                    <a:pt x="3118" y="30068"/>
                  </a:lnTo>
                  <a:close/>
                  <a:moveTo>
                    <a:pt x="91185" y="31554"/>
                  </a:moveTo>
                  <a:lnTo>
                    <a:pt x="90411" y="31826"/>
                  </a:lnTo>
                  <a:cubicBezTo>
                    <a:pt x="90620" y="32474"/>
                    <a:pt x="90830" y="33123"/>
                    <a:pt x="91018" y="33771"/>
                  </a:cubicBezTo>
                  <a:lnTo>
                    <a:pt x="91813" y="33541"/>
                  </a:lnTo>
                  <a:cubicBezTo>
                    <a:pt x="91625" y="32872"/>
                    <a:pt x="91394" y="32202"/>
                    <a:pt x="91185" y="31554"/>
                  </a:cubicBezTo>
                  <a:close/>
                  <a:moveTo>
                    <a:pt x="1800" y="34023"/>
                  </a:moveTo>
                  <a:cubicBezTo>
                    <a:pt x="1611" y="34692"/>
                    <a:pt x="1423" y="35362"/>
                    <a:pt x="1256" y="36031"/>
                  </a:cubicBezTo>
                  <a:lnTo>
                    <a:pt x="2072" y="36220"/>
                  </a:lnTo>
                  <a:cubicBezTo>
                    <a:pt x="2218" y="35571"/>
                    <a:pt x="2406" y="34901"/>
                    <a:pt x="2574" y="34253"/>
                  </a:cubicBezTo>
                  <a:lnTo>
                    <a:pt x="1800" y="34023"/>
                  </a:lnTo>
                  <a:close/>
                  <a:moveTo>
                    <a:pt x="92357" y="35550"/>
                  </a:moveTo>
                  <a:lnTo>
                    <a:pt x="91562" y="35738"/>
                  </a:lnTo>
                  <a:cubicBezTo>
                    <a:pt x="91729" y="36408"/>
                    <a:pt x="91876" y="37077"/>
                    <a:pt x="92022" y="37747"/>
                  </a:cubicBezTo>
                  <a:lnTo>
                    <a:pt x="92817" y="37580"/>
                  </a:lnTo>
                  <a:cubicBezTo>
                    <a:pt x="92692" y="36889"/>
                    <a:pt x="92524" y="36220"/>
                    <a:pt x="92357" y="35550"/>
                  </a:cubicBezTo>
                  <a:close/>
                  <a:moveTo>
                    <a:pt x="837" y="38082"/>
                  </a:moveTo>
                  <a:cubicBezTo>
                    <a:pt x="712" y="38751"/>
                    <a:pt x="586" y="39442"/>
                    <a:pt x="481" y="40132"/>
                  </a:cubicBezTo>
                  <a:lnTo>
                    <a:pt x="1318" y="40237"/>
                  </a:lnTo>
                  <a:cubicBezTo>
                    <a:pt x="1402" y="39567"/>
                    <a:pt x="1507" y="38898"/>
                    <a:pt x="1632" y="38228"/>
                  </a:cubicBezTo>
                  <a:lnTo>
                    <a:pt x="837" y="38082"/>
                  </a:lnTo>
                  <a:close/>
                  <a:moveTo>
                    <a:pt x="93194" y="39630"/>
                  </a:moveTo>
                  <a:lnTo>
                    <a:pt x="92378" y="39756"/>
                  </a:lnTo>
                  <a:cubicBezTo>
                    <a:pt x="92482" y="40425"/>
                    <a:pt x="92566" y="41095"/>
                    <a:pt x="92629" y="41785"/>
                  </a:cubicBezTo>
                  <a:lnTo>
                    <a:pt x="93466" y="41681"/>
                  </a:lnTo>
                  <a:cubicBezTo>
                    <a:pt x="93382" y="40990"/>
                    <a:pt x="93299" y="40300"/>
                    <a:pt x="93194" y="39630"/>
                  </a:cubicBezTo>
                  <a:close/>
                  <a:moveTo>
                    <a:pt x="230" y="42183"/>
                  </a:moveTo>
                  <a:cubicBezTo>
                    <a:pt x="168" y="42873"/>
                    <a:pt x="105" y="43585"/>
                    <a:pt x="84" y="44275"/>
                  </a:cubicBezTo>
                  <a:lnTo>
                    <a:pt x="900" y="44317"/>
                  </a:lnTo>
                  <a:cubicBezTo>
                    <a:pt x="942" y="43627"/>
                    <a:pt x="984" y="42957"/>
                    <a:pt x="1067" y="42266"/>
                  </a:cubicBezTo>
                  <a:lnTo>
                    <a:pt x="230" y="42183"/>
                  </a:lnTo>
                  <a:close/>
                  <a:moveTo>
                    <a:pt x="93633" y="43752"/>
                  </a:moveTo>
                  <a:lnTo>
                    <a:pt x="92817" y="43815"/>
                  </a:lnTo>
                  <a:cubicBezTo>
                    <a:pt x="92859" y="44505"/>
                    <a:pt x="92901" y="45175"/>
                    <a:pt x="92901" y="45844"/>
                  </a:cubicBezTo>
                  <a:lnTo>
                    <a:pt x="93738" y="45844"/>
                  </a:lnTo>
                  <a:cubicBezTo>
                    <a:pt x="93717" y="45154"/>
                    <a:pt x="93675" y="44463"/>
                    <a:pt x="93633" y="43752"/>
                  </a:cubicBezTo>
                  <a:close/>
                  <a:moveTo>
                    <a:pt x="0" y="46347"/>
                  </a:moveTo>
                  <a:cubicBezTo>
                    <a:pt x="0" y="46514"/>
                    <a:pt x="0" y="46702"/>
                    <a:pt x="0" y="46870"/>
                  </a:cubicBezTo>
                  <a:cubicBezTo>
                    <a:pt x="0" y="47393"/>
                    <a:pt x="21" y="47916"/>
                    <a:pt x="21" y="48418"/>
                  </a:cubicBezTo>
                  <a:lnTo>
                    <a:pt x="858" y="48397"/>
                  </a:lnTo>
                  <a:cubicBezTo>
                    <a:pt x="837" y="47895"/>
                    <a:pt x="837" y="47393"/>
                    <a:pt x="837" y="46870"/>
                  </a:cubicBezTo>
                  <a:cubicBezTo>
                    <a:pt x="837" y="46702"/>
                    <a:pt x="837" y="46535"/>
                    <a:pt x="837" y="46347"/>
                  </a:cubicBezTo>
                  <a:close/>
                  <a:moveTo>
                    <a:pt x="92922" y="46870"/>
                  </a:moveTo>
                  <a:cubicBezTo>
                    <a:pt x="92922" y="47560"/>
                    <a:pt x="92901" y="48251"/>
                    <a:pt x="92880" y="48920"/>
                  </a:cubicBezTo>
                  <a:lnTo>
                    <a:pt x="93696" y="48962"/>
                  </a:lnTo>
                  <a:cubicBezTo>
                    <a:pt x="93738" y="48272"/>
                    <a:pt x="93738" y="47560"/>
                    <a:pt x="93738" y="46870"/>
                  </a:cubicBezTo>
                  <a:close/>
                  <a:moveTo>
                    <a:pt x="963" y="50448"/>
                  </a:moveTo>
                  <a:lnTo>
                    <a:pt x="147" y="50510"/>
                  </a:lnTo>
                  <a:cubicBezTo>
                    <a:pt x="188" y="51201"/>
                    <a:pt x="272" y="51891"/>
                    <a:pt x="356" y="52582"/>
                  </a:cubicBezTo>
                  <a:lnTo>
                    <a:pt x="1172" y="52477"/>
                  </a:lnTo>
                  <a:cubicBezTo>
                    <a:pt x="1088" y="51808"/>
                    <a:pt x="1025" y="51117"/>
                    <a:pt x="963" y="50448"/>
                  </a:cubicBezTo>
                  <a:close/>
                  <a:moveTo>
                    <a:pt x="92734" y="50950"/>
                  </a:moveTo>
                  <a:cubicBezTo>
                    <a:pt x="92671" y="51640"/>
                    <a:pt x="92608" y="52310"/>
                    <a:pt x="92524" y="52979"/>
                  </a:cubicBezTo>
                  <a:lnTo>
                    <a:pt x="93340" y="53105"/>
                  </a:lnTo>
                  <a:cubicBezTo>
                    <a:pt x="93424" y="52414"/>
                    <a:pt x="93508" y="51724"/>
                    <a:pt x="93571" y="51033"/>
                  </a:cubicBezTo>
                  <a:lnTo>
                    <a:pt x="92734" y="50950"/>
                  </a:lnTo>
                  <a:close/>
                  <a:moveTo>
                    <a:pt x="1465" y="54507"/>
                  </a:moveTo>
                  <a:lnTo>
                    <a:pt x="649" y="54632"/>
                  </a:lnTo>
                  <a:cubicBezTo>
                    <a:pt x="753" y="55323"/>
                    <a:pt x="879" y="56013"/>
                    <a:pt x="1025" y="56683"/>
                  </a:cubicBezTo>
                  <a:lnTo>
                    <a:pt x="1841" y="56515"/>
                  </a:lnTo>
                  <a:cubicBezTo>
                    <a:pt x="1695" y="55846"/>
                    <a:pt x="1569" y="55176"/>
                    <a:pt x="1465" y="54507"/>
                  </a:cubicBezTo>
                  <a:close/>
                  <a:moveTo>
                    <a:pt x="92190" y="55009"/>
                  </a:moveTo>
                  <a:cubicBezTo>
                    <a:pt x="92085" y="55679"/>
                    <a:pt x="91938" y="56348"/>
                    <a:pt x="91792" y="57018"/>
                  </a:cubicBezTo>
                  <a:lnTo>
                    <a:pt x="92608" y="57185"/>
                  </a:lnTo>
                  <a:cubicBezTo>
                    <a:pt x="92755" y="56515"/>
                    <a:pt x="92901" y="55846"/>
                    <a:pt x="93006" y="55155"/>
                  </a:cubicBezTo>
                  <a:lnTo>
                    <a:pt x="92190" y="55009"/>
                  </a:lnTo>
                  <a:close/>
                  <a:moveTo>
                    <a:pt x="2302" y="58503"/>
                  </a:moveTo>
                  <a:lnTo>
                    <a:pt x="1507" y="58712"/>
                  </a:lnTo>
                  <a:cubicBezTo>
                    <a:pt x="1674" y="59382"/>
                    <a:pt x="1883" y="60052"/>
                    <a:pt x="2072" y="60700"/>
                  </a:cubicBezTo>
                  <a:lnTo>
                    <a:pt x="2867" y="60470"/>
                  </a:lnTo>
                  <a:cubicBezTo>
                    <a:pt x="2678" y="59821"/>
                    <a:pt x="2490" y="59152"/>
                    <a:pt x="2302" y="58503"/>
                  </a:cubicBezTo>
                  <a:close/>
                  <a:moveTo>
                    <a:pt x="91311" y="59005"/>
                  </a:moveTo>
                  <a:cubicBezTo>
                    <a:pt x="91122" y="59654"/>
                    <a:pt x="90934" y="60303"/>
                    <a:pt x="90725" y="60951"/>
                  </a:cubicBezTo>
                  <a:lnTo>
                    <a:pt x="91499" y="61202"/>
                  </a:lnTo>
                  <a:cubicBezTo>
                    <a:pt x="91729" y="60554"/>
                    <a:pt x="91918" y="59884"/>
                    <a:pt x="92106" y="59215"/>
                  </a:cubicBezTo>
                  <a:lnTo>
                    <a:pt x="91311" y="59005"/>
                  </a:lnTo>
                  <a:close/>
                  <a:moveTo>
                    <a:pt x="3515" y="62395"/>
                  </a:moveTo>
                  <a:lnTo>
                    <a:pt x="2741" y="62688"/>
                  </a:lnTo>
                  <a:cubicBezTo>
                    <a:pt x="2971" y="63316"/>
                    <a:pt x="3222" y="63985"/>
                    <a:pt x="3494" y="64634"/>
                  </a:cubicBezTo>
                  <a:lnTo>
                    <a:pt x="4248" y="64320"/>
                  </a:lnTo>
                  <a:cubicBezTo>
                    <a:pt x="3997" y="63671"/>
                    <a:pt x="3745" y="63044"/>
                    <a:pt x="3515" y="62395"/>
                  </a:cubicBezTo>
                  <a:close/>
                  <a:moveTo>
                    <a:pt x="90055" y="62897"/>
                  </a:moveTo>
                  <a:cubicBezTo>
                    <a:pt x="89825" y="63525"/>
                    <a:pt x="89553" y="64174"/>
                    <a:pt x="89302" y="64801"/>
                  </a:cubicBezTo>
                  <a:lnTo>
                    <a:pt x="90055" y="65115"/>
                  </a:lnTo>
                  <a:cubicBezTo>
                    <a:pt x="90327" y="64487"/>
                    <a:pt x="90578" y="63839"/>
                    <a:pt x="90830" y="63190"/>
                  </a:cubicBezTo>
                  <a:lnTo>
                    <a:pt x="90055" y="62897"/>
                  </a:lnTo>
                  <a:close/>
                  <a:moveTo>
                    <a:pt x="5064" y="66182"/>
                  </a:moveTo>
                  <a:lnTo>
                    <a:pt x="4310" y="66538"/>
                  </a:lnTo>
                  <a:cubicBezTo>
                    <a:pt x="4603" y="67166"/>
                    <a:pt x="4917" y="67793"/>
                    <a:pt x="5231" y="68400"/>
                  </a:cubicBezTo>
                  <a:lnTo>
                    <a:pt x="5963" y="68023"/>
                  </a:lnTo>
                  <a:cubicBezTo>
                    <a:pt x="5649" y="67417"/>
                    <a:pt x="5357" y="66810"/>
                    <a:pt x="5064" y="66182"/>
                  </a:cubicBezTo>
                  <a:close/>
                  <a:moveTo>
                    <a:pt x="88465" y="66663"/>
                  </a:moveTo>
                  <a:cubicBezTo>
                    <a:pt x="88172" y="67270"/>
                    <a:pt x="87858" y="67898"/>
                    <a:pt x="87524" y="68505"/>
                  </a:cubicBezTo>
                  <a:lnTo>
                    <a:pt x="88256" y="68881"/>
                  </a:lnTo>
                  <a:cubicBezTo>
                    <a:pt x="88591" y="68275"/>
                    <a:pt x="88905" y="67647"/>
                    <a:pt x="89197" y="67019"/>
                  </a:cubicBezTo>
                  <a:lnTo>
                    <a:pt x="88465" y="66663"/>
                  </a:lnTo>
                  <a:close/>
                  <a:moveTo>
                    <a:pt x="6947" y="69802"/>
                  </a:moveTo>
                  <a:lnTo>
                    <a:pt x="6214" y="70220"/>
                  </a:lnTo>
                  <a:cubicBezTo>
                    <a:pt x="6570" y="70806"/>
                    <a:pt x="6926" y="71413"/>
                    <a:pt x="7302" y="71999"/>
                  </a:cubicBezTo>
                  <a:lnTo>
                    <a:pt x="7993" y="71560"/>
                  </a:lnTo>
                  <a:cubicBezTo>
                    <a:pt x="7637" y="70974"/>
                    <a:pt x="7282" y="70388"/>
                    <a:pt x="6947" y="69802"/>
                  </a:cubicBezTo>
                  <a:close/>
                  <a:moveTo>
                    <a:pt x="86540" y="70283"/>
                  </a:moveTo>
                  <a:cubicBezTo>
                    <a:pt x="86184" y="70869"/>
                    <a:pt x="85829" y="71455"/>
                    <a:pt x="85452" y="72020"/>
                  </a:cubicBezTo>
                  <a:lnTo>
                    <a:pt x="86143" y="72480"/>
                  </a:lnTo>
                  <a:cubicBezTo>
                    <a:pt x="86519" y="71894"/>
                    <a:pt x="86896" y="71308"/>
                    <a:pt x="87252" y="70702"/>
                  </a:cubicBezTo>
                  <a:lnTo>
                    <a:pt x="86540" y="70283"/>
                  </a:lnTo>
                  <a:close/>
                  <a:moveTo>
                    <a:pt x="9123" y="73254"/>
                  </a:moveTo>
                  <a:lnTo>
                    <a:pt x="8453" y="73715"/>
                  </a:lnTo>
                  <a:cubicBezTo>
                    <a:pt x="8851" y="74280"/>
                    <a:pt x="9269" y="74845"/>
                    <a:pt x="9688" y="75409"/>
                  </a:cubicBezTo>
                  <a:lnTo>
                    <a:pt x="10336" y="74907"/>
                  </a:lnTo>
                  <a:cubicBezTo>
                    <a:pt x="9918" y="74363"/>
                    <a:pt x="9520" y="73798"/>
                    <a:pt x="9123" y="73254"/>
                  </a:cubicBezTo>
                  <a:close/>
                  <a:moveTo>
                    <a:pt x="84301" y="73715"/>
                  </a:moveTo>
                  <a:cubicBezTo>
                    <a:pt x="83904" y="74259"/>
                    <a:pt x="83485" y="74803"/>
                    <a:pt x="83067" y="75347"/>
                  </a:cubicBezTo>
                  <a:lnTo>
                    <a:pt x="83715" y="75849"/>
                  </a:lnTo>
                  <a:cubicBezTo>
                    <a:pt x="84134" y="75305"/>
                    <a:pt x="84573" y="74740"/>
                    <a:pt x="84971" y="74196"/>
                  </a:cubicBezTo>
                  <a:lnTo>
                    <a:pt x="84301" y="73715"/>
                  </a:lnTo>
                  <a:close/>
                  <a:moveTo>
                    <a:pt x="11613" y="76498"/>
                  </a:moveTo>
                  <a:lnTo>
                    <a:pt x="10985" y="77021"/>
                  </a:lnTo>
                  <a:cubicBezTo>
                    <a:pt x="11424" y="77544"/>
                    <a:pt x="11906" y="78067"/>
                    <a:pt x="12366" y="78590"/>
                  </a:cubicBezTo>
                  <a:lnTo>
                    <a:pt x="12973" y="78025"/>
                  </a:lnTo>
                  <a:cubicBezTo>
                    <a:pt x="12512" y="77523"/>
                    <a:pt x="12052" y="77021"/>
                    <a:pt x="11613" y="76498"/>
                  </a:cubicBezTo>
                  <a:close/>
                  <a:moveTo>
                    <a:pt x="81770" y="76916"/>
                  </a:moveTo>
                  <a:cubicBezTo>
                    <a:pt x="81309" y="77439"/>
                    <a:pt x="80849" y="77941"/>
                    <a:pt x="80389" y="78443"/>
                  </a:cubicBezTo>
                  <a:lnTo>
                    <a:pt x="80995" y="79008"/>
                  </a:lnTo>
                  <a:cubicBezTo>
                    <a:pt x="81477" y="78506"/>
                    <a:pt x="81937" y="77983"/>
                    <a:pt x="82397" y="77460"/>
                  </a:cubicBezTo>
                  <a:lnTo>
                    <a:pt x="81770" y="76916"/>
                  </a:lnTo>
                  <a:close/>
                  <a:moveTo>
                    <a:pt x="14396" y="79490"/>
                  </a:moveTo>
                  <a:lnTo>
                    <a:pt x="13810" y="80075"/>
                  </a:lnTo>
                  <a:cubicBezTo>
                    <a:pt x="14291" y="80578"/>
                    <a:pt x="14793" y="81059"/>
                    <a:pt x="15316" y="81519"/>
                  </a:cubicBezTo>
                  <a:lnTo>
                    <a:pt x="15881" y="80912"/>
                  </a:lnTo>
                  <a:cubicBezTo>
                    <a:pt x="15358" y="80452"/>
                    <a:pt x="14877" y="79971"/>
                    <a:pt x="14396" y="79490"/>
                  </a:cubicBezTo>
                  <a:close/>
                  <a:moveTo>
                    <a:pt x="78966" y="79887"/>
                  </a:moveTo>
                  <a:cubicBezTo>
                    <a:pt x="78464" y="80368"/>
                    <a:pt x="77962" y="80829"/>
                    <a:pt x="77459" y="81289"/>
                  </a:cubicBezTo>
                  <a:lnTo>
                    <a:pt x="78003" y="81896"/>
                  </a:lnTo>
                  <a:cubicBezTo>
                    <a:pt x="78526" y="81456"/>
                    <a:pt x="79029" y="80975"/>
                    <a:pt x="79531" y="80494"/>
                  </a:cubicBezTo>
                  <a:lnTo>
                    <a:pt x="78966" y="79887"/>
                  </a:lnTo>
                  <a:close/>
                  <a:moveTo>
                    <a:pt x="17409" y="82252"/>
                  </a:moveTo>
                  <a:lnTo>
                    <a:pt x="16885" y="82900"/>
                  </a:lnTo>
                  <a:cubicBezTo>
                    <a:pt x="17409" y="83340"/>
                    <a:pt x="17974" y="83758"/>
                    <a:pt x="18518" y="84197"/>
                  </a:cubicBezTo>
                  <a:lnTo>
                    <a:pt x="19020" y="83528"/>
                  </a:lnTo>
                  <a:cubicBezTo>
                    <a:pt x="18476" y="83109"/>
                    <a:pt x="17932" y="82691"/>
                    <a:pt x="17409" y="82252"/>
                  </a:cubicBezTo>
                  <a:close/>
                  <a:moveTo>
                    <a:pt x="75911" y="82607"/>
                  </a:moveTo>
                  <a:cubicBezTo>
                    <a:pt x="75367" y="83047"/>
                    <a:pt x="74823" y="83465"/>
                    <a:pt x="74300" y="83863"/>
                  </a:cubicBezTo>
                  <a:lnTo>
                    <a:pt x="74781" y="84532"/>
                  </a:lnTo>
                  <a:cubicBezTo>
                    <a:pt x="75346" y="84114"/>
                    <a:pt x="75890" y="83695"/>
                    <a:pt x="76434" y="83256"/>
                  </a:cubicBezTo>
                  <a:lnTo>
                    <a:pt x="75911" y="82607"/>
                  </a:lnTo>
                  <a:close/>
                  <a:moveTo>
                    <a:pt x="20673" y="84741"/>
                  </a:moveTo>
                  <a:lnTo>
                    <a:pt x="20191" y="85411"/>
                  </a:lnTo>
                  <a:cubicBezTo>
                    <a:pt x="20756" y="85809"/>
                    <a:pt x="21342" y="86185"/>
                    <a:pt x="21928" y="86562"/>
                  </a:cubicBezTo>
                  <a:lnTo>
                    <a:pt x="22367" y="85850"/>
                  </a:lnTo>
                  <a:cubicBezTo>
                    <a:pt x="21803" y="85495"/>
                    <a:pt x="21217" y="85118"/>
                    <a:pt x="20673" y="84741"/>
                  </a:cubicBezTo>
                  <a:close/>
                  <a:moveTo>
                    <a:pt x="72626" y="85055"/>
                  </a:moveTo>
                  <a:cubicBezTo>
                    <a:pt x="72061" y="85432"/>
                    <a:pt x="71475" y="85809"/>
                    <a:pt x="70910" y="86143"/>
                  </a:cubicBezTo>
                  <a:lnTo>
                    <a:pt x="71329" y="86855"/>
                  </a:lnTo>
                  <a:cubicBezTo>
                    <a:pt x="71936" y="86499"/>
                    <a:pt x="72521" y="86122"/>
                    <a:pt x="73086" y="85725"/>
                  </a:cubicBezTo>
                  <a:lnTo>
                    <a:pt x="72626" y="85055"/>
                  </a:lnTo>
                  <a:close/>
                  <a:moveTo>
                    <a:pt x="24125" y="86917"/>
                  </a:moveTo>
                  <a:lnTo>
                    <a:pt x="23727" y="87629"/>
                  </a:lnTo>
                  <a:cubicBezTo>
                    <a:pt x="24313" y="87964"/>
                    <a:pt x="24941" y="88298"/>
                    <a:pt x="25548" y="88633"/>
                  </a:cubicBezTo>
                  <a:lnTo>
                    <a:pt x="25924" y="87880"/>
                  </a:lnTo>
                  <a:cubicBezTo>
                    <a:pt x="25318" y="87566"/>
                    <a:pt x="24711" y="87252"/>
                    <a:pt x="24125" y="86917"/>
                  </a:cubicBezTo>
                  <a:close/>
                  <a:moveTo>
                    <a:pt x="69153" y="87189"/>
                  </a:moveTo>
                  <a:cubicBezTo>
                    <a:pt x="68546" y="87503"/>
                    <a:pt x="67939" y="87838"/>
                    <a:pt x="67332" y="88131"/>
                  </a:cubicBezTo>
                  <a:lnTo>
                    <a:pt x="67709" y="88863"/>
                  </a:lnTo>
                  <a:cubicBezTo>
                    <a:pt x="68316" y="88570"/>
                    <a:pt x="68943" y="88236"/>
                    <a:pt x="69550" y="87901"/>
                  </a:cubicBezTo>
                  <a:lnTo>
                    <a:pt x="69153" y="87189"/>
                  </a:lnTo>
                  <a:close/>
                  <a:moveTo>
                    <a:pt x="27766" y="88780"/>
                  </a:moveTo>
                  <a:lnTo>
                    <a:pt x="27431" y="89533"/>
                  </a:lnTo>
                  <a:cubicBezTo>
                    <a:pt x="28059" y="89826"/>
                    <a:pt x="28707" y="90098"/>
                    <a:pt x="29335" y="90349"/>
                  </a:cubicBezTo>
                  <a:lnTo>
                    <a:pt x="29649" y="89596"/>
                  </a:lnTo>
                  <a:cubicBezTo>
                    <a:pt x="29021" y="89324"/>
                    <a:pt x="28393" y="89052"/>
                    <a:pt x="27766" y="88780"/>
                  </a:cubicBezTo>
                  <a:close/>
                  <a:moveTo>
                    <a:pt x="65491" y="89010"/>
                  </a:moveTo>
                  <a:cubicBezTo>
                    <a:pt x="64863" y="89282"/>
                    <a:pt x="64236" y="89533"/>
                    <a:pt x="63608" y="89784"/>
                  </a:cubicBezTo>
                  <a:lnTo>
                    <a:pt x="63901" y="90558"/>
                  </a:lnTo>
                  <a:cubicBezTo>
                    <a:pt x="64549" y="90307"/>
                    <a:pt x="65198" y="90035"/>
                    <a:pt x="65826" y="89763"/>
                  </a:cubicBezTo>
                  <a:lnTo>
                    <a:pt x="65491" y="89010"/>
                  </a:lnTo>
                  <a:close/>
                  <a:moveTo>
                    <a:pt x="31574" y="90307"/>
                  </a:moveTo>
                  <a:lnTo>
                    <a:pt x="31302" y="91102"/>
                  </a:lnTo>
                  <a:cubicBezTo>
                    <a:pt x="31950" y="91311"/>
                    <a:pt x="32620" y="91542"/>
                    <a:pt x="33290" y="91751"/>
                  </a:cubicBezTo>
                  <a:lnTo>
                    <a:pt x="33520" y="90956"/>
                  </a:lnTo>
                  <a:cubicBezTo>
                    <a:pt x="32871" y="90746"/>
                    <a:pt x="32202" y="90537"/>
                    <a:pt x="31574" y="90307"/>
                  </a:cubicBezTo>
                  <a:close/>
                  <a:moveTo>
                    <a:pt x="61683" y="90474"/>
                  </a:moveTo>
                  <a:cubicBezTo>
                    <a:pt x="61034" y="90705"/>
                    <a:pt x="60386" y="90914"/>
                    <a:pt x="59737" y="91102"/>
                  </a:cubicBezTo>
                  <a:lnTo>
                    <a:pt x="59967" y="91897"/>
                  </a:lnTo>
                  <a:cubicBezTo>
                    <a:pt x="60637" y="91688"/>
                    <a:pt x="61285" y="91479"/>
                    <a:pt x="61955" y="91270"/>
                  </a:cubicBezTo>
                  <a:lnTo>
                    <a:pt x="61683" y="90474"/>
                  </a:lnTo>
                  <a:close/>
                  <a:moveTo>
                    <a:pt x="35487" y="91500"/>
                  </a:moveTo>
                  <a:lnTo>
                    <a:pt x="35277" y="92295"/>
                  </a:lnTo>
                  <a:cubicBezTo>
                    <a:pt x="35968" y="92462"/>
                    <a:pt x="36637" y="92630"/>
                    <a:pt x="37307" y="92776"/>
                  </a:cubicBezTo>
                  <a:lnTo>
                    <a:pt x="37474" y="91960"/>
                  </a:lnTo>
                  <a:cubicBezTo>
                    <a:pt x="36826" y="91814"/>
                    <a:pt x="36156" y="91667"/>
                    <a:pt x="35487" y="91500"/>
                  </a:cubicBezTo>
                  <a:close/>
                  <a:moveTo>
                    <a:pt x="57770" y="91625"/>
                  </a:moveTo>
                  <a:cubicBezTo>
                    <a:pt x="57101" y="91772"/>
                    <a:pt x="56431" y="91918"/>
                    <a:pt x="55762" y="92065"/>
                  </a:cubicBezTo>
                  <a:lnTo>
                    <a:pt x="55929" y="92860"/>
                  </a:lnTo>
                  <a:cubicBezTo>
                    <a:pt x="56598" y="92734"/>
                    <a:pt x="57289" y="92588"/>
                    <a:pt x="57959" y="92420"/>
                  </a:cubicBezTo>
                  <a:lnTo>
                    <a:pt x="57770" y="91625"/>
                  </a:lnTo>
                  <a:close/>
                  <a:moveTo>
                    <a:pt x="39504" y="92337"/>
                  </a:moveTo>
                  <a:lnTo>
                    <a:pt x="39357" y="93153"/>
                  </a:lnTo>
                  <a:cubicBezTo>
                    <a:pt x="40048" y="93257"/>
                    <a:pt x="40738" y="93341"/>
                    <a:pt x="41429" y="93425"/>
                  </a:cubicBezTo>
                  <a:lnTo>
                    <a:pt x="41513" y="92609"/>
                  </a:lnTo>
                  <a:cubicBezTo>
                    <a:pt x="40843" y="92525"/>
                    <a:pt x="40173" y="92441"/>
                    <a:pt x="39504" y="92337"/>
                  </a:cubicBezTo>
                  <a:close/>
                  <a:moveTo>
                    <a:pt x="53753" y="92399"/>
                  </a:moveTo>
                  <a:cubicBezTo>
                    <a:pt x="53083" y="92504"/>
                    <a:pt x="52393" y="92588"/>
                    <a:pt x="51723" y="92671"/>
                  </a:cubicBezTo>
                  <a:lnTo>
                    <a:pt x="51807" y="93487"/>
                  </a:lnTo>
                  <a:cubicBezTo>
                    <a:pt x="52497" y="93404"/>
                    <a:pt x="53188" y="93320"/>
                    <a:pt x="53878" y="93215"/>
                  </a:cubicBezTo>
                  <a:lnTo>
                    <a:pt x="53753" y="92399"/>
                  </a:lnTo>
                  <a:close/>
                  <a:moveTo>
                    <a:pt x="43563" y="92797"/>
                  </a:moveTo>
                  <a:lnTo>
                    <a:pt x="43500" y="93613"/>
                  </a:lnTo>
                  <a:cubicBezTo>
                    <a:pt x="44191" y="93676"/>
                    <a:pt x="44881" y="93697"/>
                    <a:pt x="45572" y="93718"/>
                  </a:cubicBezTo>
                  <a:lnTo>
                    <a:pt x="45593" y="92902"/>
                  </a:lnTo>
                  <a:cubicBezTo>
                    <a:pt x="44923" y="92881"/>
                    <a:pt x="44233" y="92839"/>
                    <a:pt x="43563" y="92797"/>
                  </a:cubicBezTo>
                  <a:close/>
                  <a:moveTo>
                    <a:pt x="49673" y="92818"/>
                  </a:moveTo>
                  <a:cubicBezTo>
                    <a:pt x="49003" y="92860"/>
                    <a:pt x="48334" y="92902"/>
                    <a:pt x="47643" y="92902"/>
                  </a:cubicBezTo>
                  <a:lnTo>
                    <a:pt x="47643" y="93739"/>
                  </a:lnTo>
                  <a:cubicBezTo>
                    <a:pt x="48355" y="93718"/>
                    <a:pt x="49045" y="93697"/>
                    <a:pt x="49736" y="93655"/>
                  </a:cubicBezTo>
                  <a:lnTo>
                    <a:pt x="49673" y="928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9" name="Google Shape;1399;p28"/>
          <p:cNvSpPr/>
          <p:nvPr/>
        </p:nvSpPr>
        <p:spPr>
          <a:xfrm>
            <a:off x="3047218" y="4374150"/>
            <a:ext cx="403625" cy="355525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28"/>
          <p:cNvSpPr/>
          <p:nvPr/>
        </p:nvSpPr>
        <p:spPr>
          <a:xfrm>
            <a:off x="3883479" y="3942335"/>
            <a:ext cx="391150" cy="354850"/>
          </a:xfrm>
          <a:custGeom>
            <a:avLst/>
            <a:gdLst/>
            <a:ahLst/>
            <a:cxnLst/>
            <a:rect l="l" t="t" r="r" b="b"/>
            <a:pathLst>
              <a:path w="15646" h="14194" extrusionOk="0">
                <a:moveTo>
                  <a:pt x="7810" y="1"/>
                </a:moveTo>
                <a:cubicBezTo>
                  <a:pt x="4597" y="1"/>
                  <a:pt x="1673" y="2206"/>
                  <a:pt x="901" y="5462"/>
                </a:cubicBezTo>
                <a:cubicBezTo>
                  <a:pt x="1" y="9298"/>
                  <a:pt x="2369" y="13101"/>
                  <a:pt x="6205" y="14002"/>
                </a:cubicBezTo>
                <a:cubicBezTo>
                  <a:pt x="6751" y="14131"/>
                  <a:pt x="7298" y="14193"/>
                  <a:pt x="7836" y="14193"/>
                </a:cubicBezTo>
                <a:cubicBezTo>
                  <a:pt x="11049" y="14193"/>
                  <a:pt x="13973" y="11988"/>
                  <a:pt x="14745" y="8731"/>
                </a:cubicBezTo>
                <a:cubicBezTo>
                  <a:pt x="15645" y="4895"/>
                  <a:pt x="13277" y="1059"/>
                  <a:pt x="9441" y="192"/>
                </a:cubicBezTo>
                <a:cubicBezTo>
                  <a:pt x="8895" y="63"/>
                  <a:pt x="8348" y="1"/>
                  <a:pt x="78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28"/>
          <p:cNvSpPr/>
          <p:nvPr/>
        </p:nvSpPr>
        <p:spPr>
          <a:xfrm>
            <a:off x="5623389" y="4261279"/>
            <a:ext cx="390300" cy="354850"/>
          </a:xfrm>
          <a:custGeom>
            <a:avLst/>
            <a:gdLst/>
            <a:ahLst/>
            <a:cxnLst/>
            <a:rect l="l" t="t" r="r" b="b"/>
            <a:pathLst>
              <a:path w="15612" h="14194" extrusionOk="0">
                <a:moveTo>
                  <a:pt x="7776" y="1"/>
                </a:moveTo>
                <a:cubicBezTo>
                  <a:pt x="4564" y="1"/>
                  <a:pt x="1639" y="2206"/>
                  <a:pt x="868" y="5462"/>
                </a:cubicBezTo>
                <a:cubicBezTo>
                  <a:pt x="1" y="9298"/>
                  <a:pt x="2369" y="13101"/>
                  <a:pt x="6172" y="14002"/>
                </a:cubicBezTo>
                <a:cubicBezTo>
                  <a:pt x="6722" y="14131"/>
                  <a:pt x="7272" y="14193"/>
                  <a:pt x="7813" y="14193"/>
                </a:cubicBezTo>
                <a:cubicBezTo>
                  <a:pt x="11040" y="14193"/>
                  <a:pt x="13940" y="11988"/>
                  <a:pt x="14711" y="8731"/>
                </a:cubicBezTo>
                <a:cubicBezTo>
                  <a:pt x="15612" y="4895"/>
                  <a:pt x="13243" y="1059"/>
                  <a:pt x="9407" y="192"/>
                </a:cubicBezTo>
                <a:cubicBezTo>
                  <a:pt x="8861" y="63"/>
                  <a:pt x="8315" y="1"/>
                  <a:pt x="77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28"/>
          <p:cNvSpPr/>
          <p:nvPr/>
        </p:nvSpPr>
        <p:spPr>
          <a:xfrm>
            <a:off x="4805294" y="3938877"/>
            <a:ext cx="390325" cy="355650"/>
          </a:xfrm>
          <a:custGeom>
            <a:avLst/>
            <a:gdLst/>
            <a:ahLst/>
            <a:cxnLst/>
            <a:rect l="l" t="t" r="r" b="b"/>
            <a:pathLst>
              <a:path w="15613" h="14226" extrusionOk="0">
                <a:moveTo>
                  <a:pt x="7799" y="0"/>
                </a:moveTo>
                <a:cubicBezTo>
                  <a:pt x="4566" y="0"/>
                  <a:pt x="1645" y="2209"/>
                  <a:pt x="902" y="5495"/>
                </a:cubicBezTo>
                <a:cubicBezTo>
                  <a:pt x="1" y="9298"/>
                  <a:pt x="2369" y="13134"/>
                  <a:pt x="6172" y="14035"/>
                </a:cubicBezTo>
                <a:cubicBezTo>
                  <a:pt x="6722" y="14164"/>
                  <a:pt x="7272" y="14226"/>
                  <a:pt x="7812" y="14226"/>
                </a:cubicBezTo>
                <a:cubicBezTo>
                  <a:pt x="11039" y="14226"/>
                  <a:pt x="13940" y="12017"/>
                  <a:pt x="14712" y="8731"/>
                </a:cubicBezTo>
                <a:cubicBezTo>
                  <a:pt x="15612" y="4928"/>
                  <a:pt x="13244" y="1092"/>
                  <a:pt x="9441" y="192"/>
                </a:cubicBezTo>
                <a:cubicBezTo>
                  <a:pt x="8891" y="62"/>
                  <a:pt x="8341" y="0"/>
                  <a:pt x="77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28"/>
          <p:cNvSpPr txBox="1"/>
          <p:nvPr/>
        </p:nvSpPr>
        <p:spPr>
          <a:xfrm>
            <a:off x="1105504" y="1730568"/>
            <a:ext cx="3169125" cy="684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 tree is a nonlinear hierarchical data structure that consists of nodes connected by edges and contains no cycles.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28"/>
          <p:cNvSpPr txBox="1"/>
          <p:nvPr/>
        </p:nvSpPr>
        <p:spPr>
          <a:xfrm>
            <a:off x="43796" y="3905451"/>
            <a:ext cx="2001834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 binary tree is a tree where each node has at most two children.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8" name="Google Shape;1408;p28"/>
          <p:cNvSpPr txBox="1"/>
          <p:nvPr/>
        </p:nvSpPr>
        <p:spPr>
          <a:xfrm>
            <a:off x="5220550" y="1682049"/>
            <a:ext cx="3061550" cy="738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 balanced tree is a tree where each leaf node is "not more than a certain distance" away from the root than any other leaf.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9" name="Google Shape;1409;p28"/>
          <p:cNvSpPr txBox="1"/>
          <p:nvPr/>
        </p:nvSpPr>
        <p:spPr>
          <a:xfrm>
            <a:off x="7042299" y="3927674"/>
            <a:ext cx="1911614" cy="80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 balanced binary tree has the properties of both a binary tree and a balanced tree.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0" name="Google Shape;1410;p28"/>
          <p:cNvSpPr/>
          <p:nvPr/>
        </p:nvSpPr>
        <p:spPr>
          <a:xfrm>
            <a:off x="842900" y="3113973"/>
            <a:ext cx="403625" cy="355525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1" name="Google Shape;1411;p28"/>
          <p:cNvSpPr/>
          <p:nvPr/>
        </p:nvSpPr>
        <p:spPr>
          <a:xfrm>
            <a:off x="2461006" y="1047346"/>
            <a:ext cx="403625" cy="355525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3" name="Google Shape;1413;p28"/>
          <p:cNvSpPr/>
          <p:nvPr/>
        </p:nvSpPr>
        <p:spPr>
          <a:xfrm>
            <a:off x="6590624" y="914777"/>
            <a:ext cx="403625" cy="355525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4" name="Google Shape;1414;p28"/>
          <p:cNvSpPr/>
          <p:nvPr/>
        </p:nvSpPr>
        <p:spPr>
          <a:xfrm>
            <a:off x="7796295" y="3137994"/>
            <a:ext cx="403625" cy="355525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5" name="Google Shape;1415;p28"/>
          <p:cNvSpPr txBox="1"/>
          <p:nvPr/>
        </p:nvSpPr>
        <p:spPr>
          <a:xfrm>
            <a:off x="1998991" y="1390413"/>
            <a:ext cx="132867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600" b="1" dirty="0">
                <a:latin typeface="Roboto"/>
                <a:ea typeface="Roboto"/>
                <a:cs typeface="Roboto"/>
                <a:sym typeface="Roboto"/>
              </a:rPr>
              <a:t>Generic tree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7" name="Google Shape;1417;p28"/>
          <p:cNvSpPr txBox="1"/>
          <p:nvPr/>
        </p:nvSpPr>
        <p:spPr>
          <a:xfrm>
            <a:off x="417413" y="3496307"/>
            <a:ext cx="12546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Binary tree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8" name="Google Shape;1418;p28"/>
          <p:cNvSpPr txBox="1"/>
          <p:nvPr/>
        </p:nvSpPr>
        <p:spPr>
          <a:xfrm>
            <a:off x="6044105" y="1286267"/>
            <a:ext cx="1496661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Balanced tree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9" name="Google Shape;1419;p28"/>
          <p:cNvSpPr txBox="1"/>
          <p:nvPr/>
        </p:nvSpPr>
        <p:spPr>
          <a:xfrm>
            <a:off x="6946421" y="3562205"/>
            <a:ext cx="2103371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Balanced binary tree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0D49-F256-0A67-A9B1-32365760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Use Case Diagram</a:t>
            </a:r>
            <a:endParaRPr lang="en-US" dirty="0"/>
          </a:p>
        </p:txBody>
      </p:sp>
      <p:pic>
        <p:nvPicPr>
          <p:cNvPr id="4" name="Picture 3" descr="A diagram of a tree data structure&#10;&#10;Description automatically generated">
            <a:extLst>
              <a:ext uri="{FF2B5EF4-FFF2-40B4-BE49-F238E27FC236}">
                <a16:creationId xmlns:a16="http://schemas.microsoft.com/office/drawing/2014/main" id="{7E3CDABA-F0F7-B087-B70D-26300996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92" y="771052"/>
            <a:ext cx="5787064" cy="437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0D49-F256-0A67-A9B1-32365760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General Class Diagram</a:t>
            </a:r>
            <a:endParaRPr lang="en-US" dirty="0"/>
          </a:p>
        </p:txBody>
      </p:sp>
      <p:pic>
        <p:nvPicPr>
          <p:cNvPr id="9" name="Picture 8" descr="Several yellow boxes with black text&#10;&#10;Description automatically generated">
            <a:extLst>
              <a:ext uri="{FF2B5EF4-FFF2-40B4-BE49-F238E27FC236}">
                <a16:creationId xmlns:a16="http://schemas.microsoft.com/office/drawing/2014/main" id="{F24D186F-CD5D-F831-43F2-711C7834E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77" y="778177"/>
            <a:ext cx="7980845" cy="436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3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0D49-F256-0A67-A9B1-32365760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Class Diagram</a:t>
            </a: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297F42D2-2BDB-050E-97B8-A09B4C3A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849"/>
            <a:ext cx="9144000" cy="37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0D49-F256-0A67-A9B1-32365760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Class Diagram</a:t>
            </a:r>
          </a:p>
        </p:txBody>
      </p:sp>
      <p:pic>
        <p:nvPicPr>
          <p:cNvPr id="4" name="Picture 3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B306511-0778-3298-6233-3A6473F7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55" y="778177"/>
            <a:ext cx="8367290" cy="43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7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0D49-F256-0A67-A9B1-32365760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Data Structure Class Diagram</a:t>
            </a:r>
          </a:p>
        </p:txBody>
      </p:sp>
      <p:pic>
        <p:nvPicPr>
          <p:cNvPr id="4" name="Picture 3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B306511-0778-3298-6233-3A6473F78B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97" t="13545" r="34221" b="20346"/>
          <a:stretch/>
        </p:blipFill>
        <p:spPr>
          <a:xfrm>
            <a:off x="5919068" y="1032882"/>
            <a:ext cx="2524635" cy="3617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B2170-A2CE-DA9D-92B5-83B0DE5A1CA2}"/>
              </a:ext>
            </a:extLst>
          </p:cNvPr>
          <p:cNvSpPr txBox="1"/>
          <p:nvPr/>
        </p:nvSpPr>
        <p:spPr>
          <a:xfrm>
            <a:off x="625583" y="87899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Generic Tree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EE4CC-E868-F046-E313-75F87DAA8A9E}"/>
              </a:ext>
            </a:extLst>
          </p:cNvPr>
          <p:cNvSpPr txBox="1"/>
          <p:nvPr/>
        </p:nvSpPr>
        <p:spPr>
          <a:xfrm>
            <a:off x="327845" y="1287586"/>
            <a:ext cx="5136955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generic tree is a tree structure where each node can have an arbitrary number of children nodes.</a:t>
            </a:r>
            <a:endParaRPr lang="vi-VN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Six operations are supported in the Generic Tree Class, including insert, delete, search, traverse, create, update</a:t>
            </a:r>
            <a:endParaRPr lang="vi-VN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For each operation, corresponding exceptions are handled, ensuring robustness in the tree's manipulation.</a:t>
            </a:r>
            <a:endParaRPr lang="vi-VN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class also implements checking algorithms to validate the operations, ensuring the tree remains consistent.</a:t>
            </a:r>
          </a:p>
        </p:txBody>
      </p:sp>
    </p:spTree>
    <p:extLst>
      <p:ext uri="{BB962C8B-B14F-4D97-AF65-F5344CB8AC3E}">
        <p14:creationId xmlns:p14="http://schemas.microsoft.com/office/powerpoint/2010/main" val="4191752936"/>
      </p:ext>
    </p:extLst>
  </p:cSld>
  <p:clrMapOvr>
    <a:masterClrMapping/>
  </p:clrMapOvr>
</p:sld>
</file>

<file path=ppt/theme/theme1.xml><?xml version="1.0" encoding="utf-8"?>
<a:theme xmlns:a="http://schemas.openxmlformats.org/drawingml/2006/main" name="Tree Infographics by Slidesgo">
  <a:themeElements>
    <a:clrScheme name="Simple Light">
      <a:dk1>
        <a:srgbClr val="595959"/>
      </a:dk1>
      <a:lt1>
        <a:srgbClr val="EEEEEE"/>
      </a:lt1>
      <a:dk2>
        <a:srgbClr val="BF9164"/>
      </a:dk2>
      <a:lt2>
        <a:srgbClr val="957552"/>
      </a:lt2>
      <a:accent1>
        <a:srgbClr val="39B54A"/>
      </a:accent1>
      <a:accent2>
        <a:srgbClr val="61C46E"/>
      </a:accent2>
      <a:accent3>
        <a:srgbClr val="22B573"/>
      </a:accent3>
      <a:accent4>
        <a:srgbClr val="4EC48F"/>
      </a:accent4>
      <a:accent5>
        <a:srgbClr val="7DC144"/>
      </a:accent5>
      <a:accent6>
        <a:srgbClr val="97CD6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846</Words>
  <Application>Microsoft Office PowerPoint</Application>
  <PresentationFormat>On-screen Show (16:9)</PresentationFormat>
  <Paragraphs>117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Fira Sans Extra Condensed Medium</vt:lpstr>
      <vt:lpstr>Roboto</vt:lpstr>
      <vt:lpstr>Arial</vt:lpstr>
      <vt:lpstr>Tree Infographics by Slidesgo</vt:lpstr>
      <vt:lpstr>Visualization of operations on  Tree Data structures</vt:lpstr>
      <vt:lpstr>Problems</vt:lpstr>
      <vt:lpstr>Benefits of Visualization</vt:lpstr>
      <vt:lpstr>Types of tree data structures</vt:lpstr>
      <vt:lpstr>Use Case Diagram</vt:lpstr>
      <vt:lpstr>General Class Diagram</vt:lpstr>
      <vt:lpstr>Exception Class Diagram</vt:lpstr>
      <vt:lpstr>Tree Data Structure Class Diagram</vt:lpstr>
      <vt:lpstr>Tree Data Structure Class Diagram</vt:lpstr>
      <vt:lpstr>Tree Data Structure Class Diagram</vt:lpstr>
      <vt:lpstr>Tree Data Structure Class Diagram</vt:lpstr>
      <vt:lpstr>Tree Data Structure Class Diagram</vt:lpstr>
      <vt:lpstr>Operation Class Diagram</vt:lpstr>
      <vt:lpstr>Explaination of OOP techniques</vt:lpstr>
      <vt:lpstr>Inheritance </vt:lpstr>
      <vt:lpstr>Encapsulation</vt:lpstr>
      <vt:lpstr>Polymorphism</vt:lpstr>
      <vt:lpstr>Association &amp; Aggregation </vt:lpstr>
      <vt:lpstr>Composition</vt:lpstr>
      <vt:lpstr>Dependency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operations on Tree Data structures</dc:title>
  <cp:lastModifiedBy>ADMIN</cp:lastModifiedBy>
  <cp:revision>39</cp:revision>
  <dcterms:modified xsi:type="dcterms:W3CDTF">2024-06-09T11:24:33Z</dcterms:modified>
</cp:coreProperties>
</file>