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0"/>
  </p:notesMasterIdLst>
  <p:sldIdLst>
    <p:sldId id="256" r:id="rId2"/>
    <p:sldId id="258" r:id="rId3"/>
    <p:sldId id="260" r:id="rId4"/>
    <p:sldId id="259" r:id="rId5"/>
    <p:sldId id="338" r:id="rId6"/>
    <p:sldId id="329" r:id="rId7"/>
    <p:sldId id="267" r:id="rId8"/>
    <p:sldId id="262" r:id="rId9"/>
    <p:sldId id="330" r:id="rId10"/>
    <p:sldId id="326" r:id="rId11"/>
    <p:sldId id="331" r:id="rId12"/>
    <p:sldId id="274" r:id="rId13"/>
    <p:sldId id="287" r:id="rId14"/>
    <p:sldId id="332" r:id="rId15"/>
    <p:sldId id="333" r:id="rId16"/>
    <p:sldId id="327" r:id="rId17"/>
    <p:sldId id="279" r:id="rId18"/>
    <p:sldId id="263" r:id="rId19"/>
    <p:sldId id="314" r:id="rId20"/>
    <p:sldId id="334" r:id="rId21"/>
    <p:sldId id="328" r:id="rId22"/>
    <p:sldId id="317" r:id="rId23"/>
    <p:sldId id="285" r:id="rId24"/>
    <p:sldId id="319" r:id="rId25"/>
    <p:sldId id="335" r:id="rId26"/>
    <p:sldId id="320" r:id="rId27"/>
    <p:sldId id="315" r:id="rId28"/>
    <p:sldId id="324" r:id="rId29"/>
    <p:sldId id="322" r:id="rId30"/>
    <p:sldId id="336" r:id="rId31"/>
    <p:sldId id="273" r:id="rId32"/>
    <p:sldId id="316" r:id="rId33"/>
    <p:sldId id="325" r:id="rId34"/>
    <p:sldId id="323" r:id="rId35"/>
    <p:sldId id="337" r:id="rId36"/>
    <p:sldId id="321" r:id="rId37"/>
    <p:sldId id="312" r:id="rId38"/>
    <p:sldId id="339" r:id="rId3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1"/>
    </p:embeddedFont>
    <p:embeddedFont>
      <p:font typeface="Chakra Petch Medium" panose="020B0604020202020204" charset="-34"/>
      <p:regular r:id="rId42"/>
      <p:bold r:id="rId43"/>
      <p:italic r:id="rId44"/>
      <p:boldItalic r:id="rId45"/>
    </p:embeddedFont>
    <p:embeddedFont>
      <p:font typeface="Fira Code" panose="020B0809050000020004" pitchFamily="49" charset="0"/>
      <p:regular r:id="rId46"/>
      <p:bold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C8D0F-33A0-4024-938F-062B6F40D914}">
  <a:tblStyle styleId="{C11C8D0F-33A0-4024-938F-062B6F40D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694411DA-6C39-5A35-98A8-A7AFFD66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1FA47333-4304-E972-1E72-7728A76D91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FBB97461-EE20-D507-BFF0-DB7433583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33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17030f7ab2_0_2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17030f7ab2_0_2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7796DE59-D6FE-8726-004D-3DF29C07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>
            <a:extLst>
              <a:ext uri="{FF2B5EF4-FFF2-40B4-BE49-F238E27FC236}">
                <a16:creationId xmlns:a16="http://schemas.microsoft.com/office/drawing/2014/main" id="{F6DC1E21-89B8-A666-AEC6-943540E2F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>
            <a:extLst>
              <a:ext uri="{FF2B5EF4-FFF2-40B4-BE49-F238E27FC236}">
                <a16:creationId xmlns:a16="http://schemas.microsoft.com/office/drawing/2014/main" id="{2B245162-A61A-E679-4CE1-951017401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4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821E786B-B12F-DE80-2468-C190CA85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0D7BE71B-DABA-6C2D-6CAA-9CFD2822D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1000BA7D-DD0D-A464-519A-A44DDA279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FB6A48D4-AAB7-7949-2B61-CF84BEDAB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0503CB5D-AF8B-7DBB-8F3A-FE3E00D6A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54910DF7-1271-5134-992B-9E42FFA7C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4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C7E0A00E-A3BF-BF73-E751-09095F21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>
            <a:extLst>
              <a:ext uri="{FF2B5EF4-FFF2-40B4-BE49-F238E27FC236}">
                <a16:creationId xmlns:a16="http://schemas.microsoft.com/office/drawing/2014/main" id="{79D85BE9-CC57-700D-3569-16FFDB6B7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>
            <a:extLst>
              <a:ext uri="{FF2B5EF4-FFF2-40B4-BE49-F238E27FC236}">
                <a16:creationId xmlns:a16="http://schemas.microsoft.com/office/drawing/2014/main" id="{99373F15-8933-D305-2C7B-DE8D1F8A1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53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24DE9E11-0821-2E89-0839-AACEF028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3DAB118C-1679-B91A-3F71-4745B3F4B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22118C29-B451-2FDB-54EE-40B92D9EA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9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23E978A4-34E7-F6E3-0413-F83C0218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DDD0F3C0-ECC5-45F0-D456-A427769142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70C08229-B996-EE23-AD26-A1C676E5A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4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>
          <a:extLst>
            <a:ext uri="{FF2B5EF4-FFF2-40B4-BE49-F238E27FC236}">
              <a16:creationId xmlns:a16="http://schemas.microsoft.com/office/drawing/2014/main" id="{E486A1E8-2EDA-F203-2167-F6766FD6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>
            <a:extLst>
              <a:ext uri="{FF2B5EF4-FFF2-40B4-BE49-F238E27FC236}">
                <a16:creationId xmlns:a16="http://schemas.microsoft.com/office/drawing/2014/main" id="{9834173E-7566-EE1B-B216-0E101864DC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>
            <a:extLst>
              <a:ext uri="{FF2B5EF4-FFF2-40B4-BE49-F238E27FC236}">
                <a16:creationId xmlns:a16="http://schemas.microsoft.com/office/drawing/2014/main" id="{155206CE-E4FF-1239-9E51-F49521E37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8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7030f7ab2_0_22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7030f7ab2_0_2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2F1214EB-FAE0-6062-1D59-48FCC0EE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>
            <a:extLst>
              <a:ext uri="{FF2B5EF4-FFF2-40B4-BE49-F238E27FC236}">
                <a16:creationId xmlns:a16="http://schemas.microsoft.com/office/drawing/2014/main" id="{BCCF3187-B86E-8F51-5826-D700AB1DE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>
            <a:extLst>
              <a:ext uri="{FF2B5EF4-FFF2-40B4-BE49-F238E27FC236}">
                <a16:creationId xmlns:a16="http://schemas.microsoft.com/office/drawing/2014/main" id="{4742EFDB-4115-3AF4-F3FA-D282444DF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097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BE5D15D4-47DA-3036-FED7-F94AAC81D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DCEFA1CE-3341-1EAF-045D-7D0308704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74CD6AA8-F2F5-B577-2D61-CB09AD2C2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35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D2F2ED9B-070D-09AC-ADC0-81418735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6E091754-54C7-CEC8-F73F-162B6B34E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AFE2A12D-1DBD-A64E-669F-800C364FD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365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>
          <a:extLst>
            <a:ext uri="{FF2B5EF4-FFF2-40B4-BE49-F238E27FC236}">
              <a16:creationId xmlns:a16="http://schemas.microsoft.com/office/drawing/2014/main" id="{554B8AEC-EDED-9D2A-1AA3-2E873B82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7030f7ab2_0_22219:notes">
            <a:extLst>
              <a:ext uri="{FF2B5EF4-FFF2-40B4-BE49-F238E27FC236}">
                <a16:creationId xmlns:a16="http://schemas.microsoft.com/office/drawing/2014/main" id="{6F8DEDC2-4D66-2AF4-A408-0771AA7EE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7030f7ab2_0_22219:notes">
            <a:extLst>
              <a:ext uri="{FF2B5EF4-FFF2-40B4-BE49-F238E27FC236}">
                <a16:creationId xmlns:a16="http://schemas.microsoft.com/office/drawing/2014/main" id="{AD3C3C9C-62AE-D519-FDB0-EC79AB00D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419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0641C5CA-C169-4371-79EB-54F85E5F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>
            <a:extLst>
              <a:ext uri="{FF2B5EF4-FFF2-40B4-BE49-F238E27FC236}">
                <a16:creationId xmlns:a16="http://schemas.microsoft.com/office/drawing/2014/main" id="{B3550DEF-6068-AE32-76CA-4A91125CE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>
            <a:extLst>
              <a:ext uri="{FF2B5EF4-FFF2-40B4-BE49-F238E27FC236}">
                <a16:creationId xmlns:a16="http://schemas.microsoft.com/office/drawing/2014/main" id="{2E5469E7-9A00-8686-E9D3-412D204CA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271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5B95B874-6618-C862-D876-E874CE7C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DAAEBE05-D921-B0F5-DFA2-B9C487A357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6250865F-DE7C-ED7E-16FF-D79888062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790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>
          <a:extLst>
            <a:ext uri="{FF2B5EF4-FFF2-40B4-BE49-F238E27FC236}">
              <a16:creationId xmlns:a16="http://schemas.microsoft.com/office/drawing/2014/main" id="{3DB0ED5F-E1D6-8B3A-E75E-3C198FF7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7030f7ab2_0_22300:notes">
            <a:extLst>
              <a:ext uri="{FF2B5EF4-FFF2-40B4-BE49-F238E27FC236}">
                <a16:creationId xmlns:a16="http://schemas.microsoft.com/office/drawing/2014/main" id="{2A2E30BB-997D-C01A-C243-D3E751441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17030f7ab2_0_22300:notes">
            <a:extLst>
              <a:ext uri="{FF2B5EF4-FFF2-40B4-BE49-F238E27FC236}">
                <a16:creationId xmlns:a16="http://schemas.microsoft.com/office/drawing/2014/main" id="{750CA71E-5098-4B24-F97B-57A9BA3C2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093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>
          <a:extLst>
            <a:ext uri="{FF2B5EF4-FFF2-40B4-BE49-F238E27FC236}">
              <a16:creationId xmlns:a16="http://schemas.microsoft.com/office/drawing/2014/main" id="{A95713AA-9C72-05CB-7347-71B7D400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7030f7ab2_0_22219:notes">
            <a:extLst>
              <a:ext uri="{FF2B5EF4-FFF2-40B4-BE49-F238E27FC236}">
                <a16:creationId xmlns:a16="http://schemas.microsoft.com/office/drawing/2014/main" id="{1C8FAB15-9FE3-56DD-F5CE-4C87A083B0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7030f7ab2_0_22219:notes">
            <a:extLst>
              <a:ext uri="{FF2B5EF4-FFF2-40B4-BE49-F238E27FC236}">
                <a16:creationId xmlns:a16="http://schemas.microsoft.com/office/drawing/2014/main" id="{80773F21-01B0-3574-A147-69318A164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965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D61B90B1-30D9-F891-8422-253361DB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>
            <a:extLst>
              <a:ext uri="{FF2B5EF4-FFF2-40B4-BE49-F238E27FC236}">
                <a16:creationId xmlns:a16="http://schemas.microsoft.com/office/drawing/2014/main" id="{F23C1A68-1EC7-7290-5E2E-A38A199D3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>
            <a:extLst>
              <a:ext uri="{FF2B5EF4-FFF2-40B4-BE49-F238E27FC236}">
                <a16:creationId xmlns:a16="http://schemas.microsoft.com/office/drawing/2014/main" id="{50FFF615-2112-DEBE-DC64-0B6495B01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918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A5A03DE1-E244-12C8-2DA2-8E1EF7AC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65CA02FD-DAB8-988B-2BEB-21697B474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9263944F-8AE4-C405-DA6E-3F3E7343D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039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>
          <a:extLst>
            <a:ext uri="{FF2B5EF4-FFF2-40B4-BE49-F238E27FC236}">
              <a16:creationId xmlns:a16="http://schemas.microsoft.com/office/drawing/2014/main" id="{8CD9A229-9E40-5BE7-2C9B-F1EFDED9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17030f7ab2_0_22113:notes">
            <a:extLst>
              <a:ext uri="{FF2B5EF4-FFF2-40B4-BE49-F238E27FC236}">
                <a16:creationId xmlns:a16="http://schemas.microsoft.com/office/drawing/2014/main" id="{C91A433A-2B88-7B61-535C-AA9CBBB51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17030f7ab2_0_22113:notes">
            <a:extLst>
              <a:ext uri="{FF2B5EF4-FFF2-40B4-BE49-F238E27FC236}">
                <a16:creationId xmlns:a16="http://schemas.microsoft.com/office/drawing/2014/main" id="{9D19653D-F918-2C39-2D6F-BB3F9A564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19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>
          <a:extLst>
            <a:ext uri="{FF2B5EF4-FFF2-40B4-BE49-F238E27FC236}">
              <a16:creationId xmlns:a16="http://schemas.microsoft.com/office/drawing/2014/main" id="{52A5A939-B179-D7EE-B9D5-70562C8AD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>
            <a:extLst>
              <a:ext uri="{FF2B5EF4-FFF2-40B4-BE49-F238E27FC236}">
                <a16:creationId xmlns:a16="http://schemas.microsoft.com/office/drawing/2014/main" id="{1E1F5D2A-7C70-34D2-BD86-73905FB29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>
            <a:extLst>
              <a:ext uri="{FF2B5EF4-FFF2-40B4-BE49-F238E27FC236}">
                <a16:creationId xmlns:a16="http://schemas.microsoft.com/office/drawing/2014/main" id="{AC0E6677-F76C-3F13-8985-4C4916B1B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58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>
          <a:extLst>
            <a:ext uri="{FF2B5EF4-FFF2-40B4-BE49-F238E27FC236}">
              <a16:creationId xmlns:a16="http://schemas.microsoft.com/office/drawing/2014/main" id="{49C74FEE-3015-B614-36F4-BBD6801C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>
            <a:extLst>
              <a:ext uri="{FF2B5EF4-FFF2-40B4-BE49-F238E27FC236}">
                <a16:creationId xmlns:a16="http://schemas.microsoft.com/office/drawing/2014/main" id="{A24C8539-4D11-14A3-70CF-2EE775E09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>
            <a:extLst>
              <a:ext uri="{FF2B5EF4-FFF2-40B4-BE49-F238E27FC236}">
                <a16:creationId xmlns:a16="http://schemas.microsoft.com/office/drawing/2014/main" id="{D468AEE1-7F12-0BB8-04A5-5A5B24C6E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3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>
          <a:extLst>
            <a:ext uri="{FF2B5EF4-FFF2-40B4-BE49-F238E27FC236}">
              <a16:creationId xmlns:a16="http://schemas.microsoft.com/office/drawing/2014/main" id="{DD00C7ED-9E1B-1830-3D48-087C0126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>
            <a:extLst>
              <a:ext uri="{FF2B5EF4-FFF2-40B4-BE49-F238E27FC236}">
                <a16:creationId xmlns:a16="http://schemas.microsoft.com/office/drawing/2014/main" id="{5E7BFC82-67FD-7F69-5F82-372C302D67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>
            <a:extLst>
              <a:ext uri="{FF2B5EF4-FFF2-40B4-BE49-F238E27FC236}">
                <a16:creationId xmlns:a16="http://schemas.microsoft.com/office/drawing/2014/main" id="{B5E95A95-9274-686E-2985-E4C307455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69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>
          <a:extLst>
            <a:ext uri="{FF2B5EF4-FFF2-40B4-BE49-F238E27FC236}">
              <a16:creationId xmlns:a16="http://schemas.microsoft.com/office/drawing/2014/main" id="{05A3440D-58DF-365B-D1AF-943544151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>
            <a:extLst>
              <a:ext uri="{FF2B5EF4-FFF2-40B4-BE49-F238E27FC236}">
                <a16:creationId xmlns:a16="http://schemas.microsoft.com/office/drawing/2014/main" id="{6C1C3CED-C876-4CE7-315B-1C29A4432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>
            <a:extLst>
              <a:ext uri="{FF2B5EF4-FFF2-40B4-BE49-F238E27FC236}">
                <a16:creationId xmlns:a16="http://schemas.microsoft.com/office/drawing/2014/main" id="{ECDAFDF4-BBD9-A10A-6908-19B5FD9F2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29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17030f7a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17030f7a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7030f7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7030f7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87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3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8" r:id="rId9"/>
    <p:sldLayoutId id="2147483669" r:id="rId10"/>
    <p:sldLayoutId id="2147483671" r:id="rId11"/>
    <p:sldLayoutId id="2147483674" r:id="rId12"/>
    <p:sldLayoutId id="2147483677" r:id="rId13"/>
    <p:sldLayoutId id="2147483678" r:id="rId14"/>
    <p:sldLayoutId id="2147483682" r:id="rId15"/>
    <p:sldLayoutId id="214748368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dirty="0" err="1"/>
              <a:t>OS</a:t>
            </a:r>
            <a:r>
              <a:rPr lang="vi-VN" sz="4500" dirty="0"/>
              <a:t> Project</a:t>
            </a:r>
            <a:r>
              <a:rPr lang="en" sz="4500" dirty="0"/>
              <a:t>:</a:t>
            </a:r>
            <a:endParaRPr sz="31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100" dirty="0"/>
              <a:t>Scheduling Algorithms in Multiprocessor Systems</a:t>
            </a:r>
            <a:endParaRPr lang="en-US" sz="3100" dirty="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4501676" y="3377137"/>
            <a:ext cx="4286046" cy="101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chemeClr val="lt1"/>
                </a:solidFill>
                <a:highlight>
                  <a:schemeClr val="dk1"/>
                </a:highlight>
              </a:rPr>
              <a:t>Group</a:t>
            </a:r>
            <a:r>
              <a:rPr lang="vi-VN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vi-VN" dirty="0" err="1">
                <a:solidFill>
                  <a:schemeClr val="lt1"/>
                </a:solidFill>
                <a:highlight>
                  <a:schemeClr val="dk1"/>
                </a:highlight>
              </a:rPr>
              <a:t>member</a:t>
            </a:r>
            <a:r>
              <a:rPr lang="vi-VN" dirty="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lt1"/>
                </a:solidFill>
              </a:rPr>
              <a:t>	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/>
              <a:t>Nguyễn</a:t>
            </a:r>
            <a:r>
              <a:rPr lang="en-US" dirty="0"/>
              <a:t> Minh </a:t>
            </a:r>
            <a:r>
              <a:rPr lang="en-US" dirty="0" err="1"/>
              <a:t>Khôi</a:t>
            </a:r>
            <a:r>
              <a:rPr lang="en-US" dirty="0"/>
              <a:t> 20226050</a:t>
            </a:r>
            <a:br>
              <a:rPr lang="en-US" dirty="0"/>
            </a:br>
            <a:r>
              <a:rPr lang="vi-VN" dirty="0"/>
              <a:t>	</a:t>
            </a:r>
            <a:r>
              <a:rPr lang="en-US" dirty="0"/>
              <a:t> Vũ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20225962</a:t>
            </a:r>
            <a:br>
              <a:rPr lang="en-US" dirty="0"/>
            </a:br>
            <a:r>
              <a:rPr lang="vi-VN" dirty="0"/>
              <a:t>	</a:t>
            </a:r>
            <a:r>
              <a:rPr lang="en-US" dirty="0"/>
              <a:t> Lê </a:t>
            </a:r>
            <a:r>
              <a:rPr lang="en-US" dirty="0" err="1"/>
              <a:t>Đại</a:t>
            </a:r>
            <a:r>
              <a:rPr lang="en-US" dirty="0"/>
              <a:t> Lâm 20225982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8DAC15A9-1F7A-A531-77F0-7BA15AE4F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First-Come, First-Served (</a:t>
            </a:r>
            <a:r>
              <a:rPr lang="en-US" sz="3200" b="1" dirty="0" err="1"/>
              <a:t>FCFS</a:t>
            </a:r>
            <a:r>
              <a:rPr lang="en-US" sz="3200" b="1" dirty="0"/>
              <a:t>)</a:t>
            </a:r>
            <a:endParaRPr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B4AD8C-27EE-009B-879E-21F39AFB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14" y="1280322"/>
            <a:ext cx="7232986" cy="30304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118947CE-A46A-A458-387E-218D492D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>
            <a:extLst>
              <a:ext uri="{FF2B5EF4-FFF2-40B4-BE49-F238E27FC236}">
                <a16:creationId xmlns:a16="http://schemas.microsoft.com/office/drawing/2014/main" id="{D02C2AD8-F906-8C82-E9C7-2E4CC1135874}"/>
              </a:ext>
            </a:extLst>
          </p:cNvPr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3">
            <a:extLst>
              <a:ext uri="{FF2B5EF4-FFF2-40B4-BE49-F238E27FC236}">
                <a16:creationId xmlns:a16="http://schemas.microsoft.com/office/drawing/2014/main" id="{B7DBB92A-3661-2B60-16F0-04795A3572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/>
              <a:t>Simplicity:</a:t>
            </a:r>
            <a:r>
              <a:rPr lang="en-US" dirty="0"/>
              <a:t> </a:t>
            </a:r>
            <a:r>
              <a:rPr lang="en-US" dirty="0" err="1"/>
              <a:t>FCFS</a:t>
            </a:r>
            <a:r>
              <a:rPr lang="en-US" dirty="0"/>
              <a:t> is easy to implement and understand.</a:t>
            </a:r>
            <a:endParaRPr lang="vi-V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/>
              <a:t>Predictability:</a:t>
            </a:r>
            <a:r>
              <a:rPr lang="en-US" dirty="0"/>
              <a:t> </a:t>
            </a:r>
            <a:r>
              <a:rPr lang="en-US" dirty="0" err="1"/>
              <a:t>FCFS</a:t>
            </a:r>
            <a:r>
              <a:rPr lang="en-US" dirty="0"/>
              <a:t> provides predictable execution by following a fixed order of arrival.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4" name="Google Shape;1294;p53">
            <a:extLst>
              <a:ext uri="{FF2B5EF4-FFF2-40B4-BE49-F238E27FC236}">
                <a16:creationId xmlns:a16="http://schemas.microsoft.com/office/drawing/2014/main" id="{AC356F80-3AD5-83DD-FB42-EDC577E35B5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65563" y="2172237"/>
            <a:ext cx="4518336" cy="266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Inefficiency:</a:t>
            </a:r>
            <a:r>
              <a:rPr lang="en-US" sz="1200" dirty="0"/>
              <a:t> </a:t>
            </a:r>
            <a:r>
              <a:rPr lang="en-US" sz="1200" dirty="0" err="1"/>
              <a:t>FCFS</a:t>
            </a:r>
            <a:r>
              <a:rPr lang="en-US" sz="1200" dirty="0"/>
              <a:t> may lead to long waiting times for processes with short burst times if they</a:t>
            </a:r>
            <a:r>
              <a:rPr lang="vi-VN" sz="1200" dirty="0"/>
              <a:t> </a:t>
            </a:r>
            <a:r>
              <a:rPr lang="en-US" sz="1200" dirty="0"/>
              <a:t>are queued after long tasks, known as the </a:t>
            </a:r>
            <a:r>
              <a:rPr lang="en-US" sz="1200" b="1" dirty="0"/>
              <a:t>convoy effect</a:t>
            </a:r>
            <a:r>
              <a:rPr lang="en-US" sz="1200" dirty="0"/>
              <a:t>.</a:t>
            </a: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Poor Load Balancing: </a:t>
            </a:r>
            <a:r>
              <a:rPr lang="en-US" sz="1200" dirty="0" err="1"/>
              <a:t>FCFS</a:t>
            </a:r>
            <a:r>
              <a:rPr lang="en-US" sz="1200" dirty="0"/>
              <a:t> doesn’t consider load distribution among processors, so some</a:t>
            </a:r>
            <a:r>
              <a:rPr lang="vi-VN" sz="1200" dirty="0"/>
              <a:t> </a:t>
            </a:r>
            <a:r>
              <a:rPr lang="en-US" sz="1200" dirty="0"/>
              <a:t>processors may remain idle while others are overloaded.</a:t>
            </a: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Lack of Prioritization: </a:t>
            </a:r>
            <a:r>
              <a:rPr lang="en-US" sz="1200" dirty="0"/>
              <a:t>Processes are not prioritized by urgency or processing time, which can</a:t>
            </a:r>
            <a:r>
              <a:rPr lang="vi-VN" sz="1200" dirty="0"/>
              <a:t> </a:t>
            </a:r>
            <a:r>
              <a:rPr lang="en-US" sz="1200" dirty="0"/>
              <a:t>lead to inefficient use of processor </a:t>
            </a:r>
            <a:r>
              <a:rPr lang="vi-VN" sz="1200" dirty="0" err="1"/>
              <a:t>time</a:t>
            </a:r>
            <a:r>
              <a:rPr lang="vi-VN" sz="1200" dirty="0"/>
              <a:t>.</a:t>
            </a:r>
            <a:endParaRPr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>
            <a:extLst>
              <a:ext uri="{FF2B5EF4-FFF2-40B4-BE49-F238E27FC236}">
                <a16:creationId xmlns:a16="http://schemas.microsoft.com/office/drawing/2014/main" id="{2E5B75BA-2440-B915-5A19-D1406EF6C28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1296" name="Google Shape;1296;p53">
            <a:extLst>
              <a:ext uri="{FF2B5EF4-FFF2-40B4-BE49-F238E27FC236}">
                <a16:creationId xmlns:a16="http://schemas.microsoft.com/office/drawing/2014/main" id="{5B91B210-CA8F-5A76-478F-B3D650DB758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</a:t>
            </a:r>
            <a:endParaRPr dirty="0"/>
          </a:p>
        </p:txBody>
      </p:sp>
      <p:grpSp>
        <p:nvGrpSpPr>
          <p:cNvPr id="1297" name="Google Shape;1297;p53">
            <a:extLst>
              <a:ext uri="{FF2B5EF4-FFF2-40B4-BE49-F238E27FC236}">
                <a16:creationId xmlns:a16="http://schemas.microsoft.com/office/drawing/2014/main" id="{E50D9753-97CC-9B69-D492-112A674A18CC}"/>
              </a:ext>
            </a:extLst>
          </p:cNvPr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>
              <a:extLst>
                <a:ext uri="{FF2B5EF4-FFF2-40B4-BE49-F238E27FC236}">
                  <a16:creationId xmlns:a16="http://schemas.microsoft.com/office/drawing/2014/main" id="{3BA54BAC-0FA2-FAC2-E90D-AE635903010C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>
              <a:extLst>
                <a:ext uri="{FF2B5EF4-FFF2-40B4-BE49-F238E27FC236}">
                  <a16:creationId xmlns:a16="http://schemas.microsoft.com/office/drawing/2014/main" id="{E83D91CA-4316-C168-31A2-434DA890879B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>
              <a:extLst>
                <a:ext uri="{FF2B5EF4-FFF2-40B4-BE49-F238E27FC236}">
                  <a16:creationId xmlns:a16="http://schemas.microsoft.com/office/drawing/2014/main" id="{42F81D76-8AC0-7451-8104-868093020DD1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>
              <a:extLst>
                <a:ext uri="{FF2B5EF4-FFF2-40B4-BE49-F238E27FC236}">
                  <a16:creationId xmlns:a16="http://schemas.microsoft.com/office/drawing/2014/main" id="{C8D57318-08FD-08B1-3AC7-9702409124A0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>
              <a:extLst>
                <a:ext uri="{FF2B5EF4-FFF2-40B4-BE49-F238E27FC236}">
                  <a16:creationId xmlns:a16="http://schemas.microsoft.com/office/drawing/2014/main" id="{0131D073-6BFF-CFB9-CBE4-2B0903A23579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>
              <a:extLst>
                <a:ext uri="{FF2B5EF4-FFF2-40B4-BE49-F238E27FC236}">
                  <a16:creationId xmlns:a16="http://schemas.microsoft.com/office/drawing/2014/main" id="{90F57740-75F1-856F-544A-0B5D0659E161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>
              <a:extLst>
                <a:ext uri="{FF2B5EF4-FFF2-40B4-BE49-F238E27FC236}">
                  <a16:creationId xmlns:a16="http://schemas.microsoft.com/office/drawing/2014/main" id="{9F5D52BA-47A7-C55C-E1DE-1918928D8342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>
              <a:extLst>
                <a:ext uri="{FF2B5EF4-FFF2-40B4-BE49-F238E27FC236}">
                  <a16:creationId xmlns:a16="http://schemas.microsoft.com/office/drawing/2014/main" id="{9B71C3A6-D9C9-FA8A-4B43-9FCE7EFC9A27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>
              <a:extLst>
                <a:ext uri="{FF2B5EF4-FFF2-40B4-BE49-F238E27FC236}">
                  <a16:creationId xmlns:a16="http://schemas.microsoft.com/office/drawing/2014/main" id="{91094DC0-C954-1816-4106-2A3B1FBA36D9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>
              <a:extLst>
                <a:ext uri="{FF2B5EF4-FFF2-40B4-BE49-F238E27FC236}">
                  <a16:creationId xmlns:a16="http://schemas.microsoft.com/office/drawing/2014/main" id="{8444DF95-D847-AA2D-FD6A-2BE8CED189E7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>
              <a:extLst>
                <a:ext uri="{FF2B5EF4-FFF2-40B4-BE49-F238E27FC236}">
                  <a16:creationId xmlns:a16="http://schemas.microsoft.com/office/drawing/2014/main" id="{12457F2A-2661-890C-DA32-6525D04B1A7E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>
              <a:extLst>
                <a:ext uri="{FF2B5EF4-FFF2-40B4-BE49-F238E27FC236}">
                  <a16:creationId xmlns:a16="http://schemas.microsoft.com/office/drawing/2014/main" id="{09F2A19A-D4D2-F39E-31B3-3BD697753CA7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>
              <a:extLst>
                <a:ext uri="{FF2B5EF4-FFF2-40B4-BE49-F238E27FC236}">
                  <a16:creationId xmlns:a16="http://schemas.microsoft.com/office/drawing/2014/main" id="{3DF1072E-83A9-F06C-8A5D-E9E6072F5552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>
              <a:extLst>
                <a:ext uri="{FF2B5EF4-FFF2-40B4-BE49-F238E27FC236}">
                  <a16:creationId xmlns:a16="http://schemas.microsoft.com/office/drawing/2014/main" id="{E2D2D78D-F9A7-0C6B-9BE0-779BC72EAF60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3B9A362F-D99A-96AD-0D46-D608BC457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First-Come, First-Served (</a:t>
            </a:r>
            <a:r>
              <a:rPr lang="en-US" sz="3200" b="1" dirty="0" err="1"/>
              <a:t>FCFS</a:t>
            </a:r>
            <a:r>
              <a:rPr lang="en-US" sz="3200" b="1" dirty="0"/>
              <a:t>)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4370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Shortest Job First</a:t>
            </a:r>
            <a:endParaRPr dirty="0"/>
          </a:p>
        </p:txBody>
      </p:sp>
      <p:sp>
        <p:nvSpPr>
          <p:cNvPr id="1317" name="Google Shape;1317;p54"/>
          <p:cNvSpPr txBox="1">
            <a:spLocks noGrp="1"/>
          </p:cNvSpPr>
          <p:nvPr>
            <p:ph type="title" idx="2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9" name="Google Shape;1319;p54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320" name="Google Shape;1320;p5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5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7"/>
          <p:cNvSpPr txBox="1">
            <a:spLocks noGrp="1"/>
          </p:cNvSpPr>
          <p:nvPr>
            <p:ph type="subTitle" idx="1"/>
          </p:nvPr>
        </p:nvSpPr>
        <p:spPr>
          <a:xfrm>
            <a:off x="3467014" y="1495330"/>
            <a:ext cx="5577124" cy="2822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processor can handle one process at a time.</a:t>
            </a:r>
            <a:endParaRPr lang="vi-V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Processes are sorted by burst time, and a priority queue (waiting) is used to manage processes</a:t>
            </a:r>
            <a:r>
              <a:rPr lang="vi-VN" dirty="0"/>
              <a:t> </a:t>
            </a:r>
            <a:r>
              <a:rPr lang="en-US" dirty="0"/>
              <a:t>based on their burst time.</a:t>
            </a:r>
            <a:endParaRPr lang="vi-V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a process is completed, the processor</a:t>
            </a:r>
            <a:r>
              <a:rPr lang="vi-VN" dirty="0"/>
              <a:t> </a:t>
            </a:r>
            <a:r>
              <a:rPr lang="en-US" dirty="0"/>
              <a:t>marks the process as finished. Completed processes</a:t>
            </a:r>
            <a:r>
              <a:rPr lang="vi-VN" dirty="0"/>
              <a:t> </a:t>
            </a:r>
            <a:r>
              <a:rPr lang="en-US" dirty="0"/>
              <a:t>are recorded, and the system stops once all processes are complete.</a:t>
            </a:r>
            <a:endParaRPr dirty="0"/>
          </a:p>
        </p:txBody>
      </p:sp>
      <p:sp>
        <p:nvSpPr>
          <p:cNvPr id="1777" name="Google Shape;1777;p67"/>
          <p:cNvSpPr txBox="1">
            <a:spLocks noGrp="1"/>
          </p:cNvSpPr>
          <p:nvPr>
            <p:ph type="title"/>
          </p:nvPr>
        </p:nvSpPr>
        <p:spPr>
          <a:xfrm>
            <a:off x="720000" y="665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Shortest Job First</a:t>
            </a:r>
            <a:endParaRPr b="1" dirty="0"/>
          </a:p>
        </p:txBody>
      </p:sp>
      <p:grpSp>
        <p:nvGrpSpPr>
          <p:cNvPr id="1780" name="Google Shape;1780;p67"/>
          <p:cNvGrpSpPr/>
          <p:nvPr/>
        </p:nvGrpSpPr>
        <p:grpSpPr>
          <a:xfrm>
            <a:off x="3230497" y="3591994"/>
            <a:ext cx="378215" cy="598023"/>
            <a:chOff x="1654675" y="1997765"/>
            <a:chExt cx="445587" cy="704551"/>
          </a:xfrm>
        </p:grpSpPr>
        <p:sp>
          <p:nvSpPr>
            <p:cNvPr id="1781" name="Google Shape;1781;p67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7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7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7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7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7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7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7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7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7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7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7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7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7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7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7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7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7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7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7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7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7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7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7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3D58766-7678-5A2C-9097-91E675F6C8E5}"/>
              </a:ext>
            </a:extLst>
          </p:cNvPr>
          <p:cNvSpPr txBox="1"/>
          <p:nvPr/>
        </p:nvSpPr>
        <p:spPr>
          <a:xfrm>
            <a:off x="154277" y="1781888"/>
            <a:ext cx="3075220" cy="2249752"/>
          </a:xfrm>
          <a:custGeom>
            <a:avLst/>
            <a:gdLst/>
            <a:ahLst/>
            <a:cxnLst/>
            <a:rect l="l" t="t" r="r" b="b"/>
            <a:pathLst>
              <a:path w="3075220" h="2249752">
                <a:moveTo>
                  <a:pt x="1528620" y="1715008"/>
                </a:moveTo>
                <a:lnTo>
                  <a:pt x="1518649" y="1718829"/>
                </a:lnTo>
                <a:lnTo>
                  <a:pt x="1510663" y="1722651"/>
                </a:lnTo>
                <a:lnTo>
                  <a:pt x="1502677" y="1728371"/>
                </a:lnTo>
                <a:lnTo>
                  <a:pt x="1496699" y="1734115"/>
                </a:lnTo>
                <a:lnTo>
                  <a:pt x="1492706" y="1743657"/>
                </a:lnTo>
                <a:lnTo>
                  <a:pt x="1490722" y="1751300"/>
                </a:lnTo>
                <a:lnTo>
                  <a:pt x="1488713" y="1760842"/>
                </a:lnTo>
                <a:lnTo>
                  <a:pt x="1490722" y="1770384"/>
                </a:lnTo>
                <a:lnTo>
                  <a:pt x="1492706" y="1779949"/>
                </a:lnTo>
                <a:lnTo>
                  <a:pt x="1496699" y="1787569"/>
                </a:lnTo>
                <a:lnTo>
                  <a:pt x="1502677" y="1793312"/>
                </a:lnTo>
                <a:lnTo>
                  <a:pt x="1510663" y="1799033"/>
                </a:lnTo>
                <a:lnTo>
                  <a:pt x="1518649" y="1804776"/>
                </a:lnTo>
                <a:lnTo>
                  <a:pt x="1528620" y="1806676"/>
                </a:lnTo>
                <a:lnTo>
                  <a:pt x="1538614" y="1808598"/>
                </a:lnTo>
                <a:lnTo>
                  <a:pt x="1546600" y="1806676"/>
                </a:lnTo>
                <a:lnTo>
                  <a:pt x="1556571" y="1804776"/>
                </a:lnTo>
                <a:lnTo>
                  <a:pt x="1564557" y="1799033"/>
                </a:lnTo>
                <a:lnTo>
                  <a:pt x="1572543" y="1793312"/>
                </a:lnTo>
                <a:lnTo>
                  <a:pt x="1578521" y="1787569"/>
                </a:lnTo>
                <a:lnTo>
                  <a:pt x="1582514" y="1779949"/>
                </a:lnTo>
                <a:lnTo>
                  <a:pt x="1584499" y="1770384"/>
                </a:lnTo>
                <a:lnTo>
                  <a:pt x="1586507" y="1760842"/>
                </a:lnTo>
                <a:lnTo>
                  <a:pt x="1584499" y="1751300"/>
                </a:lnTo>
                <a:lnTo>
                  <a:pt x="1582514" y="1743657"/>
                </a:lnTo>
                <a:lnTo>
                  <a:pt x="1578521" y="1734115"/>
                </a:lnTo>
                <a:lnTo>
                  <a:pt x="1572543" y="1728371"/>
                </a:lnTo>
                <a:lnTo>
                  <a:pt x="1564557" y="1722651"/>
                </a:lnTo>
                <a:lnTo>
                  <a:pt x="1556571" y="1718829"/>
                </a:lnTo>
                <a:lnTo>
                  <a:pt x="1546600" y="1715008"/>
                </a:lnTo>
                <a:lnTo>
                  <a:pt x="1538614" y="1715008"/>
                </a:lnTo>
                <a:close/>
                <a:moveTo>
                  <a:pt x="506131" y="1278050"/>
                </a:moveTo>
                <a:cubicBezTo>
                  <a:pt x="498330" y="1278050"/>
                  <a:pt x="491796" y="1280817"/>
                  <a:pt x="486529" y="1286352"/>
                </a:cubicBezTo>
                <a:cubicBezTo>
                  <a:pt x="481261" y="1291886"/>
                  <a:pt x="478294" y="1300453"/>
                  <a:pt x="477627" y="1312055"/>
                </a:cubicBezTo>
                <a:lnTo>
                  <a:pt x="532534" y="1312055"/>
                </a:lnTo>
                <a:cubicBezTo>
                  <a:pt x="532334" y="1300787"/>
                  <a:pt x="529867" y="1292302"/>
                  <a:pt x="525133" y="1286602"/>
                </a:cubicBezTo>
                <a:cubicBezTo>
                  <a:pt x="520399" y="1280901"/>
                  <a:pt x="514065" y="1278050"/>
                  <a:pt x="506131" y="1278050"/>
                </a:cubicBezTo>
                <a:close/>
                <a:moveTo>
                  <a:pt x="258481" y="1278050"/>
                </a:moveTo>
                <a:cubicBezTo>
                  <a:pt x="250680" y="1278050"/>
                  <a:pt x="244146" y="1280817"/>
                  <a:pt x="238879" y="1286352"/>
                </a:cubicBezTo>
                <a:cubicBezTo>
                  <a:pt x="233611" y="1291886"/>
                  <a:pt x="230644" y="1300453"/>
                  <a:pt x="229977" y="1312055"/>
                </a:cubicBezTo>
                <a:lnTo>
                  <a:pt x="284884" y="1312055"/>
                </a:lnTo>
                <a:cubicBezTo>
                  <a:pt x="284684" y="1300787"/>
                  <a:pt x="282217" y="1292302"/>
                  <a:pt x="277483" y="1286602"/>
                </a:cubicBezTo>
                <a:cubicBezTo>
                  <a:pt x="272749" y="1280901"/>
                  <a:pt x="266415" y="1278050"/>
                  <a:pt x="258481" y="1278050"/>
                </a:cubicBezTo>
                <a:close/>
                <a:moveTo>
                  <a:pt x="1123556" y="1277950"/>
                </a:moveTo>
                <a:cubicBezTo>
                  <a:pt x="1114488" y="1277950"/>
                  <a:pt x="1107637" y="1281318"/>
                  <a:pt x="1103003" y="1288052"/>
                </a:cubicBezTo>
                <a:cubicBezTo>
                  <a:pt x="1098369" y="1294786"/>
                  <a:pt x="1096052" y="1305187"/>
                  <a:pt x="1096052" y="1319256"/>
                </a:cubicBezTo>
                <a:cubicBezTo>
                  <a:pt x="1096052" y="1333191"/>
                  <a:pt x="1098336" y="1343509"/>
                  <a:pt x="1102903" y="1350209"/>
                </a:cubicBezTo>
                <a:cubicBezTo>
                  <a:pt x="1107470" y="1356910"/>
                  <a:pt x="1114288" y="1360261"/>
                  <a:pt x="1123356" y="1360261"/>
                </a:cubicBezTo>
                <a:cubicBezTo>
                  <a:pt x="1132423" y="1360261"/>
                  <a:pt x="1139241" y="1356894"/>
                  <a:pt x="1143808" y="1350159"/>
                </a:cubicBezTo>
                <a:cubicBezTo>
                  <a:pt x="1148375" y="1343425"/>
                  <a:pt x="1150659" y="1333057"/>
                  <a:pt x="1150659" y="1319056"/>
                </a:cubicBezTo>
                <a:cubicBezTo>
                  <a:pt x="1150659" y="1305054"/>
                  <a:pt x="1148392" y="1294703"/>
                  <a:pt x="1143858" y="1288002"/>
                </a:cubicBezTo>
                <a:cubicBezTo>
                  <a:pt x="1139324" y="1281301"/>
                  <a:pt x="1132557" y="1277950"/>
                  <a:pt x="1123556" y="1277950"/>
                </a:cubicBezTo>
                <a:close/>
                <a:moveTo>
                  <a:pt x="1574226" y="1266449"/>
                </a:moveTo>
                <a:lnTo>
                  <a:pt x="1622532" y="1266449"/>
                </a:lnTo>
                <a:lnTo>
                  <a:pt x="1622532" y="1358461"/>
                </a:lnTo>
                <a:lnTo>
                  <a:pt x="1652236" y="1358461"/>
                </a:lnTo>
                <a:lnTo>
                  <a:pt x="1652236" y="1371762"/>
                </a:lnTo>
                <a:lnTo>
                  <a:pt x="1573226" y="1371762"/>
                </a:lnTo>
                <a:lnTo>
                  <a:pt x="1573226" y="1358461"/>
                </a:lnTo>
                <a:lnTo>
                  <a:pt x="1605730" y="1358461"/>
                </a:lnTo>
                <a:lnTo>
                  <a:pt x="1605730" y="1279751"/>
                </a:lnTo>
                <a:lnTo>
                  <a:pt x="1574226" y="1279751"/>
                </a:lnTo>
                <a:close/>
                <a:moveTo>
                  <a:pt x="964626" y="1266449"/>
                </a:moveTo>
                <a:lnTo>
                  <a:pt x="1012932" y="1266449"/>
                </a:lnTo>
                <a:lnTo>
                  <a:pt x="1012932" y="1358461"/>
                </a:lnTo>
                <a:lnTo>
                  <a:pt x="1042636" y="1358461"/>
                </a:lnTo>
                <a:lnTo>
                  <a:pt x="1042636" y="1371762"/>
                </a:lnTo>
                <a:lnTo>
                  <a:pt x="963626" y="1371762"/>
                </a:lnTo>
                <a:lnTo>
                  <a:pt x="963626" y="1358461"/>
                </a:lnTo>
                <a:lnTo>
                  <a:pt x="996130" y="1358461"/>
                </a:lnTo>
                <a:lnTo>
                  <a:pt x="996130" y="1279751"/>
                </a:lnTo>
                <a:lnTo>
                  <a:pt x="964626" y="1279751"/>
                </a:lnTo>
                <a:close/>
                <a:moveTo>
                  <a:pt x="711976" y="1266449"/>
                </a:moveTo>
                <a:lnTo>
                  <a:pt x="728778" y="1266449"/>
                </a:lnTo>
                <a:lnTo>
                  <a:pt x="728778" y="1341058"/>
                </a:lnTo>
                <a:cubicBezTo>
                  <a:pt x="728778" y="1347993"/>
                  <a:pt x="730211" y="1352993"/>
                  <a:pt x="733078" y="1356060"/>
                </a:cubicBezTo>
                <a:cubicBezTo>
                  <a:pt x="735945" y="1359127"/>
                  <a:pt x="740413" y="1360661"/>
                  <a:pt x="746480" y="1360661"/>
                </a:cubicBezTo>
                <a:cubicBezTo>
                  <a:pt x="752281" y="1360661"/>
                  <a:pt x="757765" y="1359011"/>
                  <a:pt x="762932" y="1355710"/>
                </a:cubicBezTo>
                <a:cubicBezTo>
                  <a:pt x="768099" y="1352410"/>
                  <a:pt x="772117" y="1348493"/>
                  <a:pt x="774984" y="1343959"/>
                </a:cubicBezTo>
                <a:lnTo>
                  <a:pt x="774984" y="1266449"/>
                </a:lnTo>
                <a:lnTo>
                  <a:pt x="791786" y="1266449"/>
                </a:lnTo>
                <a:lnTo>
                  <a:pt x="791786" y="1371762"/>
                </a:lnTo>
                <a:lnTo>
                  <a:pt x="777484" y="1371762"/>
                </a:lnTo>
                <a:lnTo>
                  <a:pt x="776084" y="1357560"/>
                </a:lnTo>
                <a:cubicBezTo>
                  <a:pt x="771950" y="1362894"/>
                  <a:pt x="766833" y="1366978"/>
                  <a:pt x="760732" y="1369812"/>
                </a:cubicBezTo>
                <a:cubicBezTo>
                  <a:pt x="754631" y="1372646"/>
                  <a:pt x="748514" y="1374062"/>
                  <a:pt x="742380" y="1374062"/>
                </a:cubicBezTo>
                <a:cubicBezTo>
                  <a:pt x="732178" y="1374062"/>
                  <a:pt x="724561" y="1371345"/>
                  <a:pt x="719527" y="1365911"/>
                </a:cubicBezTo>
                <a:cubicBezTo>
                  <a:pt x="714493" y="1360477"/>
                  <a:pt x="711976" y="1352860"/>
                  <a:pt x="711976" y="1343059"/>
                </a:cubicBezTo>
                <a:close/>
                <a:moveTo>
                  <a:pt x="336300" y="1266449"/>
                </a:moveTo>
                <a:lnTo>
                  <a:pt x="356203" y="1266449"/>
                </a:lnTo>
                <a:lnTo>
                  <a:pt x="380606" y="1305654"/>
                </a:lnTo>
                <a:lnTo>
                  <a:pt x="405309" y="1266449"/>
                </a:lnTo>
                <a:lnTo>
                  <a:pt x="424511" y="1266449"/>
                </a:lnTo>
                <a:lnTo>
                  <a:pt x="390507" y="1315455"/>
                </a:lnTo>
                <a:lnTo>
                  <a:pt x="429312" y="1371762"/>
                </a:lnTo>
                <a:lnTo>
                  <a:pt x="408709" y="1371762"/>
                </a:lnTo>
                <a:lnTo>
                  <a:pt x="379906" y="1326557"/>
                </a:lnTo>
                <a:lnTo>
                  <a:pt x="350702" y="1371762"/>
                </a:lnTo>
                <a:lnTo>
                  <a:pt x="331500" y="1371762"/>
                </a:lnTo>
                <a:lnTo>
                  <a:pt x="370405" y="1316155"/>
                </a:lnTo>
                <a:close/>
                <a:moveTo>
                  <a:pt x="1857481" y="1264249"/>
                </a:moveTo>
                <a:cubicBezTo>
                  <a:pt x="1865949" y="1264249"/>
                  <a:pt x="1873333" y="1265382"/>
                  <a:pt x="1879634" y="1267649"/>
                </a:cubicBezTo>
                <a:cubicBezTo>
                  <a:pt x="1885934" y="1269916"/>
                  <a:pt x="1891285" y="1272650"/>
                  <a:pt x="1895686" y="1275850"/>
                </a:cubicBezTo>
                <a:lnTo>
                  <a:pt x="1888285" y="1287252"/>
                </a:lnTo>
                <a:cubicBezTo>
                  <a:pt x="1884351" y="1284518"/>
                  <a:pt x="1879967" y="1282268"/>
                  <a:pt x="1875133" y="1280501"/>
                </a:cubicBezTo>
                <a:cubicBezTo>
                  <a:pt x="1870299" y="1278734"/>
                  <a:pt x="1864482" y="1277850"/>
                  <a:pt x="1857681" y="1277850"/>
                </a:cubicBezTo>
                <a:cubicBezTo>
                  <a:pt x="1849413" y="1277850"/>
                  <a:pt x="1843546" y="1279134"/>
                  <a:pt x="1840079" y="1281701"/>
                </a:cubicBezTo>
                <a:cubicBezTo>
                  <a:pt x="1836612" y="1284268"/>
                  <a:pt x="1834878" y="1287585"/>
                  <a:pt x="1834878" y="1291652"/>
                </a:cubicBezTo>
                <a:cubicBezTo>
                  <a:pt x="1834878" y="1294786"/>
                  <a:pt x="1835728" y="1297370"/>
                  <a:pt x="1837428" y="1299403"/>
                </a:cubicBezTo>
                <a:cubicBezTo>
                  <a:pt x="1839129" y="1301437"/>
                  <a:pt x="1842012" y="1303254"/>
                  <a:pt x="1846079" y="1304854"/>
                </a:cubicBezTo>
                <a:cubicBezTo>
                  <a:pt x="1850147" y="1306454"/>
                  <a:pt x="1855747" y="1308221"/>
                  <a:pt x="1862882" y="1310154"/>
                </a:cubicBezTo>
                <a:cubicBezTo>
                  <a:pt x="1869749" y="1312021"/>
                  <a:pt x="1875750" y="1314222"/>
                  <a:pt x="1880884" y="1316755"/>
                </a:cubicBezTo>
                <a:cubicBezTo>
                  <a:pt x="1886018" y="1319289"/>
                  <a:pt x="1890002" y="1322606"/>
                  <a:pt x="1892835" y="1326707"/>
                </a:cubicBezTo>
                <a:cubicBezTo>
                  <a:pt x="1895669" y="1330807"/>
                  <a:pt x="1897086" y="1336124"/>
                  <a:pt x="1897086" y="1342659"/>
                </a:cubicBezTo>
                <a:cubicBezTo>
                  <a:pt x="1897086" y="1350126"/>
                  <a:pt x="1894952" y="1356177"/>
                  <a:pt x="1890685" y="1360811"/>
                </a:cubicBezTo>
                <a:cubicBezTo>
                  <a:pt x="1886418" y="1365445"/>
                  <a:pt x="1880900" y="1368812"/>
                  <a:pt x="1874133" y="1370912"/>
                </a:cubicBezTo>
                <a:cubicBezTo>
                  <a:pt x="1867365" y="1373012"/>
                  <a:pt x="1860215" y="1374062"/>
                  <a:pt x="1852680" y="1374062"/>
                </a:cubicBezTo>
                <a:cubicBezTo>
                  <a:pt x="1843146" y="1374062"/>
                  <a:pt x="1835028" y="1372679"/>
                  <a:pt x="1828327" y="1369912"/>
                </a:cubicBezTo>
                <a:cubicBezTo>
                  <a:pt x="1821626" y="1367145"/>
                  <a:pt x="1816009" y="1363795"/>
                  <a:pt x="1811475" y="1359861"/>
                </a:cubicBezTo>
                <a:lnTo>
                  <a:pt x="1821076" y="1348759"/>
                </a:lnTo>
                <a:cubicBezTo>
                  <a:pt x="1825210" y="1352160"/>
                  <a:pt x="1829961" y="1354910"/>
                  <a:pt x="1835328" y="1357010"/>
                </a:cubicBezTo>
                <a:cubicBezTo>
                  <a:pt x="1840695" y="1359111"/>
                  <a:pt x="1846480" y="1360161"/>
                  <a:pt x="1852680" y="1360161"/>
                </a:cubicBezTo>
                <a:cubicBezTo>
                  <a:pt x="1860815" y="1360161"/>
                  <a:pt x="1867215" y="1358661"/>
                  <a:pt x="1871883" y="1355660"/>
                </a:cubicBezTo>
                <a:cubicBezTo>
                  <a:pt x="1876550" y="1352660"/>
                  <a:pt x="1878883" y="1348593"/>
                  <a:pt x="1878883" y="1343459"/>
                </a:cubicBezTo>
                <a:cubicBezTo>
                  <a:pt x="1878883" y="1340325"/>
                  <a:pt x="1878300" y="1337591"/>
                  <a:pt x="1877133" y="1335258"/>
                </a:cubicBezTo>
                <a:cubicBezTo>
                  <a:pt x="1875967" y="1332924"/>
                  <a:pt x="1873583" y="1330807"/>
                  <a:pt x="1869982" y="1328907"/>
                </a:cubicBezTo>
                <a:cubicBezTo>
                  <a:pt x="1866382" y="1327007"/>
                  <a:pt x="1860848" y="1325123"/>
                  <a:pt x="1853380" y="1323256"/>
                </a:cubicBezTo>
                <a:cubicBezTo>
                  <a:pt x="1846113" y="1321456"/>
                  <a:pt x="1839795" y="1319372"/>
                  <a:pt x="1834428" y="1317005"/>
                </a:cubicBezTo>
                <a:cubicBezTo>
                  <a:pt x="1829061" y="1314638"/>
                  <a:pt x="1824893" y="1311555"/>
                  <a:pt x="1821926" y="1307754"/>
                </a:cubicBezTo>
                <a:cubicBezTo>
                  <a:pt x="1818959" y="1303954"/>
                  <a:pt x="1817476" y="1299020"/>
                  <a:pt x="1817476" y="1292952"/>
                </a:cubicBezTo>
                <a:cubicBezTo>
                  <a:pt x="1817476" y="1284085"/>
                  <a:pt x="1821176" y="1277084"/>
                  <a:pt x="1828577" y="1271950"/>
                </a:cubicBezTo>
                <a:cubicBezTo>
                  <a:pt x="1835978" y="1266816"/>
                  <a:pt x="1845613" y="1264249"/>
                  <a:pt x="1857481" y="1264249"/>
                </a:cubicBezTo>
                <a:close/>
                <a:moveTo>
                  <a:pt x="1248157" y="1264249"/>
                </a:moveTo>
                <a:cubicBezTo>
                  <a:pt x="1258492" y="1264249"/>
                  <a:pt x="1266009" y="1266982"/>
                  <a:pt x="1270710" y="1272450"/>
                </a:cubicBezTo>
                <a:cubicBezTo>
                  <a:pt x="1275410" y="1277917"/>
                  <a:pt x="1277761" y="1285518"/>
                  <a:pt x="1277761" y="1295253"/>
                </a:cubicBezTo>
                <a:lnTo>
                  <a:pt x="1277761" y="1371762"/>
                </a:lnTo>
                <a:lnTo>
                  <a:pt x="1260959" y="1371762"/>
                </a:lnTo>
                <a:lnTo>
                  <a:pt x="1260959" y="1307654"/>
                </a:lnTo>
                <a:cubicBezTo>
                  <a:pt x="1260959" y="1300453"/>
                  <a:pt x="1260559" y="1294653"/>
                  <a:pt x="1259758" y="1290252"/>
                </a:cubicBezTo>
                <a:cubicBezTo>
                  <a:pt x="1258958" y="1285851"/>
                  <a:pt x="1257275" y="1282618"/>
                  <a:pt x="1254708" y="1280551"/>
                </a:cubicBezTo>
                <a:cubicBezTo>
                  <a:pt x="1252141" y="1278484"/>
                  <a:pt x="1248224" y="1277450"/>
                  <a:pt x="1242956" y="1277450"/>
                </a:cubicBezTo>
                <a:cubicBezTo>
                  <a:pt x="1238822" y="1277450"/>
                  <a:pt x="1234939" y="1278350"/>
                  <a:pt x="1231305" y="1280151"/>
                </a:cubicBezTo>
                <a:cubicBezTo>
                  <a:pt x="1227671" y="1281951"/>
                  <a:pt x="1224437" y="1284201"/>
                  <a:pt x="1221604" y="1286902"/>
                </a:cubicBezTo>
                <a:cubicBezTo>
                  <a:pt x="1218770" y="1289602"/>
                  <a:pt x="1216420" y="1292319"/>
                  <a:pt x="1214553" y="1295053"/>
                </a:cubicBezTo>
                <a:lnTo>
                  <a:pt x="1214553" y="1371762"/>
                </a:lnTo>
                <a:lnTo>
                  <a:pt x="1197751" y="1371762"/>
                </a:lnTo>
                <a:lnTo>
                  <a:pt x="1197751" y="1266449"/>
                </a:lnTo>
                <a:lnTo>
                  <a:pt x="1212052" y="1266449"/>
                </a:lnTo>
                <a:lnTo>
                  <a:pt x="1213353" y="1281051"/>
                </a:lnTo>
                <a:cubicBezTo>
                  <a:pt x="1217620" y="1275650"/>
                  <a:pt x="1222954" y="1271500"/>
                  <a:pt x="1229355" y="1268599"/>
                </a:cubicBezTo>
                <a:cubicBezTo>
                  <a:pt x="1235755" y="1265699"/>
                  <a:pt x="1242023" y="1264249"/>
                  <a:pt x="1248157" y="1264249"/>
                </a:cubicBezTo>
                <a:close/>
                <a:moveTo>
                  <a:pt x="1123556" y="1264249"/>
                </a:moveTo>
                <a:cubicBezTo>
                  <a:pt x="1138424" y="1264249"/>
                  <a:pt x="1149659" y="1269216"/>
                  <a:pt x="1157260" y="1279151"/>
                </a:cubicBezTo>
                <a:cubicBezTo>
                  <a:pt x="1164861" y="1289085"/>
                  <a:pt x="1168661" y="1302387"/>
                  <a:pt x="1168661" y="1319056"/>
                </a:cubicBezTo>
                <a:cubicBezTo>
                  <a:pt x="1168661" y="1329790"/>
                  <a:pt x="1166928" y="1339291"/>
                  <a:pt x="1163461" y="1347559"/>
                </a:cubicBezTo>
                <a:cubicBezTo>
                  <a:pt x="1159994" y="1355827"/>
                  <a:pt x="1154893" y="1362311"/>
                  <a:pt x="1148159" y="1367012"/>
                </a:cubicBezTo>
                <a:cubicBezTo>
                  <a:pt x="1141425" y="1371712"/>
                  <a:pt x="1133157" y="1374062"/>
                  <a:pt x="1123356" y="1374062"/>
                </a:cubicBezTo>
                <a:cubicBezTo>
                  <a:pt x="1108487" y="1374062"/>
                  <a:pt x="1097219" y="1369062"/>
                  <a:pt x="1089552" y="1359061"/>
                </a:cubicBezTo>
                <a:cubicBezTo>
                  <a:pt x="1081884" y="1349059"/>
                  <a:pt x="1078050" y="1335791"/>
                  <a:pt x="1078050" y="1319256"/>
                </a:cubicBezTo>
                <a:cubicBezTo>
                  <a:pt x="1078050" y="1308454"/>
                  <a:pt x="1079784" y="1298903"/>
                  <a:pt x="1083251" y="1290602"/>
                </a:cubicBezTo>
                <a:cubicBezTo>
                  <a:pt x="1086718" y="1282301"/>
                  <a:pt x="1091835" y="1275834"/>
                  <a:pt x="1098603" y="1271200"/>
                </a:cubicBezTo>
                <a:cubicBezTo>
                  <a:pt x="1105370" y="1266566"/>
                  <a:pt x="1113688" y="1264249"/>
                  <a:pt x="1123556" y="1264249"/>
                </a:cubicBezTo>
                <a:close/>
                <a:moveTo>
                  <a:pt x="635957" y="1264249"/>
                </a:moveTo>
                <a:cubicBezTo>
                  <a:pt x="649358" y="1264249"/>
                  <a:pt x="661093" y="1268316"/>
                  <a:pt x="671161" y="1276450"/>
                </a:cubicBezTo>
                <a:lnTo>
                  <a:pt x="662960" y="1287652"/>
                </a:lnTo>
                <a:cubicBezTo>
                  <a:pt x="653826" y="1281384"/>
                  <a:pt x="644758" y="1278250"/>
                  <a:pt x="635757" y="1278250"/>
                </a:cubicBezTo>
                <a:cubicBezTo>
                  <a:pt x="626689" y="1278250"/>
                  <a:pt x="619221" y="1281668"/>
                  <a:pt x="613354" y="1288502"/>
                </a:cubicBezTo>
                <a:cubicBezTo>
                  <a:pt x="607487" y="1295336"/>
                  <a:pt x="604553" y="1305687"/>
                  <a:pt x="604553" y="1319556"/>
                </a:cubicBezTo>
                <a:cubicBezTo>
                  <a:pt x="604553" y="1333624"/>
                  <a:pt x="607487" y="1343809"/>
                  <a:pt x="613354" y="1350109"/>
                </a:cubicBezTo>
                <a:cubicBezTo>
                  <a:pt x="619221" y="1356410"/>
                  <a:pt x="626689" y="1359561"/>
                  <a:pt x="635757" y="1359561"/>
                </a:cubicBezTo>
                <a:cubicBezTo>
                  <a:pt x="641024" y="1359561"/>
                  <a:pt x="645941" y="1358711"/>
                  <a:pt x="650509" y="1357010"/>
                </a:cubicBezTo>
                <a:cubicBezTo>
                  <a:pt x="655076" y="1355310"/>
                  <a:pt x="659293" y="1353093"/>
                  <a:pt x="663160" y="1350360"/>
                </a:cubicBezTo>
                <a:lnTo>
                  <a:pt x="671361" y="1361361"/>
                </a:lnTo>
                <a:cubicBezTo>
                  <a:pt x="666761" y="1365295"/>
                  <a:pt x="661227" y="1368395"/>
                  <a:pt x="654759" y="1370662"/>
                </a:cubicBezTo>
                <a:cubicBezTo>
                  <a:pt x="648292" y="1372929"/>
                  <a:pt x="641957" y="1374062"/>
                  <a:pt x="635757" y="1374062"/>
                </a:cubicBezTo>
                <a:cubicBezTo>
                  <a:pt x="625289" y="1374062"/>
                  <a:pt x="616371" y="1371812"/>
                  <a:pt x="609003" y="1367312"/>
                </a:cubicBezTo>
                <a:cubicBezTo>
                  <a:pt x="601636" y="1362811"/>
                  <a:pt x="596018" y="1356477"/>
                  <a:pt x="592151" y="1348309"/>
                </a:cubicBezTo>
                <a:cubicBezTo>
                  <a:pt x="588284" y="1340142"/>
                  <a:pt x="586351" y="1330557"/>
                  <a:pt x="586351" y="1319556"/>
                </a:cubicBezTo>
                <a:cubicBezTo>
                  <a:pt x="586351" y="1309021"/>
                  <a:pt x="588284" y="1299586"/>
                  <a:pt x="592151" y="1291252"/>
                </a:cubicBezTo>
                <a:cubicBezTo>
                  <a:pt x="596018" y="1282918"/>
                  <a:pt x="601652" y="1276334"/>
                  <a:pt x="609053" y="1271500"/>
                </a:cubicBezTo>
                <a:cubicBezTo>
                  <a:pt x="616454" y="1266666"/>
                  <a:pt x="625422" y="1264249"/>
                  <a:pt x="635957" y="1264249"/>
                </a:cubicBezTo>
                <a:close/>
                <a:moveTo>
                  <a:pt x="505931" y="1264249"/>
                </a:moveTo>
                <a:cubicBezTo>
                  <a:pt x="519199" y="1264249"/>
                  <a:pt x="529651" y="1268849"/>
                  <a:pt x="537285" y="1278050"/>
                </a:cubicBezTo>
                <a:cubicBezTo>
                  <a:pt x="544919" y="1287252"/>
                  <a:pt x="548736" y="1299853"/>
                  <a:pt x="548736" y="1315855"/>
                </a:cubicBezTo>
                <a:cubicBezTo>
                  <a:pt x="548736" y="1317655"/>
                  <a:pt x="548686" y="1319356"/>
                  <a:pt x="548586" y="1320956"/>
                </a:cubicBezTo>
                <a:cubicBezTo>
                  <a:pt x="548486" y="1322556"/>
                  <a:pt x="548403" y="1323923"/>
                  <a:pt x="548336" y="1325056"/>
                </a:cubicBezTo>
                <a:lnTo>
                  <a:pt x="477527" y="1325056"/>
                </a:lnTo>
                <a:cubicBezTo>
                  <a:pt x="477994" y="1337258"/>
                  <a:pt x="481211" y="1346142"/>
                  <a:pt x="487179" y="1351710"/>
                </a:cubicBezTo>
                <a:cubicBezTo>
                  <a:pt x="493146" y="1357277"/>
                  <a:pt x="500197" y="1360061"/>
                  <a:pt x="508331" y="1360061"/>
                </a:cubicBezTo>
                <a:cubicBezTo>
                  <a:pt x="513732" y="1360061"/>
                  <a:pt x="518599" y="1359261"/>
                  <a:pt x="522933" y="1357660"/>
                </a:cubicBezTo>
                <a:cubicBezTo>
                  <a:pt x="527267" y="1356060"/>
                  <a:pt x="531768" y="1353693"/>
                  <a:pt x="536435" y="1350560"/>
                </a:cubicBezTo>
                <a:lnTo>
                  <a:pt x="544336" y="1361661"/>
                </a:lnTo>
                <a:cubicBezTo>
                  <a:pt x="539468" y="1365528"/>
                  <a:pt x="533868" y="1368562"/>
                  <a:pt x="527534" y="1370762"/>
                </a:cubicBezTo>
                <a:cubicBezTo>
                  <a:pt x="521200" y="1372962"/>
                  <a:pt x="514732" y="1374062"/>
                  <a:pt x="508131" y="1374062"/>
                </a:cubicBezTo>
                <a:cubicBezTo>
                  <a:pt x="497863" y="1374062"/>
                  <a:pt x="489146" y="1371762"/>
                  <a:pt x="481978" y="1367162"/>
                </a:cubicBezTo>
                <a:cubicBezTo>
                  <a:pt x="474810" y="1362561"/>
                  <a:pt x="469343" y="1356144"/>
                  <a:pt x="465576" y="1347909"/>
                </a:cubicBezTo>
                <a:cubicBezTo>
                  <a:pt x="461809" y="1339675"/>
                  <a:pt x="459925" y="1330124"/>
                  <a:pt x="459925" y="1319256"/>
                </a:cubicBezTo>
                <a:cubicBezTo>
                  <a:pt x="459925" y="1308588"/>
                  <a:pt x="461809" y="1299120"/>
                  <a:pt x="465576" y="1290852"/>
                </a:cubicBezTo>
                <a:cubicBezTo>
                  <a:pt x="469343" y="1282584"/>
                  <a:pt x="474677" y="1276084"/>
                  <a:pt x="481578" y="1271350"/>
                </a:cubicBezTo>
                <a:cubicBezTo>
                  <a:pt x="488479" y="1266616"/>
                  <a:pt x="496596" y="1264249"/>
                  <a:pt x="505931" y="1264249"/>
                </a:cubicBezTo>
                <a:close/>
                <a:moveTo>
                  <a:pt x="258281" y="1264249"/>
                </a:moveTo>
                <a:cubicBezTo>
                  <a:pt x="271549" y="1264249"/>
                  <a:pt x="282001" y="1268849"/>
                  <a:pt x="289635" y="1278050"/>
                </a:cubicBezTo>
                <a:cubicBezTo>
                  <a:pt x="297269" y="1287252"/>
                  <a:pt x="301086" y="1299853"/>
                  <a:pt x="301086" y="1315855"/>
                </a:cubicBezTo>
                <a:cubicBezTo>
                  <a:pt x="301086" y="1317655"/>
                  <a:pt x="301036" y="1319356"/>
                  <a:pt x="300936" y="1320956"/>
                </a:cubicBezTo>
                <a:cubicBezTo>
                  <a:pt x="300836" y="1322556"/>
                  <a:pt x="300753" y="1323923"/>
                  <a:pt x="300686" y="1325056"/>
                </a:cubicBezTo>
                <a:lnTo>
                  <a:pt x="229877" y="1325056"/>
                </a:lnTo>
                <a:cubicBezTo>
                  <a:pt x="230344" y="1337258"/>
                  <a:pt x="233561" y="1346142"/>
                  <a:pt x="239529" y="1351710"/>
                </a:cubicBezTo>
                <a:cubicBezTo>
                  <a:pt x="245496" y="1357277"/>
                  <a:pt x="252547" y="1360061"/>
                  <a:pt x="260681" y="1360061"/>
                </a:cubicBezTo>
                <a:cubicBezTo>
                  <a:pt x="266082" y="1360061"/>
                  <a:pt x="270949" y="1359261"/>
                  <a:pt x="275283" y="1357660"/>
                </a:cubicBezTo>
                <a:cubicBezTo>
                  <a:pt x="279617" y="1356060"/>
                  <a:pt x="284118" y="1353693"/>
                  <a:pt x="288785" y="1350560"/>
                </a:cubicBezTo>
                <a:lnTo>
                  <a:pt x="296686" y="1361661"/>
                </a:lnTo>
                <a:cubicBezTo>
                  <a:pt x="291819" y="1365528"/>
                  <a:pt x="286218" y="1368562"/>
                  <a:pt x="279884" y="1370762"/>
                </a:cubicBezTo>
                <a:cubicBezTo>
                  <a:pt x="273550" y="1372962"/>
                  <a:pt x="267082" y="1374062"/>
                  <a:pt x="260481" y="1374062"/>
                </a:cubicBezTo>
                <a:cubicBezTo>
                  <a:pt x="250213" y="1374062"/>
                  <a:pt x="241496" y="1371762"/>
                  <a:pt x="234328" y="1367162"/>
                </a:cubicBezTo>
                <a:cubicBezTo>
                  <a:pt x="227160" y="1362561"/>
                  <a:pt x="221693" y="1356144"/>
                  <a:pt x="217926" y="1347909"/>
                </a:cubicBezTo>
                <a:cubicBezTo>
                  <a:pt x="214159" y="1339675"/>
                  <a:pt x="212275" y="1330124"/>
                  <a:pt x="212275" y="1319256"/>
                </a:cubicBezTo>
                <a:cubicBezTo>
                  <a:pt x="212275" y="1308588"/>
                  <a:pt x="214159" y="1299120"/>
                  <a:pt x="217926" y="1290852"/>
                </a:cubicBezTo>
                <a:cubicBezTo>
                  <a:pt x="221693" y="1282584"/>
                  <a:pt x="227027" y="1276084"/>
                  <a:pt x="233928" y="1271350"/>
                </a:cubicBezTo>
                <a:cubicBezTo>
                  <a:pt x="240829" y="1266616"/>
                  <a:pt x="248946" y="1264249"/>
                  <a:pt x="258281" y="1264249"/>
                </a:cubicBezTo>
                <a:close/>
                <a:moveTo>
                  <a:pt x="1764160" y="1264149"/>
                </a:moveTo>
                <a:cubicBezTo>
                  <a:pt x="1767093" y="1264149"/>
                  <a:pt x="1769710" y="1264365"/>
                  <a:pt x="1772011" y="1264799"/>
                </a:cubicBezTo>
                <a:cubicBezTo>
                  <a:pt x="1774311" y="1265232"/>
                  <a:pt x="1776661" y="1265782"/>
                  <a:pt x="1779061" y="1266449"/>
                </a:cubicBezTo>
                <a:lnTo>
                  <a:pt x="1776661" y="1302053"/>
                </a:lnTo>
                <a:lnTo>
                  <a:pt x="1762859" y="1302053"/>
                </a:lnTo>
                <a:lnTo>
                  <a:pt x="1762859" y="1279651"/>
                </a:lnTo>
                <a:cubicBezTo>
                  <a:pt x="1762593" y="1279651"/>
                  <a:pt x="1762293" y="1279651"/>
                  <a:pt x="1761959" y="1279651"/>
                </a:cubicBezTo>
                <a:cubicBezTo>
                  <a:pt x="1745824" y="1279651"/>
                  <a:pt x="1734256" y="1291185"/>
                  <a:pt x="1727255" y="1314255"/>
                </a:cubicBezTo>
                <a:lnTo>
                  <a:pt x="1727255" y="1358861"/>
                </a:lnTo>
                <a:lnTo>
                  <a:pt x="1748658" y="1358861"/>
                </a:lnTo>
                <a:lnTo>
                  <a:pt x="1748658" y="1371762"/>
                </a:lnTo>
                <a:lnTo>
                  <a:pt x="1694051" y="1371762"/>
                </a:lnTo>
                <a:lnTo>
                  <a:pt x="1694051" y="1358861"/>
                </a:lnTo>
                <a:lnTo>
                  <a:pt x="1710453" y="1358861"/>
                </a:lnTo>
                <a:lnTo>
                  <a:pt x="1710453" y="1279351"/>
                </a:lnTo>
                <a:lnTo>
                  <a:pt x="1694051" y="1279351"/>
                </a:lnTo>
                <a:lnTo>
                  <a:pt x="1694051" y="1266449"/>
                </a:lnTo>
                <a:lnTo>
                  <a:pt x="1723254" y="1266449"/>
                </a:lnTo>
                <a:lnTo>
                  <a:pt x="1726355" y="1291352"/>
                </a:lnTo>
                <a:cubicBezTo>
                  <a:pt x="1730422" y="1282684"/>
                  <a:pt x="1735356" y="1275984"/>
                  <a:pt x="1741157" y="1271250"/>
                </a:cubicBezTo>
                <a:cubicBezTo>
                  <a:pt x="1746957" y="1266516"/>
                  <a:pt x="1754625" y="1264149"/>
                  <a:pt x="1764160" y="1264149"/>
                </a:cubicBezTo>
                <a:close/>
                <a:moveTo>
                  <a:pt x="1967980" y="1240546"/>
                </a:moveTo>
                <a:lnTo>
                  <a:pt x="1967980" y="1266449"/>
                </a:lnTo>
                <a:lnTo>
                  <a:pt x="2004385" y="1266449"/>
                </a:lnTo>
                <a:lnTo>
                  <a:pt x="2002385" y="1279451"/>
                </a:lnTo>
                <a:lnTo>
                  <a:pt x="1967980" y="1279451"/>
                </a:lnTo>
                <a:lnTo>
                  <a:pt x="1967980" y="1342059"/>
                </a:lnTo>
                <a:cubicBezTo>
                  <a:pt x="1967980" y="1347926"/>
                  <a:pt x="1969531" y="1352393"/>
                  <a:pt x="1972631" y="1355460"/>
                </a:cubicBezTo>
                <a:cubicBezTo>
                  <a:pt x="1975731" y="1358527"/>
                  <a:pt x="1980882" y="1360061"/>
                  <a:pt x="1988083" y="1360061"/>
                </a:cubicBezTo>
                <a:cubicBezTo>
                  <a:pt x="1992017" y="1360061"/>
                  <a:pt x="1995650" y="1359594"/>
                  <a:pt x="1998984" y="1358661"/>
                </a:cubicBezTo>
                <a:cubicBezTo>
                  <a:pt x="2002318" y="1357727"/>
                  <a:pt x="2005419" y="1356527"/>
                  <a:pt x="2008285" y="1355060"/>
                </a:cubicBezTo>
                <a:lnTo>
                  <a:pt x="2014786" y="1366462"/>
                </a:lnTo>
                <a:cubicBezTo>
                  <a:pt x="2011186" y="1368862"/>
                  <a:pt x="2006819" y="1370729"/>
                  <a:pt x="2001685" y="1372062"/>
                </a:cubicBezTo>
                <a:cubicBezTo>
                  <a:pt x="1996551" y="1373396"/>
                  <a:pt x="1991517" y="1374062"/>
                  <a:pt x="1986583" y="1374062"/>
                </a:cubicBezTo>
                <a:cubicBezTo>
                  <a:pt x="1975248" y="1374062"/>
                  <a:pt x="1966514" y="1371095"/>
                  <a:pt x="1960379" y="1365161"/>
                </a:cubicBezTo>
                <a:cubicBezTo>
                  <a:pt x="1954245" y="1359227"/>
                  <a:pt x="1951178" y="1351593"/>
                  <a:pt x="1951178" y="1342258"/>
                </a:cubicBezTo>
                <a:lnTo>
                  <a:pt x="1951178" y="1279451"/>
                </a:lnTo>
                <a:lnTo>
                  <a:pt x="1926975" y="1279451"/>
                </a:lnTo>
                <a:lnTo>
                  <a:pt x="1926975" y="1266449"/>
                </a:lnTo>
                <a:lnTo>
                  <a:pt x="1951178" y="1266449"/>
                </a:lnTo>
                <a:lnTo>
                  <a:pt x="1951178" y="1242546"/>
                </a:lnTo>
                <a:close/>
                <a:moveTo>
                  <a:pt x="872605" y="1240546"/>
                </a:moveTo>
                <a:lnTo>
                  <a:pt x="872605" y="1266449"/>
                </a:lnTo>
                <a:lnTo>
                  <a:pt x="909010" y="1266449"/>
                </a:lnTo>
                <a:lnTo>
                  <a:pt x="907010" y="1279451"/>
                </a:lnTo>
                <a:lnTo>
                  <a:pt x="872605" y="1279451"/>
                </a:lnTo>
                <a:lnTo>
                  <a:pt x="872605" y="1342059"/>
                </a:lnTo>
                <a:cubicBezTo>
                  <a:pt x="872605" y="1347926"/>
                  <a:pt x="874156" y="1352393"/>
                  <a:pt x="877256" y="1355460"/>
                </a:cubicBezTo>
                <a:cubicBezTo>
                  <a:pt x="880356" y="1358527"/>
                  <a:pt x="885507" y="1360061"/>
                  <a:pt x="892708" y="1360061"/>
                </a:cubicBezTo>
                <a:cubicBezTo>
                  <a:pt x="896642" y="1360061"/>
                  <a:pt x="900275" y="1359594"/>
                  <a:pt x="903609" y="1358661"/>
                </a:cubicBezTo>
                <a:cubicBezTo>
                  <a:pt x="906943" y="1357727"/>
                  <a:pt x="910043" y="1356527"/>
                  <a:pt x="912910" y="1355060"/>
                </a:cubicBezTo>
                <a:lnTo>
                  <a:pt x="919411" y="1366462"/>
                </a:lnTo>
                <a:cubicBezTo>
                  <a:pt x="915811" y="1368862"/>
                  <a:pt x="911444" y="1370729"/>
                  <a:pt x="906310" y="1372062"/>
                </a:cubicBezTo>
                <a:cubicBezTo>
                  <a:pt x="901176" y="1373396"/>
                  <a:pt x="896142" y="1374062"/>
                  <a:pt x="891208" y="1374062"/>
                </a:cubicBezTo>
                <a:cubicBezTo>
                  <a:pt x="879873" y="1374062"/>
                  <a:pt x="871139" y="1371095"/>
                  <a:pt x="865004" y="1365161"/>
                </a:cubicBezTo>
                <a:cubicBezTo>
                  <a:pt x="858870" y="1359227"/>
                  <a:pt x="855803" y="1351593"/>
                  <a:pt x="855803" y="1342258"/>
                </a:cubicBezTo>
                <a:lnTo>
                  <a:pt x="855803" y="1279451"/>
                </a:lnTo>
                <a:lnTo>
                  <a:pt x="831600" y="1279451"/>
                </a:lnTo>
                <a:lnTo>
                  <a:pt x="831600" y="1266449"/>
                </a:lnTo>
                <a:lnTo>
                  <a:pt x="855803" y="1266449"/>
                </a:lnTo>
                <a:lnTo>
                  <a:pt x="855803" y="1242546"/>
                </a:lnTo>
                <a:close/>
                <a:moveTo>
                  <a:pt x="1507608" y="1221943"/>
                </a:moveTo>
                <a:cubicBezTo>
                  <a:pt x="1513276" y="1221943"/>
                  <a:pt x="1518410" y="1222443"/>
                  <a:pt x="1523010" y="1223444"/>
                </a:cubicBezTo>
                <a:cubicBezTo>
                  <a:pt x="1527611" y="1224444"/>
                  <a:pt x="1531978" y="1225844"/>
                  <a:pt x="1536112" y="1227644"/>
                </a:cubicBezTo>
                <a:lnTo>
                  <a:pt x="1530711" y="1240146"/>
                </a:lnTo>
                <a:cubicBezTo>
                  <a:pt x="1527311" y="1238679"/>
                  <a:pt x="1523694" y="1237579"/>
                  <a:pt x="1519860" y="1236845"/>
                </a:cubicBezTo>
                <a:cubicBezTo>
                  <a:pt x="1516026" y="1236112"/>
                  <a:pt x="1512109" y="1235745"/>
                  <a:pt x="1508109" y="1235745"/>
                </a:cubicBezTo>
                <a:cubicBezTo>
                  <a:pt x="1493373" y="1235745"/>
                  <a:pt x="1486006" y="1241579"/>
                  <a:pt x="1486006" y="1253247"/>
                </a:cubicBezTo>
                <a:lnTo>
                  <a:pt x="1486006" y="1274650"/>
                </a:lnTo>
                <a:lnTo>
                  <a:pt x="1521710" y="1274650"/>
                </a:lnTo>
                <a:lnTo>
                  <a:pt x="1519910" y="1287852"/>
                </a:lnTo>
                <a:lnTo>
                  <a:pt x="1486006" y="1287852"/>
                </a:lnTo>
                <a:lnTo>
                  <a:pt x="1486006" y="1371762"/>
                </a:lnTo>
                <a:lnTo>
                  <a:pt x="1469204" y="1371762"/>
                </a:lnTo>
                <a:lnTo>
                  <a:pt x="1469204" y="1287852"/>
                </a:lnTo>
                <a:lnTo>
                  <a:pt x="1444101" y="1287852"/>
                </a:lnTo>
                <a:lnTo>
                  <a:pt x="1444101" y="1274650"/>
                </a:lnTo>
                <a:lnTo>
                  <a:pt x="1469204" y="1274650"/>
                </a:lnTo>
                <a:lnTo>
                  <a:pt x="1469204" y="1253647"/>
                </a:lnTo>
                <a:cubicBezTo>
                  <a:pt x="1469204" y="1247113"/>
                  <a:pt x="1470887" y="1241479"/>
                  <a:pt x="1474254" y="1236745"/>
                </a:cubicBezTo>
                <a:cubicBezTo>
                  <a:pt x="1477622" y="1232011"/>
                  <a:pt x="1482205" y="1228361"/>
                  <a:pt x="1488006" y="1225794"/>
                </a:cubicBezTo>
                <a:cubicBezTo>
                  <a:pt x="1493807" y="1223227"/>
                  <a:pt x="1500341" y="1221943"/>
                  <a:pt x="1507608" y="1221943"/>
                </a:cubicBezTo>
                <a:close/>
                <a:moveTo>
                  <a:pt x="1609131" y="1217143"/>
                </a:moveTo>
                <a:cubicBezTo>
                  <a:pt x="1612865" y="1217143"/>
                  <a:pt x="1615848" y="1218276"/>
                  <a:pt x="1618082" y="1220543"/>
                </a:cubicBezTo>
                <a:cubicBezTo>
                  <a:pt x="1620315" y="1222810"/>
                  <a:pt x="1621432" y="1225577"/>
                  <a:pt x="1621432" y="1228844"/>
                </a:cubicBezTo>
                <a:cubicBezTo>
                  <a:pt x="1621432" y="1232245"/>
                  <a:pt x="1620315" y="1235095"/>
                  <a:pt x="1618082" y="1237395"/>
                </a:cubicBezTo>
                <a:cubicBezTo>
                  <a:pt x="1615848" y="1239696"/>
                  <a:pt x="1612865" y="1240846"/>
                  <a:pt x="1609131" y="1240846"/>
                </a:cubicBezTo>
                <a:cubicBezTo>
                  <a:pt x="1605597" y="1240846"/>
                  <a:pt x="1602697" y="1239696"/>
                  <a:pt x="1600430" y="1237395"/>
                </a:cubicBezTo>
                <a:cubicBezTo>
                  <a:pt x="1598163" y="1235095"/>
                  <a:pt x="1597029" y="1232245"/>
                  <a:pt x="1597029" y="1228844"/>
                </a:cubicBezTo>
                <a:cubicBezTo>
                  <a:pt x="1597029" y="1225577"/>
                  <a:pt x="1598163" y="1222810"/>
                  <a:pt x="1600430" y="1220543"/>
                </a:cubicBezTo>
                <a:cubicBezTo>
                  <a:pt x="1602697" y="1218276"/>
                  <a:pt x="1605597" y="1217143"/>
                  <a:pt x="1609131" y="1217143"/>
                </a:cubicBezTo>
                <a:close/>
                <a:moveTo>
                  <a:pt x="999531" y="1217143"/>
                </a:moveTo>
                <a:cubicBezTo>
                  <a:pt x="1003265" y="1217143"/>
                  <a:pt x="1006248" y="1218276"/>
                  <a:pt x="1008482" y="1220543"/>
                </a:cubicBezTo>
                <a:cubicBezTo>
                  <a:pt x="1010715" y="1222810"/>
                  <a:pt x="1011832" y="1225577"/>
                  <a:pt x="1011832" y="1228844"/>
                </a:cubicBezTo>
                <a:cubicBezTo>
                  <a:pt x="1011832" y="1232245"/>
                  <a:pt x="1010715" y="1235095"/>
                  <a:pt x="1008482" y="1237395"/>
                </a:cubicBezTo>
                <a:cubicBezTo>
                  <a:pt x="1006248" y="1239696"/>
                  <a:pt x="1003265" y="1240846"/>
                  <a:pt x="999531" y="1240846"/>
                </a:cubicBezTo>
                <a:cubicBezTo>
                  <a:pt x="995997" y="1240846"/>
                  <a:pt x="993097" y="1239696"/>
                  <a:pt x="990830" y="1237395"/>
                </a:cubicBezTo>
                <a:cubicBezTo>
                  <a:pt x="988563" y="1235095"/>
                  <a:pt x="987429" y="1232245"/>
                  <a:pt x="987429" y="1228844"/>
                </a:cubicBezTo>
                <a:cubicBezTo>
                  <a:pt x="987429" y="1225577"/>
                  <a:pt x="988563" y="1222810"/>
                  <a:pt x="990830" y="1220543"/>
                </a:cubicBezTo>
                <a:cubicBezTo>
                  <a:pt x="993097" y="1218276"/>
                  <a:pt x="995997" y="1217143"/>
                  <a:pt x="999531" y="1217143"/>
                </a:cubicBezTo>
                <a:close/>
                <a:moveTo>
                  <a:pt x="879106" y="1071606"/>
                </a:moveTo>
                <a:cubicBezTo>
                  <a:pt x="867505" y="1071606"/>
                  <a:pt x="859320" y="1073606"/>
                  <a:pt x="854553" y="1077606"/>
                </a:cubicBezTo>
                <a:cubicBezTo>
                  <a:pt x="849786" y="1081607"/>
                  <a:pt x="847402" y="1086974"/>
                  <a:pt x="847402" y="1093708"/>
                </a:cubicBezTo>
                <a:cubicBezTo>
                  <a:pt x="847402" y="1106977"/>
                  <a:pt x="854170" y="1113611"/>
                  <a:pt x="867705" y="1113611"/>
                </a:cubicBezTo>
                <a:cubicBezTo>
                  <a:pt x="872905" y="1113611"/>
                  <a:pt x="877856" y="1112294"/>
                  <a:pt x="882557" y="1109660"/>
                </a:cubicBezTo>
                <a:cubicBezTo>
                  <a:pt x="887257" y="1107027"/>
                  <a:pt x="891174" y="1103376"/>
                  <a:pt x="894308" y="1098709"/>
                </a:cubicBezTo>
                <a:lnTo>
                  <a:pt x="894308" y="1071606"/>
                </a:lnTo>
                <a:close/>
                <a:moveTo>
                  <a:pt x="2096806" y="1030400"/>
                </a:moveTo>
                <a:cubicBezTo>
                  <a:pt x="2089005" y="1030400"/>
                  <a:pt x="2082471" y="1033167"/>
                  <a:pt x="2077204" y="1038701"/>
                </a:cubicBezTo>
                <a:cubicBezTo>
                  <a:pt x="2071936" y="1044236"/>
                  <a:pt x="2068969" y="1052803"/>
                  <a:pt x="2068302" y="1064405"/>
                </a:cubicBezTo>
                <a:lnTo>
                  <a:pt x="2123209" y="1064405"/>
                </a:lnTo>
                <a:cubicBezTo>
                  <a:pt x="2123009" y="1053137"/>
                  <a:pt x="2120542" y="1044652"/>
                  <a:pt x="2115808" y="1038952"/>
                </a:cubicBezTo>
                <a:cubicBezTo>
                  <a:pt x="2111074" y="1033251"/>
                  <a:pt x="2104740" y="1030400"/>
                  <a:pt x="2096806" y="1030400"/>
                </a:cubicBezTo>
                <a:close/>
                <a:moveTo>
                  <a:pt x="1734856" y="1030400"/>
                </a:moveTo>
                <a:cubicBezTo>
                  <a:pt x="1727055" y="1030400"/>
                  <a:pt x="1720521" y="1033167"/>
                  <a:pt x="1715254" y="1038701"/>
                </a:cubicBezTo>
                <a:cubicBezTo>
                  <a:pt x="1709986" y="1044236"/>
                  <a:pt x="1707019" y="1052803"/>
                  <a:pt x="1706352" y="1064405"/>
                </a:cubicBezTo>
                <a:lnTo>
                  <a:pt x="1761259" y="1064405"/>
                </a:lnTo>
                <a:cubicBezTo>
                  <a:pt x="1761059" y="1053137"/>
                  <a:pt x="1758592" y="1044652"/>
                  <a:pt x="1753858" y="1038952"/>
                </a:cubicBezTo>
                <a:cubicBezTo>
                  <a:pt x="1749124" y="1033251"/>
                  <a:pt x="1742790" y="1030400"/>
                  <a:pt x="1734856" y="1030400"/>
                </a:cubicBezTo>
                <a:close/>
                <a:moveTo>
                  <a:pt x="1487206" y="1030400"/>
                </a:moveTo>
                <a:cubicBezTo>
                  <a:pt x="1479405" y="1030400"/>
                  <a:pt x="1472871" y="1033167"/>
                  <a:pt x="1467604" y="1038701"/>
                </a:cubicBezTo>
                <a:cubicBezTo>
                  <a:pt x="1462336" y="1044236"/>
                  <a:pt x="1459369" y="1052803"/>
                  <a:pt x="1458702" y="1064405"/>
                </a:cubicBezTo>
                <a:lnTo>
                  <a:pt x="1513609" y="1064405"/>
                </a:lnTo>
                <a:cubicBezTo>
                  <a:pt x="1513409" y="1053137"/>
                  <a:pt x="1510942" y="1044652"/>
                  <a:pt x="1506208" y="1038952"/>
                </a:cubicBezTo>
                <a:cubicBezTo>
                  <a:pt x="1501474" y="1033251"/>
                  <a:pt x="1495140" y="1030400"/>
                  <a:pt x="1487206" y="1030400"/>
                </a:cubicBezTo>
                <a:close/>
                <a:moveTo>
                  <a:pt x="1125256" y="1030400"/>
                </a:moveTo>
                <a:cubicBezTo>
                  <a:pt x="1117455" y="1030400"/>
                  <a:pt x="1110921" y="1033167"/>
                  <a:pt x="1105654" y="1038701"/>
                </a:cubicBezTo>
                <a:cubicBezTo>
                  <a:pt x="1100386" y="1044236"/>
                  <a:pt x="1097419" y="1052803"/>
                  <a:pt x="1096752" y="1064405"/>
                </a:cubicBezTo>
                <a:lnTo>
                  <a:pt x="1151659" y="1064405"/>
                </a:lnTo>
                <a:cubicBezTo>
                  <a:pt x="1151459" y="1053137"/>
                  <a:pt x="1148992" y="1044652"/>
                  <a:pt x="1144258" y="1038952"/>
                </a:cubicBezTo>
                <a:cubicBezTo>
                  <a:pt x="1139524" y="1033251"/>
                  <a:pt x="1133190" y="1030400"/>
                  <a:pt x="1125256" y="1030400"/>
                </a:cubicBezTo>
                <a:close/>
                <a:moveTo>
                  <a:pt x="629956" y="1030400"/>
                </a:moveTo>
                <a:cubicBezTo>
                  <a:pt x="622155" y="1030400"/>
                  <a:pt x="615621" y="1033167"/>
                  <a:pt x="610354" y="1038701"/>
                </a:cubicBezTo>
                <a:cubicBezTo>
                  <a:pt x="605086" y="1044236"/>
                  <a:pt x="602119" y="1052803"/>
                  <a:pt x="601452" y="1064405"/>
                </a:cubicBezTo>
                <a:lnTo>
                  <a:pt x="656359" y="1064405"/>
                </a:lnTo>
                <a:cubicBezTo>
                  <a:pt x="656159" y="1053137"/>
                  <a:pt x="653692" y="1044652"/>
                  <a:pt x="648958" y="1038952"/>
                </a:cubicBezTo>
                <a:cubicBezTo>
                  <a:pt x="644224" y="1033251"/>
                  <a:pt x="637890" y="1030400"/>
                  <a:pt x="629956" y="1030400"/>
                </a:cubicBezTo>
                <a:close/>
                <a:moveTo>
                  <a:pt x="2590406" y="1030300"/>
                </a:moveTo>
                <a:cubicBezTo>
                  <a:pt x="2581338" y="1030300"/>
                  <a:pt x="2574487" y="1033667"/>
                  <a:pt x="2569853" y="1040402"/>
                </a:cubicBezTo>
                <a:cubicBezTo>
                  <a:pt x="2565219" y="1047136"/>
                  <a:pt x="2562902" y="1057537"/>
                  <a:pt x="2562902" y="1071606"/>
                </a:cubicBezTo>
                <a:cubicBezTo>
                  <a:pt x="2562902" y="1085541"/>
                  <a:pt x="2565186" y="1095859"/>
                  <a:pt x="2569753" y="1102559"/>
                </a:cubicBezTo>
                <a:cubicBezTo>
                  <a:pt x="2574320" y="1109260"/>
                  <a:pt x="2581138" y="1112611"/>
                  <a:pt x="2590206" y="1112611"/>
                </a:cubicBezTo>
                <a:cubicBezTo>
                  <a:pt x="2599273" y="1112611"/>
                  <a:pt x="2606091" y="1109244"/>
                  <a:pt x="2610658" y="1102509"/>
                </a:cubicBezTo>
                <a:cubicBezTo>
                  <a:pt x="2615225" y="1095775"/>
                  <a:pt x="2617509" y="1085407"/>
                  <a:pt x="2617509" y="1071406"/>
                </a:cubicBezTo>
                <a:cubicBezTo>
                  <a:pt x="2617509" y="1057404"/>
                  <a:pt x="2615242" y="1047052"/>
                  <a:pt x="2610708" y="1040352"/>
                </a:cubicBezTo>
                <a:cubicBezTo>
                  <a:pt x="2606174" y="1033651"/>
                  <a:pt x="2599407" y="1030300"/>
                  <a:pt x="2590406" y="1030300"/>
                </a:cubicBezTo>
                <a:close/>
                <a:moveTo>
                  <a:pt x="2218030" y="1030100"/>
                </a:moveTo>
                <a:cubicBezTo>
                  <a:pt x="2209229" y="1030100"/>
                  <a:pt x="2202462" y="1033534"/>
                  <a:pt x="2197728" y="1040402"/>
                </a:cubicBezTo>
                <a:cubicBezTo>
                  <a:pt x="2192994" y="1047269"/>
                  <a:pt x="2190627" y="1057671"/>
                  <a:pt x="2190627" y="1071606"/>
                </a:cubicBezTo>
                <a:cubicBezTo>
                  <a:pt x="2190627" y="1099076"/>
                  <a:pt x="2199062" y="1112811"/>
                  <a:pt x="2215930" y="1112811"/>
                </a:cubicBezTo>
                <a:cubicBezTo>
                  <a:pt x="2221864" y="1112811"/>
                  <a:pt x="2226965" y="1111127"/>
                  <a:pt x="2231232" y="1107760"/>
                </a:cubicBezTo>
                <a:cubicBezTo>
                  <a:pt x="2235499" y="1104393"/>
                  <a:pt x="2239033" y="1100543"/>
                  <a:pt x="2241834" y="1096209"/>
                </a:cubicBezTo>
                <a:lnTo>
                  <a:pt x="2241834" y="1043602"/>
                </a:lnTo>
                <a:cubicBezTo>
                  <a:pt x="2238967" y="1039335"/>
                  <a:pt x="2235499" y="1036018"/>
                  <a:pt x="2231432" y="1033651"/>
                </a:cubicBezTo>
                <a:cubicBezTo>
                  <a:pt x="2227365" y="1031284"/>
                  <a:pt x="2222898" y="1030100"/>
                  <a:pt x="2218030" y="1030100"/>
                </a:cubicBezTo>
                <a:close/>
                <a:moveTo>
                  <a:pt x="345501" y="1018799"/>
                </a:moveTo>
                <a:lnTo>
                  <a:pt x="393807" y="1018799"/>
                </a:lnTo>
                <a:lnTo>
                  <a:pt x="393807" y="1110811"/>
                </a:lnTo>
                <a:lnTo>
                  <a:pt x="423511" y="1110811"/>
                </a:lnTo>
                <a:lnTo>
                  <a:pt x="423511" y="1124112"/>
                </a:lnTo>
                <a:lnTo>
                  <a:pt x="344501" y="1124112"/>
                </a:lnTo>
                <a:lnTo>
                  <a:pt x="344501" y="1110811"/>
                </a:lnTo>
                <a:lnTo>
                  <a:pt x="377005" y="1110811"/>
                </a:lnTo>
                <a:lnTo>
                  <a:pt x="377005" y="1032101"/>
                </a:lnTo>
                <a:lnTo>
                  <a:pt x="345501" y="1032101"/>
                </a:lnTo>
                <a:close/>
                <a:moveTo>
                  <a:pt x="2590406" y="1016599"/>
                </a:moveTo>
                <a:cubicBezTo>
                  <a:pt x="2605274" y="1016599"/>
                  <a:pt x="2616509" y="1021566"/>
                  <a:pt x="2624110" y="1031501"/>
                </a:cubicBezTo>
                <a:cubicBezTo>
                  <a:pt x="2631711" y="1041435"/>
                  <a:pt x="2635512" y="1054737"/>
                  <a:pt x="2635512" y="1071406"/>
                </a:cubicBezTo>
                <a:cubicBezTo>
                  <a:pt x="2635512" y="1082140"/>
                  <a:pt x="2633778" y="1091641"/>
                  <a:pt x="2630311" y="1099909"/>
                </a:cubicBezTo>
                <a:cubicBezTo>
                  <a:pt x="2626843" y="1108177"/>
                  <a:pt x="2621743" y="1114661"/>
                  <a:pt x="2615009" y="1119362"/>
                </a:cubicBezTo>
                <a:cubicBezTo>
                  <a:pt x="2608275" y="1124062"/>
                  <a:pt x="2600007" y="1126412"/>
                  <a:pt x="2590206" y="1126412"/>
                </a:cubicBezTo>
                <a:cubicBezTo>
                  <a:pt x="2575337" y="1126412"/>
                  <a:pt x="2564069" y="1121412"/>
                  <a:pt x="2556402" y="1111411"/>
                </a:cubicBezTo>
                <a:cubicBezTo>
                  <a:pt x="2548734" y="1101409"/>
                  <a:pt x="2544900" y="1088141"/>
                  <a:pt x="2544900" y="1071606"/>
                </a:cubicBezTo>
                <a:cubicBezTo>
                  <a:pt x="2544900" y="1060804"/>
                  <a:pt x="2546634" y="1051253"/>
                  <a:pt x="2550101" y="1042952"/>
                </a:cubicBezTo>
                <a:cubicBezTo>
                  <a:pt x="2553568" y="1034651"/>
                  <a:pt x="2558685" y="1028184"/>
                  <a:pt x="2565453" y="1023550"/>
                </a:cubicBezTo>
                <a:cubicBezTo>
                  <a:pt x="2572220" y="1018916"/>
                  <a:pt x="2580538" y="1016599"/>
                  <a:pt x="2590406" y="1016599"/>
                </a:cubicBezTo>
                <a:close/>
                <a:moveTo>
                  <a:pt x="2096606" y="1016599"/>
                </a:moveTo>
                <a:cubicBezTo>
                  <a:pt x="2109874" y="1016599"/>
                  <a:pt x="2120326" y="1021199"/>
                  <a:pt x="2127960" y="1030400"/>
                </a:cubicBezTo>
                <a:cubicBezTo>
                  <a:pt x="2135594" y="1039602"/>
                  <a:pt x="2139411" y="1052203"/>
                  <a:pt x="2139411" y="1068205"/>
                </a:cubicBezTo>
                <a:cubicBezTo>
                  <a:pt x="2139411" y="1070005"/>
                  <a:pt x="2139361" y="1071706"/>
                  <a:pt x="2139261" y="1073306"/>
                </a:cubicBezTo>
                <a:cubicBezTo>
                  <a:pt x="2139161" y="1074906"/>
                  <a:pt x="2139078" y="1076273"/>
                  <a:pt x="2139011" y="1077406"/>
                </a:cubicBezTo>
                <a:lnTo>
                  <a:pt x="2068202" y="1077406"/>
                </a:lnTo>
                <a:cubicBezTo>
                  <a:pt x="2068669" y="1089608"/>
                  <a:pt x="2071886" y="1098492"/>
                  <a:pt x="2077854" y="1104060"/>
                </a:cubicBezTo>
                <a:cubicBezTo>
                  <a:pt x="2083821" y="1109627"/>
                  <a:pt x="2090872" y="1112411"/>
                  <a:pt x="2099006" y="1112411"/>
                </a:cubicBezTo>
                <a:cubicBezTo>
                  <a:pt x="2104407" y="1112411"/>
                  <a:pt x="2109274" y="1111611"/>
                  <a:pt x="2113608" y="1110010"/>
                </a:cubicBezTo>
                <a:cubicBezTo>
                  <a:pt x="2117942" y="1108410"/>
                  <a:pt x="2122442" y="1106043"/>
                  <a:pt x="2127110" y="1102909"/>
                </a:cubicBezTo>
                <a:lnTo>
                  <a:pt x="2135011" y="1114011"/>
                </a:lnTo>
                <a:cubicBezTo>
                  <a:pt x="2130143" y="1117878"/>
                  <a:pt x="2124543" y="1120912"/>
                  <a:pt x="2118209" y="1123112"/>
                </a:cubicBezTo>
                <a:cubicBezTo>
                  <a:pt x="2111875" y="1125312"/>
                  <a:pt x="2105407" y="1126412"/>
                  <a:pt x="2098806" y="1126412"/>
                </a:cubicBezTo>
                <a:cubicBezTo>
                  <a:pt x="2088538" y="1126412"/>
                  <a:pt x="2079821" y="1124112"/>
                  <a:pt x="2072653" y="1119512"/>
                </a:cubicBezTo>
                <a:cubicBezTo>
                  <a:pt x="2065485" y="1114911"/>
                  <a:pt x="2060018" y="1108494"/>
                  <a:pt x="2056251" y="1100259"/>
                </a:cubicBezTo>
                <a:cubicBezTo>
                  <a:pt x="2052484" y="1092025"/>
                  <a:pt x="2050600" y="1082474"/>
                  <a:pt x="2050600" y="1071606"/>
                </a:cubicBezTo>
                <a:cubicBezTo>
                  <a:pt x="2050600" y="1060938"/>
                  <a:pt x="2052484" y="1051470"/>
                  <a:pt x="2056251" y="1043202"/>
                </a:cubicBezTo>
                <a:cubicBezTo>
                  <a:pt x="2060018" y="1034934"/>
                  <a:pt x="2065352" y="1028434"/>
                  <a:pt x="2072253" y="1023700"/>
                </a:cubicBezTo>
                <a:cubicBezTo>
                  <a:pt x="2079154" y="1018966"/>
                  <a:pt x="2087272" y="1016599"/>
                  <a:pt x="2096606" y="1016599"/>
                </a:cubicBezTo>
                <a:close/>
                <a:moveTo>
                  <a:pt x="1864682" y="1016599"/>
                </a:moveTo>
                <a:cubicBezTo>
                  <a:pt x="1878083" y="1016599"/>
                  <a:pt x="1889818" y="1020666"/>
                  <a:pt x="1899886" y="1028800"/>
                </a:cubicBezTo>
                <a:lnTo>
                  <a:pt x="1891685" y="1040002"/>
                </a:lnTo>
                <a:cubicBezTo>
                  <a:pt x="1882551" y="1033734"/>
                  <a:pt x="1873483" y="1030600"/>
                  <a:pt x="1864482" y="1030600"/>
                </a:cubicBezTo>
                <a:cubicBezTo>
                  <a:pt x="1855414" y="1030600"/>
                  <a:pt x="1847946" y="1034018"/>
                  <a:pt x="1842079" y="1040852"/>
                </a:cubicBezTo>
                <a:cubicBezTo>
                  <a:pt x="1836212" y="1047686"/>
                  <a:pt x="1833278" y="1058037"/>
                  <a:pt x="1833278" y="1071906"/>
                </a:cubicBezTo>
                <a:cubicBezTo>
                  <a:pt x="1833278" y="1085974"/>
                  <a:pt x="1836212" y="1096159"/>
                  <a:pt x="1842079" y="1102459"/>
                </a:cubicBezTo>
                <a:cubicBezTo>
                  <a:pt x="1847946" y="1108760"/>
                  <a:pt x="1855414" y="1111911"/>
                  <a:pt x="1864482" y="1111911"/>
                </a:cubicBezTo>
                <a:cubicBezTo>
                  <a:pt x="1869749" y="1111911"/>
                  <a:pt x="1874666" y="1111061"/>
                  <a:pt x="1879234" y="1109360"/>
                </a:cubicBezTo>
                <a:cubicBezTo>
                  <a:pt x="1883801" y="1107660"/>
                  <a:pt x="1888018" y="1105443"/>
                  <a:pt x="1891885" y="1102709"/>
                </a:cubicBezTo>
                <a:lnTo>
                  <a:pt x="1900086" y="1113711"/>
                </a:lnTo>
                <a:cubicBezTo>
                  <a:pt x="1895486" y="1117645"/>
                  <a:pt x="1889951" y="1120745"/>
                  <a:pt x="1883484" y="1123012"/>
                </a:cubicBezTo>
                <a:cubicBezTo>
                  <a:pt x="1877017" y="1125279"/>
                  <a:pt x="1870683" y="1126412"/>
                  <a:pt x="1864482" y="1126412"/>
                </a:cubicBezTo>
                <a:cubicBezTo>
                  <a:pt x="1854014" y="1126412"/>
                  <a:pt x="1845096" y="1124162"/>
                  <a:pt x="1837728" y="1119662"/>
                </a:cubicBezTo>
                <a:cubicBezTo>
                  <a:pt x="1830361" y="1115161"/>
                  <a:pt x="1824743" y="1108827"/>
                  <a:pt x="1820876" y="1100659"/>
                </a:cubicBezTo>
                <a:cubicBezTo>
                  <a:pt x="1817009" y="1092492"/>
                  <a:pt x="1815075" y="1082907"/>
                  <a:pt x="1815075" y="1071906"/>
                </a:cubicBezTo>
                <a:cubicBezTo>
                  <a:pt x="1815075" y="1061371"/>
                  <a:pt x="1817009" y="1051936"/>
                  <a:pt x="1820876" y="1043602"/>
                </a:cubicBezTo>
                <a:cubicBezTo>
                  <a:pt x="1824743" y="1035268"/>
                  <a:pt x="1830377" y="1028684"/>
                  <a:pt x="1837778" y="1023850"/>
                </a:cubicBezTo>
                <a:cubicBezTo>
                  <a:pt x="1845179" y="1019016"/>
                  <a:pt x="1854147" y="1016599"/>
                  <a:pt x="1864682" y="1016599"/>
                </a:cubicBezTo>
                <a:close/>
                <a:moveTo>
                  <a:pt x="1734656" y="1016599"/>
                </a:moveTo>
                <a:cubicBezTo>
                  <a:pt x="1747924" y="1016599"/>
                  <a:pt x="1758376" y="1021199"/>
                  <a:pt x="1766010" y="1030400"/>
                </a:cubicBezTo>
                <a:cubicBezTo>
                  <a:pt x="1773644" y="1039602"/>
                  <a:pt x="1777461" y="1052203"/>
                  <a:pt x="1777461" y="1068205"/>
                </a:cubicBezTo>
                <a:cubicBezTo>
                  <a:pt x="1777461" y="1070005"/>
                  <a:pt x="1777411" y="1071706"/>
                  <a:pt x="1777311" y="1073306"/>
                </a:cubicBezTo>
                <a:cubicBezTo>
                  <a:pt x="1777211" y="1074906"/>
                  <a:pt x="1777128" y="1076273"/>
                  <a:pt x="1777061" y="1077406"/>
                </a:cubicBezTo>
                <a:lnTo>
                  <a:pt x="1706252" y="1077406"/>
                </a:lnTo>
                <a:cubicBezTo>
                  <a:pt x="1706719" y="1089608"/>
                  <a:pt x="1709936" y="1098492"/>
                  <a:pt x="1715904" y="1104060"/>
                </a:cubicBezTo>
                <a:cubicBezTo>
                  <a:pt x="1721871" y="1109627"/>
                  <a:pt x="1728922" y="1112411"/>
                  <a:pt x="1737056" y="1112411"/>
                </a:cubicBezTo>
                <a:cubicBezTo>
                  <a:pt x="1742457" y="1112411"/>
                  <a:pt x="1747324" y="1111611"/>
                  <a:pt x="1751658" y="1110010"/>
                </a:cubicBezTo>
                <a:cubicBezTo>
                  <a:pt x="1755992" y="1108410"/>
                  <a:pt x="1760493" y="1106043"/>
                  <a:pt x="1765160" y="1102909"/>
                </a:cubicBezTo>
                <a:lnTo>
                  <a:pt x="1773061" y="1114011"/>
                </a:lnTo>
                <a:cubicBezTo>
                  <a:pt x="1768193" y="1117878"/>
                  <a:pt x="1762593" y="1120912"/>
                  <a:pt x="1756259" y="1123112"/>
                </a:cubicBezTo>
                <a:cubicBezTo>
                  <a:pt x="1749925" y="1125312"/>
                  <a:pt x="1743457" y="1126412"/>
                  <a:pt x="1736856" y="1126412"/>
                </a:cubicBezTo>
                <a:cubicBezTo>
                  <a:pt x="1726588" y="1126412"/>
                  <a:pt x="1717871" y="1124112"/>
                  <a:pt x="1710703" y="1119512"/>
                </a:cubicBezTo>
                <a:cubicBezTo>
                  <a:pt x="1703535" y="1114911"/>
                  <a:pt x="1698068" y="1108494"/>
                  <a:pt x="1694301" y="1100259"/>
                </a:cubicBezTo>
                <a:cubicBezTo>
                  <a:pt x="1690534" y="1092025"/>
                  <a:pt x="1688650" y="1082474"/>
                  <a:pt x="1688650" y="1071606"/>
                </a:cubicBezTo>
                <a:cubicBezTo>
                  <a:pt x="1688650" y="1060938"/>
                  <a:pt x="1690534" y="1051470"/>
                  <a:pt x="1694301" y="1043202"/>
                </a:cubicBezTo>
                <a:cubicBezTo>
                  <a:pt x="1698068" y="1034934"/>
                  <a:pt x="1703402" y="1028434"/>
                  <a:pt x="1710303" y="1023700"/>
                </a:cubicBezTo>
                <a:cubicBezTo>
                  <a:pt x="1717204" y="1018966"/>
                  <a:pt x="1725322" y="1016599"/>
                  <a:pt x="1734656" y="1016599"/>
                </a:cubicBezTo>
                <a:close/>
                <a:moveTo>
                  <a:pt x="1487006" y="1016599"/>
                </a:moveTo>
                <a:cubicBezTo>
                  <a:pt x="1500274" y="1016599"/>
                  <a:pt x="1510726" y="1021199"/>
                  <a:pt x="1518360" y="1030400"/>
                </a:cubicBezTo>
                <a:cubicBezTo>
                  <a:pt x="1525994" y="1039602"/>
                  <a:pt x="1529811" y="1052203"/>
                  <a:pt x="1529811" y="1068205"/>
                </a:cubicBezTo>
                <a:cubicBezTo>
                  <a:pt x="1529811" y="1070005"/>
                  <a:pt x="1529761" y="1071706"/>
                  <a:pt x="1529661" y="1073306"/>
                </a:cubicBezTo>
                <a:cubicBezTo>
                  <a:pt x="1529561" y="1074906"/>
                  <a:pt x="1529478" y="1076273"/>
                  <a:pt x="1529411" y="1077406"/>
                </a:cubicBezTo>
                <a:lnTo>
                  <a:pt x="1458602" y="1077406"/>
                </a:lnTo>
                <a:cubicBezTo>
                  <a:pt x="1459069" y="1089608"/>
                  <a:pt x="1462286" y="1098492"/>
                  <a:pt x="1468254" y="1104060"/>
                </a:cubicBezTo>
                <a:cubicBezTo>
                  <a:pt x="1474221" y="1109627"/>
                  <a:pt x="1481272" y="1112411"/>
                  <a:pt x="1489406" y="1112411"/>
                </a:cubicBezTo>
                <a:cubicBezTo>
                  <a:pt x="1494807" y="1112411"/>
                  <a:pt x="1499674" y="1111611"/>
                  <a:pt x="1504008" y="1110010"/>
                </a:cubicBezTo>
                <a:cubicBezTo>
                  <a:pt x="1508342" y="1108410"/>
                  <a:pt x="1512843" y="1106043"/>
                  <a:pt x="1517510" y="1102909"/>
                </a:cubicBezTo>
                <a:lnTo>
                  <a:pt x="1525411" y="1114011"/>
                </a:lnTo>
                <a:cubicBezTo>
                  <a:pt x="1520543" y="1117878"/>
                  <a:pt x="1514943" y="1120912"/>
                  <a:pt x="1508609" y="1123112"/>
                </a:cubicBezTo>
                <a:cubicBezTo>
                  <a:pt x="1502275" y="1125312"/>
                  <a:pt x="1495807" y="1126412"/>
                  <a:pt x="1489206" y="1126412"/>
                </a:cubicBezTo>
                <a:cubicBezTo>
                  <a:pt x="1478938" y="1126412"/>
                  <a:pt x="1470221" y="1124112"/>
                  <a:pt x="1463053" y="1119512"/>
                </a:cubicBezTo>
                <a:cubicBezTo>
                  <a:pt x="1455885" y="1114911"/>
                  <a:pt x="1450418" y="1108494"/>
                  <a:pt x="1446651" y="1100259"/>
                </a:cubicBezTo>
                <a:cubicBezTo>
                  <a:pt x="1442884" y="1092025"/>
                  <a:pt x="1441000" y="1082474"/>
                  <a:pt x="1441000" y="1071606"/>
                </a:cubicBezTo>
                <a:cubicBezTo>
                  <a:pt x="1441000" y="1060938"/>
                  <a:pt x="1442884" y="1051470"/>
                  <a:pt x="1446651" y="1043202"/>
                </a:cubicBezTo>
                <a:cubicBezTo>
                  <a:pt x="1450418" y="1034934"/>
                  <a:pt x="1455752" y="1028434"/>
                  <a:pt x="1462653" y="1023700"/>
                </a:cubicBezTo>
                <a:cubicBezTo>
                  <a:pt x="1469554" y="1018966"/>
                  <a:pt x="1477672" y="1016599"/>
                  <a:pt x="1487006" y="1016599"/>
                </a:cubicBezTo>
                <a:close/>
                <a:moveTo>
                  <a:pt x="1362181" y="1016599"/>
                </a:moveTo>
                <a:cubicBezTo>
                  <a:pt x="1370649" y="1016599"/>
                  <a:pt x="1378033" y="1017732"/>
                  <a:pt x="1384334" y="1019999"/>
                </a:cubicBezTo>
                <a:cubicBezTo>
                  <a:pt x="1390634" y="1022266"/>
                  <a:pt x="1395985" y="1025000"/>
                  <a:pt x="1400386" y="1028200"/>
                </a:cubicBezTo>
                <a:lnTo>
                  <a:pt x="1392985" y="1039602"/>
                </a:lnTo>
                <a:cubicBezTo>
                  <a:pt x="1389051" y="1036868"/>
                  <a:pt x="1384667" y="1034618"/>
                  <a:pt x="1379833" y="1032851"/>
                </a:cubicBezTo>
                <a:cubicBezTo>
                  <a:pt x="1374999" y="1031084"/>
                  <a:pt x="1369182" y="1030200"/>
                  <a:pt x="1362381" y="1030200"/>
                </a:cubicBezTo>
                <a:cubicBezTo>
                  <a:pt x="1354113" y="1030200"/>
                  <a:pt x="1348246" y="1031484"/>
                  <a:pt x="1344779" y="1034051"/>
                </a:cubicBezTo>
                <a:cubicBezTo>
                  <a:pt x="1341312" y="1036618"/>
                  <a:pt x="1339578" y="1039935"/>
                  <a:pt x="1339578" y="1044002"/>
                </a:cubicBezTo>
                <a:cubicBezTo>
                  <a:pt x="1339578" y="1047136"/>
                  <a:pt x="1340428" y="1049720"/>
                  <a:pt x="1342128" y="1051753"/>
                </a:cubicBezTo>
                <a:cubicBezTo>
                  <a:pt x="1343829" y="1053787"/>
                  <a:pt x="1346712" y="1055604"/>
                  <a:pt x="1350779" y="1057204"/>
                </a:cubicBezTo>
                <a:cubicBezTo>
                  <a:pt x="1354847" y="1058804"/>
                  <a:pt x="1360447" y="1060571"/>
                  <a:pt x="1367581" y="1062504"/>
                </a:cubicBezTo>
                <a:cubicBezTo>
                  <a:pt x="1374449" y="1064371"/>
                  <a:pt x="1380450" y="1066572"/>
                  <a:pt x="1385584" y="1069105"/>
                </a:cubicBezTo>
                <a:cubicBezTo>
                  <a:pt x="1390718" y="1071639"/>
                  <a:pt x="1394702" y="1074956"/>
                  <a:pt x="1397535" y="1079057"/>
                </a:cubicBezTo>
                <a:cubicBezTo>
                  <a:pt x="1400369" y="1083157"/>
                  <a:pt x="1401786" y="1088474"/>
                  <a:pt x="1401786" y="1095009"/>
                </a:cubicBezTo>
                <a:cubicBezTo>
                  <a:pt x="1401786" y="1102476"/>
                  <a:pt x="1399652" y="1108527"/>
                  <a:pt x="1395385" y="1113161"/>
                </a:cubicBezTo>
                <a:cubicBezTo>
                  <a:pt x="1391118" y="1117795"/>
                  <a:pt x="1385600" y="1121162"/>
                  <a:pt x="1378833" y="1123262"/>
                </a:cubicBezTo>
                <a:cubicBezTo>
                  <a:pt x="1372065" y="1125362"/>
                  <a:pt x="1364915" y="1126412"/>
                  <a:pt x="1357380" y="1126412"/>
                </a:cubicBezTo>
                <a:cubicBezTo>
                  <a:pt x="1347846" y="1126412"/>
                  <a:pt x="1339728" y="1125029"/>
                  <a:pt x="1333027" y="1122262"/>
                </a:cubicBezTo>
                <a:cubicBezTo>
                  <a:pt x="1326326" y="1119495"/>
                  <a:pt x="1320709" y="1116145"/>
                  <a:pt x="1316175" y="1112211"/>
                </a:cubicBezTo>
                <a:lnTo>
                  <a:pt x="1325776" y="1101109"/>
                </a:lnTo>
                <a:cubicBezTo>
                  <a:pt x="1329910" y="1104510"/>
                  <a:pt x="1334661" y="1107260"/>
                  <a:pt x="1340028" y="1109360"/>
                </a:cubicBezTo>
                <a:cubicBezTo>
                  <a:pt x="1345395" y="1111461"/>
                  <a:pt x="1351180" y="1112511"/>
                  <a:pt x="1357380" y="1112511"/>
                </a:cubicBezTo>
                <a:cubicBezTo>
                  <a:pt x="1365515" y="1112511"/>
                  <a:pt x="1371915" y="1111011"/>
                  <a:pt x="1376583" y="1108010"/>
                </a:cubicBezTo>
                <a:cubicBezTo>
                  <a:pt x="1381250" y="1105010"/>
                  <a:pt x="1383583" y="1100943"/>
                  <a:pt x="1383583" y="1095809"/>
                </a:cubicBezTo>
                <a:cubicBezTo>
                  <a:pt x="1383583" y="1092675"/>
                  <a:pt x="1383000" y="1089941"/>
                  <a:pt x="1381833" y="1087608"/>
                </a:cubicBezTo>
                <a:cubicBezTo>
                  <a:pt x="1380666" y="1085274"/>
                  <a:pt x="1378283" y="1083157"/>
                  <a:pt x="1374682" y="1081257"/>
                </a:cubicBezTo>
                <a:cubicBezTo>
                  <a:pt x="1371082" y="1079357"/>
                  <a:pt x="1365548" y="1077473"/>
                  <a:pt x="1358080" y="1075606"/>
                </a:cubicBezTo>
                <a:cubicBezTo>
                  <a:pt x="1350813" y="1073806"/>
                  <a:pt x="1344495" y="1071722"/>
                  <a:pt x="1339128" y="1069355"/>
                </a:cubicBezTo>
                <a:cubicBezTo>
                  <a:pt x="1333761" y="1066988"/>
                  <a:pt x="1329593" y="1063905"/>
                  <a:pt x="1326627" y="1060104"/>
                </a:cubicBezTo>
                <a:cubicBezTo>
                  <a:pt x="1323659" y="1056304"/>
                  <a:pt x="1322176" y="1051370"/>
                  <a:pt x="1322176" y="1045302"/>
                </a:cubicBezTo>
                <a:cubicBezTo>
                  <a:pt x="1322176" y="1036435"/>
                  <a:pt x="1325876" y="1029434"/>
                  <a:pt x="1333277" y="1024300"/>
                </a:cubicBezTo>
                <a:cubicBezTo>
                  <a:pt x="1340678" y="1019166"/>
                  <a:pt x="1350313" y="1016599"/>
                  <a:pt x="1362181" y="1016599"/>
                </a:cubicBezTo>
                <a:close/>
                <a:moveTo>
                  <a:pt x="1125056" y="1016599"/>
                </a:moveTo>
                <a:cubicBezTo>
                  <a:pt x="1138324" y="1016599"/>
                  <a:pt x="1148776" y="1021199"/>
                  <a:pt x="1156410" y="1030400"/>
                </a:cubicBezTo>
                <a:cubicBezTo>
                  <a:pt x="1164044" y="1039602"/>
                  <a:pt x="1167861" y="1052203"/>
                  <a:pt x="1167861" y="1068205"/>
                </a:cubicBezTo>
                <a:cubicBezTo>
                  <a:pt x="1167861" y="1070005"/>
                  <a:pt x="1167811" y="1071706"/>
                  <a:pt x="1167711" y="1073306"/>
                </a:cubicBezTo>
                <a:cubicBezTo>
                  <a:pt x="1167611" y="1074906"/>
                  <a:pt x="1167528" y="1076273"/>
                  <a:pt x="1167461" y="1077406"/>
                </a:cubicBezTo>
                <a:lnTo>
                  <a:pt x="1096652" y="1077406"/>
                </a:lnTo>
                <a:cubicBezTo>
                  <a:pt x="1097119" y="1089608"/>
                  <a:pt x="1100336" y="1098492"/>
                  <a:pt x="1106304" y="1104060"/>
                </a:cubicBezTo>
                <a:cubicBezTo>
                  <a:pt x="1112271" y="1109627"/>
                  <a:pt x="1119322" y="1112411"/>
                  <a:pt x="1127456" y="1112411"/>
                </a:cubicBezTo>
                <a:cubicBezTo>
                  <a:pt x="1132857" y="1112411"/>
                  <a:pt x="1137724" y="1111611"/>
                  <a:pt x="1142058" y="1110010"/>
                </a:cubicBezTo>
                <a:cubicBezTo>
                  <a:pt x="1146392" y="1108410"/>
                  <a:pt x="1150892" y="1106043"/>
                  <a:pt x="1155560" y="1102909"/>
                </a:cubicBezTo>
                <a:lnTo>
                  <a:pt x="1163461" y="1114011"/>
                </a:lnTo>
                <a:cubicBezTo>
                  <a:pt x="1158593" y="1117878"/>
                  <a:pt x="1152993" y="1120912"/>
                  <a:pt x="1146659" y="1123112"/>
                </a:cubicBezTo>
                <a:cubicBezTo>
                  <a:pt x="1140324" y="1125312"/>
                  <a:pt x="1133857" y="1126412"/>
                  <a:pt x="1127256" y="1126412"/>
                </a:cubicBezTo>
                <a:cubicBezTo>
                  <a:pt x="1116988" y="1126412"/>
                  <a:pt x="1108271" y="1124112"/>
                  <a:pt x="1101103" y="1119512"/>
                </a:cubicBezTo>
                <a:cubicBezTo>
                  <a:pt x="1093935" y="1114911"/>
                  <a:pt x="1088468" y="1108494"/>
                  <a:pt x="1084701" y="1100259"/>
                </a:cubicBezTo>
                <a:cubicBezTo>
                  <a:pt x="1080934" y="1092025"/>
                  <a:pt x="1079050" y="1082474"/>
                  <a:pt x="1079050" y="1071606"/>
                </a:cubicBezTo>
                <a:cubicBezTo>
                  <a:pt x="1079050" y="1060938"/>
                  <a:pt x="1080934" y="1051470"/>
                  <a:pt x="1084701" y="1043202"/>
                </a:cubicBezTo>
                <a:cubicBezTo>
                  <a:pt x="1088468" y="1034934"/>
                  <a:pt x="1093802" y="1028434"/>
                  <a:pt x="1100703" y="1023700"/>
                </a:cubicBezTo>
                <a:cubicBezTo>
                  <a:pt x="1107604" y="1018966"/>
                  <a:pt x="1115721" y="1016599"/>
                  <a:pt x="1125056" y="1016599"/>
                </a:cubicBezTo>
                <a:close/>
                <a:moveTo>
                  <a:pt x="871805" y="1016599"/>
                </a:moveTo>
                <a:cubicBezTo>
                  <a:pt x="884874" y="1016599"/>
                  <a:pt x="894708" y="1019666"/>
                  <a:pt x="901309" y="1025800"/>
                </a:cubicBezTo>
                <a:cubicBezTo>
                  <a:pt x="907910" y="1031934"/>
                  <a:pt x="911210" y="1040202"/>
                  <a:pt x="911210" y="1050603"/>
                </a:cubicBezTo>
                <a:lnTo>
                  <a:pt x="911210" y="1101109"/>
                </a:lnTo>
                <a:cubicBezTo>
                  <a:pt x="911210" y="1105376"/>
                  <a:pt x="911910" y="1108477"/>
                  <a:pt x="913310" y="1110410"/>
                </a:cubicBezTo>
                <a:cubicBezTo>
                  <a:pt x="914711" y="1112344"/>
                  <a:pt x="916878" y="1113744"/>
                  <a:pt x="919811" y="1114611"/>
                </a:cubicBezTo>
                <a:lnTo>
                  <a:pt x="915711" y="1126412"/>
                </a:lnTo>
                <a:cubicBezTo>
                  <a:pt x="911177" y="1125812"/>
                  <a:pt x="907210" y="1124362"/>
                  <a:pt x="903809" y="1122062"/>
                </a:cubicBezTo>
                <a:cubicBezTo>
                  <a:pt x="900409" y="1119762"/>
                  <a:pt x="897942" y="1116278"/>
                  <a:pt x="896408" y="1111611"/>
                </a:cubicBezTo>
                <a:cubicBezTo>
                  <a:pt x="892608" y="1116478"/>
                  <a:pt x="887857" y="1120162"/>
                  <a:pt x="882157" y="1122662"/>
                </a:cubicBezTo>
                <a:cubicBezTo>
                  <a:pt x="876456" y="1125162"/>
                  <a:pt x="870205" y="1126412"/>
                  <a:pt x="863404" y="1126412"/>
                </a:cubicBezTo>
                <a:cubicBezTo>
                  <a:pt x="852869" y="1126412"/>
                  <a:pt x="844569" y="1123445"/>
                  <a:pt x="838501" y="1117511"/>
                </a:cubicBezTo>
                <a:cubicBezTo>
                  <a:pt x="832434" y="1111577"/>
                  <a:pt x="829400" y="1103710"/>
                  <a:pt x="829400" y="1093908"/>
                </a:cubicBezTo>
                <a:cubicBezTo>
                  <a:pt x="829400" y="1083040"/>
                  <a:pt x="833634" y="1074706"/>
                  <a:pt x="842102" y="1068905"/>
                </a:cubicBezTo>
                <a:cubicBezTo>
                  <a:pt x="850569" y="1063104"/>
                  <a:pt x="862804" y="1060204"/>
                  <a:pt x="878806" y="1060204"/>
                </a:cubicBezTo>
                <a:lnTo>
                  <a:pt x="894308" y="1060204"/>
                </a:lnTo>
                <a:lnTo>
                  <a:pt x="894308" y="1051403"/>
                </a:lnTo>
                <a:cubicBezTo>
                  <a:pt x="894308" y="1043802"/>
                  <a:pt x="892091" y="1038418"/>
                  <a:pt x="887657" y="1035251"/>
                </a:cubicBezTo>
                <a:cubicBezTo>
                  <a:pt x="883223" y="1032084"/>
                  <a:pt x="877073" y="1030500"/>
                  <a:pt x="869205" y="1030500"/>
                </a:cubicBezTo>
                <a:cubicBezTo>
                  <a:pt x="865738" y="1030500"/>
                  <a:pt x="861671" y="1030917"/>
                  <a:pt x="857003" y="1031751"/>
                </a:cubicBezTo>
                <a:cubicBezTo>
                  <a:pt x="852336" y="1032584"/>
                  <a:pt x="847269" y="1033968"/>
                  <a:pt x="841802" y="1035901"/>
                </a:cubicBezTo>
                <a:lnTo>
                  <a:pt x="837401" y="1023200"/>
                </a:lnTo>
                <a:cubicBezTo>
                  <a:pt x="843802" y="1020799"/>
                  <a:pt x="849852" y="1019099"/>
                  <a:pt x="855553" y="1018099"/>
                </a:cubicBezTo>
                <a:cubicBezTo>
                  <a:pt x="861254" y="1017099"/>
                  <a:pt x="866671" y="1016599"/>
                  <a:pt x="871805" y="1016599"/>
                </a:cubicBezTo>
                <a:close/>
                <a:moveTo>
                  <a:pt x="629756" y="1016599"/>
                </a:moveTo>
                <a:cubicBezTo>
                  <a:pt x="643024" y="1016599"/>
                  <a:pt x="653476" y="1021199"/>
                  <a:pt x="661110" y="1030400"/>
                </a:cubicBezTo>
                <a:cubicBezTo>
                  <a:pt x="668744" y="1039602"/>
                  <a:pt x="672561" y="1052203"/>
                  <a:pt x="672561" y="1068205"/>
                </a:cubicBezTo>
                <a:cubicBezTo>
                  <a:pt x="672561" y="1070005"/>
                  <a:pt x="672511" y="1071706"/>
                  <a:pt x="672411" y="1073306"/>
                </a:cubicBezTo>
                <a:cubicBezTo>
                  <a:pt x="672311" y="1074906"/>
                  <a:pt x="672228" y="1076273"/>
                  <a:pt x="672161" y="1077406"/>
                </a:cubicBezTo>
                <a:lnTo>
                  <a:pt x="601352" y="1077406"/>
                </a:lnTo>
                <a:cubicBezTo>
                  <a:pt x="601819" y="1089608"/>
                  <a:pt x="605036" y="1098492"/>
                  <a:pt x="611004" y="1104060"/>
                </a:cubicBezTo>
                <a:cubicBezTo>
                  <a:pt x="616971" y="1109627"/>
                  <a:pt x="624022" y="1112411"/>
                  <a:pt x="632156" y="1112411"/>
                </a:cubicBezTo>
                <a:cubicBezTo>
                  <a:pt x="637557" y="1112411"/>
                  <a:pt x="642424" y="1111611"/>
                  <a:pt x="646758" y="1110010"/>
                </a:cubicBezTo>
                <a:cubicBezTo>
                  <a:pt x="651092" y="1108410"/>
                  <a:pt x="655593" y="1106043"/>
                  <a:pt x="660260" y="1102909"/>
                </a:cubicBezTo>
                <a:lnTo>
                  <a:pt x="668161" y="1114011"/>
                </a:lnTo>
                <a:cubicBezTo>
                  <a:pt x="663293" y="1117878"/>
                  <a:pt x="657693" y="1120912"/>
                  <a:pt x="651359" y="1123112"/>
                </a:cubicBezTo>
                <a:cubicBezTo>
                  <a:pt x="645025" y="1125312"/>
                  <a:pt x="638557" y="1126412"/>
                  <a:pt x="631956" y="1126412"/>
                </a:cubicBezTo>
                <a:cubicBezTo>
                  <a:pt x="621688" y="1126412"/>
                  <a:pt x="612971" y="1124112"/>
                  <a:pt x="605803" y="1119512"/>
                </a:cubicBezTo>
                <a:cubicBezTo>
                  <a:pt x="598635" y="1114911"/>
                  <a:pt x="593168" y="1108494"/>
                  <a:pt x="589401" y="1100259"/>
                </a:cubicBezTo>
                <a:cubicBezTo>
                  <a:pt x="585634" y="1092025"/>
                  <a:pt x="583750" y="1082474"/>
                  <a:pt x="583750" y="1071606"/>
                </a:cubicBezTo>
                <a:cubicBezTo>
                  <a:pt x="583750" y="1060938"/>
                  <a:pt x="585634" y="1051470"/>
                  <a:pt x="589401" y="1043202"/>
                </a:cubicBezTo>
                <a:cubicBezTo>
                  <a:pt x="593168" y="1034934"/>
                  <a:pt x="598502" y="1028434"/>
                  <a:pt x="605403" y="1023700"/>
                </a:cubicBezTo>
                <a:cubicBezTo>
                  <a:pt x="612304" y="1018966"/>
                  <a:pt x="620421" y="1016599"/>
                  <a:pt x="629756" y="1016599"/>
                </a:cubicBezTo>
                <a:close/>
                <a:moveTo>
                  <a:pt x="491429" y="1016599"/>
                </a:moveTo>
                <a:cubicBezTo>
                  <a:pt x="495430" y="1016599"/>
                  <a:pt x="499197" y="1017549"/>
                  <a:pt x="502731" y="1019449"/>
                </a:cubicBezTo>
                <a:cubicBezTo>
                  <a:pt x="506264" y="1021349"/>
                  <a:pt x="508865" y="1025033"/>
                  <a:pt x="510532" y="1030500"/>
                </a:cubicBezTo>
                <a:cubicBezTo>
                  <a:pt x="513399" y="1026367"/>
                  <a:pt x="516632" y="1023016"/>
                  <a:pt x="520233" y="1020449"/>
                </a:cubicBezTo>
                <a:cubicBezTo>
                  <a:pt x="523833" y="1017882"/>
                  <a:pt x="528334" y="1016599"/>
                  <a:pt x="533734" y="1016599"/>
                </a:cubicBezTo>
                <a:cubicBezTo>
                  <a:pt x="537068" y="1016599"/>
                  <a:pt x="540302" y="1017332"/>
                  <a:pt x="543436" y="1018799"/>
                </a:cubicBezTo>
                <a:cubicBezTo>
                  <a:pt x="546569" y="1020266"/>
                  <a:pt x="549136" y="1023100"/>
                  <a:pt x="551137" y="1027300"/>
                </a:cubicBezTo>
                <a:cubicBezTo>
                  <a:pt x="553137" y="1031501"/>
                  <a:pt x="554137" y="1037635"/>
                  <a:pt x="554137" y="1045702"/>
                </a:cubicBezTo>
                <a:lnTo>
                  <a:pt x="554137" y="1124112"/>
                </a:lnTo>
                <a:lnTo>
                  <a:pt x="538535" y="1124112"/>
                </a:lnTo>
                <a:lnTo>
                  <a:pt x="538535" y="1048403"/>
                </a:lnTo>
                <a:cubicBezTo>
                  <a:pt x="538535" y="1041802"/>
                  <a:pt x="538135" y="1037035"/>
                  <a:pt x="537335" y="1034101"/>
                </a:cubicBezTo>
                <a:cubicBezTo>
                  <a:pt x="536535" y="1031167"/>
                  <a:pt x="534235" y="1029700"/>
                  <a:pt x="530434" y="1029700"/>
                </a:cubicBezTo>
                <a:cubicBezTo>
                  <a:pt x="527300" y="1029700"/>
                  <a:pt x="524167" y="1030684"/>
                  <a:pt x="521033" y="1032651"/>
                </a:cubicBezTo>
                <a:cubicBezTo>
                  <a:pt x="517899" y="1034618"/>
                  <a:pt x="514899" y="1037835"/>
                  <a:pt x="512032" y="1042302"/>
                </a:cubicBezTo>
                <a:lnTo>
                  <a:pt x="512032" y="1124112"/>
                </a:lnTo>
                <a:lnTo>
                  <a:pt x="496330" y="1124112"/>
                </a:lnTo>
                <a:lnTo>
                  <a:pt x="496330" y="1048403"/>
                </a:lnTo>
                <a:cubicBezTo>
                  <a:pt x="496330" y="1041802"/>
                  <a:pt x="495930" y="1037035"/>
                  <a:pt x="495130" y="1034101"/>
                </a:cubicBezTo>
                <a:cubicBezTo>
                  <a:pt x="494330" y="1031167"/>
                  <a:pt x="492029" y="1029700"/>
                  <a:pt x="488229" y="1029700"/>
                </a:cubicBezTo>
                <a:cubicBezTo>
                  <a:pt x="484962" y="1029700"/>
                  <a:pt x="481795" y="1030684"/>
                  <a:pt x="478728" y="1032651"/>
                </a:cubicBezTo>
                <a:cubicBezTo>
                  <a:pt x="475661" y="1034618"/>
                  <a:pt x="472694" y="1037835"/>
                  <a:pt x="469826" y="1042302"/>
                </a:cubicBezTo>
                <a:lnTo>
                  <a:pt x="469826" y="1124112"/>
                </a:lnTo>
                <a:lnTo>
                  <a:pt x="454325" y="1124112"/>
                </a:lnTo>
                <a:lnTo>
                  <a:pt x="454325" y="1018799"/>
                </a:lnTo>
                <a:lnTo>
                  <a:pt x="467526" y="1018799"/>
                </a:lnTo>
                <a:lnTo>
                  <a:pt x="468526" y="1031000"/>
                </a:lnTo>
                <a:cubicBezTo>
                  <a:pt x="471393" y="1026933"/>
                  <a:pt x="474610" y="1023516"/>
                  <a:pt x="478178" y="1020749"/>
                </a:cubicBezTo>
                <a:cubicBezTo>
                  <a:pt x="481745" y="1017982"/>
                  <a:pt x="486162" y="1016599"/>
                  <a:pt x="491429" y="1016599"/>
                </a:cubicBezTo>
                <a:close/>
                <a:moveTo>
                  <a:pt x="2735710" y="1016499"/>
                </a:moveTo>
                <a:cubicBezTo>
                  <a:pt x="2738643" y="1016499"/>
                  <a:pt x="2741260" y="1016715"/>
                  <a:pt x="2743561" y="1017149"/>
                </a:cubicBezTo>
                <a:cubicBezTo>
                  <a:pt x="2745861" y="1017582"/>
                  <a:pt x="2748211" y="1018132"/>
                  <a:pt x="2750611" y="1018799"/>
                </a:cubicBezTo>
                <a:lnTo>
                  <a:pt x="2748211" y="1054403"/>
                </a:lnTo>
                <a:lnTo>
                  <a:pt x="2734410" y="1054403"/>
                </a:lnTo>
                <a:lnTo>
                  <a:pt x="2734410" y="1032001"/>
                </a:lnTo>
                <a:cubicBezTo>
                  <a:pt x="2734143" y="1032001"/>
                  <a:pt x="2733843" y="1032001"/>
                  <a:pt x="2733509" y="1032001"/>
                </a:cubicBezTo>
                <a:cubicBezTo>
                  <a:pt x="2717374" y="1032001"/>
                  <a:pt x="2705806" y="1043535"/>
                  <a:pt x="2698805" y="1066605"/>
                </a:cubicBezTo>
                <a:lnTo>
                  <a:pt x="2698805" y="1111211"/>
                </a:lnTo>
                <a:lnTo>
                  <a:pt x="2720208" y="1111211"/>
                </a:lnTo>
                <a:lnTo>
                  <a:pt x="2720208" y="1124112"/>
                </a:lnTo>
                <a:lnTo>
                  <a:pt x="2665601" y="1124112"/>
                </a:lnTo>
                <a:lnTo>
                  <a:pt x="2665601" y="1111211"/>
                </a:lnTo>
                <a:lnTo>
                  <a:pt x="2682003" y="1111211"/>
                </a:lnTo>
                <a:lnTo>
                  <a:pt x="2682003" y="1031701"/>
                </a:lnTo>
                <a:lnTo>
                  <a:pt x="2665601" y="1031701"/>
                </a:lnTo>
                <a:lnTo>
                  <a:pt x="2665601" y="1018799"/>
                </a:lnTo>
                <a:lnTo>
                  <a:pt x="2694805" y="1018799"/>
                </a:lnTo>
                <a:lnTo>
                  <a:pt x="2697905" y="1043702"/>
                </a:lnTo>
                <a:cubicBezTo>
                  <a:pt x="2701972" y="1035034"/>
                  <a:pt x="2706906" y="1028334"/>
                  <a:pt x="2712707" y="1023600"/>
                </a:cubicBezTo>
                <a:cubicBezTo>
                  <a:pt x="2718508" y="1018866"/>
                  <a:pt x="2726175" y="1016499"/>
                  <a:pt x="2735710" y="1016499"/>
                </a:cubicBezTo>
                <a:close/>
                <a:moveTo>
                  <a:pt x="1030735" y="1016499"/>
                </a:moveTo>
                <a:cubicBezTo>
                  <a:pt x="1033668" y="1016499"/>
                  <a:pt x="1036285" y="1016715"/>
                  <a:pt x="1038586" y="1017149"/>
                </a:cubicBezTo>
                <a:cubicBezTo>
                  <a:pt x="1040886" y="1017582"/>
                  <a:pt x="1043236" y="1018132"/>
                  <a:pt x="1045636" y="1018799"/>
                </a:cubicBezTo>
                <a:lnTo>
                  <a:pt x="1043236" y="1054403"/>
                </a:lnTo>
                <a:lnTo>
                  <a:pt x="1029434" y="1054403"/>
                </a:lnTo>
                <a:lnTo>
                  <a:pt x="1029434" y="1032001"/>
                </a:lnTo>
                <a:cubicBezTo>
                  <a:pt x="1029168" y="1032001"/>
                  <a:pt x="1028868" y="1032001"/>
                  <a:pt x="1028534" y="1032001"/>
                </a:cubicBezTo>
                <a:cubicBezTo>
                  <a:pt x="1012399" y="1032001"/>
                  <a:pt x="1000831" y="1043535"/>
                  <a:pt x="993830" y="1066605"/>
                </a:cubicBezTo>
                <a:lnTo>
                  <a:pt x="993830" y="1111211"/>
                </a:lnTo>
                <a:lnTo>
                  <a:pt x="1015233" y="1111211"/>
                </a:lnTo>
                <a:lnTo>
                  <a:pt x="1015233" y="1124112"/>
                </a:lnTo>
                <a:lnTo>
                  <a:pt x="960626" y="1124112"/>
                </a:lnTo>
                <a:lnTo>
                  <a:pt x="960626" y="1111211"/>
                </a:lnTo>
                <a:lnTo>
                  <a:pt x="977028" y="1111211"/>
                </a:lnTo>
                <a:lnTo>
                  <a:pt x="977028" y="1031701"/>
                </a:lnTo>
                <a:lnTo>
                  <a:pt x="960626" y="1031701"/>
                </a:lnTo>
                <a:lnTo>
                  <a:pt x="960626" y="1018799"/>
                </a:lnTo>
                <a:lnTo>
                  <a:pt x="989830" y="1018799"/>
                </a:lnTo>
                <a:lnTo>
                  <a:pt x="992930" y="1043702"/>
                </a:lnTo>
                <a:cubicBezTo>
                  <a:pt x="996997" y="1035034"/>
                  <a:pt x="1001931" y="1028334"/>
                  <a:pt x="1007732" y="1023600"/>
                </a:cubicBezTo>
                <a:cubicBezTo>
                  <a:pt x="1013532" y="1018866"/>
                  <a:pt x="1021200" y="1016499"/>
                  <a:pt x="1030735" y="1016499"/>
                </a:cubicBezTo>
                <a:close/>
                <a:moveTo>
                  <a:pt x="1967980" y="992896"/>
                </a:moveTo>
                <a:lnTo>
                  <a:pt x="1967980" y="1018799"/>
                </a:lnTo>
                <a:lnTo>
                  <a:pt x="2004385" y="1018799"/>
                </a:lnTo>
                <a:lnTo>
                  <a:pt x="2002385" y="1031801"/>
                </a:lnTo>
                <a:lnTo>
                  <a:pt x="1967980" y="1031801"/>
                </a:lnTo>
                <a:lnTo>
                  <a:pt x="1967980" y="1094408"/>
                </a:lnTo>
                <a:cubicBezTo>
                  <a:pt x="1967980" y="1100276"/>
                  <a:pt x="1969531" y="1104743"/>
                  <a:pt x="1972631" y="1107810"/>
                </a:cubicBezTo>
                <a:cubicBezTo>
                  <a:pt x="1975731" y="1110877"/>
                  <a:pt x="1980882" y="1112411"/>
                  <a:pt x="1988083" y="1112411"/>
                </a:cubicBezTo>
                <a:cubicBezTo>
                  <a:pt x="1992017" y="1112411"/>
                  <a:pt x="1995650" y="1111944"/>
                  <a:pt x="1998984" y="1111011"/>
                </a:cubicBezTo>
                <a:cubicBezTo>
                  <a:pt x="2002318" y="1110077"/>
                  <a:pt x="2005419" y="1108877"/>
                  <a:pt x="2008285" y="1107410"/>
                </a:cubicBezTo>
                <a:lnTo>
                  <a:pt x="2014786" y="1118811"/>
                </a:lnTo>
                <a:cubicBezTo>
                  <a:pt x="2011186" y="1121212"/>
                  <a:pt x="2006819" y="1123079"/>
                  <a:pt x="2001685" y="1124412"/>
                </a:cubicBezTo>
                <a:cubicBezTo>
                  <a:pt x="1996551" y="1125746"/>
                  <a:pt x="1991517" y="1126412"/>
                  <a:pt x="1986583" y="1126412"/>
                </a:cubicBezTo>
                <a:cubicBezTo>
                  <a:pt x="1975248" y="1126412"/>
                  <a:pt x="1966514" y="1123445"/>
                  <a:pt x="1960379" y="1117511"/>
                </a:cubicBezTo>
                <a:cubicBezTo>
                  <a:pt x="1954245" y="1111577"/>
                  <a:pt x="1951178" y="1103943"/>
                  <a:pt x="1951178" y="1094608"/>
                </a:cubicBezTo>
                <a:lnTo>
                  <a:pt x="1951178" y="1031801"/>
                </a:lnTo>
                <a:lnTo>
                  <a:pt x="1926975" y="1031801"/>
                </a:lnTo>
                <a:lnTo>
                  <a:pt x="1926975" y="1018799"/>
                </a:lnTo>
                <a:lnTo>
                  <a:pt x="1951178" y="1018799"/>
                </a:lnTo>
                <a:lnTo>
                  <a:pt x="1951178" y="994896"/>
                </a:lnTo>
                <a:close/>
                <a:moveTo>
                  <a:pt x="253480" y="992896"/>
                </a:moveTo>
                <a:lnTo>
                  <a:pt x="253480" y="1018799"/>
                </a:lnTo>
                <a:lnTo>
                  <a:pt x="289885" y="1018799"/>
                </a:lnTo>
                <a:lnTo>
                  <a:pt x="287885" y="1031801"/>
                </a:lnTo>
                <a:lnTo>
                  <a:pt x="253480" y="1031801"/>
                </a:lnTo>
                <a:lnTo>
                  <a:pt x="253480" y="1094408"/>
                </a:lnTo>
                <a:cubicBezTo>
                  <a:pt x="253480" y="1100276"/>
                  <a:pt x="255031" y="1104743"/>
                  <a:pt x="258131" y="1107810"/>
                </a:cubicBezTo>
                <a:cubicBezTo>
                  <a:pt x="261231" y="1110877"/>
                  <a:pt x="266382" y="1112411"/>
                  <a:pt x="273583" y="1112411"/>
                </a:cubicBezTo>
                <a:cubicBezTo>
                  <a:pt x="277517" y="1112411"/>
                  <a:pt x="281151" y="1111944"/>
                  <a:pt x="284484" y="1111011"/>
                </a:cubicBezTo>
                <a:cubicBezTo>
                  <a:pt x="287818" y="1110077"/>
                  <a:pt x="290918" y="1108877"/>
                  <a:pt x="293785" y="1107410"/>
                </a:cubicBezTo>
                <a:lnTo>
                  <a:pt x="300286" y="1118811"/>
                </a:lnTo>
                <a:cubicBezTo>
                  <a:pt x="296686" y="1121212"/>
                  <a:pt x="292319" y="1123079"/>
                  <a:pt x="287185" y="1124412"/>
                </a:cubicBezTo>
                <a:cubicBezTo>
                  <a:pt x="282051" y="1125746"/>
                  <a:pt x="277017" y="1126412"/>
                  <a:pt x="272083" y="1126412"/>
                </a:cubicBezTo>
                <a:cubicBezTo>
                  <a:pt x="260748" y="1126412"/>
                  <a:pt x="252014" y="1123445"/>
                  <a:pt x="245879" y="1117511"/>
                </a:cubicBezTo>
                <a:cubicBezTo>
                  <a:pt x="239745" y="1111577"/>
                  <a:pt x="236678" y="1103943"/>
                  <a:pt x="236678" y="1094608"/>
                </a:cubicBezTo>
                <a:lnTo>
                  <a:pt x="236678" y="1031801"/>
                </a:lnTo>
                <a:lnTo>
                  <a:pt x="212475" y="1031801"/>
                </a:lnTo>
                <a:lnTo>
                  <a:pt x="212475" y="1018799"/>
                </a:lnTo>
                <a:lnTo>
                  <a:pt x="236678" y="1018799"/>
                </a:lnTo>
                <a:lnTo>
                  <a:pt x="236678" y="994896"/>
                </a:lnTo>
                <a:close/>
                <a:moveTo>
                  <a:pt x="1561125" y="976394"/>
                </a:moveTo>
                <a:lnTo>
                  <a:pt x="1610231" y="976394"/>
                </a:lnTo>
                <a:lnTo>
                  <a:pt x="1610231" y="1098109"/>
                </a:lnTo>
                <a:cubicBezTo>
                  <a:pt x="1610231" y="1103310"/>
                  <a:pt x="1611848" y="1106993"/>
                  <a:pt x="1615081" y="1109160"/>
                </a:cubicBezTo>
                <a:cubicBezTo>
                  <a:pt x="1618315" y="1111327"/>
                  <a:pt x="1622499" y="1112411"/>
                  <a:pt x="1627633" y="1112411"/>
                </a:cubicBezTo>
                <a:cubicBezTo>
                  <a:pt x="1630767" y="1112411"/>
                  <a:pt x="1633784" y="1112077"/>
                  <a:pt x="1636684" y="1111411"/>
                </a:cubicBezTo>
                <a:cubicBezTo>
                  <a:pt x="1639585" y="1110744"/>
                  <a:pt x="1642468" y="1109844"/>
                  <a:pt x="1645335" y="1108710"/>
                </a:cubicBezTo>
                <a:lnTo>
                  <a:pt x="1649836" y="1121012"/>
                </a:lnTo>
                <a:cubicBezTo>
                  <a:pt x="1646969" y="1122412"/>
                  <a:pt x="1643418" y="1123662"/>
                  <a:pt x="1639184" y="1124762"/>
                </a:cubicBezTo>
                <a:cubicBezTo>
                  <a:pt x="1634951" y="1125862"/>
                  <a:pt x="1630167" y="1126412"/>
                  <a:pt x="1624833" y="1126412"/>
                </a:cubicBezTo>
                <a:cubicBezTo>
                  <a:pt x="1615498" y="1126412"/>
                  <a:pt x="1607931" y="1123829"/>
                  <a:pt x="1602130" y="1118662"/>
                </a:cubicBezTo>
                <a:cubicBezTo>
                  <a:pt x="1596329" y="1113494"/>
                  <a:pt x="1593429" y="1106343"/>
                  <a:pt x="1593429" y="1097209"/>
                </a:cubicBezTo>
                <a:lnTo>
                  <a:pt x="1593429" y="989695"/>
                </a:lnTo>
                <a:lnTo>
                  <a:pt x="1561125" y="989695"/>
                </a:lnTo>
                <a:close/>
                <a:moveTo>
                  <a:pt x="2488683" y="974293"/>
                </a:moveTo>
                <a:cubicBezTo>
                  <a:pt x="2494351" y="974293"/>
                  <a:pt x="2499485" y="974793"/>
                  <a:pt x="2504085" y="975794"/>
                </a:cubicBezTo>
                <a:cubicBezTo>
                  <a:pt x="2508686" y="976794"/>
                  <a:pt x="2513053" y="978194"/>
                  <a:pt x="2517187" y="979994"/>
                </a:cubicBezTo>
                <a:lnTo>
                  <a:pt x="2511786" y="992496"/>
                </a:lnTo>
                <a:cubicBezTo>
                  <a:pt x="2508386" y="991029"/>
                  <a:pt x="2504769" y="989929"/>
                  <a:pt x="2500935" y="989195"/>
                </a:cubicBezTo>
                <a:cubicBezTo>
                  <a:pt x="2497101" y="988462"/>
                  <a:pt x="2493184" y="988095"/>
                  <a:pt x="2489184" y="988095"/>
                </a:cubicBezTo>
                <a:cubicBezTo>
                  <a:pt x="2474448" y="988095"/>
                  <a:pt x="2467081" y="993929"/>
                  <a:pt x="2467081" y="1005597"/>
                </a:cubicBezTo>
                <a:lnTo>
                  <a:pt x="2467081" y="1027000"/>
                </a:lnTo>
                <a:lnTo>
                  <a:pt x="2502785" y="1027000"/>
                </a:lnTo>
                <a:lnTo>
                  <a:pt x="2500985" y="1040202"/>
                </a:lnTo>
                <a:lnTo>
                  <a:pt x="2467081" y="1040202"/>
                </a:lnTo>
                <a:lnTo>
                  <a:pt x="2467081" y="1124112"/>
                </a:lnTo>
                <a:lnTo>
                  <a:pt x="2450279" y="1124112"/>
                </a:lnTo>
                <a:lnTo>
                  <a:pt x="2450279" y="1040202"/>
                </a:lnTo>
                <a:lnTo>
                  <a:pt x="2425176" y="1040202"/>
                </a:lnTo>
                <a:lnTo>
                  <a:pt x="2425176" y="1027000"/>
                </a:lnTo>
                <a:lnTo>
                  <a:pt x="2450279" y="1027000"/>
                </a:lnTo>
                <a:lnTo>
                  <a:pt x="2450279" y="1005997"/>
                </a:lnTo>
                <a:cubicBezTo>
                  <a:pt x="2450279" y="999463"/>
                  <a:pt x="2451962" y="993829"/>
                  <a:pt x="2455329" y="989095"/>
                </a:cubicBezTo>
                <a:cubicBezTo>
                  <a:pt x="2458696" y="984361"/>
                  <a:pt x="2463280" y="980711"/>
                  <a:pt x="2469081" y="978144"/>
                </a:cubicBezTo>
                <a:cubicBezTo>
                  <a:pt x="2474882" y="975577"/>
                  <a:pt x="2481416" y="974293"/>
                  <a:pt x="2488683" y="974293"/>
                </a:cubicBezTo>
                <a:close/>
                <a:moveTo>
                  <a:pt x="2241834" y="974293"/>
                </a:moveTo>
                <a:lnTo>
                  <a:pt x="2258636" y="976394"/>
                </a:lnTo>
                <a:lnTo>
                  <a:pt x="2258636" y="1124112"/>
                </a:lnTo>
                <a:lnTo>
                  <a:pt x="2243934" y="1124112"/>
                </a:lnTo>
                <a:lnTo>
                  <a:pt x="2242333" y="1110210"/>
                </a:lnTo>
                <a:cubicBezTo>
                  <a:pt x="2238400" y="1115811"/>
                  <a:pt x="2233883" y="1119912"/>
                  <a:pt x="2228782" y="1122512"/>
                </a:cubicBezTo>
                <a:cubicBezTo>
                  <a:pt x="2223681" y="1125112"/>
                  <a:pt x="2218231" y="1126412"/>
                  <a:pt x="2212430" y="1126412"/>
                </a:cubicBezTo>
                <a:cubicBezTo>
                  <a:pt x="2203295" y="1126412"/>
                  <a:pt x="2195761" y="1124112"/>
                  <a:pt x="2189827" y="1119512"/>
                </a:cubicBezTo>
                <a:cubicBezTo>
                  <a:pt x="2183893" y="1114911"/>
                  <a:pt x="2179493" y="1108494"/>
                  <a:pt x="2176625" y="1100259"/>
                </a:cubicBezTo>
                <a:cubicBezTo>
                  <a:pt x="2173759" y="1092025"/>
                  <a:pt x="2172325" y="1082474"/>
                  <a:pt x="2172325" y="1071606"/>
                </a:cubicBezTo>
                <a:cubicBezTo>
                  <a:pt x="2172325" y="1061071"/>
                  <a:pt x="2173959" y="1051653"/>
                  <a:pt x="2177225" y="1043352"/>
                </a:cubicBezTo>
                <a:cubicBezTo>
                  <a:pt x="2180493" y="1035051"/>
                  <a:pt x="2185210" y="1028517"/>
                  <a:pt x="2191377" y="1023750"/>
                </a:cubicBezTo>
                <a:cubicBezTo>
                  <a:pt x="2197545" y="1018982"/>
                  <a:pt x="2204962" y="1016599"/>
                  <a:pt x="2213630" y="1016599"/>
                </a:cubicBezTo>
                <a:cubicBezTo>
                  <a:pt x="2225298" y="1016599"/>
                  <a:pt x="2234699" y="1020733"/>
                  <a:pt x="2241834" y="1029000"/>
                </a:cubicBezTo>
                <a:close/>
                <a:moveTo>
                  <a:pt x="380406" y="969493"/>
                </a:moveTo>
                <a:cubicBezTo>
                  <a:pt x="384140" y="969493"/>
                  <a:pt x="387123" y="970626"/>
                  <a:pt x="389357" y="972893"/>
                </a:cubicBezTo>
                <a:cubicBezTo>
                  <a:pt x="391590" y="975160"/>
                  <a:pt x="392707" y="977927"/>
                  <a:pt x="392707" y="981194"/>
                </a:cubicBezTo>
                <a:cubicBezTo>
                  <a:pt x="392707" y="984595"/>
                  <a:pt x="391590" y="987445"/>
                  <a:pt x="389357" y="989745"/>
                </a:cubicBezTo>
                <a:cubicBezTo>
                  <a:pt x="387123" y="992046"/>
                  <a:pt x="384140" y="993196"/>
                  <a:pt x="380406" y="993196"/>
                </a:cubicBezTo>
                <a:cubicBezTo>
                  <a:pt x="376872" y="993196"/>
                  <a:pt x="373972" y="992046"/>
                  <a:pt x="371705" y="989745"/>
                </a:cubicBezTo>
                <a:cubicBezTo>
                  <a:pt x="369438" y="987445"/>
                  <a:pt x="368304" y="984595"/>
                  <a:pt x="368304" y="981194"/>
                </a:cubicBezTo>
                <a:cubicBezTo>
                  <a:pt x="368304" y="977927"/>
                  <a:pt x="369438" y="975160"/>
                  <a:pt x="371705" y="972893"/>
                </a:cubicBezTo>
                <a:cubicBezTo>
                  <a:pt x="373972" y="970626"/>
                  <a:pt x="376872" y="969493"/>
                  <a:pt x="380406" y="969493"/>
                </a:cubicBezTo>
                <a:close/>
                <a:moveTo>
                  <a:pt x="1363381" y="792275"/>
                </a:moveTo>
                <a:cubicBezTo>
                  <a:pt x="1355580" y="792275"/>
                  <a:pt x="1349046" y="795042"/>
                  <a:pt x="1343779" y="800576"/>
                </a:cubicBezTo>
                <a:cubicBezTo>
                  <a:pt x="1338511" y="806111"/>
                  <a:pt x="1335544" y="814678"/>
                  <a:pt x="1334877" y="826280"/>
                </a:cubicBezTo>
                <a:lnTo>
                  <a:pt x="1389784" y="826280"/>
                </a:lnTo>
                <a:cubicBezTo>
                  <a:pt x="1389584" y="815012"/>
                  <a:pt x="1387117" y="806527"/>
                  <a:pt x="1382383" y="800827"/>
                </a:cubicBezTo>
                <a:cubicBezTo>
                  <a:pt x="1377649" y="795126"/>
                  <a:pt x="1371315" y="792275"/>
                  <a:pt x="1363381" y="792275"/>
                </a:cubicBezTo>
                <a:close/>
                <a:moveTo>
                  <a:pt x="506131" y="792275"/>
                </a:moveTo>
                <a:cubicBezTo>
                  <a:pt x="498330" y="792275"/>
                  <a:pt x="491796" y="795042"/>
                  <a:pt x="486529" y="800576"/>
                </a:cubicBezTo>
                <a:cubicBezTo>
                  <a:pt x="481261" y="806111"/>
                  <a:pt x="478294" y="814678"/>
                  <a:pt x="477627" y="826280"/>
                </a:cubicBezTo>
                <a:lnTo>
                  <a:pt x="532534" y="826280"/>
                </a:lnTo>
                <a:cubicBezTo>
                  <a:pt x="532334" y="815012"/>
                  <a:pt x="529867" y="806527"/>
                  <a:pt x="525133" y="800827"/>
                </a:cubicBezTo>
                <a:cubicBezTo>
                  <a:pt x="520399" y="795126"/>
                  <a:pt x="514065" y="792275"/>
                  <a:pt x="506131" y="792275"/>
                </a:cubicBezTo>
                <a:close/>
                <a:moveTo>
                  <a:pt x="999731" y="792175"/>
                </a:moveTo>
                <a:cubicBezTo>
                  <a:pt x="990663" y="792175"/>
                  <a:pt x="983812" y="795542"/>
                  <a:pt x="979178" y="802277"/>
                </a:cubicBezTo>
                <a:cubicBezTo>
                  <a:pt x="974544" y="809011"/>
                  <a:pt x="972227" y="819412"/>
                  <a:pt x="972227" y="833481"/>
                </a:cubicBezTo>
                <a:cubicBezTo>
                  <a:pt x="972227" y="847416"/>
                  <a:pt x="974511" y="857734"/>
                  <a:pt x="979078" y="864434"/>
                </a:cubicBezTo>
                <a:cubicBezTo>
                  <a:pt x="983646" y="871135"/>
                  <a:pt x="990463" y="874486"/>
                  <a:pt x="999531" y="874486"/>
                </a:cubicBezTo>
                <a:cubicBezTo>
                  <a:pt x="1008598" y="874486"/>
                  <a:pt x="1015416" y="871119"/>
                  <a:pt x="1019983" y="864384"/>
                </a:cubicBezTo>
                <a:cubicBezTo>
                  <a:pt x="1024551" y="857650"/>
                  <a:pt x="1026834" y="847282"/>
                  <a:pt x="1026834" y="833281"/>
                </a:cubicBezTo>
                <a:cubicBezTo>
                  <a:pt x="1026834" y="819279"/>
                  <a:pt x="1024567" y="808927"/>
                  <a:pt x="1020033" y="802227"/>
                </a:cubicBezTo>
                <a:cubicBezTo>
                  <a:pt x="1015499" y="795526"/>
                  <a:pt x="1008732" y="792175"/>
                  <a:pt x="999731" y="792175"/>
                </a:cubicBezTo>
                <a:close/>
                <a:moveTo>
                  <a:pt x="1860081" y="791975"/>
                </a:moveTo>
                <a:cubicBezTo>
                  <a:pt x="1854214" y="791975"/>
                  <a:pt x="1849046" y="793726"/>
                  <a:pt x="1844579" y="797226"/>
                </a:cubicBezTo>
                <a:cubicBezTo>
                  <a:pt x="1840112" y="800726"/>
                  <a:pt x="1836478" y="804610"/>
                  <a:pt x="1833678" y="808878"/>
                </a:cubicBezTo>
                <a:lnTo>
                  <a:pt x="1833678" y="861084"/>
                </a:lnTo>
                <a:cubicBezTo>
                  <a:pt x="1836412" y="865285"/>
                  <a:pt x="1839862" y="868602"/>
                  <a:pt x="1844029" y="871035"/>
                </a:cubicBezTo>
                <a:cubicBezTo>
                  <a:pt x="1848196" y="873469"/>
                  <a:pt x="1852680" y="874686"/>
                  <a:pt x="1857481" y="874686"/>
                </a:cubicBezTo>
                <a:cubicBezTo>
                  <a:pt x="1866282" y="874686"/>
                  <a:pt x="1873049" y="871285"/>
                  <a:pt x="1877783" y="864485"/>
                </a:cubicBezTo>
                <a:cubicBezTo>
                  <a:pt x="1882517" y="857684"/>
                  <a:pt x="1884884" y="847249"/>
                  <a:pt x="1884884" y="833181"/>
                </a:cubicBezTo>
                <a:cubicBezTo>
                  <a:pt x="1884884" y="805710"/>
                  <a:pt x="1876617" y="791975"/>
                  <a:pt x="1860081" y="791975"/>
                </a:cubicBezTo>
                <a:close/>
                <a:moveTo>
                  <a:pt x="1931176" y="780674"/>
                </a:moveTo>
                <a:lnTo>
                  <a:pt x="1947978" y="780674"/>
                </a:lnTo>
                <a:lnTo>
                  <a:pt x="1947978" y="855283"/>
                </a:lnTo>
                <a:cubicBezTo>
                  <a:pt x="1947978" y="862217"/>
                  <a:pt x="1949411" y="867218"/>
                  <a:pt x="1952278" y="870285"/>
                </a:cubicBezTo>
                <a:cubicBezTo>
                  <a:pt x="1955145" y="873352"/>
                  <a:pt x="1959613" y="874886"/>
                  <a:pt x="1965680" y="874886"/>
                </a:cubicBezTo>
                <a:cubicBezTo>
                  <a:pt x="1971481" y="874886"/>
                  <a:pt x="1976965" y="873236"/>
                  <a:pt x="1982132" y="869935"/>
                </a:cubicBezTo>
                <a:cubicBezTo>
                  <a:pt x="1987299" y="866635"/>
                  <a:pt x="1991317" y="862718"/>
                  <a:pt x="1994184" y="858184"/>
                </a:cubicBezTo>
                <a:lnTo>
                  <a:pt x="1994184" y="780674"/>
                </a:lnTo>
                <a:lnTo>
                  <a:pt x="2010986" y="780674"/>
                </a:lnTo>
                <a:lnTo>
                  <a:pt x="2010986" y="885987"/>
                </a:lnTo>
                <a:lnTo>
                  <a:pt x="1996684" y="885987"/>
                </a:lnTo>
                <a:lnTo>
                  <a:pt x="1995284" y="871785"/>
                </a:lnTo>
                <a:cubicBezTo>
                  <a:pt x="1991150" y="877119"/>
                  <a:pt x="1986033" y="881203"/>
                  <a:pt x="1979932" y="884037"/>
                </a:cubicBezTo>
                <a:cubicBezTo>
                  <a:pt x="1973831" y="886871"/>
                  <a:pt x="1967714" y="888287"/>
                  <a:pt x="1961580" y="888287"/>
                </a:cubicBezTo>
                <a:cubicBezTo>
                  <a:pt x="1951378" y="888287"/>
                  <a:pt x="1943761" y="885570"/>
                  <a:pt x="1938727" y="880136"/>
                </a:cubicBezTo>
                <a:cubicBezTo>
                  <a:pt x="1933693" y="874702"/>
                  <a:pt x="1931176" y="867085"/>
                  <a:pt x="1931176" y="857284"/>
                </a:cubicBezTo>
                <a:close/>
                <a:moveTo>
                  <a:pt x="2219431" y="778474"/>
                </a:moveTo>
                <a:cubicBezTo>
                  <a:pt x="2227899" y="778474"/>
                  <a:pt x="2235283" y="779607"/>
                  <a:pt x="2241584" y="781874"/>
                </a:cubicBezTo>
                <a:cubicBezTo>
                  <a:pt x="2247884" y="784141"/>
                  <a:pt x="2253235" y="786875"/>
                  <a:pt x="2257635" y="790075"/>
                </a:cubicBezTo>
                <a:lnTo>
                  <a:pt x="2250235" y="801477"/>
                </a:lnTo>
                <a:cubicBezTo>
                  <a:pt x="2246301" y="798743"/>
                  <a:pt x="2241917" y="796493"/>
                  <a:pt x="2237083" y="794726"/>
                </a:cubicBezTo>
                <a:cubicBezTo>
                  <a:pt x="2232249" y="792959"/>
                  <a:pt x="2226432" y="792075"/>
                  <a:pt x="2219631" y="792075"/>
                </a:cubicBezTo>
                <a:cubicBezTo>
                  <a:pt x="2211363" y="792075"/>
                  <a:pt x="2205496" y="793359"/>
                  <a:pt x="2202029" y="795926"/>
                </a:cubicBezTo>
                <a:cubicBezTo>
                  <a:pt x="2198562" y="798493"/>
                  <a:pt x="2196828" y="801810"/>
                  <a:pt x="2196828" y="805877"/>
                </a:cubicBezTo>
                <a:cubicBezTo>
                  <a:pt x="2196828" y="809011"/>
                  <a:pt x="2197678" y="811595"/>
                  <a:pt x="2199378" y="813628"/>
                </a:cubicBezTo>
                <a:cubicBezTo>
                  <a:pt x="2201079" y="815662"/>
                  <a:pt x="2203962" y="817479"/>
                  <a:pt x="2208029" y="819079"/>
                </a:cubicBezTo>
                <a:cubicBezTo>
                  <a:pt x="2212097" y="820679"/>
                  <a:pt x="2217697" y="822446"/>
                  <a:pt x="2224831" y="824379"/>
                </a:cubicBezTo>
                <a:cubicBezTo>
                  <a:pt x="2231699" y="826246"/>
                  <a:pt x="2237700" y="828447"/>
                  <a:pt x="2242834" y="830980"/>
                </a:cubicBezTo>
                <a:cubicBezTo>
                  <a:pt x="2247968" y="833514"/>
                  <a:pt x="2251952" y="836831"/>
                  <a:pt x="2254785" y="840932"/>
                </a:cubicBezTo>
                <a:cubicBezTo>
                  <a:pt x="2257619" y="845032"/>
                  <a:pt x="2259036" y="850349"/>
                  <a:pt x="2259036" y="856884"/>
                </a:cubicBezTo>
                <a:cubicBezTo>
                  <a:pt x="2259036" y="864351"/>
                  <a:pt x="2256902" y="870402"/>
                  <a:pt x="2252635" y="875036"/>
                </a:cubicBezTo>
                <a:cubicBezTo>
                  <a:pt x="2248368" y="879670"/>
                  <a:pt x="2242850" y="883037"/>
                  <a:pt x="2236083" y="885137"/>
                </a:cubicBezTo>
                <a:cubicBezTo>
                  <a:pt x="2229315" y="887237"/>
                  <a:pt x="2222164" y="888287"/>
                  <a:pt x="2214630" y="888287"/>
                </a:cubicBezTo>
                <a:cubicBezTo>
                  <a:pt x="2205096" y="888287"/>
                  <a:pt x="2196978" y="886904"/>
                  <a:pt x="2190277" y="884137"/>
                </a:cubicBezTo>
                <a:cubicBezTo>
                  <a:pt x="2183576" y="881370"/>
                  <a:pt x="2177959" y="878020"/>
                  <a:pt x="2173425" y="874086"/>
                </a:cubicBezTo>
                <a:lnTo>
                  <a:pt x="2183026" y="862984"/>
                </a:lnTo>
                <a:cubicBezTo>
                  <a:pt x="2187160" y="866385"/>
                  <a:pt x="2191911" y="869135"/>
                  <a:pt x="2197278" y="871235"/>
                </a:cubicBezTo>
                <a:cubicBezTo>
                  <a:pt x="2202645" y="873336"/>
                  <a:pt x="2208429" y="874386"/>
                  <a:pt x="2214630" y="874386"/>
                </a:cubicBezTo>
                <a:cubicBezTo>
                  <a:pt x="2222764" y="874386"/>
                  <a:pt x="2229165" y="872886"/>
                  <a:pt x="2233833" y="869885"/>
                </a:cubicBezTo>
                <a:cubicBezTo>
                  <a:pt x="2238500" y="866885"/>
                  <a:pt x="2240833" y="862818"/>
                  <a:pt x="2240833" y="857684"/>
                </a:cubicBezTo>
                <a:cubicBezTo>
                  <a:pt x="2240833" y="854550"/>
                  <a:pt x="2240250" y="851816"/>
                  <a:pt x="2239083" y="849483"/>
                </a:cubicBezTo>
                <a:cubicBezTo>
                  <a:pt x="2237916" y="847149"/>
                  <a:pt x="2235533" y="845032"/>
                  <a:pt x="2231932" y="843132"/>
                </a:cubicBezTo>
                <a:cubicBezTo>
                  <a:pt x="2228332" y="841232"/>
                  <a:pt x="2222798" y="839348"/>
                  <a:pt x="2215330" y="837481"/>
                </a:cubicBezTo>
                <a:cubicBezTo>
                  <a:pt x="2208063" y="835681"/>
                  <a:pt x="2201745" y="833597"/>
                  <a:pt x="2196378" y="831230"/>
                </a:cubicBezTo>
                <a:cubicBezTo>
                  <a:pt x="2191011" y="828863"/>
                  <a:pt x="2186843" y="825780"/>
                  <a:pt x="2183876" y="821979"/>
                </a:cubicBezTo>
                <a:cubicBezTo>
                  <a:pt x="2180909" y="818179"/>
                  <a:pt x="2179426" y="813245"/>
                  <a:pt x="2179426" y="807177"/>
                </a:cubicBezTo>
                <a:cubicBezTo>
                  <a:pt x="2179426" y="798310"/>
                  <a:pt x="2183126" y="791309"/>
                  <a:pt x="2190527" y="786175"/>
                </a:cubicBezTo>
                <a:cubicBezTo>
                  <a:pt x="2197928" y="781041"/>
                  <a:pt x="2207563" y="778474"/>
                  <a:pt x="2219431" y="778474"/>
                </a:cubicBezTo>
                <a:close/>
                <a:moveTo>
                  <a:pt x="1486006" y="778474"/>
                </a:moveTo>
                <a:cubicBezTo>
                  <a:pt x="1494474" y="778474"/>
                  <a:pt x="1501858" y="779607"/>
                  <a:pt x="1508159" y="781874"/>
                </a:cubicBezTo>
                <a:cubicBezTo>
                  <a:pt x="1514459" y="784141"/>
                  <a:pt x="1519810" y="786875"/>
                  <a:pt x="1524211" y="790075"/>
                </a:cubicBezTo>
                <a:lnTo>
                  <a:pt x="1516810" y="801477"/>
                </a:lnTo>
                <a:cubicBezTo>
                  <a:pt x="1512876" y="798743"/>
                  <a:pt x="1508492" y="796493"/>
                  <a:pt x="1503658" y="794726"/>
                </a:cubicBezTo>
                <a:cubicBezTo>
                  <a:pt x="1498824" y="792959"/>
                  <a:pt x="1493007" y="792075"/>
                  <a:pt x="1486206" y="792075"/>
                </a:cubicBezTo>
                <a:cubicBezTo>
                  <a:pt x="1477938" y="792075"/>
                  <a:pt x="1472071" y="793359"/>
                  <a:pt x="1468604" y="795926"/>
                </a:cubicBezTo>
                <a:cubicBezTo>
                  <a:pt x="1465137" y="798493"/>
                  <a:pt x="1463403" y="801810"/>
                  <a:pt x="1463403" y="805877"/>
                </a:cubicBezTo>
                <a:cubicBezTo>
                  <a:pt x="1463403" y="809011"/>
                  <a:pt x="1464253" y="811595"/>
                  <a:pt x="1465953" y="813628"/>
                </a:cubicBezTo>
                <a:cubicBezTo>
                  <a:pt x="1467654" y="815662"/>
                  <a:pt x="1470537" y="817479"/>
                  <a:pt x="1474604" y="819079"/>
                </a:cubicBezTo>
                <a:cubicBezTo>
                  <a:pt x="1478672" y="820679"/>
                  <a:pt x="1484272" y="822446"/>
                  <a:pt x="1491406" y="824379"/>
                </a:cubicBezTo>
                <a:cubicBezTo>
                  <a:pt x="1498274" y="826246"/>
                  <a:pt x="1504275" y="828447"/>
                  <a:pt x="1509409" y="830980"/>
                </a:cubicBezTo>
                <a:cubicBezTo>
                  <a:pt x="1514543" y="833514"/>
                  <a:pt x="1518527" y="836831"/>
                  <a:pt x="1521360" y="840932"/>
                </a:cubicBezTo>
                <a:cubicBezTo>
                  <a:pt x="1524194" y="845032"/>
                  <a:pt x="1525611" y="850349"/>
                  <a:pt x="1525611" y="856884"/>
                </a:cubicBezTo>
                <a:cubicBezTo>
                  <a:pt x="1525611" y="864351"/>
                  <a:pt x="1523477" y="870402"/>
                  <a:pt x="1519210" y="875036"/>
                </a:cubicBezTo>
                <a:cubicBezTo>
                  <a:pt x="1514943" y="879670"/>
                  <a:pt x="1509425" y="883037"/>
                  <a:pt x="1502658" y="885137"/>
                </a:cubicBezTo>
                <a:cubicBezTo>
                  <a:pt x="1495890" y="887237"/>
                  <a:pt x="1488740" y="888287"/>
                  <a:pt x="1481205" y="888287"/>
                </a:cubicBezTo>
                <a:cubicBezTo>
                  <a:pt x="1471671" y="888287"/>
                  <a:pt x="1463553" y="886904"/>
                  <a:pt x="1456852" y="884137"/>
                </a:cubicBezTo>
                <a:cubicBezTo>
                  <a:pt x="1450151" y="881370"/>
                  <a:pt x="1444534" y="878020"/>
                  <a:pt x="1440000" y="874086"/>
                </a:cubicBezTo>
                <a:lnTo>
                  <a:pt x="1449601" y="862984"/>
                </a:lnTo>
                <a:cubicBezTo>
                  <a:pt x="1453735" y="866385"/>
                  <a:pt x="1458486" y="869135"/>
                  <a:pt x="1463853" y="871235"/>
                </a:cubicBezTo>
                <a:cubicBezTo>
                  <a:pt x="1469220" y="873336"/>
                  <a:pt x="1475004" y="874386"/>
                  <a:pt x="1481205" y="874386"/>
                </a:cubicBezTo>
                <a:cubicBezTo>
                  <a:pt x="1489340" y="874386"/>
                  <a:pt x="1495740" y="872886"/>
                  <a:pt x="1500408" y="869885"/>
                </a:cubicBezTo>
                <a:cubicBezTo>
                  <a:pt x="1505075" y="866885"/>
                  <a:pt x="1507408" y="862818"/>
                  <a:pt x="1507408" y="857684"/>
                </a:cubicBezTo>
                <a:cubicBezTo>
                  <a:pt x="1507408" y="854550"/>
                  <a:pt x="1506825" y="851816"/>
                  <a:pt x="1505658" y="849483"/>
                </a:cubicBezTo>
                <a:cubicBezTo>
                  <a:pt x="1504492" y="847149"/>
                  <a:pt x="1502108" y="845032"/>
                  <a:pt x="1498507" y="843132"/>
                </a:cubicBezTo>
                <a:cubicBezTo>
                  <a:pt x="1494907" y="841232"/>
                  <a:pt x="1489373" y="839348"/>
                  <a:pt x="1481905" y="837481"/>
                </a:cubicBezTo>
                <a:cubicBezTo>
                  <a:pt x="1474638" y="835681"/>
                  <a:pt x="1468320" y="833597"/>
                  <a:pt x="1462953" y="831230"/>
                </a:cubicBezTo>
                <a:cubicBezTo>
                  <a:pt x="1457586" y="828863"/>
                  <a:pt x="1453418" y="825780"/>
                  <a:pt x="1450451" y="821979"/>
                </a:cubicBezTo>
                <a:cubicBezTo>
                  <a:pt x="1447484" y="818179"/>
                  <a:pt x="1446001" y="813245"/>
                  <a:pt x="1446001" y="807177"/>
                </a:cubicBezTo>
                <a:cubicBezTo>
                  <a:pt x="1446001" y="798310"/>
                  <a:pt x="1449701" y="791309"/>
                  <a:pt x="1457102" y="786175"/>
                </a:cubicBezTo>
                <a:cubicBezTo>
                  <a:pt x="1464503" y="781041"/>
                  <a:pt x="1474138" y="778474"/>
                  <a:pt x="1486006" y="778474"/>
                </a:cubicBezTo>
                <a:close/>
                <a:moveTo>
                  <a:pt x="1363181" y="778474"/>
                </a:moveTo>
                <a:cubicBezTo>
                  <a:pt x="1376449" y="778474"/>
                  <a:pt x="1386901" y="783074"/>
                  <a:pt x="1394535" y="792275"/>
                </a:cubicBezTo>
                <a:cubicBezTo>
                  <a:pt x="1402169" y="801477"/>
                  <a:pt x="1405986" y="814078"/>
                  <a:pt x="1405986" y="830080"/>
                </a:cubicBezTo>
                <a:cubicBezTo>
                  <a:pt x="1405986" y="831880"/>
                  <a:pt x="1405936" y="833581"/>
                  <a:pt x="1405836" y="835181"/>
                </a:cubicBezTo>
                <a:cubicBezTo>
                  <a:pt x="1405736" y="836781"/>
                  <a:pt x="1405653" y="838148"/>
                  <a:pt x="1405586" y="839281"/>
                </a:cubicBezTo>
                <a:lnTo>
                  <a:pt x="1334777" y="839281"/>
                </a:lnTo>
                <a:cubicBezTo>
                  <a:pt x="1335244" y="851483"/>
                  <a:pt x="1338461" y="860367"/>
                  <a:pt x="1344429" y="865935"/>
                </a:cubicBezTo>
                <a:cubicBezTo>
                  <a:pt x="1350396" y="871502"/>
                  <a:pt x="1357447" y="874286"/>
                  <a:pt x="1365581" y="874286"/>
                </a:cubicBezTo>
                <a:cubicBezTo>
                  <a:pt x="1370982" y="874286"/>
                  <a:pt x="1375849" y="873486"/>
                  <a:pt x="1380183" y="871885"/>
                </a:cubicBezTo>
                <a:cubicBezTo>
                  <a:pt x="1384517" y="870285"/>
                  <a:pt x="1389017" y="867918"/>
                  <a:pt x="1393685" y="864784"/>
                </a:cubicBezTo>
                <a:lnTo>
                  <a:pt x="1401586" y="875886"/>
                </a:lnTo>
                <a:cubicBezTo>
                  <a:pt x="1396718" y="879753"/>
                  <a:pt x="1391118" y="882787"/>
                  <a:pt x="1384784" y="884987"/>
                </a:cubicBezTo>
                <a:cubicBezTo>
                  <a:pt x="1378450" y="887187"/>
                  <a:pt x="1371982" y="888287"/>
                  <a:pt x="1365381" y="888287"/>
                </a:cubicBezTo>
                <a:cubicBezTo>
                  <a:pt x="1355113" y="888287"/>
                  <a:pt x="1346396" y="885987"/>
                  <a:pt x="1339228" y="881387"/>
                </a:cubicBezTo>
                <a:cubicBezTo>
                  <a:pt x="1332060" y="876786"/>
                  <a:pt x="1326593" y="870369"/>
                  <a:pt x="1322826" y="862134"/>
                </a:cubicBezTo>
                <a:cubicBezTo>
                  <a:pt x="1319059" y="853900"/>
                  <a:pt x="1317175" y="844349"/>
                  <a:pt x="1317175" y="833481"/>
                </a:cubicBezTo>
                <a:cubicBezTo>
                  <a:pt x="1317175" y="822813"/>
                  <a:pt x="1319059" y="813345"/>
                  <a:pt x="1322826" y="805077"/>
                </a:cubicBezTo>
                <a:cubicBezTo>
                  <a:pt x="1326593" y="796809"/>
                  <a:pt x="1331927" y="790309"/>
                  <a:pt x="1338828" y="785575"/>
                </a:cubicBezTo>
                <a:cubicBezTo>
                  <a:pt x="1345729" y="780841"/>
                  <a:pt x="1353847" y="778474"/>
                  <a:pt x="1363181" y="778474"/>
                </a:cubicBezTo>
                <a:close/>
                <a:moveTo>
                  <a:pt x="999731" y="778474"/>
                </a:moveTo>
                <a:cubicBezTo>
                  <a:pt x="1014599" y="778474"/>
                  <a:pt x="1025834" y="783441"/>
                  <a:pt x="1033435" y="793376"/>
                </a:cubicBezTo>
                <a:cubicBezTo>
                  <a:pt x="1041036" y="803310"/>
                  <a:pt x="1044836" y="816612"/>
                  <a:pt x="1044836" y="833281"/>
                </a:cubicBezTo>
                <a:cubicBezTo>
                  <a:pt x="1044836" y="844015"/>
                  <a:pt x="1043103" y="853516"/>
                  <a:pt x="1039636" y="861784"/>
                </a:cubicBezTo>
                <a:cubicBezTo>
                  <a:pt x="1036169" y="870052"/>
                  <a:pt x="1031068" y="876536"/>
                  <a:pt x="1024334" y="881237"/>
                </a:cubicBezTo>
                <a:cubicBezTo>
                  <a:pt x="1017600" y="885937"/>
                  <a:pt x="1009332" y="888287"/>
                  <a:pt x="999531" y="888287"/>
                </a:cubicBezTo>
                <a:cubicBezTo>
                  <a:pt x="984662" y="888287"/>
                  <a:pt x="973394" y="883287"/>
                  <a:pt x="965727" y="873286"/>
                </a:cubicBezTo>
                <a:cubicBezTo>
                  <a:pt x="958059" y="863284"/>
                  <a:pt x="954225" y="850016"/>
                  <a:pt x="954225" y="833481"/>
                </a:cubicBezTo>
                <a:cubicBezTo>
                  <a:pt x="954225" y="822679"/>
                  <a:pt x="955959" y="813128"/>
                  <a:pt x="959426" y="804827"/>
                </a:cubicBezTo>
                <a:cubicBezTo>
                  <a:pt x="962893" y="796526"/>
                  <a:pt x="968010" y="790059"/>
                  <a:pt x="974778" y="785425"/>
                </a:cubicBezTo>
                <a:cubicBezTo>
                  <a:pt x="981545" y="780791"/>
                  <a:pt x="989863" y="778474"/>
                  <a:pt x="999731" y="778474"/>
                </a:cubicBezTo>
                <a:close/>
                <a:moveTo>
                  <a:pt x="752581" y="778474"/>
                </a:moveTo>
                <a:cubicBezTo>
                  <a:pt x="761049" y="778474"/>
                  <a:pt x="768433" y="779607"/>
                  <a:pt x="774734" y="781874"/>
                </a:cubicBezTo>
                <a:cubicBezTo>
                  <a:pt x="781034" y="784141"/>
                  <a:pt x="786385" y="786875"/>
                  <a:pt x="790786" y="790075"/>
                </a:cubicBezTo>
                <a:lnTo>
                  <a:pt x="783385" y="801477"/>
                </a:lnTo>
                <a:cubicBezTo>
                  <a:pt x="779451" y="798743"/>
                  <a:pt x="775067" y="796493"/>
                  <a:pt x="770233" y="794726"/>
                </a:cubicBezTo>
                <a:cubicBezTo>
                  <a:pt x="765399" y="792959"/>
                  <a:pt x="759582" y="792075"/>
                  <a:pt x="752781" y="792075"/>
                </a:cubicBezTo>
                <a:cubicBezTo>
                  <a:pt x="744513" y="792075"/>
                  <a:pt x="738646" y="793359"/>
                  <a:pt x="735179" y="795926"/>
                </a:cubicBezTo>
                <a:cubicBezTo>
                  <a:pt x="731712" y="798493"/>
                  <a:pt x="729978" y="801810"/>
                  <a:pt x="729978" y="805877"/>
                </a:cubicBezTo>
                <a:cubicBezTo>
                  <a:pt x="729978" y="809011"/>
                  <a:pt x="730828" y="811595"/>
                  <a:pt x="732528" y="813628"/>
                </a:cubicBezTo>
                <a:cubicBezTo>
                  <a:pt x="734229" y="815662"/>
                  <a:pt x="737112" y="817479"/>
                  <a:pt x="741179" y="819079"/>
                </a:cubicBezTo>
                <a:cubicBezTo>
                  <a:pt x="745247" y="820679"/>
                  <a:pt x="750847" y="822446"/>
                  <a:pt x="757982" y="824379"/>
                </a:cubicBezTo>
                <a:cubicBezTo>
                  <a:pt x="764849" y="826246"/>
                  <a:pt x="770850" y="828447"/>
                  <a:pt x="775984" y="830980"/>
                </a:cubicBezTo>
                <a:cubicBezTo>
                  <a:pt x="781118" y="833514"/>
                  <a:pt x="785102" y="836831"/>
                  <a:pt x="787935" y="840932"/>
                </a:cubicBezTo>
                <a:cubicBezTo>
                  <a:pt x="790769" y="845032"/>
                  <a:pt x="792186" y="850349"/>
                  <a:pt x="792186" y="856884"/>
                </a:cubicBezTo>
                <a:cubicBezTo>
                  <a:pt x="792186" y="864351"/>
                  <a:pt x="790052" y="870402"/>
                  <a:pt x="785785" y="875036"/>
                </a:cubicBezTo>
                <a:cubicBezTo>
                  <a:pt x="781518" y="879670"/>
                  <a:pt x="776000" y="883037"/>
                  <a:pt x="769233" y="885137"/>
                </a:cubicBezTo>
                <a:cubicBezTo>
                  <a:pt x="762465" y="887237"/>
                  <a:pt x="755315" y="888287"/>
                  <a:pt x="747780" y="888287"/>
                </a:cubicBezTo>
                <a:cubicBezTo>
                  <a:pt x="738246" y="888287"/>
                  <a:pt x="730128" y="886904"/>
                  <a:pt x="723427" y="884137"/>
                </a:cubicBezTo>
                <a:cubicBezTo>
                  <a:pt x="716726" y="881370"/>
                  <a:pt x="711109" y="878020"/>
                  <a:pt x="706575" y="874086"/>
                </a:cubicBezTo>
                <a:lnTo>
                  <a:pt x="716176" y="862984"/>
                </a:lnTo>
                <a:cubicBezTo>
                  <a:pt x="720310" y="866385"/>
                  <a:pt x="725061" y="869135"/>
                  <a:pt x="730428" y="871235"/>
                </a:cubicBezTo>
                <a:cubicBezTo>
                  <a:pt x="735795" y="873336"/>
                  <a:pt x="741579" y="874386"/>
                  <a:pt x="747780" y="874386"/>
                </a:cubicBezTo>
                <a:cubicBezTo>
                  <a:pt x="755915" y="874386"/>
                  <a:pt x="762315" y="872886"/>
                  <a:pt x="766983" y="869885"/>
                </a:cubicBezTo>
                <a:cubicBezTo>
                  <a:pt x="771650" y="866885"/>
                  <a:pt x="773984" y="862818"/>
                  <a:pt x="773984" y="857684"/>
                </a:cubicBezTo>
                <a:cubicBezTo>
                  <a:pt x="773984" y="854550"/>
                  <a:pt x="773400" y="851816"/>
                  <a:pt x="772233" y="849483"/>
                </a:cubicBezTo>
                <a:cubicBezTo>
                  <a:pt x="771066" y="847149"/>
                  <a:pt x="768683" y="845032"/>
                  <a:pt x="765082" y="843132"/>
                </a:cubicBezTo>
                <a:cubicBezTo>
                  <a:pt x="761482" y="841232"/>
                  <a:pt x="755948" y="839348"/>
                  <a:pt x="748480" y="837481"/>
                </a:cubicBezTo>
                <a:cubicBezTo>
                  <a:pt x="741213" y="835681"/>
                  <a:pt x="734895" y="833597"/>
                  <a:pt x="729528" y="831230"/>
                </a:cubicBezTo>
                <a:cubicBezTo>
                  <a:pt x="724161" y="828863"/>
                  <a:pt x="719993" y="825780"/>
                  <a:pt x="717026" y="821979"/>
                </a:cubicBezTo>
                <a:cubicBezTo>
                  <a:pt x="714059" y="818179"/>
                  <a:pt x="712576" y="813245"/>
                  <a:pt x="712576" y="807177"/>
                </a:cubicBezTo>
                <a:cubicBezTo>
                  <a:pt x="712576" y="798310"/>
                  <a:pt x="716276" y="791309"/>
                  <a:pt x="723677" y="786175"/>
                </a:cubicBezTo>
                <a:cubicBezTo>
                  <a:pt x="731078" y="781041"/>
                  <a:pt x="740713" y="778474"/>
                  <a:pt x="752581" y="778474"/>
                </a:cubicBezTo>
                <a:close/>
                <a:moveTo>
                  <a:pt x="505931" y="778474"/>
                </a:moveTo>
                <a:cubicBezTo>
                  <a:pt x="519199" y="778474"/>
                  <a:pt x="529651" y="783074"/>
                  <a:pt x="537285" y="792275"/>
                </a:cubicBezTo>
                <a:cubicBezTo>
                  <a:pt x="544919" y="801477"/>
                  <a:pt x="548736" y="814078"/>
                  <a:pt x="548736" y="830080"/>
                </a:cubicBezTo>
                <a:cubicBezTo>
                  <a:pt x="548736" y="831880"/>
                  <a:pt x="548686" y="833581"/>
                  <a:pt x="548586" y="835181"/>
                </a:cubicBezTo>
                <a:cubicBezTo>
                  <a:pt x="548486" y="836781"/>
                  <a:pt x="548403" y="838148"/>
                  <a:pt x="548336" y="839281"/>
                </a:cubicBezTo>
                <a:lnTo>
                  <a:pt x="477527" y="839281"/>
                </a:lnTo>
                <a:cubicBezTo>
                  <a:pt x="477994" y="851483"/>
                  <a:pt x="481211" y="860367"/>
                  <a:pt x="487179" y="865935"/>
                </a:cubicBezTo>
                <a:cubicBezTo>
                  <a:pt x="493146" y="871502"/>
                  <a:pt x="500197" y="874286"/>
                  <a:pt x="508331" y="874286"/>
                </a:cubicBezTo>
                <a:cubicBezTo>
                  <a:pt x="513732" y="874286"/>
                  <a:pt x="518599" y="873486"/>
                  <a:pt x="522933" y="871885"/>
                </a:cubicBezTo>
                <a:cubicBezTo>
                  <a:pt x="527267" y="870285"/>
                  <a:pt x="531768" y="867918"/>
                  <a:pt x="536435" y="864784"/>
                </a:cubicBezTo>
                <a:lnTo>
                  <a:pt x="544336" y="875886"/>
                </a:lnTo>
                <a:cubicBezTo>
                  <a:pt x="539468" y="879753"/>
                  <a:pt x="533868" y="882787"/>
                  <a:pt x="527534" y="884987"/>
                </a:cubicBezTo>
                <a:cubicBezTo>
                  <a:pt x="521200" y="887187"/>
                  <a:pt x="514732" y="888287"/>
                  <a:pt x="508131" y="888287"/>
                </a:cubicBezTo>
                <a:cubicBezTo>
                  <a:pt x="497863" y="888287"/>
                  <a:pt x="489146" y="885987"/>
                  <a:pt x="481978" y="881387"/>
                </a:cubicBezTo>
                <a:cubicBezTo>
                  <a:pt x="474810" y="876786"/>
                  <a:pt x="469343" y="870369"/>
                  <a:pt x="465576" y="862134"/>
                </a:cubicBezTo>
                <a:cubicBezTo>
                  <a:pt x="461809" y="853900"/>
                  <a:pt x="459925" y="844349"/>
                  <a:pt x="459925" y="833481"/>
                </a:cubicBezTo>
                <a:cubicBezTo>
                  <a:pt x="459925" y="822813"/>
                  <a:pt x="461809" y="813345"/>
                  <a:pt x="465576" y="805077"/>
                </a:cubicBezTo>
                <a:cubicBezTo>
                  <a:pt x="469343" y="796809"/>
                  <a:pt x="474677" y="790309"/>
                  <a:pt x="481578" y="785575"/>
                </a:cubicBezTo>
                <a:cubicBezTo>
                  <a:pt x="488479" y="780841"/>
                  <a:pt x="496596" y="778474"/>
                  <a:pt x="505931" y="778474"/>
                </a:cubicBezTo>
                <a:close/>
                <a:moveTo>
                  <a:pt x="2126110" y="778374"/>
                </a:moveTo>
                <a:cubicBezTo>
                  <a:pt x="2129043" y="778374"/>
                  <a:pt x="2131660" y="778590"/>
                  <a:pt x="2133961" y="779024"/>
                </a:cubicBezTo>
                <a:cubicBezTo>
                  <a:pt x="2136261" y="779457"/>
                  <a:pt x="2138611" y="780007"/>
                  <a:pt x="2141012" y="780674"/>
                </a:cubicBezTo>
                <a:lnTo>
                  <a:pt x="2138611" y="816278"/>
                </a:lnTo>
                <a:lnTo>
                  <a:pt x="2124810" y="816278"/>
                </a:lnTo>
                <a:lnTo>
                  <a:pt x="2124810" y="793876"/>
                </a:lnTo>
                <a:cubicBezTo>
                  <a:pt x="2124543" y="793876"/>
                  <a:pt x="2124243" y="793876"/>
                  <a:pt x="2123909" y="793876"/>
                </a:cubicBezTo>
                <a:cubicBezTo>
                  <a:pt x="2107774" y="793876"/>
                  <a:pt x="2096206" y="805410"/>
                  <a:pt x="2089205" y="828480"/>
                </a:cubicBezTo>
                <a:lnTo>
                  <a:pt x="2089205" y="873086"/>
                </a:lnTo>
                <a:lnTo>
                  <a:pt x="2110608" y="873086"/>
                </a:lnTo>
                <a:lnTo>
                  <a:pt x="2110608" y="885987"/>
                </a:lnTo>
                <a:lnTo>
                  <a:pt x="2056001" y="885987"/>
                </a:lnTo>
                <a:lnTo>
                  <a:pt x="2056001" y="873086"/>
                </a:lnTo>
                <a:lnTo>
                  <a:pt x="2072403" y="873086"/>
                </a:lnTo>
                <a:lnTo>
                  <a:pt x="2072403" y="793576"/>
                </a:lnTo>
                <a:lnTo>
                  <a:pt x="2056001" y="793576"/>
                </a:lnTo>
                <a:lnTo>
                  <a:pt x="2056001" y="780674"/>
                </a:lnTo>
                <a:lnTo>
                  <a:pt x="2085205" y="780674"/>
                </a:lnTo>
                <a:lnTo>
                  <a:pt x="2088305" y="805577"/>
                </a:lnTo>
                <a:cubicBezTo>
                  <a:pt x="2092372" y="796909"/>
                  <a:pt x="2097306" y="790209"/>
                  <a:pt x="2103107" y="785475"/>
                </a:cubicBezTo>
                <a:cubicBezTo>
                  <a:pt x="2108908" y="780741"/>
                  <a:pt x="2116575" y="778374"/>
                  <a:pt x="2126110" y="778374"/>
                </a:cubicBezTo>
                <a:close/>
                <a:moveTo>
                  <a:pt x="1154560" y="778374"/>
                </a:moveTo>
                <a:cubicBezTo>
                  <a:pt x="1157493" y="778374"/>
                  <a:pt x="1160110" y="778590"/>
                  <a:pt x="1162411" y="779024"/>
                </a:cubicBezTo>
                <a:cubicBezTo>
                  <a:pt x="1164711" y="779457"/>
                  <a:pt x="1167061" y="780007"/>
                  <a:pt x="1169461" y="780674"/>
                </a:cubicBezTo>
                <a:lnTo>
                  <a:pt x="1167061" y="816278"/>
                </a:lnTo>
                <a:lnTo>
                  <a:pt x="1153260" y="816278"/>
                </a:lnTo>
                <a:lnTo>
                  <a:pt x="1153260" y="793876"/>
                </a:lnTo>
                <a:cubicBezTo>
                  <a:pt x="1152993" y="793876"/>
                  <a:pt x="1152693" y="793876"/>
                  <a:pt x="1152359" y="793876"/>
                </a:cubicBezTo>
                <a:cubicBezTo>
                  <a:pt x="1136224" y="793876"/>
                  <a:pt x="1124656" y="805410"/>
                  <a:pt x="1117655" y="828480"/>
                </a:cubicBezTo>
                <a:lnTo>
                  <a:pt x="1117655" y="873086"/>
                </a:lnTo>
                <a:lnTo>
                  <a:pt x="1139058" y="873086"/>
                </a:lnTo>
                <a:lnTo>
                  <a:pt x="1139058" y="885987"/>
                </a:lnTo>
                <a:lnTo>
                  <a:pt x="1084451" y="885987"/>
                </a:lnTo>
                <a:lnTo>
                  <a:pt x="1084451" y="873086"/>
                </a:lnTo>
                <a:lnTo>
                  <a:pt x="1100853" y="873086"/>
                </a:lnTo>
                <a:lnTo>
                  <a:pt x="1100853" y="793576"/>
                </a:lnTo>
                <a:lnTo>
                  <a:pt x="1084451" y="793576"/>
                </a:lnTo>
                <a:lnTo>
                  <a:pt x="1084451" y="780674"/>
                </a:lnTo>
                <a:lnTo>
                  <a:pt x="1113655" y="780674"/>
                </a:lnTo>
                <a:lnTo>
                  <a:pt x="1116755" y="805577"/>
                </a:lnTo>
                <a:cubicBezTo>
                  <a:pt x="1120822" y="796909"/>
                  <a:pt x="1125756" y="790209"/>
                  <a:pt x="1131557" y="785475"/>
                </a:cubicBezTo>
                <a:cubicBezTo>
                  <a:pt x="1137357" y="780741"/>
                  <a:pt x="1145025" y="778374"/>
                  <a:pt x="1154560" y="778374"/>
                </a:cubicBezTo>
                <a:close/>
                <a:moveTo>
                  <a:pt x="2339455" y="754771"/>
                </a:moveTo>
                <a:lnTo>
                  <a:pt x="2339455" y="780674"/>
                </a:lnTo>
                <a:lnTo>
                  <a:pt x="2375860" y="780674"/>
                </a:lnTo>
                <a:lnTo>
                  <a:pt x="2373860" y="793676"/>
                </a:lnTo>
                <a:lnTo>
                  <a:pt x="2339455" y="793676"/>
                </a:lnTo>
                <a:lnTo>
                  <a:pt x="2339455" y="856283"/>
                </a:lnTo>
                <a:cubicBezTo>
                  <a:pt x="2339455" y="862151"/>
                  <a:pt x="2341006" y="866618"/>
                  <a:pt x="2344106" y="869685"/>
                </a:cubicBezTo>
                <a:cubicBezTo>
                  <a:pt x="2347206" y="872752"/>
                  <a:pt x="2352357" y="874286"/>
                  <a:pt x="2359558" y="874286"/>
                </a:cubicBezTo>
                <a:cubicBezTo>
                  <a:pt x="2363492" y="874286"/>
                  <a:pt x="2367125" y="873819"/>
                  <a:pt x="2370459" y="872886"/>
                </a:cubicBezTo>
                <a:cubicBezTo>
                  <a:pt x="2373793" y="871952"/>
                  <a:pt x="2376893" y="870752"/>
                  <a:pt x="2379760" y="869285"/>
                </a:cubicBezTo>
                <a:lnTo>
                  <a:pt x="2386261" y="880686"/>
                </a:lnTo>
                <a:cubicBezTo>
                  <a:pt x="2382661" y="883087"/>
                  <a:pt x="2378294" y="884954"/>
                  <a:pt x="2373160" y="886287"/>
                </a:cubicBezTo>
                <a:cubicBezTo>
                  <a:pt x="2368025" y="887621"/>
                  <a:pt x="2362992" y="888287"/>
                  <a:pt x="2358058" y="888287"/>
                </a:cubicBezTo>
                <a:cubicBezTo>
                  <a:pt x="2346723" y="888287"/>
                  <a:pt x="2337989" y="885320"/>
                  <a:pt x="2331854" y="879386"/>
                </a:cubicBezTo>
                <a:cubicBezTo>
                  <a:pt x="2325720" y="873452"/>
                  <a:pt x="2322653" y="865818"/>
                  <a:pt x="2322653" y="856483"/>
                </a:cubicBezTo>
                <a:lnTo>
                  <a:pt x="2322653" y="793676"/>
                </a:lnTo>
                <a:lnTo>
                  <a:pt x="2298450" y="793676"/>
                </a:lnTo>
                <a:lnTo>
                  <a:pt x="2298450" y="780674"/>
                </a:lnTo>
                <a:lnTo>
                  <a:pt x="2322653" y="780674"/>
                </a:lnTo>
                <a:lnTo>
                  <a:pt x="2322653" y="756771"/>
                </a:lnTo>
                <a:close/>
                <a:moveTo>
                  <a:pt x="1606030" y="754771"/>
                </a:moveTo>
                <a:lnTo>
                  <a:pt x="1606030" y="780674"/>
                </a:lnTo>
                <a:lnTo>
                  <a:pt x="1642435" y="780674"/>
                </a:lnTo>
                <a:lnTo>
                  <a:pt x="1640435" y="793676"/>
                </a:lnTo>
                <a:lnTo>
                  <a:pt x="1606030" y="793676"/>
                </a:lnTo>
                <a:lnTo>
                  <a:pt x="1606030" y="856283"/>
                </a:lnTo>
                <a:cubicBezTo>
                  <a:pt x="1606030" y="862151"/>
                  <a:pt x="1607581" y="866618"/>
                  <a:pt x="1610681" y="869685"/>
                </a:cubicBezTo>
                <a:cubicBezTo>
                  <a:pt x="1613781" y="872752"/>
                  <a:pt x="1618932" y="874286"/>
                  <a:pt x="1626133" y="874286"/>
                </a:cubicBezTo>
                <a:cubicBezTo>
                  <a:pt x="1630067" y="874286"/>
                  <a:pt x="1633700" y="873819"/>
                  <a:pt x="1637034" y="872886"/>
                </a:cubicBezTo>
                <a:cubicBezTo>
                  <a:pt x="1640368" y="871952"/>
                  <a:pt x="1643468" y="870752"/>
                  <a:pt x="1646335" y="869285"/>
                </a:cubicBezTo>
                <a:lnTo>
                  <a:pt x="1652836" y="880686"/>
                </a:lnTo>
                <a:cubicBezTo>
                  <a:pt x="1649236" y="883087"/>
                  <a:pt x="1644869" y="884954"/>
                  <a:pt x="1639735" y="886287"/>
                </a:cubicBezTo>
                <a:cubicBezTo>
                  <a:pt x="1634601" y="887621"/>
                  <a:pt x="1629567" y="888287"/>
                  <a:pt x="1624633" y="888287"/>
                </a:cubicBezTo>
                <a:cubicBezTo>
                  <a:pt x="1613298" y="888287"/>
                  <a:pt x="1604563" y="885320"/>
                  <a:pt x="1598429" y="879386"/>
                </a:cubicBezTo>
                <a:cubicBezTo>
                  <a:pt x="1592295" y="873452"/>
                  <a:pt x="1589228" y="865818"/>
                  <a:pt x="1589228" y="856483"/>
                </a:cubicBezTo>
                <a:lnTo>
                  <a:pt x="1589228" y="793676"/>
                </a:lnTo>
                <a:lnTo>
                  <a:pt x="1565025" y="793676"/>
                </a:lnTo>
                <a:lnTo>
                  <a:pt x="1565025" y="780674"/>
                </a:lnTo>
                <a:lnTo>
                  <a:pt x="1589228" y="780674"/>
                </a:lnTo>
                <a:lnTo>
                  <a:pt x="1589228" y="756771"/>
                </a:lnTo>
                <a:close/>
                <a:moveTo>
                  <a:pt x="1234555" y="754771"/>
                </a:moveTo>
                <a:lnTo>
                  <a:pt x="1234555" y="780674"/>
                </a:lnTo>
                <a:lnTo>
                  <a:pt x="1270960" y="780674"/>
                </a:lnTo>
                <a:lnTo>
                  <a:pt x="1268960" y="793676"/>
                </a:lnTo>
                <a:lnTo>
                  <a:pt x="1234555" y="793676"/>
                </a:lnTo>
                <a:lnTo>
                  <a:pt x="1234555" y="856283"/>
                </a:lnTo>
                <a:cubicBezTo>
                  <a:pt x="1234555" y="862151"/>
                  <a:pt x="1236106" y="866618"/>
                  <a:pt x="1239206" y="869685"/>
                </a:cubicBezTo>
                <a:cubicBezTo>
                  <a:pt x="1242306" y="872752"/>
                  <a:pt x="1247457" y="874286"/>
                  <a:pt x="1254658" y="874286"/>
                </a:cubicBezTo>
                <a:cubicBezTo>
                  <a:pt x="1258592" y="874286"/>
                  <a:pt x="1262225" y="873819"/>
                  <a:pt x="1265559" y="872886"/>
                </a:cubicBezTo>
                <a:cubicBezTo>
                  <a:pt x="1268893" y="871952"/>
                  <a:pt x="1271993" y="870752"/>
                  <a:pt x="1274860" y="869285"/>
                </a:cubicBezTo>
                <a:lnTo>
                  <a:pt x="1281361" y="880686"/>
                </a:lnTo>
                <a:cubicBezTo>
                  <a:pt x="1277761" y="883087"/>
                  <a:pt x="1273393" y="884954"/>
                  <a:pt x="1268259" y="886287"/>
                </a:cubicBezTo>
                <a:cubicBezTo>
                  <a:pt x="1263126" y="887621"/>
                  <a:pt x="1258092" y="888287"/>
                  <a:pt x="1253158" y="888287"/>
                </a:cubicBezTo>
                <a:cubicBezTo>
                  <a:pt x="1241823" y="888287"/>
                  <a:pt x="1233088" y="885320"/>
                  <a:pt x="1226954" y="879386"/>
                </a:cubicBezTo>
                <a:cubicBezTo>
                  <a:pt x="1220820" y="873452"/>
                  <a:pt x="1217753" y="865818"/>
                  <a:pt x="1217753" y="856483"/>
                </a:cubicBezTo>
                <a:lnTo>
                  <a:pt x="1217753" y="793676"/>
                </a:lnTo>
                <a:lnTo>
                  <a:pt x="1193550" y="793676"/>
                </a:lnTo>
                <a:lnTo>
                  <a:pt x="1193550" y="780674"/>
                </a:lnTo>
                <a:lnTo>
                  <a:pt x="1217753" y="780674"/>
                </a:lnTo>
                <a:lnTo>
                  <a:pt x="1217753" y="756771"/>
                </a:lnTo>
                <a:close/>
                <a:moveTo>
                  <a:pt x="253480" y="754771"/>
                </a:moveTo>
                <a:lnTo>
                  <a:pt x="253480" y="780674"/>
                </a:lnTo>
                <a:lnTo>
                  <a:pt x="289885" y="780674"/>
                </a:lnTo>
                <a:lnTo>
                  <a:pt x="287885" y="793676"/>
                </a:lnTo>
                <a:lnTo>
                  <a:pt x="253480" y="793676"/>
                </a:lnTo>
                <a:lnTo>
                  <a:pt x="253480" y="856283"/>
                </a:lnTo>
                <a:cubicBezTo>
                  <a:pt x="253480" y="862151"/>
                  <a:pt x="255031" y="866618"/>
                  <a:pt x="258131" y="869685"/>
                </a:cubicBezTo>
                <a:cubicBezTo>
                  <a:pt x="261231" y="872752"/>
                  <a:pt x="266382" y="874286"/>
                  <a:pt x="273583" y="874286"/>
                </a:cubicBezTo>
                <a:cubicBezTo>
                  <a:pt x="277517" y="874286"/>
                  <a:pt x="281151" y="873819"/>
                  <a:pt x="284484" y="872886"/>
                </a:cubicBezTo>
                <a:cubicBezTo>
                  <a:pt x="287818" y="871952"/>
                  <a:pt x="290918" y="870752"/>
                  <a:pt x="293785" y="869285"/>
                </a:cubicBezTo>
                <a:lnTo>
                  <a:pt x="300286" y="880686"/>
                </a:lnTo>
                <a:cubicBezTo>
                  <a:pt x="296686" y="883087"/>
                  <a:pt x="292319" y="884954"/>
                  <a:pt x="287185" y="886287"/>
                </a:cubicBezTo>
                <a:cubicBezTo>
                  <a:pt x="282051" y="887621"/>
                  <a:pt x="277017" y="888287"/>
                  <a:pt x="272083" y="888287"/>
                </a:cubicBezTo>
                <a:cubicBezTo>
                  <a:pt x="260748" y="888287"/>
                  <a:pt x="252014" y="885320"/>
                  <a:pt x="245879" y="879386"/>
                </a:cubicBezTo>
                <a:cubicBezTo>
                  <a:pt x="239745" y="873452"/>
                  <a:pt x="236678" y="865818"/>
                  <a:pt x="236678" y="856483"/>
                </a:cubicBezTo>
                <a:lnTo>
                  <a:pt x="236678" y="793676"/>
                </a:lnTo>
                <a:lnTo>
                  <a:pt x="212475" y="793676"/>
                </a:lnTo>
                <a:lnTo>
                  <a:pt x="212475" y="780674"/>
                </a:lnTo>
                <a:lnTo>
                  <a:pt x="236678" y="780674"/>
                </a:lnTo>
                <a:lnTo>
                  <a:pt x="236678" y="756771"/>
                </a:lnTo>
                <a:close/>
                <a:moveTo>
                  <a:pt x="852603" y="736669"/>
                </a:moveTo>
                <a:lnTo>
                  <a:pt x="852603" y="795076"/>
                </a:lnTo>
                <a:cubicBezTo>
                  <a:pt x="856737" y="789608"/>
                  <a:pt x="861821" y="785475"/>
                  <a:pt x="867855" y="782674"/>
                </a:cubicBezTo>
                <a:cubicBezTo>
                  <a:pt x="873889" y="779874"/>
                  <a:pt x="880006" y="778474"/>
                  <a:pt x="886207" y="778474"/>
                </a:cubicBezTo>
                <a:cubicBezTo>
                  <a:pt x="896475" y="778474"/>
                  <a:pt x="903976" y="781207"/>
                  <a:pt x="908710" y="786675"/>
                </a:cubicBezTo>
                <a:cubicBezTo>
                  <a:pt x="913444" y="792142"/>
                  <a:pt x="915811" y="799743"/>
                  <a:pt x="915811" y="809478"/>
                </a:cubicBezTo>
                <a:lnTo>
                  <a:pt x="915811" y="885987"/>
                </a:lnTo>
                <a:lnTo>
                  <a:pt x="899009" y="885987"/>
                </a:lnTo>
                <a:lnTo>
                  <a:pt x="899009" y="809878"/>
                </a:lnTo>
                <a:cubicBezTo>
                  <a:pt x="899009" y="803544"/>
                  <a:pt x="897542" y="798926"/>
                  <a:pt x="894608" y="796026"/>
                </a:cubicBezTo>
                <a:cubicBezTo>
                  <a:pt x="891674" y="793126"/>
                  <a:pt x="887074" y="791675"/>
                  <a:pt x="880806" y="791675"/>
                </a:cubicBezTo>
                <a:cubicBezTo>
                  <a:pt x="876806" y="791675"/>
                  <a:pt x="873005" y="792575"/>
                  <a:pt x="869405" y="794376"/>
                </a:cubicBezTo>
                <a:cubicBezTo>
                  <a:pt x="865805" y="796176"/>
                  <a:pt x="862571" y="798410"/>
                  <a:pt x="859704" y="801077"/>
                </a:cubicBezTo>
                <a:cubicBezTo>
                  <a:pt x="856837" y="803744"/>
                  <a:pt x="854470" y="806477"/>
                  <a:pt x="852603" y="809278"/>
                </a:cubicBezTo>
                <a:lnTo>
                  <a:pt x="852603" y="885987"/>
                </a:lnTo>
                <a:lnTo>
                  <a:pt x="835801" y="885987"/>
                </a:lnTo>
                <a:lnTo>
                  <a:pt x="835801" y="738469"/>
                </a:lnTo>
                <a:close/>
                <a:moveTo>
                  <a:pt x="357303" y="736669"/>
                </a:moveTo>
                <a:lnTo>
                  <a:pt x="357303" y="795076"/>
                </a:lnTo>
                <a:cubicBezTo>
                  <a:pt x="361437" y="789608"/>
                  <a:pt x="366521" y="785475"/>
                  <a:pt x="372555" y="782674"/>
                </a:cubicBezTo>
                <a:cubicBezTo>
                  <a:pt x="378589" y="779874"/>
                  <a:pt x="384706" y="778474"/>
                  <a:pt x="390907" y="778474"/>
                </a:cubicBezTo>
                <a:cubicBezTo>
                  <a:pt x="401175" y="778474"/>
                  <a:pt x="408676" y="781207"/>
                  <a:pt x="413410" y="786675"/>
                </a:cubicBezTo>
                <a:cubicBezTo>
                  <a:pt x="418144" y="792142"/>
                  <a:pt x="420511" y="799743"/>
                  <a:pt x="420511" y="809478"/>
                </a:cubicBezTo>
                <a:lnTo>
                  <a:pt x="420511" y="885987"/>
                </a:lnTo>
                <a:lnTo>
                  <a:pt x="403709" y="885987"/>
                </a:lnTo>
                <a:lnTo>
                  <a:pt x="403709" y="809878"/>
                </a:lnTo>
                <a:cubicBezTo>
                  <a:pt x="403709" y="803544"/>
                  <a:pt x="402242" y="798926"/>
                  <a:pt x="399308" y="796026"/>
                </a:cubicBezTo>
                <a:cubicBezTo>
                  <a:pt x="396374" y="793126"/>
                  <a:pt x="391774" y="791675"/>
                  <a:pt x="385506" y="791675"/>
                </a:cubicBezTo>
                <a:cubicBezTo>
                  <a:pt x="381506" y="791675"/>
                  <a:pt x="377705" y="792575"/>
                  <a:pt x="374105" y="794376"/>
                </a:cubicBezTo>
                <a:cubicBezTo>
                  <a:pt x="370505" y="796176"/>
                  <a:pt x="367271" y="798410"/>
                  <a:pt x="364404" y="801077"/>
                </a:cubicBezTo>
                <a:cubicBezTo>
                  <a:pt x="361537" y="803744"/>
                  <a:pt x="359170" y="806477"/>
                  <a:pt x="357303" y="809278"/>
                </a:cubicBezTo>
                <a:lnTo>
                  <a:pt x="357303" y="885987"/>
                </a:lnTo>
                <a:lnTo>
                  <a:pt x="340501" y="885987"/>
                </a:lnTo>
                <a:lnTo>
                  <a:pt x="340501" y="738469"/>
                </a:lnTo>
                <a:close/>
                <a:moveTo>
                  <a:pt x="1833678" y="736168"/>
                </a:moveTo>
                <a:lnTo>
                  <a:pt x="1833678" y="794376"/>
                </a:lnTo>
                <a:cubicBezTo>
                  <a:pt x="1837478" y="789308"/>
                  <a:pt x="1841929" y="785391"/>
                  <a:pt x="1847029" y="782624"/>
                </a:cubicBezTo>
                <a:cubicBezTo>
                  <a:pt x="1852130" y="779857"/>
                  <a:pt x="1857681" y="778474"/>
                  <a:pt x="1863682" y="778474"/>
                </a:cubicBezTo>
                <a:cubicBezTo>
                  <a:pt x="1873083" y="778474"/>
                  <a:pt x="1880684" y="780741"/>
                  <a:pt x="1886484" y="785275"/>
                </a:cubicBezTo>
                <a:cubicBezTo>
                  <a:pt x="1892285" y="789808"/>
                  <a:pt x="1896519" y="796193"/>
                  <a:pt x="1899186" y="804427"/>
                </a:cubicBezTo>
                <a:cubicBezTo>
                  <a:pt x="1901853" y="812661"/>
                  <a:pt x="1903187" y="822279"/>
                  <a:pt x="1903187" y="833281"/>
                </a:cubicBezTo>
                <a:cubicBezTo>
                  <a:pt x="1903187" y="843882"/>
                  <a:pt x="1901603" y="853333"/>
                  <a:pt x="1898436" y="861634"/>
                </a:cubicBezTo>
                <a:cubicBezTo>
                  <a:pt x="1895269" y="869935"/>
                  <a:pt x="1890585" y="876453"/>
                  <a:pt x="1884384" y="881187"/>
                </a:cubicBezTo>
                <a:cubicBezTo>
                  <a:pt x="1878183" y="885920"/>
                  <a:pt x="1870549" y="888287"/>
                  <a:pt x="1861481" y="888287"/>
                </a:cubicBezTo>
                <a:cubicBezTo>
                  <a:pt x="1849280" y="888287"/>
                  <a:pt x="1839712" y="883887"/>
                  <a:pt x="1832778" y="875086"/>
                </a:cubicBezTo>
                <a:lnTo>
                  <a:pt x="1831578" y="885987"/>
                </a:lnTo>
                <a:lnTo>
                  <a:pt x="1816876" y="885987"/>
                </a:lnTo>
                <a:lnTo>
                  <a:pt x="1816876" y="738269"/>
                </a:lnTo>
                <a:close/>
                <a:moveTo>
                  <a:pt x="1858681" y="544625"/>
                </a:moveTo>
                <a:cubicBezTo>
                  <a:pt x="1850880" y="544625"/>
                  <a:pt x="1844346" y="547392"/>
                  <a:pt x="1839079" y="552926"/>
                </a:cubicBezTo>
                <a:cubicBezTo>
                  <a:pt x="1833811" y="558460"/>
                  <a:pt x="1830844" y="567028"/>
                  <a:pt x="1830177" y="578630"/>
                </a:cubicBezTo>
                <a:lnTo>
                  <a:pt x="1885084" y="578630"/>
                </a:lnTo>
                <a:cubicBezTo>
                  <a:pt x="1884884" y="567362"/>
                  <a:pt x="1882417" y="558877"/>
                  <a:pt x="1877683" y="553176"/>
                </a:cubicBezTo>
                <a:cubicBezTo>
                  <a:pt x="1872949" y="547476"/>
                  <a:pt x="1866615" y="544625"/>
                  <a:pt x="1858681" y="544625"/>
                </a:cubicBezTo>
                <a:close/>
                <a:moveTo>
                  <a:pt x="1487206" y="544625"/>
                </a:moveTo>
                <a:cubicBezTo>
                  <a:pt x="1479405" y="544625"/>
                  <a:pt x="1472871" y="547392"/>
                  <a:pt x="1467604" y="552926"/>
                </a:cubicBezTo>
                <a:cubicBezTo>
                  <a:pt x="1462336" y="558460"/>
                  <a:pt x="1459369" y="567028"/>
                  <a:pt x="1458702" y="578630"/>
                </a:cubicBezTo>
                <a:lnTo>
                  <a:pt x="1513609" y="578630"/>
                </a:lnTo>
                <a:cubicBezTo>
                  <a:pt x="1513409" y="567362"/>
                  <a:pt x="1510942" y="558877"/>
                  <a:pt x="1506208" y="553176"/>
                </a:cubicBezTo>
                <a:cubicBezTo>
                  <a:pt x="1501474" y="547476"/>
                  <a:pt x="1495140" y="544625"/>
                  <a:pt x="1487206" y="544625"/>
                </a:cubicBezTo>
                <a:close/>
                <a:moveTo>
                  <a:pt x="753781" y="544625"/>
                </a:moveTo>
                <a:cubicBezTo>
                  <a:pt x="745980" y="544625"/>
                  <a:pt x="739446" y="547392"/>
                  <a:pt x="734179" y="552926"/>
                </a:cubicBezTo>
                <a:cubicBezTo>
                  <a:pt x="728911" y="558460"/>
                  <a:pt x="725944" y="567028"/>
                  <a:pt x="725277" y="578630"/>
                </a:cubicBezTo>
                <a:lnTo>
                  <a:pt x="780184" y="578630"/>
                </a:lnTo>
                <a:cubicBezTo>
                  <a:pt x="779984" y="567362"/>
                  <a:pt x="777517" y="558877"/>
                  <a:pt x="772783" y="553176"/>
                </a:cubicBezTo>
                <a:cubicBezTo>
                  <a:pt x="768049" y="547476"/>
                  <a:pt x="761715" y="544625"/>
                  <a:pt x="753781" y="544625"/>
                </a:cubicBezTo>
                <a:close/>
                <a:moveTo>
                  <a:pt x="506131" y="544625"/>
                </a:moveTo>
                <a:cubicBezTo>
                  <a:pt x="498330" y="544625"/>
                  <a:pt x="491796" y="547392"/>
                  <a:pt x="486529" y="552926"/>
                </a:cubicBezTo>
                <a:cubicBezTo>
                  <a:pt x="481261" y="558460"/>
                  <a:pt x="478294" y="567028"/>
                  <a:pt x="477627" y="578630"/>
                </a:cubicBezTo>
                <a:lnTo>
                  <a:pt x="532534" y="578630"/>
                </a:lnTo>
                <a:cubicBezTo>
                  <a:pt x="532334" y="567362"/>
                  <a:pt x="529867" y="558877"/>
                  <a:pt x="525133" y="553176"/>
                </a:cubicBezTo>
                <a:cubicBezTo>
                  <a:pt x="520399" y="547476"/>
                  <a:pt x="514065" y="544625"/>
                  <a:pt x="506131" y="544625"/>
                </a:cubicBezTo>
                <a:close/>
                <a:moveTo>
                  <a:pt x="1237856" y="544525"/>
                </a:moveTo>
                <a:cubicBezTo>
                  <a:pt x="1228788" y="544525"/>
                  <a:pt x="1221937" y="547893"/>
                  <a:pt x="1217303" y="554627"/>
                </a:cubicBezTo>
                <a:cubicBezTo>
                  <a:pt x="1212669" y="561361"/>
                  <a:pt x="1210352" y="571762"/>
                  <a:pt x="1210352" y="585831"/>
                </a:cubicBezTo>
                <a:cubicBezTo>
                  <a:pt x="1210352" y="599766"/>
                  <a:pt x="1212636" y="610084"/>
                  <a:pt x="1217203" y="616784"/>
                </a:cubicBezTo>
                <a:cubicBezTo>
                  <a:pt x="1221770" y="623485"/>
                  <a:pt x="1228588" y="626836"/>
                  <a:pt x="1237656" y="626836"/>
                </a:cubicBezTo>
                <a:cubicBezTo>
                  <a:pt x="1246723" y="626836"/>
                  <a:pt x="1253541" y="623469"/>
                  <a:pt x="1258108" y="616734"/>
                </a:cubicBezTo>
                <a:cubicBezTo>
                  <a:pt x="1262676" y="610000"/>
                  <a:pt x="1264959" y="599632"/>
                  <a:pt x="1264959" y="585631"/>
                </a:cubicBezTo>
                <a:cubicBezTo>
                  <a:pt x="1264959" y="571629"/>
                  <a:pt x="1262692" y="561278"/>
                  <a:pt x="1258158" y="554577"/>
                </a:cubicBezTo>
                <a:cubicBezTo>
                  <a:pt x="1253624" y="547876"/>
                  <a:pt x="1246857" y="544525"/>
                  <a:pt x="1237856" y="544525"/>
                </a:cubicBezTo>
                <a:close/>
                <a:moveTo>
                  <a:pt x="1002731" y="544325"/>
                </a:moveTo>
                <a:cubicBezTo>
                  <a:pt x="996930" y="544325"/>
                  <a:pt x="991796" y="546076"/>
                  <a:pt x="987329" y="549576"/>
                </a:cubicBezTo>
                <a:cubicBezTo>
                  <a:pt x="982862" y="553076"/>
                  <a:pt x="979228" y="556960"/>
                  <a:pt x="976428" y="561227"/>
                </a:cubicBezTo>
                <a:lnTo>
                  <a:pt x="976428" y="613434"/>
                </a:lnTo>
                <a:cubicBezTo>
                  <a:pt x="979161" y="617501"/>
                  <a:pt x="982612" y="620718"/>
                  <a:pt x="986779" y="623085"/>
                </a:cubicBezTo>
                <a:cubicBezTo>
                  <a:pt x="990946" y="625452"/>
                  <a:pt x="995530" y="626636"/>
                  <a:pt x="1000531" y="626636"/>
                </a:cubicBezTo>
                <a:cubicBezTo>
                  <a:pt x="1009265" y="626636"/>
                  <a:pt x="1015833" y="623302"/>
                  <a:pt x="1020233" y="616634"/>
                </a:cubicBezTo>
                <a:cubicBezTo>
                  <a:pt x="1024634" y="609967"/>
                  <a:pt x="1026834" y="599599"/>
                  <a:pt x="1026834" y="585531"/>
                </a:cubicBezTo>
                <a:cubicBezTo>
                  <a:pt x="1026834" y="558060"/>
                  <a:pt x="1018800" y="544325"/>
                  <a:pt x="1002731" y="544325"/>
                </a:cubicBezTo>
                <a:close/>
                <a:moveTo>
                  <a:pt x="2307651" y="533024"/>
                </a:moveTo>
                <a:lnTo>
                  <a:pt x="2355957" y="533024"/>
                </a:lnTo>
                <a:lnTo>
                  <a:pt x="2355957" y="625035"/>
                </a:lnTo>
                <a:lnTo>
                  <a:pt x="2385661" y="625035"/>
                </a:lnTo>
                <a:lnTo>
                  <a:pt x="2385661" y="638337"/>
                </a:lnTo>
                <a:lnTo>
                  <a:pt x="2306651" y="638337"/>
                </a:lnTo>
                <a:lnTo>
                  <a:pt x="2306651" y="625035"/>
                </a:lnTo>
                <a:lnTo>
                  <a:pt x="2339155" y="625035"/>
                </a:lnTo>
                <a:lnTo>
                  <a:pt x="2339155" y="546326"/>
                </a:lnTo>
                <a:lnTo>
                  <a:pt x="2307651" y="546326"/>
                </a:lnTo>
                <a:close/>
                <a:moveTo>
                  <a:pt x="2162224" y="533024"/>
                </a:moveTo>
                <a:lnTo>
                  <a:pt x="2179426" y="533024"/>
                </a:lnTo>
                <a:lnTo>
                  <a:pt x="2192827" y="627936"/>
                </a:lnTo>
                <a:lnTo>
                  <a:pt x="2209630" y="546426"/>
                </a:lnTo>
                <a:lnTo>
                  <a:pt x="2229532" y="546426"/>
                </a:lnTo>
                <a:lnTo>
                  <a:pt x="2245434" y="627936"/>
                </a:lnTo>
                <a:lnTo>
                  <a:pt x="2258836" y="533024"/>
                </a:lnTo>
                <a:lnTo>
                  <a:pt x="2275238" y="533024"/>
                </a:lnTo>
                <a:lnTo>
                  <a:pt x="2256835" y="638337"/>
                </a:lnTo>
                <a:lnTo>
                  <a:pt x="2233032" y="638337"/>
                </a:lnTo>
                <a:lnTo>
                  <a:pt x="2219431" y="561027"/>
                </a:lnTo>
                <a:lnTo>
                  <a:pt x="2204629" y="638337"/>
                </a:lnTo>
                <a:lnTo>
                  <a:pt x="2181426" y="638337"/>
                </a:lnTo>
                <a:close/>
                <a:moveTo>
                  <a:pt x="200074" y="533024"/>
                </a:moveTo>
                <a:lnTo>
                  <a:pt x="217276" y="533024"/>
                </a:lnTo>
                <a:lnTo>
                  <a:pt x="230678" y="627936"/>
                </a:lnTo>
                <a:lnTo>
                  <a:pt x="247480" y="546426"/>
                </a:lnTo>
                <a:lnTo>
                  <a:pt x="267382" y="546426"/>
                </a:lnTo>
                <a:lnTo>
                  <a:pt x="283284" y="627936"/>
                </a:lnTo>
                <a:lnTo>
                  <a:pt x="296686" y="533024"/>
                </a:lnTo>
                <a:lnTo>
                  <a:pt x="313088" y="533024"/>
                </a:lnTo>
                <a:lnTo>
                  <a:pt x="294686" y="638337"/>
                </a:lnTo>
                <a:lnTo>
                  <a:pt x="270883" y="638337"/>
                </a:lnTo>
                <a:lnTo>
                  <a:pt x="257281" y="561027"/>
                </a:lnTo>
                <a:lnTo>
                  <a:pt x="242479" y="638337"/>
                </a:lnTo>
                <a:lnTo>
                  <a:pt x="219276" y="638337"/>
                </a:lnTo>
                <a:close/>
                <a:moveTo>
                  <a:pt x="1971781" y="530824"/>
                </a:moveTo>
                <a:cubicBezTo>
                  <a:pt x="1980249" y="530824"/>
                  <a:pt x="1987633" y="531957"/>
                  <a:pt x="1993934" y="534224"/>
                </a:cubicBezTo>
                <a:cubicBezTo>
                  <a:pt x="2000234" y="536491"/>
                  <a:pt x="2005585" y="539225"/>
                  <a:pt x="2009986" y="542425"/>
                </a:cubicBezTo>
                <a:lnTo>
                  <a:pt x="2002585" y="553827"/>
                </a:lnTo>
                <a:cubicBezTo>
                  <a:pt x="1998651" y="551093"/>
                  <a:pt x="1994267" y="548843"/>
                  <a:pt x="1989433" y="547076"/>
                </a:cubicBezTo>
                <a:cubicBezTo>
                  <a:pt x="1984599" y="545309"/>
                  <a:pt x="1978782" y="544425"/>
                  <a:pt x="1971981" y="544425"/>
                </a:cubicBezTo>
                <a:cubicBezTo>
                  <a:pt x="1963713" y="544425"/>
                  <a:pt x="1957846" y="545709"/>
                  <a:pt x="1954379" y="548276"/>
                </a:cubicBezTo>
                <a:cubicBezTo>
                  <a:pt x="1950912" y="550843"/>
                  <a:pt x="1949178" y="554160"/>
                  <a:pt x="1949178" y="558227"/>
                </a:cubicBezTo>
                <a:cubicBezTo>
                  <a:pt x="1949178" y="561361"/>
                  <a:pt x="1950028" y="563945"/>
                  <a:pt x="1951728" y="565978"/>
                </a:cubicBezTo>
                <a:cubicBezTo>
                  <a:pt x="1953429" y="568012"/>
                  <a:pt x="1956312" y="569829"/>
                  <a:pt x="1960379" y="571429"/>
                </a:cubicBezTo>
                <a:cubicBezTo>
                  <a:pt x="1964447" y="573029"/>
                  <a:pt x="1970047" y="574796"/>
                  <a:pt x="1977182" y="576729"/>
                </a:cubicBezTo>
                <a:cubicBezTo>
                  <a:pt x="1984049" y="578596"/>
                  <a:pt x="1990050" y="580797"/>
                  <a:pt x="1995184" y="583330"/>
                </a:cubicBezTo>
                <a:cubicBezTo>
                  <a:pt x="2000318" y="585864"/>
                  <a:pt x="2004302" y="589181"/>
                  <a:pt x="2007135" y="593282"/>
                </a:cubicBezTo>
                <a:cubicBezTo>
                  <a:pt x="2009969" y="597382"/>
                  <a:pt x="2011386" y="602699"/>
                  <a:pt x="2011386" y="609233"/>
                </a:cubicBezTo>
                <a:cubicBezTo>
                  <a:pt x="2011386" y="616701"/>
                  <a:pt x="2009252" y="622752"/>
                  <a:pt x="2004985" y="627386"/>
                </a:cubicBezTo>
                <a:cubicBezTo>
                  <a:pt x="2000718" y="632020"/>
                  <a:pt x="1995200" y="635387"/>
                  <a:pt x="1988433" y="637487"/>
                </a:cubicBezTo>
                <a:cubicBezTo>
                  <a:pt x="1981665" y="639587"/>
                  <a:pt x="1974515" y="640637"/>
                  <a:pt x="1966980" y="640637"/>
                </a:cubicBezTo>
                <a:cubicBezTo>
                  <a:pt x="1957446" y="640637"/>
                  <a:pt x="1949328" y="639254"/>
                  <a:pt x="1942627" y="636487"/>
                </a:cubicBezTo>
                <a:cubicBezTo>
                  <a:pt x="1935926" y="633720"/>
                  <a:pt x="1930309" y="630369"/>
                  <a:pt x="1925775" y="626436"/>
                </a:cubicBezTo>
                <a:lnTo>
                  <a:pt x="1935376" y="615334"/>
                </a:lnTo>
                <a:cubicBezTo>
                  <a:pt x="1939510" y="618735"/>
                  <a:pt x="1944261" y="621485"/>
                  <a:pt x="1949628" y="623585"/>
                </a:cubicBezTo>
                <a:cubicBezTo>
                  <a:pt x="1954995" y="625686"/>
                  <a:pt x="1960780" y="626736"/>
                  <a:pt x="1966980" y="626736"/>
                </a:cubicBezTo>
                <a:cubicBezTo>
                  <a:pt x="1975115" y="626736"/>
                  <a:pt x="1981515" y="625235"/>
                  <a:pt x="1986183" y="622235"/>
                </a:cubicBezTo>
                <a:cubicBezTo>
                  <a:pt x="1990850" y="619235"/>
                  <a:pt x="1993183" y="615168"/>
                  <a:pt x="1993183" y="610034"/>
                </a:cubicBezTo>
                <a:cubicBezTo>
                  <a:pt x="1993183" y="606900"/>
                  <a:pt x="1992600" y="604166"/>
                  <a:pt x="1991433" y="601833"/>
                </a:cubicBezTo>
                <a:cubicBezTo>
                  <a:pt x="1990267" y="599499"/>
                  <a:pt x="1987883" y="597382"/>
                  <a:pt x="1984282" y="595482"/>
                </a:cubicBezTo>
                <a:cubicBezTo>
                  <a:pt x="1980682" y="593582"/>
                  <a:pt x="1975148" y="591698"/>
                  <a:pt x="1967680" y="589831"/>
                </a:cubicBezTo>
                <a:cubicBezTo>
                  <a:pt x="1960413" y="588031"/>
                  <a:pt x="1954095" y="585947"/>
                  <a:pt x="1948728" y="583580"/>
                </a:cubicBezTo>
                <a:cubicBezTo>
                  <a:pt x="1943361" y="581213"/>
                  <a:pt x="1939193" y="578130"/>
                  <a:pt x="1936226" y="574329"/>
                </a:cubicBezTo>
                <a:cubicBezTo>
                  <a:pt x="1933259" y="570529"/>
                  <a:pt x="1931776" y="565595"/>
                  <a:pt x="1931776" y="559527"/>
                </a:cubicBezTo>
                <a:cubicBezTo>
                  <a:pt x="1931776" y="550660"/>
                  <a:pt x="1935476" y="543659"/>
                  <a:pt x="1942877" y="538525"/>
                </a:cubicBezTo>
                <a:cubicBezTo>
                  <a:pt x="1950278" y="533391"/>
                  <a:pt x="1959913" y="530824"/>
                  <a:pt x="1971781" y="530824"/>
                </a:cubicBezTo>
                <a:close/>
                <a:moveTo>
                  <a:pt x="1858481" y="530824"/>
                </a:moveTo>
                <a:cubicBezTo>
                  <a:pt x="1871749" y="530824"/>
                  <a:pt x="1882201" y="535424"/>
                  <a:pt x="1889835" y="544625"/>
                </a:cubicBezTo>
                <a:cubicBezTo>
                  <a:pt x="1897469" y="553827"/>
                  <a:pt x="1901286" y="566428"/>
                  <a:pt x="1901286" y="582430"/>
                </a:cubicBezTo>
                <a:cubicBezTo>
                  <a:pt x="1901286" y="584230"/>
                  <a:pt x="1901236" y="585931"/>
                  <a:pt x="1901136" y="587531"/>
                </a:cubicBezTo>
                <a:cubicBezTo>
                  <a:pt x="1901036" y="589131"/>
                  <a:pt x="1900953" y="590498"/>
                  <a:pt x="1900886" y="591631"/>
                </a:cubicBezTo>
                <a:lnTo>
                  <a:pt x="1830077" y="591631"/>
                </a:lnTo>
                <a:cubicBezTo>
                  <a:pt x="1830544" y="603833"/>
                  <a:pt x="1833761" y="612717"/>
                  <a:pt x="1839729" y="618285"/>
                </a:cubicBezTo>
                <a:cubicBezTo>
                  <a:pt x="1845696" y="623852"/>
                  <a:pt x="1852747" y="626636"/>
                  <a:pt x="1860881" y="626636"/>
                </a:cubicBezTo>
                <a:cubicBezTo>
                  <a:pt x="1866282" y="626636"/>
                  <a:pt x="1871149" y="625836"/>
                  <a:pt x="1875483" y="624235"/>
                </a:cubicBezTo>
                <a:cubicBezTo>
                  <a:pt x="1879817" y="622635"/>
                  <a:pt x="1884318" y="620268"/>
                  <a:pt x="1888985" y="617135"/>
                </a:cubicBezTo>
                <a:lnTo>
                  <a:pt x="1896886" y="628236"/>
                </a:lnTo>
                <a:cubicBezTo>
                  <a:pt x="1892019" y="632103"/>
                  <a:pt x="1886418" y="635137"/>
                  <a:pt x="1880084" y="637337"/>
                </a:cubicBezTo>
                <a:cubicBezTo>
                  <a:pt x="1873750" y="639537"/>
                  <a:pt x="1867282" y="640637"/>
                  <a:pt x="1860681" y="640637"/>
                </a:cubicBezTo>
                <a:cubicBezTo>
                  <a:pt x="1850413" y="640637"/>
                  <a:pt x="1841696" y="638337"/>
                  <a:pt x="1834528" y="633737"/>
                </a:cubicBezTo>
                <a:cubicBezTo>
                  <a:pt x="1827360" y="629136"/>
                  <a:pt x="1821893" y="622719"/>
                  <a:pt x="1818126" y="614484"/>
                </a:cubicBezTo>
                <a:cubicBezTo>
                  <a:pt x="1814359" y="606250"/>
                  <a:pt x="1812475" y="596699"/>
                  <a:pt x="1812475" y="585831"/>
                </a:cubicBezTo>
                <a:cubicBezTo>
                  <a:pt x="1812475" y="575163"/>
                  <a:pt x="1814359" y="565695"/>
                  <a:pt x="1818126" y="557427"/>
                </a:cubicBezTo>
                <a:cubicBezTo>
                  <a:pt x="1821893" y="549159"/>
                  <a:pt x="1827227" y="542659"/>
                  <a:pt x="1834128" y="537925"/>
                </a:cubicBezTo>
                <a:cubicBezTo>
                  <a:pt x="1841029" y="533191"/>
                  <a:pt x="1849146" y="530824"/>
                  <a:pt x="1858481" y="530824"/>
                </a:cubicBezTo>
                <a:close/>
                <a:moveTo>
                  <a:pt x="1733656" y="530824"/>
                </a:moveTo>
                <a:cubicBezTo>
                  <a:pt x="1742124" y="530824"/>
                  <a:pt x="1749508" y="531957"/>
                  <a:pt x="1755809" y="534224"/>
                </a:cubicBezTo>
                <a:cubicBezTo>
                  <a:pt x="1762109" y="536491"/>
                  <a:pt x="1767460" y="539225"/>
                  <a:pt x="1771861" y="542425"/>
                </a:cubicBezTo>
                <a:lnTo>
                  <a:pt x="1764460" y="553827"/>
                </a:lnTo>
                <a:cubicBezTo>
                  <a:pt x="1760526" y="551093"/>
                  <a:pt x="1756142" y="548843"/>
                  <a:pt x="1751308" y="547076"/>
                </a:cubicBezTo>
                <a:cubicBezTo>
                  <a:pt x="1746474" y="545309"/>
                  <a:pt x="1740657" y="544425"/>
                  <a:pt x="1733856" y="544425"/>
                </a:cubicBezTo>
                <a:cubicBezTo>
                  <a:pt x="1725588" y="544425"/>
                  <a:pt x="1719721" y="545709"/>
                  <a:pt x="1716254" y="548276"/>
                </a:cubicBezTo>
                <a:cubicBezTo>
                  <a:pt x="1712787" y="550843"/>
                  <a:pt x="1711053" y="554160"/>
                  <a:pt x="1711053" y="558227"/>
                </a:cubicBezTo>
                <a:cubicBezTo>
                  <a:pt x="1711053" y="561361"/>
                  <a:pt x="1711903" y="563945"/>
                  <a:pt x="1713603" y="565978"/>
                </a:cubicBezTo>
                <a:cubicBezTo>
                  <a:pt x="1715304" y="568012"/>
                  <a:pt x="1718187" y="569829"/>
                  <a:pt x="1722254" y="571429"/>
                </a:cubicBezTo>
                <a:cubicBezTo>
                  <a:pt x="1726322" y="573029"/>
                  <a:pt x="1731922" y="574796"/>
                  <a:pt x="1739056" y="576729"/>
                </a:cubicBezTo>
                <a:cubicBezTo>
                  <a:pt x="1745924" y="578596"/>
                  <a:pt x="1751925" y="580797"/>
                  <a:pt x="1757059" y="583330"/>
                </a:cubicBezTo>
                <a:cubicBezTo>
                  <a:pt x="1762193" y="585864"/>
                  <a:pt x="1766177" y="589181"/>
                  <a:pt x="1769010" y="593282"/>
                </a:cubicBezTo>
                <a:cubicBezTo>
                  <a:pt x="1771844" y="597382"/>
                  <a:pt x="1773261" y="602699"/>
                  <a:pt x="1773261" y="609233"/>
                </a:cubicBezTo>
                <a:cubicBezTo>
                  <a:pt x="1773261" y="616701"/>
                  <a:pt x="1771127" y="622752"/>
                  <a:pt x="1766860" y="627386"/>
                </a:cubicBezTo>
                <a:cubicBezTo>
                  <a:pt x="1762593" y="632020"/>
                  <a:pt x="1757075" y="635387"/>
                  <a:pt x="1750308" y="637487"/>
                </a:cubicBezTo>
                <a:cubicBezTo>
                  <a:pt x="1743540" y="639587"/>
                  <a:pt x="1736390" y="640637"/>
                  <a:pt x="1728855" y="640637"/>
                </a:cubicBezTo>
                <a:cubicBezTo>
                  <a:pt x="1719321" y="640637"/>
                  <a:pt x="1711203" y="639254"/>
                  <a:pt x="1704502" y="636487"/>
                </a:cubicBezTo>
                <a:cubicBezTo>
                  <a:pt x="1697801" y="633720"/>
                  <a:pt x="1692184" y="630369"/>
                  <a:pt x="1687650" y="626436"/>
                </a:cubicBezTo>
                <a:lnTo>
                  <a:pt x="1697251" y="615334"/>
                </a:lnTo>
                <a:cubicBezTo>
                  <a:pt x="1701385" y="618735"/>
                  <a:pt x="1706136" y="621485"/>
                  <a:pt x="1711503" y="623585"/>
                </a:cubicBezTo>
                <a:cubicBezTo>
                  <a:pt x="1716870" y="625686"/>
                  <a:pt x="1722654" y="626736"/>
                  <a:pt x="1728855" y="626736"/>
                </a:cubicBezTo>
                <a:cubicBezTo>
                  <a:pt x="1736990" y="626736"/>
                  <a:pt x="1743390" y="625235"/>
                  <a:pt x="1748058" y="622235"/>
                </a:cubicBezTo>
                <a:cubicBezTo>
                  <a:pt x="1752725" y="619235"/>
                  <a:pt x="1755058" y="615168"/>
                  <a:pt x="1755058" y="610034"/>
                </a:cubicBezTo>
                <a:cubicBezTo>
                  <a:pt x="1755058" y="606900"/>
                  <a:pt x="1754475" y="604166"/>
                  <a:pt x="1753308" y="601833"/>
                </a:cubicBezTo>
                <a:cubicBezTo>
                  <a:pt x="1752142" y="599499"/>
                  <a:pt x="1749758" y="597382"/>
                  <a:pt x="1746157" y="595482"/>
                </a:cubicBezTo>
                <a:cubicBezTo>
                  <a:pt x="1742557" y="593582"/>
                  <a:pt x="1737023" y="591698"/>
                  <a:pt x="1729555" y="589831"/>
                </a:cubicBezTo>
                <a:cubicBezTo>
                  <a:pt x="1722288" y="588031"/>
                  <a:pt x="1715970" y="585947"/>
                  <a:pt x="1710603" y="583580"/>
                </a:cubicBezTo>
                <a:cubicBezTo>
                  <a:pt x="1705236" y="581213"/>
                  <a:pt x="1701068" y="578130"/>
                  <a:pt x="1698101" y="574329"/>
                </a:cubicBezTo>
                <a:cubicBezTo>
                  <a:pt x="1695134" y="570529"/>
                  <a:pt x="1693651" y="565595"/>
                  <a:pt x="1693651" y="559527"/>
                </a:cubicBezTo>
                <a:cubicBezTo>
                  <a:pt x="1693651" y="550660"/>
                  <a:pt x="1697351" y="543659"/>
                  <a:pt x="1704752" y="538525"/>
                </a:cubicBezTo>
                <a:cubicBezTo>
                  <a:pt x="1712153" y="533391"/>
                  <a:pt x="1721788" y="530824"/>
                  <a:pt x="1733656" y="530824"/>
                </a:cubicBezTo>
                <a:close/>
                <a:moveTo>
                  <a:pt x="1609831" y="530824"/>
                </a:moveTo>
                <a:cubicBezTo>
                  <a:pt x="1618299" y="530824"/>
                  <a:pt x="1625683" y="531957"/>
                  <a:pt x="1631984" y="534224"/>
                </a:cubicBezTo>
                <a:cubicBezTo>
                  <a:pt x="1638284" y="536491"/>
                  <a:pt x="1643635" y="539225"/>
                  <a:pt x="1648036" y="542425"/>
                </a:cubicBezTo>
                <a:lnTo>
                  <a:pt x="1640635" y="553827"/>
                </a:lnTo>
                <a:cubicBezTo>
                  <a:pt x="1636701" y="551093"/>
                  <a:pt x="1632317" y="548843"/>
                  <a:pt x="1627483" y="547076"/>
                </a:cubicBezTo>
                <a:cubicBezTo>
                  <a:pt x="1622649" y="545309"/>
                  <a:pt x="1616832" y="544425"/>
                  <a:pt x="1610031" y="544425"/>
                </a:cubicBezTo>
                <a:cubicBezTo>
                  <a:pt x="1601763" y="544425"/>
                  <a:pt x="1595896" y="545709"/>
                  <a:pt x="1592429" y="548276"/>
                </a:cubicBezTo>
                <a:cubicBezTo>
                  <a:pt x="1588962" y="550843"/>
                  <a:pt x="1587228" y="554160"/>
                  <a:pt x="1587228" y="558227"/>
                </a:cubicBezTo>
                <a:cubicBezTo>
                  <a:pt x="1587228" y="561361"/>
                  <a:pt x="1588078" y="563945"/>
                  <a:pt x="1589778" y="565978"/>
                </a:cubicBezTo>
                <a:cubicBezTo>
                  <a:pt x="1591479" y="568012"/>
                  <a:pt x="1594362" y="569829"/>
                  <a:pt x="1598429" y="571429"/>
                </a:cubicBezTo>
                <a:cubicBezTo>
                  <a:pt x="1602497" y="573029"/>
                  <a:pt x="1608097" y="574796"/>
                  <a:pt x="1615232" y="576729"/>
                </a:cubicBezTo>
                <a:cubicBezTo>
                  <a:pt x="1622099" y="578596"/>
                  <a:pt x="1628100" y="580797"/>
                  <a:pt x="1633234" y="583330"/>
                </a:cubicBezTo>
                <a:cubicBezTo>
                  <a:pt x="1638368" y="585864"/>
                  <a:pt x="1642352" y="589181"/>
                  <a:pt x="1645185" y="593282"/>
                </a:cubicBezTo>
                <a:cubicBezTo>
                  <a:pt x="1648019" y="597382"/>
                  <a:pt x="1649436" y="602699"/>
                  <a:pt x="1649436" y="609233"/>
                </a:cubicBezTo>
                <a:cubicBezTo>
                  <a:pt x="1649436" y="616701"/>
                  <a:pt x="1647302" y="622752"/>
                  <a:pt x="1643035" y="627386"/>
                </a:cubicBezTo>
                <a:cubicBezTo>
                  <a:pt x="1638768" y="632020"/>
                  <a:pt x="1633251" y="635387"/>
                  <a:pt x="1626483" y="637487"/>
                </a:cubicBezTo>
                <a:cubicBezTo>
                  <a:pt x="1619715" y="639587"/>
                  <a:pt x="1612564" y="640637"/>
                  <a:pt x="1605030" y="640637"/>
                </a:cubicBezTo>
                <a:cubicBezTo>
                  <a:pt x="1595496" y="640637"/>
                  <a:pt x="1587378" y="639254"/>
                  <a:pt x="1580677" y="636487"/>
                </a:cubicBezTo>
                <a:cubicBezTo>
                  <a:pt x="1573976" y="633720"/>
                  <a:pt x="1568359" y="630369"/>
                  <a:pt x="1563825" y="626436"/>
                </a:cubicBezTo>
                <a:lnTo>
                  <a:pt x="1573426" y="615334"/>
                </a:lnTo>
                <a:cubicBezTo>
                  <a:pt x="1577560" y="618735"/>
                  <a:pt x="1582311" y="621485"/>
                  <a:pt x="1587678" y="623585"/>
                </a:cubicBezTo>
                <a:cubicBezTo>
                  <a:pt x="1593045" y="625686"/>
                  <a:pt x="1598830" y="626736"/>
                  <a:pt x="1605030" y="626736"/>
                </a:cubicBezTo>
                <a:cubicBezTo>
                  <a:pt x="1613165" y="626736"/>
                  <a:pt x="1619565" y="625235"/>
                  <a:pt x="1624233" y="622235"/>
                </a:cubicBezTo>
                <a:cubicBezTo>
                  <a:pt x="1628900" y="619235"/>
                  <a:pt x="1631233" y="615168"/>
                  <a:pt x="1631233" y="610034"/>
                </a:cubicBezTo>
                <a:cubicBezTo>
                  <a:pt x="1631233" y="606900"/>
                  <a:pt x="1630650" y="604166"/>
                  <a:pt x="1629483" y="601833"/>
                </a:cubicBezTo>
                <a:cubicBezTo>
                  <a:pt x="1628316" y="599499"/>
                  <a:pt x="1625933" y="597382"/>
                  <a:pt x="1622332" y="595482"/>
                </a:cubicBezTo>
                <a:cubicBezTo>
                  <a:pt x="1618732" y="593582"/>
                  <a:pt x="1613198" y="591698"/>
                  <a:pt x="1605730" y="589831"/>
                </a:cubicBezTo>
                <a:cubicBezTo>
                  <a:pt x="1598463" y="588031"/>
                  <a:pt x="1592145" y="585947"/>
                  <a:pt x="1586778" y="583580"/>
                </a:cubicBezTo>
                <a:cubicBezTo>
                  <a:pt x="1581411" y="581213"/>
                  <a:pt x="1577243" y="578130"/>
                  <a:pt x="1574276" y="574329"/>
                </a:cubicBezTo>
                <a:cubicBezTo>
                  <a:pt x="1571309" y="570529"/>
                  <a:pt x="1569826" y="565595"/>
                  <a:pt x="1569826" y="559527"/>
                </a:cubicBezTo>
                <a:cubicBezTo>
                  <a:pt x="1569826" y="550660"/>
                  <a:pt x="1573526" y="543659"/>
                  <a:pt x="1580927" y="538525"/>
                </a:cubicBezTo>
                <a:cubicBezTo>
                  <a:pt x="1588328" y="533391"/>
                  <a:pt x="1597963" y="530824"/>
                  <a:pt x="1609831" y="530824"/>
                </a:cubicBezTo>
                <a:close/>
                <a:moveTo>
                  <a:pt x="1487006" y="530824"/>
                </a:moveTo>
                <a:cubicBezTo>
                  <a:pt x="1500274" y="530824"/>
                  <a:pt x="1510726" y="535424"/>
                  <a:pt x="1518360" y="544625"/>
                </a:cubicBezTo>
                <a:cubicBezTo>
                  <a:pt x="1525994" y="553827"/>
                  <a:pt x="1529811" y="566428"/>
                  <a:pt x="1529811" y="582430"/>
                </a:cubicBezTo>
                <a:cubicBezTo>
                  <a:pt x="1529811" y="584230"/>
                  <a:pt x="1529761" y="585931"/>
                  <a:pt x="1529661" y="587531"/>
                </a:cubicBezTo>
                <a:cubicBezTo>
                  <a:pt x="1529561" y="589131"/>
                  <a:pt x="1529478" y="590498"/>
                  <a:pt x="1529411" y="591631"/>
                </a:cubicBezTo>
                <a:lnTo>
                  <a:pt x="1458602" y="591631"/>
                </a:lnTo>
                <a:cubicBezTo>
                  <a:pt x="1459069" y="603833"/>
                  <a:pt x="1462286" y="612717"/>
                  <a:pt x="1468254" y="618285"/>
                </a:cubicBezTo>
                <a:cubicBezTo>
                  <a:pt x="1474221" y="623852"/>
                  <a:pt x="1481272" y="626636"/>
                  <a:pt x="1489406" y="626636"/>
                </a:cubicBezTo>
                <a:cubicBezTo>
                  <a:pt x="1494807" y="626636"/>
                  <a:pt x="1499674" y="625836"/>
                  <a:pt x="1504008" y="624235"/>
                </a:cubicBezTo>
                <a:cubicBezTo>
                  <a:pt x="1508342" y="622635"/>
                  <a:pt x="1512843" y="620268"/>
                  <a:pt x="1517510" y="617135"/>
                </a:cubicBezTo>
                <a:lnTo>
                  <a:pt x="1525411" y="628236"/>
                </a:lnTo>
                <a:cubicBezTo>
                  <a:pt x="1520543" y="632103"/>
                  <a:pt x="1514943" y="635137"/>
                  <a:pt x="1508609" y="637337"/>
                </a:cubicBezTo>
                <a:cubicBezTo>
                  <a:pt x="1502275" y="639537"/>
                  <a:pt x="1495807" y="640637"/>
                  <a:pt x="1489206" y="640637"/>
                </a:cubicBezTo>
                <a:cubicBezTo>
                  <a:pt x="1478938" y="640637"/>
                  <a:pt x="1470221" y="638337"/>
                  <a:pt x="1463053" y="633737"/>
                </a:cubicBezTo>
                <a:cubicBezTo>
                  <a:pt x="1455885" y="629136"/>
                  <a:pt x="1450418" y="622719"/>
                  <a:pt x="1446651" y="614484"/>
                </a:cubicBezTo>
                <a:cubicBezTo>
                  <a:pt x="1442884" y="606250"/>
                  <a:pt x="1441000" y="596699"/>
                  <a:pt x="1441000" y="585831"/>
                </a:cubicBezTo>
                <a:cubicBezTo>
                  <a:pt x="1441000" y="575163"/>
                  <a:pt x="1442884" y="565695"/>
                  <a:pt x="1446651" y="557427"/>
                </a:cubicBezTo>
                <a:cubicBezTo>
                  <a:pt x="1450418" y="549159"/>
                  <a:pt x="1455752" y="542659"/>
                  <a:pt x="1462653" y="537925"/>
                </a:cubicBezTo>
                <a:cubicBezTo>
                  <a:pt x="1469554" y="533191"/>
                  <a:pt x="1477672" y="530824"/>
                  <a:pt x="1487006" y="530824"/>
                </a:cubicBezTo>
                <a:close/>
                <a:moveTo>
                  <a:pt x="1369382" y="530824"/>
                </a:moveTo>
                <a:cubicBezTo>
                  <a:pt x="1382783" y="530824"/>
                  <a:pt x="1394518" y="534891"/>
                  <a:pt x="1404586" y="543025"/>
                </a:cubicBezTo>
                <a:lnTo>
                  <a:pt x="1396385" y="554227"/>
                </a:lnTo>
                <a:cubicBezTo>
                  <a:pt x="1387251" y="547959"/>
                  <a:pt x="1378183" y="544825"/>
                  <a:pt x="1369182" y="544825"/>
                </a:cubicBezTo>
                <a:cubicBezTo>
                  <a:pt x="1360114" y="544825"/>
                  <a:pt x="1352646" y="548243"/>
                  <a:pt x="1346779" y="555077"/>
                </a:cubicBezTo>
                <a:cubicBezTo>
                  <a:pt x="1340912" y="561911"/>
                  <a:pt x="1337978" y="572262"/>
                  <a:pt x="1337978" y="586131"/>
                </a:cubicBezTo>
                <a:cubicBezTo>
                  <a:pt x="1337978" y="600199"/>
                  <a:pt x="1340912" y="610384"/>
                  <a:pt x="1346779" y="616684"/>
                </a:cubicBezTo>
                <a:cubicBezTo>
                  <a:pt x="1352646" y="622985"/>
                  <a:pt x="1360114" y="626136"/>
                  <a:pt x="1369182" y="626136"/>
                </a:cubicBezTo>
                <a:cubicBezTo>
                  <a:pt x="1374449" y="626136"/>
                  <a:pt x="1379366" y="625285"/>
                  <a:pt x="1383934" y="623585"/>
                </a:cubicBezTo>
                <a:cubicBezTo>
                  <a:pt x="1388501" y="621885"/>
                  <a:pt x="1392718" y="619668"/>
                  <a:pt x="1396585" y="616934"/>
                </a:cubicBezTo>
                <a:lnTo>
                  <a:pt x="1404786" y="627936"/>
                </a:lnTo>
                <a:cubicBezTo>
                  <a:pt x="1400186" y="631870"/>
                  <a:pt x="1394652" y="634970"/>
                  <a:pt x="1388184" y="637237"/>
                </a:cubicBezTo>
                <a:cubicBezTo>
                  <a:pt x="1381717" y="639504"/>
                  <a:pt x="1375382" y="640637"/>
                  <a:pt x="1369182" y="640637"/>
                </a:cubicBezTo>
                <a:cubicBezTo>
                  <a:pt x="1358714" y="640637"/>
                  <a:pt x="1349796" y="638387"/>
                  <a:pt x="1342428" y="633887"/>
                </a:cubicBezTo>
                <a:cubicBezTo>
                  <a:pt x="1335061" y="629386"/>
                  <a:pt x="1329443" y="623052"/>
                  <a:pt x="1325576" y="614884"/>
                </a:cubicBezTo>
                <a:cubicBezTo>
                  <a:pt x="1321709" y="606717"/>
                  <a:pt x="1319775" y="597132"/>
                  <a:pt x="1319775" y="586131"/>
                </a:cubicBezTo>
                <a:cubicBezTo>
                  <a:pt x="1319775" y="575596"/>
                  <a:pt x="1321709" y="566161"/>
                  <a:pt x="1325576" y="557827"/>
                </a:cubicBezTo>
                <a:cubicBezTo>
                  <a:pt x="1329443" y="549493"/>
                  <a:pt x="1335077" y="542909"/>
                  <a:pt x="1342478" y="538075"/>
                </a:cubicBezTo>
                <a:cubicBezTo>
                  <a:pt x="1349879" y="533241"/>
                  <a:pt x="1358847" y="530824"/>
                  <a:pt x="1369382" y="530824"/>
                </a:cubicBezTo>
                <a:close/>
                <a:moveTo>
                  <a:pt x="1237856" y="530824"/>
                </a:moveTo>
                <a:cubicBezTo>
                  <a:pt x="1252724" y="530824"/>
                  <a:pt x="1263959" y="535791"/>
                  <a:pt x="1271560" y="545726"/>
                </a:cubicBezTo>
                <a:cubicBezTo>
                  <a:pt x="1279161" y="555660"/>
                  <a:pt x="1282961" y="568962"/>
                  <a:pt x="1282961" y="585631"/>
                </a:cubicBezTo>
                <a:cubicBezTo>
                  <a:pt x="1282961" y="596365"/>
                  <a:pt x="1281228" y="605866"/>
                  <a:pt x="1277761" y="614134"/>
                </a:cubicBezTo>
                <a:cubicBezTo>
                  <a:pt x="1274294" y="622402"/>
                  <a:pt x="1269193" y="628886"/>
                  <a:pt x="1262459" y="633587"/>
                </a:cubicBezTo>
                <a:cubicBezTo>
                  <a:pt x="1255725" y="638287"/>
                  <a:pt x="1247457" y="640637"/>
                  <a:pt x="1237656" y="640637"/>
                </a:cubicBezTo>
                <a:cubicBezTo>
                  <a:pt x="1222787" y="640637"/>
                  <a:pt x="1211519" y="635637"/>
                  <a:pt x="1203852" y="625636"/>
                </a:cubicBezTo>
                <a:cubicBezTo>
                  <a:pt x="1196184" y="615634"/>
                  <a:pt x="1192350" y="602366"/>
                  <a:pt x="1192350" y="585831"/>
                </a:cubicBezTo>
                <a:cubicBezTo>
                  <a:pt x="1192350" y="575029"/>
                  <a:pt x="1194084" y="565478"/>
                  <a:pt x="1197551" y="557177"/>
                </a:cubicBezTo>
                <a:cubicBezTo>
                  <a:pt x="1201018" y="548876"/>
                  <a:pt x="1206135" y="542408"/>
                  <a:pt x="1212903" y="537775"/>
                </a:cubicBezTo>
                <a:cubicBezTo>
                  <a:pt x="1219670" y="533141"/>
                  <a:pt x="1227988" y="530824"/>
                  <a:pt x="1237856" y="530824"/>
                </a:cubicBezTo>
                <a:close/>
                <a:moveTo>
                  <a:pt x="1006732" y="530824"/>
                </a:moveTo>
                <a:cubicBezTo>
                  <a:pt x="1016066" y="530824"/>
                  <a:pt x="1023517" y="533091"/>
                  <a:pt x="1029084" y="537625"/>
                </a:cubicBezTo>
                <a:cubicBezTo>
                  <a:pt x="1034652" y="542158"/>
                  <a:pt x="1038669" y="548543"/>
                  <a:pt x="1041136" y="556777"/>
                </a:cubicBezTo>
                <a:cubicBezTo>
                  <a:pt x="1043603" y="565011"/>
                  <a:pt x="1044836" y="574629"/>
                  <a:pt x="1044836" y="585631"/>
                </a:cubicBezTo>
                <a:cubicBezTo>
                  <a:pt x="1044836" y="596232"/>
                  <a:pt x="1043353" y="605683"/>
                  <a:pt x="1040386" y="613984"/>
                </a:cubicBezTo>
                <a:cubicBezTo>
                  <a:pt x="1037419" y="622285"/>
                  <a:pt x="1032935" y="628803"/>
                  <a:pt x="1026934" y="633537"/>
                </a:cubicBezTo>
                <a:cubicBezTo>
                  <a:pt x="1020933" y="638270"/>
                  <a:pt x="1013366" y="640637"/>
                  <a:pt x="1004231" y="640637"/>
                </a:cubicBezTo>
                <a:cubicBezTo>
                  <a:pt x="992697" y="640637"/>
                  <a:pt x="983429" y="636570"/>
                  <a:pt x="976428" y="628436"/>
                </a:cubicBezTo>
                <a:lnTo>
                  <a:pt x="976428" y="678642"/>
                </a:lnTo>
                <a:lnTo>
                  <a:pt x="959626" y="680742"/>
                </a:lnTo>
                <a:lnTo>
                  <a:pt x="959626" y="533024"/>
                </a:lnTo>
                <a:lnTo>
                  <a:pt x="973928" y="533024"/>
                </a:lnTo>
                <a:lnTo>
                  <a:pt x="975328" y="547726"/>
                </a:lnTo>
                <a:cubicBezTo>
                  <a:pt x="979195" y="542325"/>
                  <a:pt x="983796" y="538158"/>
                  <a:pt x="989129" y="535224"/>
                </a:cubicBezTo>
                <a:cubicBezTo>
                  <a:pt x="994463" y="532290"/>
                  <a:pt x="1000331" y="530824"/>
                  <a:pt x="1006732" y="530824"/>
                </a:cubicBezTo>
                <a:close/>
                <a:moveTo>
                  <a:pt x="753581" y="530824"/>
                </a:moveTo>
                <a:cubicBezTo>
                  <a:pt x="766849" y="530824"/>
                  <a:pt x="777301" y="535424"/>
                  <a:pt x="784935" y="544625"/>
                </a:cubicBezTo>
                <a:cubicBezTo>
                  <a:pt x="792569" y="553827"/>
                  <a:pt x="796386" y="566428"/>
                  <a:pt x="796386" y="582430"/>
                </a:cubicBezTo>
                <a:cubicBezTo>
                  <a:pt x="796386" y="584230"/>
                  <a:pt x="796336" y="585931"/>
                  <a:pt x="796236" y="587531"/>
                </a:cubicBezTo>
                <a:cubicBezTo>
                  <a:pt x="796136" y="589131"/>
                  <a:pt x="796053" y="590498"/>
                  <a:pt x="795986" y="591631"/>
                </a:cubicBezTo>
                <a:lnTo>
                  <a:pt x="725177" y="591631"/>
                </a:lnTo>
                <a:cubicBezTo>
                  <a:pt x="725644" y="603833"/>
                  <a:pt x="728861" y="612717"/>
                  <a:pt x="734829" y="618285"/>
                </a:cubicBezTo>
                <a:cubicBezTo>
                  <a:pt x="740796" y="623852"/>
                  <a:pt x="747847" y="626636"/>
                  <a:pt x="755981" y="626636"/>
                </a:cubicBezTo>
                <a:cubicBezTo>
                  <a:pt x="761382" y="626636"/>
                  <a:pt x="766249" y="625836"/>
                  <a:pt x="770583" y="624235"/>
                </a:cubicBezTo>
                <a:cubicBezTo>
                  <a:pt x="774917" y="622635"/>
                  <a:pt x="779418" y="620268"/>
                  <a:pt x="784085" y="617135"/>
                </a:cubicBezTo>
                <a:lnTo>
                  <a:pt x="791986" y="628236"/>
                </a:lnTo>
                <a:cubicBezTo>
                  <a:pt x="787118" y="632103"/>
                  <a:pt x="781518" y="635137"/>
                  <a:pt x="775184" y="637337"/>
                </a:cubicBezTo>
                <a:cubicBezTo>
                  <a:pt x="768850" y="639537"/>
                  <a:pt x="762382" y="640637"/>
                  <a:pt x="755781" y="640637"/>
                </a:cubicBezTo>
                <a:cubicBezTo>
                  <a:pt x="745513" y="640637"/>
                  <a:pt x="736796" y="638337"/>
                  <a:pt x="729628" y="633737"/>
                </a:cubicBezTo>
                <a:cubicBezTo>
                  <a:pt x="722460" y="629136"/>
                  <a:pt x="716993" y="622719"/>
                  <a:pt x="713226" y="614484"/>
                </a:cubicBezTo>
                <a:cubicBezTo>
                  <a:pt x="709459" y="606250"/>
                  <a:pt x="707575" y="596699"/>
                  <a:pt x="707575" y="585831"/>
                </a:cubicBezTo>
                <a:cubicBezTo>
                  <a:pt x="707575" y="575163"/>
                  <a:pt x="709459" y="565695"/>
                  <a:pt x="713226" y="557427"/>
                </a:cubicBezTo>
                <a:cubicBezTo>
                  <a:pt x="716993" y="549159"/>
                  <a:pt x="722327" y="542659"/>
                  <a:pt x="729228" y="537925"/>
                </a:cubicBezTo>
                <a:cubicBezTo>
                  <a:pt x="736129" y="533191"/>
                  <a:pt x="744246" y="530824"/>
                  <a:pt x="753581" y="530824"/>
                </a:cubicBezTo>
                <a:close/>
                <a:moveTo>
                  <a:pt x="505931" y="530824"/>
                </a:moveTo>
                <a:cubicBezTo>
                  <a:pt x="519199" y="530824"/>
                  <a:pt x="529651" y="535424"/>
                  <a:pt x="537285" y="544625"/>
                </a:cubicBezTo>
                <a:cubicBezTo>
                  <a:pt x="544919" y="553827"/>
                  <a:pt x="548736" y="566428"/>
                  <a:pt x="548736" y="582430"/>
                </a:cubicBezTo>
                <a:cubicBezTo>
                  <a:pt x="548736" y="584230"/>
                  <a:pt x="548686" y="585931"/>
                  <a:pt x="548586" y="587531"/>
                </a:cubicBezTo>
                <a:cubicBezTo>
                  <a:pt x="548486" y="589131"/>
                  <a:pt x="548403" y="590498"/>
                  <a:pt x="548336" y="591631"/>
                </a:cubicBezTo>
                <a:lnTo>
                  <a:pt x="477527" y="591631"/>
                </a:lnTo>
                <a:cubicBezTo>
                  <a:pt x="477994" y="603833"/>
                  <a:pt x="481211" y="612717"/>
                  <a:pt x="487179" y="618285"/>
                </a:cubicBezTo>
                <a:cubicBezTo>
                  <a:pt x="493146" y="623852"/>
                  <a:pt x="500197" y="626636"/>
                  <a:pt x="508331" y="626636"/>
                </a:cubicBezTo>
                <a:cubicBezTo>
                  <a:pt x="513732" y="626636"/>
                  <a:pt x="518599" y="625836"/>
                  <a:pt x="522933" y="624235"/>
                </a:cubicBezTo>
                <a:cubicBezTo>
                  <a:pt x="527267" y="622635"/>
                  <a:pt x="531768" y="620268"/>
                  <a:pt x="536435" y="617135"/>
                </a:cubicBezTo>
                <a:lnTo>
                  <a:pt x="544336" y="628236"/>
                </a:lnTo>
                <a:cubicBezTo>
                  <a:pt x="539468" y="632103"/>
                  <a:pt x="533868" y="635137"/>
                  <a:pt x="527534" y="637337"/>
                </a:cubicBezTo>
                <a:cubicBezTo>
                  <a:pt x="521200" y="639537"/>
                  <a:pt x="514732" y="640637"/>
                  <a:pt x="508131" y="640637"/>
                </a:cubicBezTo>
                <a:cubicBezTo>
                  <a:pt x="497863" y="640637"/>
                  <a:pt x="489146" y="638337"/>
                  <a:pt x="481978" y="633737"/>
                </a:cubicBezTo>
                <a:cubicBezTo>
                  <a:pt x="474810" y="629136"/>
                  <a:pt x="469343" y="622719"/>
                  <a:pt x="465576" y="614484"/>
                </a:cubicBezTo>
                <a:cubicBezTo>
                  <a:pt x="461809" y="606250"/>
                  <a:pt x="459925" y="596699"/>
                  <a:pt x="459925" y="585831"/>
                </a:cubicBezTo>
                <a:cubicBezTo>
                  <a:pt x="459925" y="575163"/>
                  <a:pt x="461809" y="565695"/>
                  <a:pt x="465576" y="557427"/>
                </a:cubicBezTo>
                <a:cubicBezTo>
                  <a:pt x="469343" y="549159"/>
                  <a:pt x="474677" y="542659"/>
                  <a:pt x="481578" y="537925"/>
                </a:cubicBezTo>
                <a:cubicBezTo>
                  <a:pt x="488479" y="533191"/>
                  <a:pt x="496596" y="530824"/>
                  <a:pt x="505931" y="530824"/>
                </a:cubicBezTo>
                <a:close/>
                <a:moveTo>
                  <a:pt x="1154560" y="530724"/>
                </a:moveTo>
                <a:cubicBezTo>
                  <a:pt x="1157493" y="530724"/>
                  <a:pt x="1160110" y="530940"/>
                  <a:pt x="1162411" y="531374"/>
                </a:cubicBezTo>
                <a:cubicBezTo>
                  <a:pt x="1164711" y="531807"/>
                  <a:pt x="1167061" y="532357"/>
                  <a:pt x="1169462" y="533024"/>
                </a:cubicBezTo>
                <a:lnTo>
                  <a:pt x="1167061" y="568628"/>
                </a:lnTo>
                <a:lnTo>
                  <a:pt x="1153260" y="568628"/>
                </a:lnTo>
                <a:lnTo>
                  <a:pt x="1153260" y="546226"/>
                </a:lnTo>
                <a:cubicBezTo>
                  <a:pt x="1152993" y="546226"/>
                  <a:pt x="1152693" y="546226"/>
                  <a:pt x="1152359" y="546226"/>
                </a:cubicBezTo>
                <a:cubicBezTo>
                  <a:pt x="1136224" y="546226"/>
                  <a:pt x="1124656" y="557760"/>
                  <a:pt x="1117655" y="580830"/>
                </a:cubicBezTo>
                <a:lnTo>
                  <a:pt x="1117655" y="625436"/>
                </a:lnTo>
                <a:lnTo>
                  <a:pt x="1139058" y="625436"/>
                </a:lnTo>
                <a:lnTo>
                  <a:pt x="1139058" y="638337"/>
                </a:lnTo>
                <a:lnTo>
                  <a:pt x="1084451" y="638337"/>
                </a:lnTo>
                <a:lnTo>
                  <a:pt x="1084451" y="625436"/>
                </a:lnTo>
                <a:lnTo>
                  <a:pt x="1100853" y="625436"/>
                </a:lnTo>
                <a:lnTo>
                  <a:pt x="1100853" y="545926"/>
                </a:lnTo>
                <a:lnTo>
                  <a:pt x="1084451" y="545926"/>
                </a:lnTo>
                <a:lnTo>
                  <a:pt x="1084451" y="533024"/>
                </a:lnTo>
                <a:lnTo>
                  <a:pt x="1113655" y="533024"/>
                </a:lnTo>
                <a:lnTo>
                  <a:pt x="1116755" y="557927"/>
                </a:lnTo>
                <a:cubicBezTo>
                  <a:pt x="1120822" y="549259"/>
                  <a:pt x="1125756" y="542558"/>
                  <a:pt x="1131557" y="537825"/>
                </a:cubicBezTo>
                <a:cubicBezTo>
                  <a:pt x="1137357" y="533091"/>
                  <a:pt x="1145025" y="530724"/>
                  <a:pt x="1154560" y="530724"/>
                </a:cubicBezTo>
                <a:close/>
                <a:moveTo>
                  <a:pt x="659260" y="530724"/>
                </a:moveTo>
                <a:cubicBezTo>
                  <a:pt x="662193" y="530724"/>
                  <a:pt x="664810" y="530940"/>
                  <a:pt x="667111" y="531374"/>
                </a:cubicBezTo>
                <a:cubicBezTo>
                  <a:pt x="669411" y="531807"/>
                  <a:pt x="671761" y="532357"/>
                  <a:pt x="674161" y="533024"/>
                </a:cubicBezTo>
                <a:lnTo>
                  <a:pt x="671761" y="568628"/>
                </a:lnTo>
                <a:lnTo>
                  <a:pt x="657959" y="568628"/>
                </a:lnTo>
                <a:lnTo>
                  <a:pt x="657959" y="546226"/>
                </a:lnTo>
                <a:cubicBezTo>
                  <a:pt x="657693" y="546226"/>
                  <a:pt x="657393" y="546226"/>
                  <a:pt x="657059" y="546226"/>
                </a:cubicBezTo>
                <a:cubicBezTo>
                  <a:pt x="640924" y="546226"/>
                  <a:pt x="629356" y="557760"/>
                  <a:pt x="622355" y="580830"/>
                </a:cubicBezTo>
                <a:lnTo>
                  <a:pt x="622355" y="625436"/>
                </a:lnTo>
                <a:lnTo>
                  <a:pt x="643758" y="625436"/>
                </a:lnTo>
                <a:lnTo>
                  <a:pt x="643758" y="638337"/>
                </a:lnTo>
                <a:lnTo>
                  <a:pt x="589151" y="638337"/>
                </a:lnTo>
                <a:lnTo>
                  <a:pt x="589151" y="625436"/>
                </a:lnTo>
                <a:lnTo>
                  <a:pt x="605553" y="625436"/>
                </a:lnTo>
                <a:lnTo>
                  <a:pt x="605553" y="545926"/>
                </a:lnTo>
                <a:lnTo>
                  <a:pt x="589151" y="545926"/>
                </a:lnTo>
                <a:lnTo>
                  <a:pt x="589151" y="533024"/>
                </a:lnTo>
                <a:lnTo>
                  <a:pt x="618355" y="533024"/>
                </a:lnTo>
                <a:lnTo>
                  <a:pt x="621455" y="557927"/>
                </a:lnTo>
                <a:cubicBezTo>
                  <a:pt x="625522" y="549259"/>
                  <a:pt x="630456" y="542558"/>
                  <a:pt x="636257" y="537825"/>
                </a:cubicBezTo>
                <a:cubicBezTo>
                  <a:pt x="642057" y="533091"/>
                  <a:pt x="649725" y="530724"/>
                  <a:pt x="659260" y="530724"/>
                </a:cubicBezTo>
                <a:close/>
                <a:moveTo>
                  <a:pt x="2463280" y="507121"/>
                </a:moveTo>
                <a:lnTo>
                  <a:pt x="2463280" y="533024"/>
                </a:lnTo>
                <a:lnTo>
                  <a:pt x="2499685" y="533024"/>
                </a:lnTo>
                <a:lnTo>
                  <a:pt x="2497685" y="546026"/>
                </a:lnTo>
                <a:lnTo>
                  <a:pt x="2463280" y="546026"/>
                </a:lnTo>
                <a:lnTo>
                  <a:pt x="2463280" y="608633"/>
                </a:lnTo>
                <a:cubicBezTo>
                  <a:pt x="2463280" y="614501"/>
                  <a:pt x="2464831" y="618968"/>
                  <a:pt x="2467931" y="622035"/>
                </a:cubicBezTo>
                <a:cubicBezTo>
                  <a:pt x="2471031" y="625102"/>
                  <a:pt x="2476182" y="626636"/>
                  <a:pt x="2483383" y="626636"/>
                </a:cubicBezTo>
                <a:cubicBezTo>
                  <a:pt x="2487317" y="626636"/>
                  <a:pt x="2490950" y="626169"/>
                  <a:pt x="2494284" y="625235"/>
                </a:cubicBezTo>
                <a:cubicBezTo>
                  <a:pt x="2497618" y="624302"/>
                  <a:pt x="2500718" y="623102"/>
                  <a:pt x="2503585" y="621635"/>
                </a:cubicBezTo>
                <a:lnTo>
                  <a:pt x="2510086" y="633036"/>
                </a:lnTo>
                <a:cubicBezTo>
                  <a:pt x="2506486" y="635437"/>
                  <a:pt x="2502119" y="637304"/>
                  <a:pt x="2496985" y="638637"/>
                </a:cubicBezTo>
                <a:cubicBezTo>
                  <a:pt x="2491851" y="639971"/>
                  <a:pt x="2486817" y="640637"/>
                  <a:pt x="2481883" y="640637"/>
                </a:cubicBezTo>
                <a:cubicBezTo>
                  <a:pt x="2470548" y="640637"/>
                  <a:pt x="2461814" y="637670"/>
                  <a:pt x="2455679" y="631736"/>
                </a:cubicBezTo>
                <a:cubicBezTo>
                  <a:pt x="2449545" y="625802"/>
                  <a:pt x="2446478" y="618168"/>
                  <a:pt x="2446478" y="608833"/>
                </a:cubicBezTo>
                <a:lnTo>
                  <a:pt x="2446478" y="546026"/>
                </a:lnTo>
                <a:lnTo>
                  <a:pt x="2422275" y="546026"/>
                </a:lnTo>
                <a:lnTo>
                  <a:pt x="2422275" y="533024"/>
                </a:lnTo>
                <a:lnTo>
                  <a:pt x="2446478" y="533024"/>
                </a:lnTo>
                <a:lnTo>
                  <a:pt x="2446478" y="509121"/>
                </a:lnTo>
                <a:close/>
                <a:moveTo>
                  <a:pt x="2567103" y="489018"/>
                </a:moveTo>
                <a:lnTo>
                  <a:pt x="2567103" y="547426"/>
                </a:lnTo>
                <a:cubicBezTo>
                  <a:pt x="2571236" y="541958"/>
                  <a:pt x="2576321" y="537825"/>
                  <a:pt x="2582355" y="535024"/>
                </a:cubicBezTo>
                <a:cubicBezTo>
                  <a:pt x="2588389" y="532224"/>
                  <a:pt x="2594506" y="530824"/>
                  <a:pt x="2600707" y="530824"/>
                </a:cubicBezTo>
                <a:cubicBezTo>
                  <a:pt x="2610975" y="530824"/>
                  <a:pt x="2618476" y="533557"/>
                  <a:pt x="2623210" y="539025"/>
                </a:cubicBezTo>
                <a:cubicBezTo>
                  <a:pt x="2627944" y="544492"/>
                  <a:pt x="2630311" y="552093"/>
                  <a:pt x="2630311" y="561828"/>
                </a:cubicBezTo>
                <a:lnTo>
                  <a:pt x="2630311" y="638337"/>
                </a:lnTo>
                <a:lnTo>
                  <a:pt x="2613509" y="638337"/>
                </a:lnTo>
                <a:lnTo>
                  <a:pt x="2613509" y="562228"/>
                </a:lnTo>
                <a:cubicBezTo>
                  <a:pt x="2613509" y="555894"/>
                  <a:pt x="2612042" y="551276"/>
                  <a:pt x="2609108" y="548376"/>
                </a:cubicBezTo>
                <a:cubicBezTo>
                  <a:pt x="2606174" y="545476"/>
                  <a:pt x="2601574" y="544025"/>
                  <a:pt x="2595306" y="544025"/>
                </a:cubicBezTo>
                <a:cubicBezTo>
                  <a:pt x="2591306" y="544025"/>
                  <a:pt x="2587505" y="544925"/>
                  <a:pt x="2583905" y="546726"/>
                </a:cubicBezTo>
                <a:cubicBezTo>
                  <a:pt x="2580304" y="548526"/>
                  <a:pt x="2577071" y="550760"/>
                  <a:pt x="2574204" y="553427"/>
                </a:cubicBezTo>
                <a:cubicBezTo>
                  <a:pt x="2571337" y="556094"/>
                  <a:pt x="2568970" y="558827"/>
                  <a:pt x="2567103" y="561628"/>
                </a:cubicBezTo>
                <a:lnTo>
                  <a:pt x="2567103" y="638337"/>
                </a:lnTo>
                <a:lnTo>
                  <a:pt x="2550301" y="638337"/>
                </a:lnTo>
                <a:lnTo>
                  <a:pt x="2550301" y="490819"/>
                </a:lnTo>
                <a:close/>
                <a:moveTo>
                  <a:pt x="357303" y="489018"/>
                </a:moveTo>
                <a:lnTo>
                  <a:pt x="357303" y="547426"/>
                </a:lnTo>
                <a:cubicBezTo>
                  <a:pt x="361437" y="541958"/>
                  <a:pt x="366521" y="537825"/>
                  <a:pt x="372555" y="535024"/>
                </a:cubicBezTo>
                <a:cubicBezTo>
                  <a:pt x="378589" y="532224"/>
                  <a:pt x="384706" y="530824"/>
                  <a:pt x="390907" y="530824"/>
                </a:cubicBezTo>
                <a:cubicBezTo>
                  <a:pt x="401175" y="530824"/>
                  <a:pt x="408676" y="533557"/>
                  <a:pt x="413410" y="539025"/>
                </a:cubicBezTo>
                <a:cubicBezTo>
                  <a:pt x="418144" y="544492"/>
                  <a:pt x="420511" y="552093"/>
                  <a:pt x="420511" y="561828"/>
                </a:cubicBezTo>
                <a:lnTo>
                  <a:pt x="420511" y="638337"/>
                </a:lnTo>
                <a:lnTo>
                  <a:pt x="403709" y="638337"/>
                </a:lnTo>
                <a:lnTo>
                  <a:pt x="403709" y="562228"/>
                </a:lnTo>
                <a:cubicBezTo>
                  <a:pt x="403709" y="555894"/>
                  <a:pt x="402242" y="551276"/>
                  <a:pt x="399308" y="548376"/>
                </a:cubicBezTo>
                <a:cubicBezTo>
                  <a:pt x="396374" y="545476"/>
                  <a:pt x="391774" y="544025"/>
                  <a:pt x="385506" y="544025"/>
                </a:cubicBezTo>
                <a:cubicBezTo>
                  <a:pt x="381506" y="544025"/>
                  <a:pt x="377705" y="544925"/>
                  <a:pt x="374105" y="546726"/>
                </a:cubicBezTo>
                <a:cubicBezTo>
                  <a:pt x="370505" y="548526"/>
                  <a:pt x="367271" y="550760"/>
                  <a:pt x="364404" y="553427"/>
                </a:cubicBezTo>
                <a:cubicBezTo>
                  <a:pt x="361537" y="556094"/>
                  <a:pt x="359170" y="558827"/>
                  <a:pt x="357303" y="561628"/>
                </a:cubicBezTo>
                <a:lnTo>
                  <a:pt x="357303" y="638337"/>
                </a:lnTo>
                <a:lnTo>
                  <a:pt x="340501" y="638337"/>
                </a:lnTo>
                <a:lnTo>
                  <a:pt x="340501" y="490819"/>
                </a:lnTo>
                <a:close/>
                <a:moveTo>
                  <a:pt x="2342556" y="483718"/>
                </a:moveTo>
                <a:cubicBezTo>
                  <a:pt x="2346289" y="483718"/>
                  <a:pt x="2349273" y="484851"/>
                  <a:pt x="2351507" y="487118"/>
                </a:cubicBezTo>
                <a:cubicBezTo>
                  <a:pt x="2353740" y="489385"/>
                  <a:pt x="2354857" y="492152"/>
                  <a:pt x="2354857" y="495419"/>
                </a:cubicBezTo>
                <a:cubicBezTo>
                  <a:pt x="2354857" y="498820"/>
                  <a:pt x="2353740" y="501670"/>
                  <a:pt x="2351507" y="503970"/>
                </a:cubicBezTo>
                <a:cubicBezTo>
                  <a:pt x="2349273" y="506271"/>
                  <a:pt x="2346289" y="507421"/>
                  <a:pt x="2342556" y="507421"/>
                </a:cubicBezTo>
                <a:cubicBezTo>
                  <a:pt x="2339022" y="507421"/>
                  <a:pt x="2336122" y="506271"/>
                  <a:pt x="2333854" y="503970"/>
                </a:cubicBezTo>
                <a:cubicBezTo>
                  <a:pt x="2331588" y="501670"/>
                  <a:pt x="2330454" y="498820"/>
                  <a:pt x="2330454" y="495419"/>
                </a:cubicBezTo>
                <a:cubicBezTo>
                  <a:pt x="2330454" y="492152"/>
                  <a:pt x="2331588" y="489385"/>
                  <a:pt x="2333854" y="487118"/>
                </a:cubicBezTo>
                <a:cubicBezTo>
                  <a:pt x="2336122" y="484851"/>
                  <a:pt x="2339022" y="483718"/>
                  <a:pt x="2342556" y="483718"/>
                </a:cubicBezTo>
                <a:close/>
                <a:moveTo>
                  <a:pt x="1860181" y="347706"/>
                </a:moveTo>
                <a:cubicBezTo>
                  <a:pt x="1848580" y="347706"/>
                  <a:pt x="1840395" y="349706"/>
                  <a:pt x="1835628" y="353706"/>
                </a:cubicBezTo>
                <a:cubicBezTo>
                  <a:pt x="1830861" y="357707"/>
                  <a:pt x="1828477" y="363074"/>
                  <a:pt x="1828477" y="369808"/>
                </a:cubicBezTo>
                <a:cubicBezTo>
                  <a:pt x="1828477" y="383077"/>
                  <a:pt x="1835245" y="389711"/>
                  <a:pt x="1848780" y="389711"/>
                </a:cubicBezTo>
                <a:cubicBezTo>
                  <a:pt x="1853980" y="389711"/>
                  <a:pt x="1858931" y="388394"/>
                  <a:pt x="1863632" y="385760"/>
                </a:cubicBezTo>
                <a:cubicBezTo>
                  <a:pt x="1868332" y="383127"/>
                  <a:pt x="1872249" y="379476"/>
                  <a:pt x="1875383" y="374809"/>
                </a:cubicBezTo>
                <a:lnTo>
                  <a:pt x="1875383" y="347706"/>
                </a:lnTo>
                <a:close/>
                <a:moveTo>
                  <a:pt x="887131" y="306500"/>
                </a:moveTo>
                <a:cubicBezTo>
                  <a:pt x="879330" y="306500"/>
                  <a:pt x="872796" y="309267"/>
                  <a:pt x="867528" y="314801"/>
                </a:cubicBezTo>
                <a:cubicBezTo>
                  <a:pt x="862261" y="320335"/>
                  <a:pt x="859294" y="328903"/>
                  <a:pt x="858627" y="340505"/>
                </a:cubicBezTo>
                <a:lnTo>
                  <a:pt x="913534" y="340505"/>
                </a:lnTo>
                <a:cubicBezTo>
                  <a:pt x="913334" y="329237"/>
                  <a:pt x="910867" y="320752"/>
                  <a:pt x="906133" y="315051"/>
                </a:cubicBezTo>
                <a:cubicBezTo>
                  <a:pt x="901399" y="309351"/>
                  <a:pt x="895065" y="306500"/>
                  <a:pt x="887131" y="306500"/>
                </a:cubicBezTo>
                <a:close/>
                <a:moveTo>
                  <a:pt x="2228456" y="306400"/>
                </a:moveTo>
                <a:cubicBezTo>
                  <a:pt x="2219388" y="306400"/>
                  <a:pt x="2212537" y="309767"/>
                  <a:pt x="2207903" y="316502"/>
                </a:cubicBezTo>
                <a:cubicBezTo>
                  <a:pt x="2203269" y="323236"/>
                  <a:pt x="2200952" y="333637"/>
                  <a:pt x="2200952" y="347706"/>
                </a:cubicBezTo>
                <a:cubicBezTo>
                  <a:pt x="2200952" y="361641"/>
                  <a:pt x="2203236" y="371959"/>
                  <a:pt x="2207803" y="378659"/>
                </a:cubicBezTo>
                <a:cubicBezTo>
                  <a:pt x="2212370" y="385360"/>
                  <a:pt x="2219188" y="388711"/>
                  <a:pt x="2228256" y="388711"/>
                </a:cubicBezTo>
                <a:cubicBezTo>
                  <a:pt x="2237323" y="388711"/>
                  <a:pt x="2244141" y="385344"/>
                  <a:pt x="2248708" y="378609"/>
                </a:cubicBezTo>
                <a:cubicBezTo>
                  <a:pt x="2253275" y="371875"/>
                  <a:pt x="2255559" y="361507"/>
                  <a:pt x="2255559" y="347505"/>
                </a:cubicBezTo>
                <a:cubicBezTo>
                  <a:pt x="2255559" y="333504"/>
                  <a:pt x="2253292" y="323152"/>
                  <a:pt x="2248758" y="316452"/>
                </a:cubicBezTo>
                <a:cubicBezTo>
                  <a:pt x="2244224" y="309751"/>
                  <a:pt x="2237457" y="306400"/>
                  <a:pt x="2228456" y="306400"/>
                </a:cubicBezTo>
                <a:close/>
                <a:moveTo>
                  <a:pt x="1008356" y="306200"/>
                </a:moveTo>
                <a:cubicBezTo>
                  <a:pt x="999554" y="306200"/>
                  <a:pt x="992787" y="309634"/>
                  <a:pt x="988053" y="316502"/>
                </a:cubicBezTo>
                <a:cubicBezTo>
                  <a:pt x="983319" y="323369"/>
                  <a:pt x="980952" y="333770"/>
                  <a:pt x="980952" y="347706"/>
                </a:cubicBezTo>
                <a:cubicBezTo>
                  <a:pt x="980952" y="375176"/>
                  <a:pt x="989387" y="388911"/>
                  <a:pt x="1006255" y="388911"/>
                </a:cubicBezTo>
                <a:cubicBezTo>
                  <a:pt x="1012189" y="388911"/>
                  <a:pt x="1017290" y="387227"/>
                  <a:pt x="1021557" y="383860"/>
                </a:cubicBezTo>
                <a:cubicBezTo>
                  <a:pt x="1025824" y="380493"/>
                  <a:pt x="1029358" y="376642"/>
                  <a:pt x="1032159" y="372309"/>
                </a:cubicBezTo>
                <a:lnTo>
                  <a:pt x="1032159" y="319702"/>
                </a:lnTo>
                <a:cubicBezTo>
                  <a:pt x="1029292" y="315435"/>
                  <a:pt x="1025824" y="312118"/>
                  <a:pt x="1021757" y="309751"/>
                </a:cubicBezTo>
                <a:cubicBezTo>
                  <a:pt x="1017690" y="307384"/>
                  <a:pt x="1013223" y="306200"/>
                  <a:pt x="1008356" y="306200"/>
                </a:cubicBezTo>
                <a:close/>
                <a:moveTo>
                  <a:pt x="2102130" y="304900"/>
                </a:moveTo>
                <a:cubicBezTo>
                  <a:pt x="2093663" y="304900"/>
                  <a:pt x="2087412" y="307200"/>
                  <a:pt x="2083378" y="311801"/>
                </a:cubicBezTo>
                <a:cubicBezTo>
                  <a:pt x="2079344" y="316402"/>
                  <a:pt x="2077327" y="322202"/>
                  <a:pt x="2077327" y="329203"/>
                </a:cubicBezTo>
                <a:cubicBezTo>
                  <a:pt x="2077327" y="336337"/>
                  <a:pt x="2079378" y="342205"/>
                  <a:pt x="2083478" y="346805"/>
                </a:cubicBezTo>
                <a:cubicBezTo>
                  <a:pt x="2087579" y="351406"/>
                  <a:pt x="2093929" y="353706"/>
                  <a:pt x="2102530" y="353706"/>
                </a:cubicBezTo>
                <a:cubicBezTo>
                  <a:pt x="2109931" y="353706"/>
                  <a:pt x="2115599" y="351539"/>
                  <a:pt x="2119533" y="347205"/>
                </a:cubicBezTo>
                <a:cubicBezTo>
                  <a:pt x="2123466" y="342872"/>
                  <a:pt x="2125433" y="336837"/>
                  <a:pt x="2125433" y="329103"/>
                </a:cubicBezTo>
                <a:cubicBezTo>
                  <a:pt x="2125433" y="312968"/>
                  <a:pt x="2117666" y="304900"/>
                  <a:pt x="2102130" y="304900"/>
                </a:cubicBezTo>
                <a:close/>
                <a:moveTo>
                  <a:pt x="1625880" y="304900"/>
                </a:moveTo>
                <a:cubicBezTo>
                  <a:pt x="1617413" y="304900"/>
                  <a:pt x="1611162" y="307200"/>
                  <a:pt x="1607128" y="311801"/>
                </a:cubicBezTo>
                <a:cubicBezTo>
                  <a:pt x="1603094" y="316402"/>
                  <a:pt x="1601077" y="322202"/>
                  <a:pt x="1601077" y="329203"/>
                </a:cubicBezTo>
                <a:cubicBezTo>
                  <a:pt x="1601077" y="336337"/>
                  <a:pt x="1603128" y="342205"/>
                  <a:pt x="1607228" y="346805"/>
                </a:cubicBezTo>
                <a:cubicBezTo>
                  <a:pt x="1611329" y="351406"/>
                  <a:pt x="1617679" y="353706"/>
                  <a:pt x="1626280" y="353706"/>
                </a:cubicBezTo>
                <a:cubicBezTo>
                  <a:pt x="1633681" y="353706"/>
                  <a:pt x="1639349" y="351539"/>
                  <a:pt x="1643283" y="347205"/>
                </a:cubicBezTo>
                <a:cubicBezTo>
                  <a:pt x="1647216" y="342872"/>
                  <a:pt x="1649183" y="336837"/>
                  <a:pt x="1649183" y="329103"/>
                </a:cubicBezTo>
                <a:cubicBezTo>
                  <a:pt x="1649183" y="312968"/>
                  <a:pt x="1641416" y="304900"/>
                  <a:pt x="1625880" y="304900"/>
                </a:cubicBezTo>
                <a:close/>
                <a:moveTo>
                  <a:pt x="2441001" y="294899"/>
                </a:moveTo>
                <a:lnTo>
                  <a:pt x="2489307" y="294899"/>
                </a:lnTo>
                <a:lnTo>
                  <a:pt x="2489307" y="386910"/>
                </a:lnTo>
                <a:lnTo>
                  <a:pt x="2519011" y="386910"/>
                </a:lnTo>
                <a:lnTo>
                  <a:pt x="2519011" y="400212"/>
                </a:lnTo>
                <a:lnTo>
                  <a:pt x="2440001" y="400212"/>
                </a:lnTo>
                <a:lnTo>
                  <a:pt x="2440001" y="386910"/>
                </a:lnTo>
                <a:lnTo>
                  <a:pt x="2472505" y="386910"/>
                </a:lnTo>
                <a:lnTo>
                  <a:pt x="2472505" y="308201"/>
                </a:lnTo>
                <a:lnTo>
                  <a:pt x="2441001" y="308201"/>
                </a:lnTo>
                <a:close/>
                <a:moveTo>
                  <a:pt x="1345626" y="294899"/>
                </a:moveTo>
                <a:lnTo>
                  <a:pt x="1393932" y="294899"/>
                </a:lnTo>
                <a:lnTo>
                  <a:pt x="1393932" y="386910"/>
                </a:lnTo>
                <a:lnTo>
                  <a:pt x="1423636" y="386910"/>
                </a:lnTo>
                <a:lnTo>
                  <a:pt x="1423636" y="400212"/>
                </a:lnTo>
                <a:lnTo>
                  <a:pt x="1344626" y="400212"/>
                </a:lnTo>
                <a:lnTo>
                  <a:pt x="1344626" y="386910"/>
                </a:lnTo>
                <a:lnTo>
                  <a:pt x="1377130" y="386910"/>
                </a:lnTo>
                <a:lnTo>
                  <a:pt x="1377130" y="308201"/>
                </a:lnTo>
                <a:lnTo>
                  <a:pt x="1345626" y="308201"/>
                </a:lnTo>
                <a:close/>
                <a:moveTo>
                  <a:pt x="1092976" y="294899"/>
                </a:moveTo>
                <a:lnTo>
                  <a:pt x="1109778" y="294899"/>
                </a:lnTo>
                <a:lnTo>
                  <a:pt x="1109778" y="369508"/>
                </a:lnTo>
                <a:cubicBezTo>
                  <a:pt x="1109778" y="376442"/>
                  <a:pt x="1111211" y="381443"/>
                  <a:pt x="1114078" y="384510"/>
                </a:cubicBezTo>
                <a:cubicBezTo>
                  <a:pt x="1116945" y="387577"/>
                  <a:pt x="1121413" y="389111"/>
                  <a:pt x="1127480" y="389111"/>
                </a:cubicBezTo>
                <a:cubicBezTo>
                  <a:pt x="1133281" y="389111"/>
                  <a:pt x="1138765" y="387460"/>
                  <a:pt x="1143932" y="384160"/>
                </a:cubicBezTo>
                <a:cubicBezTo>
                  <a:pt x="1149099" y="380860"/>
                  <a:pt x="1153117" y="376942"/>
                  <a:pt x="1155984" y="372409"/>
                </a:cubicBezTo>
                <a:lnTo>
                  <a:pt x="1155984" y="294899"/>
                </a:lnTo>
                <a:lnTo>
                  <a:pt x="1172786" y="294899"/>
                </a:lnTo>
                <a:lnTo>
                  <a:pt x="1172786" y="400212"/>
                </a:lnTo>
                <a:lnTo>
                  <a:pt x="1158484" y="400212"/>
                </a:lnTo>
                <a:lnTo>
                  <a:pt x="1157084" y="386010"/>
                </a:lnTo>
                <a:cubicBezTo>
                  <a:pt x="1152950" y="391344"/>
                  <a:pt x="1147833" y="395428"/>
                  <a:pt x="1141732" y="398262"/>
                </a:cubicBezTo>
                <a:cubicBezTo>
                  <a:pt x="1135631" y="401096"/>
                  <a:pt x="1129514" y="402512"/>
                  <a:pt x="1123379" y="402512"/>
                </a:cubicBezTo>
                <a:cubicBezTo>
                  <a:pt x="1113178" y="402512"/>
                  <a:pt x="1105561" y="399795"/>
                  <a:pt x="1100527" y="394361"/>
                </a:cubicBezTo>
                <a:cubicBezTo>
                  <a:pt x="1095493" y="388927"/>
                  <a:pt x="1092976" y="381310"/>
                  <a:pt x="1092976" y="371508"/>
                </a:cubicBezTo>
                <a:close/>
                <a:moveTo>
                  <a:pt x="2834579" y="292699"/>
                </a:moveTo>
                <a:cubicBezTo>
                  <a:pt x="2838580" y="292699"/>
                  <a:pt x="2842346" y="293649"/>
                  <a:pt x="2845880" y="295549"/>
                </a:cubicBezTo>
                <a:cubicBezTo>
                  <a:pt x="2849414" y="297449"/>
                  <a:pt x="2852014" y="301133"/>
                  <a:pt x="2853681" y="306600"/>
                </a:cubicBezTo>
                <a:cubicBezTo>
                  <a:pt x="2856548" y="302467"/>
                  <a:pt x="2859782" y="299116"/>
                  <a:pt x="2863382" y="296549"/>
                </a:cubicBezTo>
                <a:cubicBezTo>
                  <a:pt x="2866983" y="293982"/>
                  <a:pt x="2871484" y="292699"/>
                  <a:pt x="2876884" y="292699"/>
                </a:cubicBezTo>
                <a:cubicBezTo>
                  <a:pt x="2880218" y="292699"/>
                  <a:pt x="2883452" y="293432"/>
                  <a:pt x="2886585" y="294899"/>
                </a:cubicBezTo>
                <a:cubicBezTo>
                  <a:pt x="2889719" y="296366"/>
                  <a:pt x="2892286" y="299199"/>
                  <a:pt x="2894286" y="303400"/>
                </a:cubicBezTo>
                <a:cubicBezTo>
                  <a:pt x="2896287" y="307601"/>
                  <a:pt x="2897287" y="313735"/>
                  <a:pt x="2897287" y="321802"/>
                </a:cubicBezTo>
                <a:lnTo>
                  <a:pt x="2897287" y="400212"/>
                </a:lnTo>
                <a:lnTo>
                  <a:pt x="2881685" y="400212"/>
                </a:lnTo>
                <a:lnTo>
                  <a:pt x="2881685" y="324503"/>
                </a:lnTo>
                <a:cubicBezTo>
                  <a:pt x="2881685" y="317902"/>
                  <a:pt x="2881285" y="313135"/>
                  <a:pt x="2880484" y="310201"/>
                </a:cubicBezTo>
                <a:cubicBezTo>
                  <a:pt x="2879684" y="307267"/>
                  <a:pt x="2877384" y="305800"/>
                  <a:pt x="2873584" y="305800"/>
                </a:cubicBezTo>
                <a:cubicBezTo>
                  <a:pt x="2870450" y="305800"/>
                  <a:pt x="2867316" y="306784"/>
                  <a:pt x="2864182" y="308751"/>
                </a:cubicBezTo>
                <a:cubicBezTo>
                  <a:pt x="2861049" y="310718"/>
                  <a:pt x="2858048" y="313935"/>
                  <a:pt x="2855182" y="318402"/>
                </a:cubicBezTo>
                <a:lnTo>
                  <a:pt x="2855182" y="400212"/>
                </a:lnTo>
                <a:lnTo>
                  <a:pt x="2839480" y="400212"/>
                </a:lnTo>
                <a:lnTo>
                  <a:pt x="2839480" y="324503"/>
                </a:lnTo>
                <a:cubicBezTo>
                  <a:pt x="2839480" y="317902"/>
                  <a:pt x="2839080" y="313135"/>
                  <a:pt x="2838279" y="310201"/>
                </a:cubicBezTo>
                <a:cubicBezTo>
                  <a:pt x="2837479" y="307267"/>
                  <a:pt x="2835179" y="305800"/>
                  <a:pt x="2831378" y="305800"/>
                </a:cubicBezTo>
                <a:cubicBezTo>
                  <a:pt x="2828111" y="305800"/>
                  <a:pt x="2824944" y="306784"/>
                  <a:pt x="2821877" y="308751"/>
                </a:cubicBezTo>
                <a:cubicBezTo>
                  <a:pt x="2818810" y="310718"/>
                  <a:pt x="2815843" y="313935"/>
                  <a:pt x="2812976" y="318402"/>
                </a:cubicBezTo>
                <a:lnTo>
                  <a:pt x="2812976" y="400212"/>
                </a:lnTo>
                <a:lnTo>
                  <a:pt x="2797474" y="400212"/>
                </a:lnTo>
                <a:lnTo>
                  <a:pt x="2797474" y="294899"/>
                </a:lnTo>
                <a:lnTo>
                  <a:pt x="2810676" y="294899"/>
                </a:lnTo>
                <a:lnTo>
                  <a:pt x="2811676" y="307100"/>
                </a:lnTo>
                <a:cubicBezTo>
                  <a:pt x="2814543" y="303033"/>
                  <a:pt x="2817760" y="299616"/>
                  <a:pt x="2821328" y="296849"/>
                </a:cubicBezTo>
                <a:cubicBezTo>
                  <a:pt x="2824894" y="294082"/>
                  <a:pt x="2829312" y="292699"/>
                  <a:pt x="2834579" y="292699"/>
                </a:cubicBezTo>
                <a:close/>
                <a:moveTo>
                  <a:pt x="2228456" y="292699"/>
                </a:moveTo>
                <a:cubicBezTo>
                  <a:pt x="2243324" y="292699"/>
                  <a:pt x="2254559" y="297666"/>
                  <a:pt x="2262160" y="307601"/>
                </a:cubicBezTo>
                <a:cubicBezTo>
                  <a:pt x="2269761" y="317535"/>
                  <a:pt x="2273561" y="330837"/>
                  <a:pt x="2273561" y="347505"/>
                </a:cubicBezTo>
                <a:cubicBezTo>
                  <a:pt x="2273561" y="358240"/>
                  <a:pt x="2271828" y="367741"/>
                  <a:pt x="2268361" y="376009"/>
                </a:cubicBezTo>
                <a:cubicBezTo>
                  <a:pt x="2264894" y="384277"/>
                  <a:pt x="2259793" y="390761"/>
                  <a:pt x="2253059" y="395461"/>
                </a:cubicBezTo>
                <a:cubicBezTo>
                  <a:pt x="2246325" y="400162"/>
                  <a:pt x="2238057" y="402512"/>
                  <a:pt x="2228256" y="402512"/>
                </a:cubicBezTo>
                <a:cubicBezTo>
                  <a:pt x="2213387" y="402512"/>
                  <a:pt x="2202119" y="397512"/>
                  <a:pt x="2194451" y="387510"/>
                </a:cubicBezTo>
                <a:cubicBezTo>
                  <a:pt x="2186784" y="377509"/>
                  <a:pt x="2182950" y="364241"/>
                  <a:pt x="2182950" y="347706"/>
                </a:cubicBezTo>
                <a:cubicBezTo>
                  <a:pt x="2182950" y="336904"/>
                  <a:pt x="2184684" y="327353"/>
                  <a:pt x="2188151" y="319052"/>
                </a:cubicBezTo>
                <a:cubicBezTo>
                  <a:pt x="2191618" y="310751"/>
                  <a:pt x="2196735" y="304283"/>
                  <a:pt x="2203503" y="299650"/>
                </a:cubicBezTo>
                <a:cubicBezTo>
                  <a:pt x="2210270" y="295016"/>
                  <a:pt x="2218588" y="292699"/>
                  <a:pt x="2228456" y="292699"/>
                </a:cubicBezTo>
                <a:close/>
                <a:moveTo>
                  <a:pt x="1852880" y="292699"/>
                </a:moveTo>
                <a:cubicBezTo>
                  <a:pt x="1865949" y="292699"/>
                  <a:pt x="1875783" y="295766"/>
                  <a:pt x="1882384" y="301900"/>
                </a:cubicBezTo>
                <a:cubicBezTo>
                  <a:pt x="1888985" y="308034"/>
                  <a:pt x="1892285" y="316302"/>
                  <a:pt x="1892285" y="326703"/>
                </a:cubicBezTo>
                <a:lnTo>
                  <a:pt x="1892285" y="377209"/>
                </a:lnTo>
                <a:cubicBezTo>
                  <a:pt x="1892285" y="381476"/>
                  <a:pt x="1892985" y="384577"/>
                  <a:pt x="1894385" y="386510"/>
                </a:cubicBezTo>
                <a:cubicBezTo>
                  <a:pt x="1895786" y="388444"/>
                  <a:pt x="1897953" y="389844"/>
                  <a:pt x="1900886" y="390711"/>
                </a:cubicBezTo>
                <a:lnTo>
                  <a:pt x="1896786" y="402512"/>
                </a:lnTo>
                <a:cubicBezTo>
                  <a:pt x="1892252" y="401912"/>
                  <a:pt x="1888285" y="400462"/>
                  <a:pt x="1884884" y="398162"/>
                </a:cubicBezTo>
                <a:cubicBezTo>
                  <a:pt x="1881484" y="395862"/>
                  <a:pt x="1879017" y="392378"/>
                  <a:pt x="1877483" y="387711"/>
                </a:cubicBezTo>
                <a:cubicBezTo>
                  <a:pt x="1873683" y="392578"/>
                  <a:pt x="1868932" y="396262"/>
                  <a:pt x="1863232" y="398762"/>
                </a:cubicBezTo>
                <a:cubicBezTo>
                  <a:pt x="1857531" y="401262"/>
                  <a:pt x="1851280" y="402512"/>
                  <a:pt x="1844479" y="402512"/>
                </a:cubicBezTo>
                <a:cubicBezTo>
                  <a:pt x="1833945" y="402512"/>
                  <a:pt x="1825643" y="399545"/>
                  <a:pt x="1819576" y="393611"/>
                </a:cubicBezTo>
                <a:cubicBezTo>
                  <a:pt x="1813509" y="387677"/>
                  <a:pt x="1810475" y="379810"/>
                  <a:pt x="1810475" y="370008"/>
                </a:cubicBezTo>
                <a:cubicBezTo>
                  <a:pt x="1810475" y="359140"/>
                  <a:pt x="1814709" y="350806"/>
                  <a:pt x="1823177" y="345005"/>
                </a:cubicBezTo>
                <a:cubicBezTo>
                  <a:pt x="1831644" y="339204"/>
                  <a:pt x="1843879" y="336304"/>
                  <a:pt x="1859881" y="336304"/>
                </a:cubicBezTo>
                <a:lnTo>
                  <a:pt x="1875383" y="336304"/>
                </a:lnTo>
                <a:lnTo>
                  <a:pt x="1875383" y="327503"/>
                </a:lnTo>
                <a:cubicBezTo>
                  <a:pt x="1875383" y="319902"/>
                  <a:pt x="1873166" y="314518"/>
                  <a:pt x="1868732" y="311351"/>
                </a:cubicBezTo>
                <a:cubicBezTo>
                  <a:pt x="1864298" y="308184"/>
                  <a:pt x="1858148" y="306600"/>
                  <a:pt x="1850280" y="306600"/>
                </a:cubicBezTo>
                <a:cubicBezTo>
                  <a:pt x="1846813" y="306600"/>
                  <a:pt x="1842746" y="307017"/>
                  <a:pt x="1838078" y="307851"/>
                </a:cubicBezTo>
                <a:cubicBezTo>
                  <a:pt x="1833411" y="308684"/>
                  <a:pt x="1828344" y="310067"/>
                  <a:pt x="1822876" y="312001"/>
                </a:cubicBezTo>
                <a:lnTo>
                  <a:pt x="1818476" y="299299"/>
                </a:lnTo>
                <a:cubicBezTo>
                  <a:pt x="1824877" y="296899"/>
                  <a:pt x="1830927" y="295199"/>
                  <a:pt x="1836628" y="294199"/>
                </a:cubicBezTo>
                <a:cubicBezTo>
                  <a:pt x="1842329" y="293199"/>
                  <a:pt x="1847746" y="292699"/>
                  <a:pt x="1852880" y="292699"/>
                </a:cubicBezTo>
                <a:close/>
                <a:moveTo>
                  <a:pt x="1514857" y="292699"/>
                </a:moveTo>
                <a:cubicBezTo>
                  <a:pt x="1525192" y="292699"/>
                  <a:pt x="1532709" y="295432"/>
                  <a:pt x="1537410" y="300900"/>
                </a:cubicBezTo>
                <a:cubicBezTo>
                  <a:pt x="1542110" y="306367"/>
                  <a:pt x="1544461" y="313968"/>
                  <a:pt x="1544461" y="323703"/>
                </a:cubicBezTo>
                <a:lnTo>
                  <a:pt x="1544461" y="400212"/>
                </a:lnTo>
                <a:lnTo>
                  <a:pt x="1527659" y="400212"/>
                </a:lnTo>
                <a:lnTo>
                  <a:pt x="1527659" y="336104"/>
                </a:lnTo>
                <a:cubicBezTo>
                  <a:pt x="1527659" y="328903"/>
                  <a:pt x="1527259" y="323102"/>
                  <a:pt x="1526458" y="318702"/>
                </a:cubicBezTo>
                <a:cubicBezTo>
                  <a:pt x="1525658" y="314301"/>
                  <a:pt x="1523975" y="311068"/>
                  <a:pt x="1521408" y="309001"/>
                </a:cubicBezTo>
                <a:cubicBezTo>
                  <a:pt x="1518841" y="306934"/>
                  <a:pt x="1514924" y="305900"/>
                  <a:pt x="1509656" y="305900"/>
                </a:cubicBezTo>
                <a:cubicBezTo>
                  <a:pt x="1505523" y="305900"/>
                  <a:pt x="1501639" y="306800"/>
                  <a:pt x="1498005" y="308601"/>
                </a:cubicBezTo>
                <a:cubicBezTo>
                  <a:pt x="1494371" y="310401"/>
                  <a:pt x="1491137" y="312651"/>
                  <a:pt x="1488304" y="315351"/>
                </a:cubicBezTo>
                <a:cubicBezTo>
                  <a:pt x="1485470" y="318052"/>
                  <a:pt x="1483120" y="320769"/>
                  <a:pt x="1481253" y="323502"/>
                </a:cubicBezTo>
                <a:lnTo>
                  <a:pt x="1481253" y="400212"/>
                </a:lnTo>
                <a:lnTo>
                  <a:pt x="1464451" y="400212"/>
                </a:lnTo>
                <a:lnTo>
                  <a:pt x="1464451" y="294899"/>
                </a:lnTo>
                <a:lnTo>
                  <a:pt x="1478753" y="294899"/>
                </a:lnTo>
                <a:lnTo>
                  <a:pt x="1480053" y="309501"/>
                </a:lnTo>
                <a:cubicBezTo>
                  <a:pt x="1484320" y="304100"/>
                  <a:pt x="1489654" y="299950"/>
                  <a:pt x="1496055" y="297049"/>
                </a:cubicBezTo>
                <a:cubicBezTo>
                  <a:pt x="1502455" y="294149"/>
                  <a:pt x="1508723" y="292699"/>
                  <a:pt x="1514857" y="292699"/>
                </a:cubicBezTo>
                <a:close/>
                <a:moveTo>
                  <a:pt x="886931" y="292699"/>
                </a:moveTo>
                <a:cubicBezTo>
                  <a:pt x="900199" y="292699"/>
                  <a:pt x="910651" y="297299"/>
                  <a:pt x="918285" y="306500"/>
                </a:cubicBezTo>
                <a:cubicBezTo>
                  <a:pt x="925919" y="315702"/>
                  <a:pt x="929736" y="328303"/>
                  <a:pt x="929736" y="344305"/>
                </a:cubicBezTo>
                <a:cubicBezTo>
                  <a:pt x="929736" y="346105"/>
                  <a:pt x="929686" y="347806"/>
                  <a:pt x="929586" y="349406"/>
                </a:cubicBezTo>
                <a:cubicBezTo>
                  <a:pt x="929486" y="351006"/>
                  <a:pt x="929403" y="352373"/>
                  <a:pt x="929336" y="353506"/>
                </a:cubicBezTo>
                <a:lnTo>
                  <a:pt x="858527" y="353506"/>
                </a:lnTo>
                <a:cubicBezTo>
                  <a:pt x="858994" y="365708"/>
                  <a:pt x="862211" y="374592"/>
                  <a:pt x="868179" y="380160"/>
                </a:cubicBezTo>
                <a:cubicBezTo>
                  <a:pt x="874146" y="385727"/>
                  <a:pt x="881197" y="388511"/>
                  <a:pt x="889331" y="388511"/>
                </a:cubicBezTo>
                <a:cubicBezTo>
                  <a:pt x="894732" y="388511"/>
                  <a:pt x="899599" y="387711"/>
                  <a:pt x="903933" y="386110"/>
                </a:cubicBezTo>
                <a:cubicBezTo>
                  <a:pt x="908267" y="384510"/>
                  <a:pt x="912768" y="382143"/>
                  <a:pt x="917435" y="379009"/>
                </a:cubicBezTo>
                <a:lnTo>
                  <a:pt x="925336" y="390111"/>
                </a:lnTo>
                <a:cubicBezTo>
                  <a:pt x="920468" y="393978"/>
                  <a:pt x="914868" y="397012"/>
                  <a:pt x="908534" y="399212"/>
                </a:cubicBezTo>
                <a:cubicBezTo>
                  <a:pt x="902199" y="401412"/>
                  <a:pt x="895732" y="402512"/>
                  <a:pt x="889131" y="402512"/>
                </a:cubicBezTo>
                <a:cubicBezTo>
                  <a:pt x="878863" y="402512"/>
                  <a:pt x="870146" y="400212"/>
                  <a:pt x="862978" y="395611"/>
                </a:cubicBezTo>
                <a:cubicBezTo>
                  <a:pt x="855810" y="391011"/>
                  <a:pt x="850343" y="384593"/>
                  <a:pt x="846576" y="376359"/>
                </a:cubicBezTo>
                <a:cubicBezTo>
                  <a:pt x="842809" y="368125"/>
                  <a:pt x="840925" y="358574"/>
                  <a:pt x="840925" y="347706"/>
                </a:cubicBezTo>
                <a:cubicBezTo>
                  <a:pt x="840925" y="337038"/>
                  <a:pt x="842809" y="327570"/>
                  <a:pt x="846576" y="319302"/>
                </a:cubicBezTo>
                <a:cubicBezTo>
                  <a:pt x="850343" y="311034"/>
                  <a:pt x="855677" y="304533"/>
                  <a:pt x="862578" y="299800"/>
                </a:cubicBezTo>
                <a:cubicBezTo>
                  <a:pt x="869479" y="295066"/>
                  <a:pt x="877596" y="292699"/>
                  <a:pt x="886931" y="292699"/>
                </a:cubicBezTo>
                <a:close/>
                <a:moveTo>
                  <a:pt x="645482" y="292699"/>
                </a:moveTo>
                <a:cubicBezTo>
                  <a:pt x="658883" y="292699"/>
                  <a:pt x="670618" y="296766"/>
                  <a:pt x="680686" y="304900"/>
                </a:cubicBezTo>
                <a:lnTo>
                  <a:pt x="672485" y="316102"/>
                </a:lnTo>
                <a:cubicBezTo>
                  <a:pt x="663351" y="309834"/>
                  <a:pt x="654283" y="306700"/>
                  <a:pt x="645282" y="306700"/>
                </a:cubicBezTo>
                <a:cubicBezTo>
                  <a:pt x="636214" y="306700"/>
                  <a:pt x="628746" y="310117"/>
                  <a:pt x="622879" y="316952"/>
                </a:cubicBezTo>
                <a:cubicBezTo>
                  <a:pt x="617012" y="323786"/>
                  <a:pt x="614078" y="334137"/>
                  <a:pt x="614078" y="348006"/>
                </a:cubicBezTo>
                <a:cubicBezTo>
                  <a:pt x="614078" y="362074"/>
                  <a:pt x="617012" y="372259"/>
                  <a:pt x="622879" y="378559"/>
                </a:cubicBezTo>
                <a:cubicBezTo>
                  <a:pt x="628746" y="384860"/>
                  <a:pt x="636214" y="388011"/>
                  <a:pt x="645282" y="388011"/>
                </a:cubicBezTo>
                <a:cubicBezTo>
                  <a:pt x="650549" y="388011"/>
                  <a:pt x="655466" y="387160"/>
                  <a:pt x="660034" y="385460"/>
                </a:cubicBezTo>
                <a:cubicBezTo>
                  <a:pt x="664601" y="383760"/>
                  <a:pt x="668818" y="381543"/>
                  <a:pt x="672685" y="378809"/>
                </a:cubicBezTo>
                <a:lnTo>
                  <a:pt x="680886" y="389811"/>
                </a:lnTo>
                <a:cubicBezTo>
                  <a:pt x="676286" y="393745"/>
                  <a:pt x="670752" y="396845"/>
                  <a:pt x="664284" y="399112"/>
                </a:cubicBezTo>
                <a:cubicBezTo>
                  <a:pt x="657817" y="401379"/>
                  <a:pt x="651482" y="402512"/>
                  <a:pt x="645282" y="402512"/>
                </a:cubicBezTo>
                <a:cubicBezTo>
                  <a:pt x="634814" y="402512"/>
                  <a:pt x="625896" y="400262"/>
                  <a:pt x="618528" y="395762"/>
                </a:cubicBezTo>
                <a:cubicBezTo>
                  <a:pt x="611161" y="391261"/>
                  <a:pt x="605543" y="384927"/>
                  <a:pt x="601676" y="376759"/>
                </a:cubicBezTo>
                <a:cubicBezTo>
                  <a:pt x="597809" y="368591"/>
                  <a:pt x="595876" y="359007"/>
                  <a:pt x="595876" y="348006"/>
                </a:cubicBezTo>
                <a:cubicBezTo>
                  <a:pt x="595876" y="337471"/>
                  <a:pt x="597809" y="328036"/>
                  <a:pt x="601676" y="319702"/>
                </a:cubicBezTo>
                <a:cubicBezTo>
                  <a:pt x="605543" y="311368"/>
                  <a:pt x="611177" y="304783"/>
                  <a:pt x="618578" y="299950"/>
                </a:cubicBezTo>
                <a:cubicBezTo>
                  <a:pt x="625979" y="295116"/>
                  <a:pt x="634947" y="292699"/>
                  <a:pt x="645482" y="292699"/>
                </a:cubicBezTo>
                <a:close/>
                <a:moveTo>
                  <a:pt x="514456" y="292699"/>
                </a:moveTo>
                <a:cubicBezTo>
                  <a:pt x="522924" y="292699"/>
                  <a:pt x="530308" y="293832"/>
                  <a:pt x="536609" y="296099"/>
                </a:cubicBezTo>
                <a:cubicBezTo>
                  <a:pt x="542909" y="298366"/>
                  <a:pt x="548260" y="301100"/>
                  <a:pt x="552661" y="304300"/>
                </a:cubicBezTo>
                <a:lnTo>
                  <a:pt x="545260" y="315702"/>
                </a:lnTo>
                <a:cubicBezTo>
                  <a:pt x="541326" y="312968"/>
                  <a:pt x="536942" y="310718"/>
                  <a:pt x="532108" y="308951"/>
                </a:cubicBezTo>
                <a:cubicBezTo>
                  <a:pt x="527274" y="307184"/>
                  <a:pt x="521457" y="306300"/>
                  <a:pt x="514656" y="306300"/>
                </a:cubicBezTo>
                <a:cubicBezTo>
                  <a:pt x="506388" y="306300"/>
                  <a:pt x="500521" y="307584"/>
                  <a:pt x="497054" y="310151"/>
                </a:cubicBezTo>
                <a:cubicBezTo>
                  <a:pt x="493587" y="312718"/>
                  <a:pt x="491853" y="316035"/>
                  <a:pt x="491853" y="320102"/>
                </a:cubicBezTo>
                <a:cubicBezTo>
                  <a:pt x="491853" y="323236"/>
                  <a:pt x="492703" y="325819"/>
                  <a:pt x="494403" y="327853"/>
                </a:cubicBezTo>
                <a:cubicBezTo>
                  <a:pt x="496104" y="329887"/>
                  <a:pt x="498987" y="331704"/>
                  <a:pt x="503054" y="333304"/>
                </a:cubicBezTo>
                <a:cubicBezTo>
                  <a:pt x="507122" y="334904"/>
                  <a:pt x="512722" y="336671"/>
                  <a:pt x="519857" y="338604"/>
                </a:cubicBezTo>
                <a:cubicBezTo>
                  <a:pt x="526724" y="340471"/>
                  <a:pt x="532725" y="342672"/>
                  <a:pt x="537859" y="345205"/>
                </a:cubicBezTo>
                <a:cubicBezTo>
                  <a:pt x="542993" y="347739"/>
                  <a:pt x="546977" y="351056"/>
                  <a:pt x="549810" y="355156"/>
                </a:cubicBezTo>
                <a:cubicBezTo>
                  <a:pt x="552644" y="359257"/>
                  <a:pt x="554061" y="364574"/>
                  <a:pt x="554061" y="371108"/>
                </a:cubicBezTo>
                <a:cubicBezTo>
                  <a:pt x="554061" y="378576"/>
                  <a:pt x="551927" y="384627"/>
                  <a:pt x="547660" y="389261"/>
                </a:cubicBezTo>
                <a:cubicBezTo>
                  <a:pt x="543393" y="393895"/>
                  <a:pt x="537875" y="397262"/>
                  <a:pt x="531108" y="399362"/>
                </a:cubicBezTo>
                <a:cubicBezTo>
                  <a:pt x="524340" y="401462"/>
                  <a:pt x="517190" y="402512"/>
                  <a:pt x="509655" y="402512"/>
                </a:cubicBezTo>
                <a:cubicBezTo>
                  <a:pt x="500121" y="402512"/>
                  <a:pt x="492003" y="401129"/>
                  <a:pt x="485302" y="398362"/>
                </a:cubicBezTo>
                <a:cubicBezTo>
                  <a:pt x="478601" y="395595"/>
                  <a:pt x="472984" y="392244"/>
                  <a:pt x="468450" y="388311"/>
                </a:cubicBezTo>
                <a:lnTo>
                  <a:pt x="478051" y="377209"/>
                </a:lnTo>
                <a:cubicBezTo>
                  <a:pt x="482185" y="380610"/>
                  <a:pt x="486936" y="383360"/>
                  <a:pt x="492303" y="385460"/>
                </a:cubicBezTo>
                <a:cubicBezTo>
                  <a:pt x="497670" y="387560"/>
                  <a:pt x="503454" y="388611"/>
                  <a:pt x="509655" y="388611"/>
                </a:cubicBezTo>
                <a:cubicBezTo>
                  <a:pt x="517790" y="388611"/>
                  <a:pt x="524190" y="387110"/>
                  <a:pt x="528858" y="384110"/>
                </a:cubicBezTo>
                <a:cubicBezTo>
                  <a:pt x="533525" y="381110"/>
                  <a:pt x="535859" y="377043"/>
                  <a:pt x="535859" y="371909"/>
                </a:cubicBezTo>
                <a:cubicBezTo>
                  <a:pt x="535859" y="368775"/>
                  <a:pt x="535275" y="366041"/>
                  <a:pt x="534108" y="363708"/>
                </a:cubicBezTo>
                <a:cubicBezTo>
                  <a:pt x="532941" y="361374"/>
                  <a:pt x="530558" y="359257"/>
                  <a:pt x="526957" y="357357"/>
                </a:cubicBezTo>
                <a:cubicBezTo>
                  <a:pt x="523357" y="355456"/>
                  <a:pt x="517823" y="353573"/>
                  <a:pt x="510355" y="351706"/>
                </a:cubicBezTo>
                <a:cubicBezTo>
                  <a:pt x="503088" y="349906"/>
                  <a:pt x="496770" y="347822"/>
                  <a:pt x="491403" y="345455"/>
                </a:cubicBezTo>
                <a:cubicBezTo>
                  <a:pt x="486036" y="343088"/>
                  <a:pt x="481868" y="340005"/>
                  <a:pt x="478901" y="336204"/>
                </a:cubicBezTo>
                <a:cubicBezTo>
                  <a:pt x="475934" y="332404"/>
                  <a:pt x="474451" y="327470"/>
                  <a:pt x="474451" y="321402"/>
                </a:cubicBezTo>
                <a:cubicBezTo>
                  <a:pt x="474451" y="312534"/>
                  <a:pt x="478151" y="305534"/>
                  <a:pt x="485552" y="300400"/>
                </a:cubicBezTo>
                <a:cubicBezTo>
                  <a:pt x="492953" y="295266"/>
                  <a:pt x="502588" y="292699"/>
                  <a:pt x="514456" y="292699"/>
                </a:cubicBezTo>
                <a:close/>
                <a:moveTo>
                  <a:pt x="2383284" y="292599"/>
                </a:moveTo>
                <a:cubicBezTo>
                  <a:pt x="2386218" y="292599"/>
                  <a:pt x="2388835" y="292815"/>
                  <a:pt x="2391135" y="293249"/>
                </a:cubicBezTo>
                <a:cubicBezTo>
                  <a:pt x="2393436" y="293682"/>
                  <a:pt x="2395786" y="294232"/>
                  <a:pt x="2398186" y="294899"/>
                </a:cubicBezTo>
                <a:lnTo>
                  <a:pt x="2395786" y="330503"/>
                </a:lnTo>
                <a:lnTo>
                  <a:pt x="2381984" y="330503"/>
                </a:lnTo>
                <a:lnTo>
                  <a:pt x="2381984" y="308101"/>
                </a:lnTo>
                <a:cubicBezTo>
                  <a:pt x="2381718" y="308101"/>
                  <a:pt x="2381418" y="308101"/>
                  <a:pt x="2381084" y="308101"/>
                </a:cubicBezTo>
                <a:cubicBezTo>
                  <a:pt x="2364949" y="308101"/>
                  <a:pt x="2353381" y="319635"/>
                  <a:pt x="2346380" y="342705"/>
                </a:cubicBezTo>
                <a:lnTo>
                  <a:pt x="2346380" y="387310"/>
                </a:lnTo>
                <a:lnTo>
                  <a:pt x="2367783" y="387310"/>
                </a:lnTo>
                <a:lnTo>
                  <a:pt x="2367783" y="400212"/>
                </a:lnTo>
                <a:lnTo>
                  <a:pt x="2313176" y="400212"/>
                </a:lnTo>
                <a:lnTo>
                  <a:pt x="2313176" y="387310"/>
                </a:lnTo>
                <a:lnTo>
                  <a:pt x="2329578" y="387310"/>
                </a:lnTo>
                <a:lnTo>
                  <a:pt x="2329578" y="307801"/>
                </a:lnTo>
                <a:lnTo>
                  <a:pt x="2313176" y="307801"/>
                </a:lnTo>
                <a:lnTo>
                  <a:pt x="2313176" y="294899"/>
                </a:lnTo>
                <a:lnTo>
                  <a:pt x="2342379" y="294899"/>
                </a:lnTo>
                <a:lnTo>
                  <a:pt x="2345480" y="319802"/>
                </a:lnTo>
                <a:cubicBezTo>
                  <a:pt x="2349547" y="311134"/>
                  <a:pt x="2354481" y="304433"/>
                  <a:pt x="2360282" y="299700"/>
                </a:cubicBezTo>
                <a:cubicBezTo>
                  <a:pt x="2366082" y="294966"/>
                  <a:pt x="2373750" y="292599"/>
                  <a:pt x="2383284" y="292599"/>
                </a:cubicBezTo>
                <a:close/>
                <a:moveTo>
                  <a:pt x="2150136" y="283698"/>
                </a:moveTo>
                <a:lnTo>
                  <a:pt x="2155337" y="299499"/>
                </a:lnTo>
                <a:cubicBezTo>
                  <a:pt x="2150803" y="300900"/>
                  <a:pt x="2146019" y="301766"/>
                  <a:pt x="2140985" y="302100"/>
                </a:cubicBezTo>
                <a:cubicBezTo>
                  <a:pt x="2135951" y="302433"/>
                  <a:pt x="2130467" y="302600"/>
                  <a:pt x="2124533" y="302600"/>
                </a:cubicBezTo>
                <a:cubicBezTo>
                  <a:pt x="2136735" y="308201"/>
                  <a:pt x="2142836" y="317035"/>
                  <a:pt x="2142836" y="329103"/>
                </a:cubicBezTo>
                <a:cubicBezTo>
                  <a:pt x="2142836" y="339504"/>
                  <a:pt x="2139352" y="348072"/>
                  <a:pt x="2132384" y="354806"/>
                </a:cubicBezTo>
                <a:cubicBezTo>
                  <a:pt x="2125417" y="361541"/>
                  <a:pt x="2115699" y="364908"/>
                  <a:pt x="2103231" y="364908"/>
                </a:cubicBezTo>
                <a:cubicBezTo>
                  <a:pt x="2099697" y="364908"/>
                  <a:pt x="2096746" y="364741"/>
                  <a:pt x="2094379" y="364408"/>
                </a:cubicBezTo>
                <a:cubicBezTo>
                  <a:pt x="2092012" y="364074"/>
                  <a:pt x="2089729" y="363574"/>
                  <a:pt x="2087529" y="362907"/>
                </a:cubicBezTo>
                <a:cubicBezTo>
                  <a:pt x="2085928" y="364041"/>
                  <a:pt x="2084612" y="365524"/>
                  <a:pt x="2083578" y="367358"/>
                </a:cubicBezTo>
                <a:cubicBezTo>
                  <a:pt x="2082545" y="369192"/>
                  <a:pt x="2082028" y="371108"/>
                  <a:pt x="2082028" y="373109"/>
                </a:cubicBezTo>
                <a:cubicBezTo>
                  <a:pt x="2082028" y="375642"/>
                  <a:pt x="2083028" y="377743"/>
                  <a:pt x="2085028" y="379409"/>
                </a:cubicBezTo>
                <a:cubicBezTo>
                  <a:pt x="2087028" y="381076"/>
                  <a:pt x="2090729" y="381910"/>
                  <a:pt x="2096130" y="381910"/>
                </a:cubicBezTo>
                <a:lnTo>
                  <a:pt x="2115132" y="381910"/>
                </a:lnTo>
                <a:cubicBezTo>
                  <a:pt x="2122200" y="381910"/>
                  <a:pt x="2128534" y="383177"/>
                  <a:pt x="2134134" y="385710"/>
                </a:cubicBezTo>
                <a:cubicBezTo>
                  <a:pt x="2139735" y="388244"/>
                  <a:pt x="2144169" y="391661"/>
                  <a:pt x="2147436" y="395962"/>
                </a:cubicBezTo>
                <a:cubicBezTo>
                  <a:pt x="2150703" y="400262"/>
                  <a:pt x="2152337" y="405113"/>
                  <a:pt x="2152337" y="410513"/>
                </a:cubicBezTo>
                <a:cubicBezTo>
                  <a:pt x="2152337" y="420848"/>
                  <a:pt x="2147953" y="428782"/>
                  <a:pt x="2139185" y="434316"/>
                </a:cubicBezTo>
                <a:cubicBezTo>
                  <a:pt x="2130417" y="439850"/>
                  <a:pt x="2118032" y="442617"/>
                  <a:pt x="2102030" y="442617"/>
                </a:cubicBezTo>
                <a:cubicBezTo>
                  <a:pt x="2090829" y="442617"/>
                  <a:pt x="2081994" y="441467"/>
                  <a:pt x="2075527" y="439167"/>
                </a:cubicBezTo>
                <a:cubicBezTo>
                  <a:pt x="2069060" y="436867"/>
                  <a:pt x="2064442" y="433366"/>
                  <a:pt x="2061675" y="428666"/>
                </a:cubicBezTo>
                <a:cubicBezTo>
                  <a:pt x="2058908" y="423965"/>
                  <a:pt x="2057525" y="418048"/>
                  <a:pt x="2057525" y="410913"/>
                </a:cubicBezTo>
                <a:lnTo>
                  <a:pt x="2072727" y="410913"/>
                </a:lnTo>
                <a:cubicBezTo>
                  <a:pt x="2072727" y="414981"/>
                  <a:pt x="2073527" y="418348"/>
                  <a:pt x="2075127" y="421015"/>
                </a:cubicBezTo>
                <a:cubicBezTo>
                  <a:pt x="2076727" y="423682"/>
                  <a:pt x="2079628" y="425665"/>
                  <a:pt x="2083828" y="426965"/>
                </a:cubicBezTo>
                <a:cubicBezTo>
                  <a:pt x="2088029" y="428266"/>
                  <a:pt x="2094063" y="428916"/>
                  <a:pt x="2101930" y="428916"/>
                </a:cubicBezTo>
                <a:cubicBezTo>
                  <a:pt x="2113532" y="428916"/>
                  <a:pt x="2122000" y="427465"/>
                  <a:pt x="2127334" y="424565"/>
                </a:cubicBezTo>
                <a:cubicBezTo>
                  <a:pt x="2132668" y="421665"/>
                  <a:pt x="2135335" y="417348"/>
                  <a:pt x="2135335" y="411613"/>
                </a:cubicBezTo>
                <a:cubicBezTo>
                  <a:pt x="2135335" y="406613"/>
                  <a:pt x="2133068" y="402846"/>
                  <a:pt x="2128534" y="400312"/>
                </a:cubicBezTo>
                <a:cubicBezTo>
                  <a:pt x="2124000" y="397778"/>
                  <a:pt x="2118332" y="396512"/>
                  <a:pt x="2111532" y="396512"/>
                </a:cubicBezTo>
                <a:lnTo>
                  <a:pt x="2092729" y="396512"/>
                </a:lnTo>
                <a:cubicBezTo>
                  <a:pt x="2083595" y="396512"/>
                  <a:pt x="2076894" y="394511"/>
                  <a:pt x="2072627" y="390511"/>
                </a:cubicBezTo>
                <a:cubicBezTo>
                  <a:pt x="2068360" y="386510"/>
                  <a:pt x="2066226" y="381910"/>
                  <a:pt x="2066226" y="376709"/>
                </a:cubicBezTo>
                <a:cubicBezTo>
                  <a:pt x="2066226" y="369508"/>
                  <a:pt x="2070093" y="363374"/>
                  <a:pt x="2077827" y="358307"/>
                </a:cubicBezTo>
                <a:cubicBezTo>
                  <a:pt x="2066026" y="352039"/>
                  <a:pt x="2060125" y="342338"/>
                  <a:pt x="2060125" y="329203"/>
                </a:cubicBezTo>
                <a:cubicBezTo>
                  <a:pt x="2060125" y="322069"/>
                  <a:pt x="2061892" y="315752"/>
                  <a:pt x="2065426" y="310251"/>
                </a:cubicBezTo>
                <a:cubicBezTo>
                  <a:pt x="2068960" y="304750"/>
                  <a:pt x="2073894" y="300433"/>
                  <a:pt x="2080228" y="297299"/>
                </a:cubicBezTo>
                <a:cubicBezTo>
                  <a:pt x="2086562" y="294165"/>
                  <a:pt x="2093863" y="292599"/>
                  <a:pt x="2102130" y="292599"/>
                </a:cubicBezTo>
                <a:cubicBezTo>
                  <a:pt x="2110998" y="292599"/>
                  <a:pt x="2118199" y="292232"/>
                  <a:pt x="2123733" y="291498"/>
                </a:cubicBezTo>
                <a:cubicBezTo>
                  <a:pt x="2129267" y="290765"/>
                  <a:pt x="2134018" y="289732"/>
                  <a:pt x="2137985" y="288398"/>
                </a:cubicBezTo>
                <a:cubicBezTo>
                  <a:pt x="2141952" y="287065"/>
                  <a:pt x="2146003" y="285498"/>
                  <a:pt x="2150136" y="283698"/>
                </a:cubicBezTo>
                <a:close/>
                <a:moveTo>
                  <a:pt x="1673886" y="283698"/>
                </a:moveTo>
                <a:lnTo>
                  <a:pt x="1679087" y="299499"/>
                </a:lnTo>
                <a:cubicBezTo>
                  <a:pt x="1674553" y="300900"/>
                  <a:pt x="1669769" y="301766"/>
                  <a:pt x="1664735" y="302100"/>
                </a:cubicBezTo>
                <a:cubicBezTo>
                  <a:pt x="1659701" y="302433"/>
                  <a:pt x="1654217" y="302600"/>
                  <a:pt x="1648283" y="302600"/>
                </a:cubicBezTo>
                <a:cubicBezTo>
                  <a:pt x="1660485" y="308201"/>
                  <a:pt x="1666586" y="317035"/>
                  <a:pt x="1666586" y="329103"/>
                </a:cubicBezTo>
                <a:cubicBezTo>
                  <a:pt x="1666586" y="339504"/>
                  <a:pt x="1663102" y="348072"/>
                  <a:pt x="1656134" y="354806"/>
                </a:cubicBezTo>
                <a:cubicBezTo>
                  <a:pt x="1649167" y="361541"/>
                  <a:pt x="1639449" y="364908"/>
                  <a:pt x="1626981" y="364908"/>
                </a:cubicBezTo>
                <a:cubicBezTo>
                  <a:pt x="1623447" y="364908"/>
                  <a:pt x="1620496" y="364741"/>
                  <a:pt x="1618129" y="364408"/>
                </a:cubicBezTo>
                <a:cubicBezTo>
                  <a:pt x="1615762" y="364074"/>
                  <a:pt x="1613479" y="363574"/>
                  <a:pt x="1611279" y="362907"/>
                </a:cubicBezTo>
                <a:cubicBezTo>
                  <a:pt x="1609678" y="364041"/>
                  <a:pt x="1608361" y="365524"/>
                  <a:pt x="1607328" y="367358"/>
                </a:cubicBezTo>
                <a:cubicBezTo>
                  <a:pt x="1606295" y="369192"/>
                  <a:pt x="1605778" y="371108"/>
                  <a:pt x="1605778" y="373109"/>
                </a:cubicBezTo>
                <a:cubicBezTo>
                  <a:pt x="1605778" y="375642"/>
                  <a:pt x="1606778" y="377743"/>
                  <a:pt x="1608778" y="379409"/>
                </a:cubicBezTo>
                <a:cubicBezTo>
                  <a:pt x="1610778" y="381076"/>
                  <a:pt x="1614479" y="381910"/>
                  <a:pt x="1619880" y="381910"/>
                </a:cubicBezTo>
                <a:lnTo>
                  <a:pt x="1638882" y="381910"/>
                </a:lnTo>
                <a:cubicBezTo>
                  <a:pt x="1645950" y="381910"/>
                  <a:pt x="1652284" y="383177"/>
                  <a:pt x="1657884" y="385710"/>
                </a:cubicBezTo>
                <a:cubicBezTo>
                  <a:pt x="1663485" y="388244"/>
                  <a:pt x="1667919" y="391661"/>
                  <a:pt x="1671186" y="395962"/>
                </a:cubicBezTo>
                <a:cubicBezTo>
                  <a:pt x="1674453" y="400262"/>
                  <a:pt x="1676087" y="405113"/>
                  <a:pt x="1676087" y="410513"/>
                </a:cubicBezTo>
                <a:cubicBezTo>
                  <a:pt x="1676087" y="420848"/>
                  <a:pt x="1671703" y="428782"/>
                  <a:pt x="1662935" y="434316"/>
                </a:cubicBezTo>
                <a:cubicBezTo>
                  <a:pt x="1654167" y="439850"/>
                  <a:pt x="1641782" y="442617"/>
                  <a:pt x="1625780" y="442617"/>
                </a:cubicBezTo>
                <a:cubicBezTo>
                  <a:pt x="1614579" y="442617"/>
                  <a:pt x="1605744" y="441467"/>
                  <a:pt x="1599277" y="439167"/>
                </a:cubicBezTo>
                <a:cubicBezTo>
                  <a:pt x="1592810" y="436867"/>
                  <a:pt x="1588192" y="433366"/>
                  <a:pt x="1585425" y="428666"/>
                </a:cubicBezTo>
                <a:cubicBezTo>
                  <a:pt x="1582658" y="423965"/>
                  <a:pt x="1581275" y="418048"/>
                  <a:pt x="1581275" y="410913"/>
                </a:cubicBezTo>
                <a:lnTo>
                  <a:pt x="1596477" y="410913"/>
                </a:lnTo>
                <a:cubicBezTo>
                  <a:pt x="1596477" y="414981"/>
                  <a:pt x="1597277" y="418348"/>
                  <a:pt x="1598877" y="421015"/>
                </a:cubicBezTo>
                <a:cubicBezTo>
                  <a:pt x="1600477" y="423682"/>
                  <a:pt x="1603378" y="425665"/>
                  <a:pt x="1607578" y="426965"/>
                </a:cubicBezTo>
                <a:cubicBezTo>
                  <a:pt x="1611779" y="428266"/>
                  <a:pt x="1617813" y="428916"/>
                  <a:pt x="1625680" y="428916"/>
                </a:cubicBezTo>
                <a:cubicBezTo>
                  <a:pt x="1637282" y="428916"/>
                  <a:pt x="1645749" y="427465"/>
                  <a:pt x="1651084" y="424565"/>
                </a:cubicBezTo>
                <a:cubicBezTo>
                  <a:pt x="1656418" y="421665"/>
                  <a:pt x="1659085" y="417348"/>
                  <a:pt x="1659085" y="411613"/>
                </a:cubicBezTo>
                <a:cubicBezTo>
                  <a:pt x="1659085" y="406613"/>
                  <a:pt x="1656818" y="402846"/>
                  <a:pt x="1652284" y="400312"/>
                </a:cubicBezTo>
                <a:cubicBezTo>
                  <a:pt x="1647750" y="397778"/>
                  <a:pt x="1642083" y="396512"/>
                  <a:pt x="1635282" y="396512"/>
                </a:cubicBezTo>
                <a:lnTo>
                  <a:pt x="1616479" y="396512"/>
                </a:lnTo>
                <a:cubicBezTo>
                  <a:pt x="1607345" y="396512"/>
                  <a:pt x="1600644" y="394511"/>
                  <a:pt x="1596377" y="390511"/>
                </a:cubicBezTo>
                <a:cubicBezTo>
                  <a:pt x="1592110" y="386510"/>
                  <a:pt x="1589976" y="381910"/>
                  <a:pt x="1589976" y="376709"/>
                </a:cubicBezTo>
                <a:cubicBezTo>
                  <a:pt x="1589976" y="369508"/>
                  <a:pt x="1593843" y="363374"/>
                  <a:pt x="1601577" y="358307"/>
                </a:cubicBezTo>
                <a:cubicBezTo>
                  <a:pt x="1589776" y="352039"/>
                  <a:pt x="1583875" y="342338"/>
                  <a:pt x="1583875" y="329203"/>
                </a:cubicBezTo>
                <a:cubicBezTo>
                  <a:pt x="1583875" y="322069"/>
                  <a:pt x="1585642" y="315752"/>
                  <a:pt x="1589176" y="310251"/>
                </a:cubicBezTo>
                <a:cubicBezTo>
                  <a:pt x="1592710" y="304750"/>
                  <a:pt x="1597644" y="300433"/>
                  <a:pt x="1603978" y="297299"/>
                </a:cubicBezTo>
                <a:cubicBezTo>
                  <a:pt x="1610312" y="294165"/>
                  <a:pt x="1617613" y="292599"/>
                  <a:pt x="1625880" y="292599"/>
                </a:cubicBezTo>
                <a:cubicBezTo>
                  <a:pt x="1634748" y="292599"/>
                  <a:pt x="1641949" y="292232"/>
                  <a:pt x="1647483" y="291498"/>
                </a:cubicBezTo>
                <a:cubicBezTo>
                  <a:pt x="1653017" y="290765"/>
                  <a:pt x="1657768" y="289732"/>
                  <a:pt x="1661735" y="288398"/>
                </a:cubicBezTo>
                <a:cubicBezTo>
                  <a:pt x="1665702" y="287065"/>
                  <a:pt x="1669753" y="285498"/>
                  <a:pt x="1673886" y="283698"/>
                </a:cubicBezTo>
                <a:close/>
                <a:moveTo>
                  <a:pt x="261034" y="272071"/>
                </a:moveTo>
                <a:cubicBezTo>
                  <a:pt x="259211" y="281252"/>
                  <a:pt x="256639" y="290368"/>
                  <a:pt x="253319" y="299418"/>
                </a:cubicBezTo>
                <a:lnTo>
                  <a:pt x="237594" y="341416"/>
                </a:lnTo>
                <a:lnTo>
                  <a:pt x="286135" y="341416"/>
                </a:lnTo>
                <a:lnTo>
                  <a:pt x="271192" y="301762"/>
                </a:lnTo>
                <a:cubicBezTo>
                  <a:pt x="266634" y="289716"/>
                  <a:pt x="263248" y="279819"/>
                  <a:pt x="261034" y="272071"/>
                </a:cubicBezTo>
                <a:close/>
                <a:moveTo>
                  <a:pt x="2596630" y="268996"/>
                </a:moveTo>
                <a:lnTo>
                  <a:pt x="2596630" y="294899"/>
                </a:lnTo>
                <a:lnTo>
                  <a:pt x="2633035" y="294899"/>
                </a:lnTo>
                <a:lnTo>
                  <a:pt x="2631034" y="307901"/>
                </a:lnTo>
                <a:lnTo>
                  <a:pt x="2596630" y="307901"/>
                </a:lnTo>
                <a:lnTo>
                  <a:pt x="2596630" y="370508"/>
                </a:lnTo>
                <a:cubicBezTo>
                  <a:pt x="2596630" y="376376"/>
                  <a:pt x="2598180" y="380843"/>
                  <a:pt x="2601281" y="383910"/>
                </a:cubicBezTo>
                <a:cubicBezTo>
                  <a:pt x="2604381" y="386977"/>
                  <a:pt x="2609532" y="388511"/>
                  <a:pt x="2616733" y="388511"/>
                </a:cubicBezTo>
                <a:cubicBezTo>
                  <a:pt x="2620666" y="388511"/>
                  <a:pt x="2624300" y="388044"/>
                  <a:pt x="2627634" y="387110"/>
                </a:cubicBezTo>
                <a:cubicBezTo>
                  <a:pt x="2630968" y="386177"/>
                  <a:pt x="2634068" y="384977"/>
                  <a:pt x="2636935" y="383510"/>
                </a:cubicBezTo>
                <a:lnTo>
                  <a:pt x="2643436" y="394911"/>
                </a:lnTo>
                <a:cubicBezTo>
                  <a:pt x="2639836" y="397312"/>
                  <a:pt x="2635469" y="399179"/>
                  <a:pt x="2630335" y="400512"/>
                </a:cubicBezTo>
                <a:cubicBezTo>
                  <a:pt x="2625201" y="401846"/>
                  <a:pt x="2620167" y="402512"/>
                  <a:pt x="2615233" y="402512"/>
                </a:cubicBezTo>
                <a:cubicBezTo>
                  <a:pt x="2603898" y="402512"/>
                  <a:pt x="2595163" y="399545"/>
                  <a:pt x="2589029" y="393611"/>
                </a:cubicBezTo>
                <a:cubicBezTo>
                  <a:pt x="2582895" y="387677"/>
                  <a:pt x="2579828" y="380043"/>
                  <a:pt x="2579828" y="370708"/>
                </a:cubicBezTo>
                <a:lnTo>
                  <a:pt x="2579828" y="307901"/>
                </a:lnTo>
                <a:lnTo>
                  <a:pt x="2555625" y="307901"/>
                </a:lnTo>
                <a:lnTo>
                  <a:pt x="2555625" y="294899"/>
                </a:lnTo>
                <a:lnTo>
                  <a:pt x="2579828" y="294899"/>
                </a:lnTo>
                <a:lnTo>
                  <a:pt x="2579828" y="270996"/>
                </a:lnTo>
                <a:close/>
                <a:moveTo>
                  <a:pt x="251268" y="257030"/>
                </a:moveTo>
                <a:lnTo>
                  <a:pt x="271680" y="257030"/>
                </a:lnTo>
                <a:lnTo>
                  <a:pt x="330281" y="400212"/>
                </a:lnTo>
                <a:lnTo>
                  <a:pt x="308697" y="400212"/>
                </a:lnTo>
                <a:lnTo>
                  <a:pt x="291995" y="356847"/>
                </a:lnTo>
                <a:lnTo>
                  <a:pt x="232125" y="356847"/>
                </a:lnTo>
                <a:lnTo>
                  <a:pt x="216400" y="400212"/>
                </a:lnTo>
                <a:lnTo>
                  <a:pt x="196280" y="400212"/>
                </a:lnTo>
                <a:close/>
                <a:moveTo>
                  <a:pt x="1932600" y="252494"/>
                </a:moveTo>
                <a:lnTo>
                  <a:pt x="1981706" y="252494"/>
                </a:lnTo>
                <a:lnTo>
                  <a:pt x="1981706" y="374209"/>
                </a:lnTo>
                <a:cubicBezTo>
                  <a:pt x="1981706" y="379409"/>
                  <a:pt x="1983323" y="383093"/>
                  <a:pt x="1986556" y="385260"/>
                </a:cubicBezTo>
                <a:cubicBezTo>
                  <a:pt x="1989790" y="387427"/>
                  <a:pt x="1993974" y="388511"/>
                  <a:pt x="1999108" y="388511"/>
                </a:cubicBezTo>
                <a:cubicBezTo>
                  <a:pt x="2002242" y="388511"/>
                  <a:pt x="2005259" y="388177"/>
                  <a:pt x="2008159" y="387510"/>
                </a:cubicBezTo>
                <a:cubicBezTo>
                  <a:pt x="2011059" y="386844"/>
                  <a:pt x="2013943" y="385944"/>
                  <a:pt x="2016810" y="384810"/>
                </a:cubicBezTo>
                <a:lnTo>
                  <a:pt x="2021311" y="397112"/>
                </a:lnTo>
                <a:cubicBezTo>
                  <a:pt x="2018444" y="398512"/>
                  <a:pt x="2014893" y="399762"/>
                  <a:pt x="2010659" y="400862"/>
                </a:cubicBezTo>
                <a:cubicBezTo>
                  <a:pt x="2006426" y="401962"/>
                  <a:pt x="2001642" y="402512"/>
                  <a:pt x="1996308" y="402512"/>
                </a:cubicBezTo>
                <a:cubicBezTo>
                  <a:pt x="1986973" y="402512"/>
                  <a:pt x="1979406" y="399929"/>
                  <a:pt x="1973605" y="394761"/>
                </a:cubicBezTo>
                <a:cubicBezTo>
                  <a:pt x="1967804" y="389594"/>
                  <a:pt x="1964904" y="382443"/>
                  <a:pt x="1964904" y="373309"/>
                </a:cubicBezTo>
                <a:lnTo>
                  <a:pt x="1964904" y="265795"/>
                </a:lnTo>
                <a:lnTo>
                  <a:pt x="1932600" y="265795"/>
                </a:lnTo>
                <a:close/>
                <a:moveTo>
                  <a:pt x="1208700" y="252494"/>
                </a:moveTo>
                <a:lnTo>
                  <a:pt x="1257806" y="252494"/>
                </a:lnTo>
                <a:lnTo>
                  <a:pt x="1257806" y="374209"/>
                </a:lnTo>
                <a:cubicBezTo>
                  <a:pt x="1257806" y="379409"/>
                  <a:pt x="1259423" y="383093"/>
                  <a:pt x="1262656" y="385260"/>
                </a:cubicBezTo>
                <a:cubicBezTo>
                  <a:pt x="1265890" y="387427"/>
                  <a:pt x="1270074" y="388511"/>
                  <a:pt x="1275208" y="388511"/>
                </a:cubicBezTo>
                <a:cubicBezTo>
                  <a:pt x="1278342" y="388511"/>
                  <a:pt x="1281359" y="388177"/>
                  <a:pt x="1284259" y="387510"/>
                </a:cubicBezTo>
                <a:cubicBezTo>
                  <a:pt x="1287159" y="386844"/>
                  <a:pt x="1290043" y="385944"/>
                  <a:pt x="1292910" y="384810"/>
                </a:cubicBezTo>
                <a:lnTo>
                  <a:pt x="1297411" y="397112"/>
                </a:lnTo>
                <a:cubicBezTo>
                  <a:pt x="1294544" y="398512"/>
                  <a:pt x="1290993" y="399762"/>
                  <a:pt x="1286759" y="400862"/>
                </a:cubicBezTo>
                <a:cubicBezTo>
                  <a:pt x="1282526" y="401962"/>
                  <a:pt x="1277742" y="402512"/>
                  <a:pt x="1272408" y="402512"/>
                </a:cubicBezTo>
                <a:cubicBezTo>
                  <a:pt x="1263073" y="402512"/>
                  <a:pt x="1255505" y="399929"/>
                  <a:pt x="1249705" y="394761"/>
                </a:cubicBezTo>
                <a:cubicBezTo>
                  <a:pt x="1243904" y="389594"/>
                  <a:pt x="1241004" y="382443"/>
                  <a:pt x="1241004" y="373309"/>
                </a:cubicBezTo>
                <a:lnTo>
                  <a:pt x="1241004" y="265795"/>
                </a:lnTo>
                <a:lnTo>
                  <a:pt x="1208700" y="265795"/>
                </a:lnTo>
                <a:close/>
                <a:moveTo>
                  <a:pt x="2700453" y="250893"/>
                </a:moveTo>
                <a:lnTo>
                  <a:pt x="2700453" y="309301"/>
                </a:lnTo>
                <a:cubicBezTo>
                  <a:pt x="2704587" y="303833"/>
                  <a:pt x="2709671" y="299700"/>
                  <a:pt x="2715705" y="296899"/>
                </a:cubicBezTo>
                <a:cubicBezTo>
                  <a:pt x="2721739" y="294099"/>
                  <a:pt x="2727856" y="292699"/>
                  <a:pt x="2734057" y="292699"/>
                </a:cubicBezTo>
                <a:cubicBezTo>
                  <a:pt x="2744325" y="292699"/>
                  <a:pt x="2751826" y="295432"/>
                  <a:pt x="2756560" y="300900"/>
                </a:cubicBezTo>
                <a:cubicBezTo>
                  <a:pt x="2761294" y="306367"/>
                  <a:pt x="2763661" y="313968"/>
                  <a:pt x="2763661" y="323703"/>
                </a:cubicBezTo>
                <a:lnTo>
                  <a:pt x="2763661" y="400212"/>
                </a:lnTo>
                <a:lnTo>
                  <a:pt x="2746859" y="400212"/>
                </a:lnTo>
                <a:lnTo>
                  <a:pt x="2746859" y="324103"/>
                </a:lnTo>
                <a:cubicBezTo>
                  <a:pt x="2746859" y="317768"/>
                  <a:pt x="2745392" y="313151"/>
                  <a:pt x="2742458" y="310251"/>
                </a:cubicBezTo>
                <a:cubicBezTo>
                  <a:pt x="2739524" y="307350"/>
                  <a:pt x="2734924" y="305900"/>
                  <a:pt x="2728656" y="305900"/>
                </a:cubicBezTo>
                <a:cubicBezTo>
                  <a:pt x="2724656" y="305900"/>
                  <a:pt x="2720855" y="306800"/>
                  <a:pt x="2717255" y="308601"/>
                </a:cubicBezTo>
                <a:cubicBezTo>
                  <a:pt x="2713654" y="310401"/>
                  <a:pt x="2710421" y="312634"/>
                  <a:pt x="2707554" y="315301"/>
                </a:cubicBezTo>
                <a:cubicBezTo>
                  <a:pt x="2704687" y="317968"/>
                  <a:pt x="2702320" y="320702"/>
                  <a:pt x="2700453" y="323502"/>
                </a:cubicBezTo>
                <a:lnTo>
                  <a:pt x="2700453" y="400212"/>
                </a:lnTo>
                <a:lnTo>
                  <a:pt x="2683651" y="400212"/>
                </a:lnTo>
                <a:lnTo>
                  <a:pt x="2683651" y="252694"/>
                </a:lnTo>
                <a:close/>
                <a:moveTo>
                  <a:pt x="738303" y="250893"/>
                </a:moveTo>
                <a:lnTo>
                  <a:pt x="738303" y="309301"/>
                </a:lnTo>
                <a:cubicBezTo>
                  <a:pt x="742437" y="303833"/>
                  <a:pt x="747521" y="299700"/>
                  <a:pt x="753555" y="296899"/>
                </a:cubicBezTo>
                <a:cubicBezTo>
                  <a:pt x="759589" y="294099"/>
                  <a:pt x="765706" y="292699"/>
                  <a:pt x="771907" y="292699"/>
                </a:cubicBezTo>
                <a:cubicBezTo>
                  <a:pt x="782175" y="292699"/>
                  <a:pt x="789676" y="295432"/>
                  <a:pt x="794410" y="300900"/>
                </a:cubicBezTo>
                <a:cubicBezTo>
                  <a:pt x="799144" y="306367"/>
                  <a:pt x="801511" y="313968"/>
                  <a:pt x="801511" y="323703"/>
                </a:cubicBezTo>
                <a:lnTo>
                  <a:pt x="801511" y="400212"/>
                </a:lnTo>
                <a:lnTo>
                  <a:pt x="784709" y="400212"/>
                </a:lnTo>
                <a:lnTo>
                  <a:pt x="784709" y="324103"/>
                </a:lnTo>
                <a:cubicBezTo>
                  <a:pt x="784709" y="317768"/>
                  <a:pt x="783242" y="313151"/>
                  <a:pt x="780308" y="310251"/>
                </a:cubicBezTo>
                <a:cubicBezTo>
                  <a:pt x="777374" y="307350"/>
                  <a:pt x="772774" y="305900"/>
                  <a:pt x="766506" y="305900"/>
                </a:cubicBezTo>
                <a:cubicBezTo>
                  <a:pt x="762506" y="305900"/>
                  <a:pt x="758705" y="306800"/>
                  <a:pt x="755105" y="308601"/>
                </a:cubicBezTo>
                <a:cubicBezTo>
                  <a:pt x="751505" y="310401"/>
                  <a:pt x="748271" y="312634"/>
                  <a:pt x="745404" y="315301"/>
                </a:cubicBezTo>
                <a:cubicBezTo>
                  <a:pt x="742537" y="317968"/>
                  <a:pt x="740170" y="320702"/>
                  <a:pt x="738303" y="323502"/>
                </a:cubicBezTo>
                <a:lnTo>
                  <a:pt x="738303" y="400212"/>
                </a:lnTo>
                <a:lnTo>
                  <a:pt x="721501" y="400212"/>
                </a:lnTo>
                <a:lnTo>
                  <a:pt x="721501" y="252694"/>
                </a:lnTo>
                <a:close/>
                <a:moveTo>
                  <a:pt x="1032159" y="250393"/>
                </a:moveTo>
                <a:lnTo>
                  <a:pt x="1048961" y="252494"/>
                </a:lnTo>
                <a:lnTo>
                  <a:pt x="1048961" y="400212"/>
                </a:lnTo>
                <a:lnTo>
                  <a:pt x="1034259" y="400212"/>
                </a:lnTo>
                <a:lnTo>
                  <a:pt x="1032659" y="386310"/>
                </a:lnTo>
                <a:cubicBezTo>
                  <a:pt x="1028725" y="391911"/>
                  <a:pt x="1024208" y="396012"/>
                  <a:pt x="1019107" y="398612"/>
                </a:cubicBezTo>
                <a:cubicBezTo>
                  <a:pt x="1014006" y="401212"/>
                  <a:pt x="1008556" y="402512"/>
                  <a:pt x="1002755" y="402512"/>
                </a:cubicBezTo>
                <a:cubicBezTo>
                  <a:pt x="993620" y="402512"/>
                  <a:pt x="986086" y="400212"/>
                  <a:pt x="980152" y="395611"/>
                </a:cubicBezTo>
                <a:cubicBezTo>
                  <a:pt x="974218" y="391011"/>
                  <a:pt x="969818" y="384593"/>
                  <a:pt x="966950" y="376359"/>
                </a:cubicBezTo>
                <a:cubicBezTo>
                  <a:pt x="964083" y="368125"/>
                  <a:pt x="962650" y="358574"/>
                  <a:pt x="962650" y="347706"/>
                </a:cubicBezTo>
                <a:cubicBezTo>
                  <a:pt x="962650" y="337171"/>
                  <a:pt x="964284" y="327753"/>
                  <a:pt x="967550" y="319452"/>
                </a:cubicBezTo>
                <a:cubicBezTo>
                  <a:pt x="970818" y="311151"/>
                  <a:pt x="975535" y="304617"/>
                  <a:pt x="981702" y="299850"/>
                </a:cubicBezTo>
                <a:cubicBezTo>
                  <a:pt x="987870" y="295082"/>
                  <a:pt x="995287" y="292699"/>
                  <a:pt x="1003955" y="292699"/>
                </a:cubicBezTo>
                <a:cubicBezTo>
                  <a:pt x="1015623" y="292699"/>
                  <a:pt x="1025024" y="296832"/>
                  <a:pt x="1032159" y="305100"/>
                </a:cubicBezTo>
                <a:close/>
                <a:moveTo>
                  <a:pt x="2475906" y="245593"/>
                </a:moveTo>
                <a:cubicBezTo>
                  <a:pt x="2479639" y="245593"/>
                  <a:pt x="2482623" y="246726"/>
                  <a:pt x="2484857" y="248993"/>
                </a:cubicBezTo>
                <a:cubicBezTo>
                  <a:pt x="2487090" y="251260"/>
                  <a:pt x="2488207" y="254027"/>
                  <a:pt x="2488207" y="257294"/>
                </a:cubicBezTo>
                <a:cubicBezTo>
                  <a:pt x="2488207" y="260695"/>
                  <a:pt x="2487090" y="263545"/>
                  <a:pt x="2484857" y="265845"/>
                </a:cubicBezTo>
                <a:cubicBezTo>
                  <a:pt x="2482623" y="268146"/>
                  <a:pt x="2479639" y="269296"/>
                  <a:pt x="2475906" y="269296"/>
                </a:cubicBezTo>
                <a:cubicBezTo>
                  <a:pt x="2472372" y="269296"/>
                  <a:pt x="2469472" y="268146"/>
                  <a:pt x="2467204" y="265845"/>
                </a:cubicBezTo>
                <a:cubicBezTo>
                  <a:pt x="2464938" y="263545"/>
                  <a:pt x="2463804" y="260695"/>
                  <a:pt x="2463804" y="257294"/>
                </a:cubicBezTo>
                <a:cubicBezTo>
                  <a:pt x="2463804" y="254027"/>
                  <a:pt x="2464938" y="251260"/>
                  <a:pt x="2467204" y="248993"/>
                </a:cubicBezTo>
                <a:cubicBezTo>
                  <a:pt x="2469472" y="246726"/>
                  <a:pt x="2472372" y="245593"/>
                  <a:pt x="2475906" y="245593"/>
                </a:cubicBezTo>
                <a:close/>
                <a:moveTo>
                  <a:pt x="1380531" y="245593"/>
                </a:moveTo>
                <a:cubicBezTo>
                  <a:pt x="1384265" y="245593"/>
                  <a:pt x="1387248" y="246726"/>
                  <a:pt x="1389482" y="248993"/>
                </a:cubicBezTo>
                <a:cubicBezTo>
                  <a:pt x="1391715" y="251260"/>
                  <a:pt x="1392832" y="254027"/>
                  <a:pt x="1392832" y="257294"/>
                </a:cubicBezTo>
                <a:cubicBezTo>
                  <a:pt x="1392832" y="260695"/>
                  <a:pt x="1391715" y="263545"/>
                  <a:pt x="1389482" y="265845"/>
                </a:cubicBezTo>
                <a:cubicBezTo>
                  <a:pt x="1387248" y="268146"/>
                  <a:pt x="1384265" y="269296"/>
                  <a:pt x="1380531" y="269296"/>
                </a:cubicBezTo>
                <a:cubicBezTo>
                  <a:pt x="1376997" y="269296"/>
                  <a:pt x="1374097" y="268146"/>
                  <a:pt x="1371830" y="265845"/>
                </a:cubicBezTo>
                <a:cubicBezTo>
                  <a:pt x="1369563" y="263545"/>
                  <a:pt x="1368429" y="260695"/>
                  <a:pt x="1368429" y="257294"/>
                </a:cubicBezTo>
                <a:cubicBezTo>
                  <a:pt x="1368429" y="254027"/>
                  <a:pt x="1369563" y="251260"/>
                  <a:pt x="1371830" y="248993"/>
                </a:cubicBezTo>
                <a:cubicBezTo>
                  <a:pt x="1374097" y="246726"/>
                  <a:pt x="1376997" y="245593"/>
                  <a:pt x="1380531" y="245593"/>
                </a:cubicBezTo>
                <a:close/>
                <a:moveTo>
                  <a:pt x="119744" y="108853"/>
                </a:moveTo>
                <a:lnTo>
                  <a:pt x="119744" y="1653888"/>
                </a:lnTo>
                <a:lnTo>
                  <a:pt x="2955476" y="1653888"/>
                </a:lnTo>
                <a:lnTo>
                  <a:pt x="2955476" y="108853"/>
                </a:lnTo>
                <a:close/>
                <a:moveTo>
                  <a:pt x="65873" y="0"/>
                </a:moveTo>
                <a:lnTo>
                  <a:pt x="81821" y="0"/>
                </a:lnTo>
                <a:lnTo>
                  <a:pt x="2993398" y="0"/>
                </a:lnTo>
                <a:lnTo>
                  <a:pt x="3009347" y="0"/>
                </a:lnTo>
                <a:lnTo>
                  <a:pt x="3025319" y="5743"/>
                </a:lnTo>
                <a:lnTo>
                  <a:pt x="3039283" y="13364"/>
                </a:lnTo>
                <a:lnTo>
                  <a:pt x="3051262" y="22928"/>
                </a:lnTo>
                <a:lnTo>
                  <a:pt x="3061233" y="34370"/>
                </a:lnTo>
                <a:lnTo>
                  <a:pt x="3067234" y="47756"/>
                </a:lnTo>
                <a:lnTo>
                  <a:pt x="3073212" y="61119"/>
                </a:lnTo>
                <a:lnTo>
                  <a:pt x="3075220" y="78304"/>
                </a:lnTo>
                <a:lnTo>
                  <a:pt x="3075220" y="1787569"/>
                </a:lnTo>
                <a:lnTo>
                  <a:pt x="3073212" y="1802854"/>
                </a:lnTo>
                <a:lnTo>
                  <a:pt x="3067234" y="1818140"/>
                </a:lnTo>
                <a:lnTo>
                  <a:pt x="3061233" y="1831503"/>
                </a:lnTo>
                <a:lnTo>
                  <a:pt x="3051262" y="1842967"/>
                </a:lnTo>
                <a:lnTo>
                  <a:pt x="3039283" y="1852510"/>
                </a:lnTo>
                <a:lnTo>
                  <a:pt x="3025319" y="1860152"/>
                </a:lnTo>
                <a:lnTo>
                  <a:pt x="3009347" y="1863974"/>
                </a:lnTo>
                <a:lnTo>
                  <a:pt x="2993398" y="1865873"/>
                </a:lnTo>
                <a:lnTo>
                  <a:pt x="1857891" y="1865873"/>
                </a:lnTo>
                <a:lnTo>
                  <a:pt x="1879864" y="2011018"/>
                </a:lnTo>
                <a:lnTo>
                  <a:pt x="1887827" y="2039667"/>
                </a:lnTo>
                <a:lnTo>
                  <a:pt x="1901814" y="2070238"/>
                </a:lnTo>
                <a:lnTo>
                  <a:pt x="1909777" y="2083601"/>
                </a:lnTo>
                <a:lnTo>
                  <a:pt x="1917763" y="2096965"/>
                </a:lnTo>
                <a:lnTo>
                  <a:pt x="1927757" y="2108429"/>
                </a:lnTo>
                <a:lnTo>
                  <a:pt x="1939713" y="2119893"/>
                </a:lnTo>
                <a:lnTo>
                  <a:pt x="1941721" y="2119893"/>
                </a:lnTo>
                <a:lnTo>
                  <a:pt x="2051470" y="2190555"/>
                </a:lnTo>
                <a:lnTo>
                  <a:pt x="2057471" y="2196275"/>
                </a:lnTo>
                <a:lnTo>
                  <a:pt x="2061441" y="2201996"/>
                </a:lnTo>
                <a:lnTo>
                  <a:pt x="2063449" y="2209639"/>
                </a:lnTo>
                <a:lnTo>
                  <a:pt x="2065434" y="2217282"/>
                </a:lnTo>
                <a:lnTo>
                  <a:pt x="2063449" y="2224924"/>
                </a:lnTo>
                <a:lnTo>
                  <a:pt x="2061441" y="2230645"/>
                </a:lnTo>
                <a:lnTo>
                  <a:pt x="2057471" y="2238288"/>
                </a:lnTo>
                <a:lnTo>
                  <a:pt x="2051470" y="2244031"/>
                </a:lnTo>
                <a:lnTo>
                  <a:pt x="2041499" y="2247853"/>
                </a:lnTo>
                <a:lnTo>
                  <a:pt x="2029520" y="2249752"/>
                </a:lnTo>
                <a:lnTo>
                  <a:pt x="1538614" y="2249752"/>
                </a:lnTo>
                <a:lnTo>
                  <a:pt x="1045700" y="2249752"/>
                </a:lnTo>
                <a:lnTo>
                  <a:pt x="1033721" y="2247853"/>
                </a:lnTo>
                <a:lnTo>
                  <a:pt x="1023750" y="2244031"/>
                </a:lnTo>
                <a:lnTo>
                  <a:pt x="1017749" y="2238288"/>
                </a:lnTo>
                <a:lnTo>
                  <a:pt x="1013780" y="2230645"/>
                </a:lnTo>
                <a:lnTo>
                  <a:pt x="1011771" y="2224924"/>
                </a:lnTo>
                <a:lnTo>
                  <a:pt x="1009786" y="2217282"/>
                </a:lnTo>
                <a:lnTo>
                  <a:pt x="1011771" y="2209639"/>
                </a:lnTo>
                <a:lnTo>
                  <a:pt x="1013780" y="2201996"/>
                </a:lnTo>
                <a:lnTo>
                  <a:pt x="1017749" y="2196275"/>
                </a:lnTo>
                <a:lnTo>
                  <a:pt x="1023750" y="2190555"/>
                </a:lnTo>
                <a:lnTo>
                  <a:pt x="1135508" y="2119893"/>
                </a:lnTo>
                <a:lnTo>
                  <a:pt x="1145479" y="2108429"/>
                </a:lnTo>
                <a:lnTo>
                  <a:pt x="1155449" y="2096965"/>
                </a:lnTo>
                <a:lnTo>
                  <a:pt x="1165444" y="2083601"/>
                </a:lnTo>
                <a:lnTo>
                  <a:pt x="1173406" y="2070238"/>
                </a:lnTo>
                <a:lnTo>
                  <a:pt x="1187393" y="2039667"/>
                </a:lnTo>
                <a:lnTo>
                  <a:pt x="1195356" y="2011018"/>
                </a:lnTo>
                <a:lnTo>
                  <a:pt x="1217329" y="1865873"/>
                </a:lnTo>
                <a:lnTo>
                  <a:pt x="81821" y="1865873"/>
                </a:lnTo>
                <a:lnTo>
                  <a:pt x="65873" y="1863974"/>
                </a:lnTo>
                <a:lnTo>
                  <a:pt x="49901" y="1860152"/>
                </a:lnTo>
                <a:lnTo>
                  <a:pt x="37922" y="1852510"/>
                </a:lnTo>
                <a:lnTo>
                  <a:pt x="23958" y="1842967"/>
                </a:lnTo>
                <a:lnTo>
                  <a:pt x="13987" y="1831503"/>
                </a:lnTo>
                <a:lnTo>
                  <a:pt x="7986" y="1818140"/>
                </a:lnTo>
                <a:lnTo>
                  <a:pt x="2008" y="1802854"/>
                </a:lnTo>
                <a:lnTo>
                  <a:pt x="0" y="1787569"/>
                </a:lnTo>
                <a:lnTo>
                  <a:pt x="0" y="78304"/>
                </a:lnTo>
                <a:lnTo>
                  <a:pt x="2008" y="61119"/>
                </a:lnTo>
                <a:lnTo>
                  <a:pt x="7986" y="47756"/>
                </a:lnTo>
                <a:lnTo>
                  <a:pt x="13987" y="34370"/>
                </a:lnTo>
                <a:lnTo>
                  <a:pt x="23958" y="22928"/>
                </a:lnTo>
                <a:lnTo>
                  <a:pt x="37922" y="13364"/>
                </a:lnTo>
                <a:lnTo>
                  <a:pt x="49901" y="57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7B475533-5D12-4B6A-ED73-590AA60D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>
            <a:extLst>
              <a:ext uri="{FF2B5EF4-FFF2-40B4-BE49-F238E27FC236}">
                <a16:creationId xmlns:a16="http://schemas.microsoft.com/office/drawing/2014/main" id="{23EC23F0-BB59-0655-7B47-32F23615B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Shortest Job First</a:t>
            </a:r>
            <a:endParaRPr sz="2500" b="1" dirty="0"/>
          </a:p>
        </p:txBody>
      </p:sp>
      <p:sp>
        <p:nvSpPr>
          <p:cNvPr id="857" name="Google Shape;857;p42">
            <a:extLst>
              <a:ext uri="{FF2B5EF4-FFF2-40B4-BE49-F238E27FC236}">
                <a16:creationId xmlns:a16="http://schemas.microsoft.com/office/drawing/2014/main" id="{020807A4-4A34-5DDB-EE73-EF4B5F74E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950" y="890456"/>
            <a:ext cx="7877656" cy="399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Function SJF(n, processes[])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For each time unit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1. Handle arriving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For each process that arrives at time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a processor is idle, assign the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Else, add the process to the waiting queue.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2. Execute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For each processor: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idle, assign the shortest job from the waiting queue.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Else, process for 1 unit of time, update its state.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process finishes or needs next phase, handle transition.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3. Check termination: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If all processes have finished, print the results and exit.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</p:txBody>
      </p:sp>
      <p:grpSp>
        <p:nvGrpSpPr>
          <p:cNvPr id="858" name="Google Shape;858;p42">
            <a:extLst>
              <a:ext uri="{FF2B5EF4-FFF2-40B4-BE49-F238E27FC236}">
                <a16:creationId xmlns:a16="http://schemas.microsoft.com/office/drawing/2014/main" id="{E09ECD8E-DD7E-CAF4-CCFC-64B0FA78D415}"/>
              </a:ext>
            </a:extLst>
          </p:cNvPr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>
              <a:extLst>
                <a:ext uri="{FF2B5EF4-FFF2-40B4-BE49-F238E27FC236}">
                  <a16:creationId xmlns:a16="http://schemas.microsoft.com/office/drawing/2014/main" id="{1EC815D5-2AE2-DD58-BE75-AE3454702D99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>
              <a:extLst>
                <a:ext uri="{FF2B5EF4-FFF2-40B4-BE49-F238E27FC236}">
                  <a16:creationId xmlns:a16="http://schemas.microsoft.com/office/drawing/2014/main" id="{D2ADA4D1-9989-2881-B5BD-8B80636F681B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>
              <a:extLst>
                <a:ext uri="{FF2B5EF4-FFF2-40B4-BE49-F238E27FC236}">
                  <a16:creationId xmlns:a16="http://schemas.microsoft.com/office/drawing/2014/main" id="{74FC01A2-62D2-FC3D-9132-66BBD27181DF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>
              <a:extLst>
                <a:ext uri="{FF2B5EF4-FFF2-40B4-BE49-F238E27FC236}">
                  <a16:creationId xmlns:a16="http://schemas.microsoft.com/office/drawing/2014/main" id="{A8C14BE1-32F0-DDED-0651-2ADD890A8BF4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>
              <a:extLst>
                <a:ext uri="{FF2B5EF4-FFF2-40B4-BE49-F238E27FC236}">
                  <a16:creationId xmlns:a16="http://schemas.microsoft.com/office/drawing/2014/main" id="{2796C5A5-F4DB-7EF2-8FE3-76ED51BF6963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>
              <a:extLst>
                <a:ext uri="{FF2B5EF4-FFF2-40B4-BE49-F238E27FC236}">
                  <a16:creationId xmlns:a16="http://schemas.microsoft.com/office/drawing/2014/main" id="{95E503F1-DD31-C6DE-EC37-6DF7E92F8F2B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>
              <a:extLst>
                <a:ext uri="{FF2B5EF4-FFF2-40B4-BE49-F238E27FC236}">
                  <a16:creationId xmlns:a16="http://schemas.microsoft.com/office/drawing/2014/main" id="{AA7CD800-C693-62CA-5C80-B0CAE1AF7367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>
              <a:extLst>
                <a:ext uri="{FF2B5EF4-FFF2-40B4-BE49-F238E27FC236}">
                  <a16:creationId xmlns:a16="http://schemas.microsoft.com/office/drawing/2014/main" id="{666BA66C-E99F-9E81-7B92-3CCB37106A92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>
              <a:extLst>
                <a:ext uri="{FF2B5EF4-FFF2-40B4-BE49-F238E27FC236}">
                  <a16:creationId xmlns:a16="http://schemas.microsoft.com/office/drawing/2014/main" id="{4782A8C5-1D93-3B3F-4918-8C3B301BBF45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>
              <a:extLst>
                <a:ext uri="{FF2B5EF4-FFF2-40B4-BE49-F238E27FC236}">
                  <a16:creationId xmlns:a16="http://schemas.microsoft.com/office/drawing/2014/main" id="{B64968BB-7647-415B-976B-D431114EBA03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>
              <a:extLst>
                <a:ext uri="{FF2B5EF4-FFF2-40B4-BE49-F238E27FC236}">
                  <a16:creationId xmlns:a16="http://schemas.microsoft.com/office/drawing/2014/main" id="{AB475A19-6EA6-B49C-0CEF-1B736D2D86C6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>
              <a:extLst>
                <a:ext uri="{FF2B5EF4-FFF2-40B4-BE49-F238E27FC236}">
                  <a16:creationId xmlns:a16="http://schemas.microsoft.com/office/drawing/2014/main" id="{BCD494DB-2CA6-B04E-E6C2-9B2DE4843CB0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>
              <a:extLst>
                <a:ext uri="{FF2B5EF4-FFF2-40B4-BE49-F238E27FC236}">
                  <a16:creationId xmlns:a16="http://schemas.microsoft.com/office/drawing/2014/main" id="{E5F8518C-9D64-DEFA-23FB-7F7F19883632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>
              <a:extLst>
                <a:ext uri="{FF2B5EF4-FFF2-40B4-BE49-F238E27FC236}">
                  <a16:creationId xmlns:a16="http://schemas.microsoft.com/office/drawing/2014/main" id="{5104BC49-CB7D-1A5E-75C1-9AED9091FE33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>
              <a:extLst>
                <a:ext uri="{FF2B5EF4-FFF2-40B4-BE49-F238E27FC236}">
                  <a16:creationId xmlns:a16="http://schemas.microsoft.com/office/drawing/2014/main" id="{CB09A63F-3642-361D-2718-FA3D5678826B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>
              <a:extLst>
                <a:ext uri="{FF2B5EF4-FFF2-40B4-BE49-F238E27FC236}">
                  <a16:creationId xmlns:a16="http://schemas.microsoft.com/office/drawing/2014/main" id="{E77A891E-E8B2-3717-CC20-929FC05983B2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>
              <a:extLst>
                <a:ext uri="{FF2B5EF4-FFF2-40B4-BE49-F238E27FC236}">
                  <a16:creationId xmlns:a16="http://schemas.microsoft.com/office/drawing/2014/main" id="{EFBBCA7A-DA4C-3A50-8A9B-57DB09DECC9C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>
              <a:extLst>
                <a:ext uri="{FF2B5EF4-FFF2-40B4-BE49-F238E27FC236}">
                  <a16:creationId xmlns:a16="http://schemas.microsoft.com/office/drawing/2014/main" id="{FF17DB62-338A-8EA6-08D4-D61787C8B3FB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>
              <a:extLst>
                <a:ext uri="{FF2B5EF4-FFF2-40B4-BE49-F238E27FC236}">
                  <a16:creationId xmlns:a16="http://schemas.microsoft.com/office/drawing/2014/main" id="{B271A73C-0C8C-80DD-54B8-29FD18D9C424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>
              <a:extLst>
                <a:ext uri="{FF2B5EF4-FFF2-40B4-BE49-F238E27FC236}">
                  <a16:creationId xmlns:a16="http://schemas.microsoft.com/office/drawing/2014/main" id="{D2E95FB5-ECB9-3F2E-1A56-6A928F9342E5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>
              <a:extLst>
                <a:ext uri="{FF2B5EF4-FFF2-40B4-BE49-F238E27FC236}">
                  <a16:creationId xmlns:a16="http://schemas.microsoft.com/office/drawing/2014/main" id="{D6AB420B-F714-9078-BFBB-D1375B9A6050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>
              <a:extLst>
                <a:ext uri="{FF2B5EF4-FFF2-40B4-BE49-F238E27FC236}">
                  <a16:creationId xmlns:a16="http://schemas.microsoft.com/office/drawing/2014/main" id="{A5D162A6-C333-FDE3-65FB-70CEE103C584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>
              <a:extLst>
                <a:ext uri="{FF2B5EF4-FFF2-40B4-BE49-F238E27FC236}">
                  <a16:creationId xmlns:a16="http://schemas.microsoft.com/office/drawing/2014/main" id="{05606428-A0C8-061A-4863-9C5D0D451D93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>
              <a:extLst>
                <a:ext uri="{FF2B5EF4-FFF2-40B4-BE49-F238E27FC236}">
                  <a16:creationId xmlns:a16="http://schemas.microsoft.com/office/drawing/2014/main" id="{7AB3B758-7EE3-8A9F-4BA9-52AABBD40EE3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966793B0-3134-D50D-AF9F-1AD3DAC3D644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FC0D68DD-F0CF-B8FE-7B04-12EE55BD2567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139EFD4B-37B0-3667-9936-1788ACA07243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>
              <a:extLst>
                <a:ext uri="{FF2B5EF4-FFF2-40B4-BE49-F238E27FC236}">
                  <a16:creationId xmlns:a16="http://schemas.microsoft.com/office/drawing/2014/main" id="{B1198AAF-746E-5080-BCD7-7633598F0FBC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>
              <a:extLst>
                <a:ext uri="{FF2B5EF4-FFF2-40B4-BE49-F238E27FC236}">
                  <a16:creationId xmlns:a16="http://schemas.microsoft.com/office/drawing/2014/main" id="{CA366EF4-2CDF-159F-2A6B-F4FC92E3B88E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>
              <a:extLst>
                <a:ext uri="{FF2B5EF4-FFF2-40B4-BE49-F238E27FC236}">
                  <a16:creationId xmlns:a16="http://schemas.microsoft.com/office/drawing/2014/main" id="{B3CF7892-875E-AC0C-69D4-ED1D05C51B71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>
              <a:extLst>
                <a:ext uri="{FF2B5EF4-FFF2-40B4-BE49-F238E27FC236}">
                  <a16:creationId xmlns:a16="http://schemas.microsoft.com/office/drawing/2014/main" id="{6C71344E-9542-58A8-1CB1-DE102D13B763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>
              <a:extLst>
                <a:ext uri="{FF2B5EF4-FFF2-40B4-BE49-F238E27FC236}">
                  <a16:creationId xmlns:a16="http://schemas.microsoft.com/office/drawing/2014/main" id="{C7634509-43CD-6604-F394-8212E69610BB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>
              <a:extLst>
                <a:ext uri="{FF2B5EF4-FFF2-40B4-BE49-F238E27FC236}">
                  <a16:creationId xmlns:a16="http://schemas.microsoft.com/office/drawing/2014/main" id="{7703F9E1-9524-0C6E-4FE1-C9E13F43AA63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>
              <a:extLst>
                <a:ext uri="{FF2B5EF4-FFF2-40B4-BE49-F238E27FC236}">
                  <a16:creationId xmlns:a16="http://schemas.microsoft.com/office/drawing/2014/main" id="{AAFF150E-361E-03B6-1F04-7D9AA4F0C12C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>
              <a:extLst>
                <a:ext uri="{FF2B5EF4-FFF2-40B4-BE49-F238E27FC236}">
                  <a16:creationId xmlns:a16="http://schemas.microsoft.com/office/drawing/2014/main" id="{CBD8B992-AE87-59D6-92F1-849219570258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>
              <a:extLst>
                <a:ext uri="{FF2B5EF4-FFF2-40B4-BE49-F238E27FC236}">
                  <a16:creationId xmlns:a16="http://schemas.microsoft.com/office/drawing/2014/main" id="{BCE824B4-25C0-3565-95A6-EB64124AEE0C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>
              <a:extLst>
                <a:ext uri="{FF2B5EF4-FFF2-40B4-BE49-F238E27FC236}">
                  <a16:creationId xmlns:a16="http://schemas.microsoft.com/office/drawing/2014/main" id="{F33A686F-BDFC-9F40-51D0-05B252D5B5F1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>
              <a:extLst>
                <a:ext uri="{FF2B5EF4-FFF2-40B4-BE49-F238E27FC236}">
                  <a16:creationId xmlns:a16="http://schemas.microsoft.com/office/drawing/2014/main" id="{5E2878AA-6D9D-48F7-A303-AFB44DA73AD8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>
              <a:extLst>
                <a:ext uri="{FF2B5EF4-FFF2-40B4-BE49-F238E27FC236}">
                  <a16:creationId xmlns:a16="http://schemas.microsoft.com/office/drawing/2014/main" id="{AB0BD22F-30B5-B76B-7CD8-180FF029C22F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>
              <a:extLst>
                <a:ext uri="{FF2B5EF4-FFF2-40B4-BE49-F238E27FC236}">
                  <a16:creationId xmlns:a16="http://schemas.microsoft.com/office/drawing/2014/main" id="{FD697C46-923E-D9A4-A859-C24227FE9B29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>
              <a:extLst>
                <a:ext uri="{FF2B5EF4-FFF2-40B4-BE49-F238E27FC236}">
                  <a16:creationId xmlns:a16="http://schemas.microsoft.com/office/drawing/2014/main" id="{30D2DF51-AA4D-C003-33FC-B6B3B1E50284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>
              <a:extLst>
                <a:ext uri="{FF2B5EF4-FFF2-40B4-BE49-F238E27FC236}">
                  <a16:creationId xmlns:a16="http://schemas.microsoft.com/office/drawing/2014/main" id="{F3399FD0-6FC9-0015-13C7-D73A4E6E132E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>
              <a:extLst>
                <a:ext uri="{FF2B5EF4-FFF2-40B4-BE49-F238E27FC236}">
                  <a16:creationId xmlns:a16="http://schemas.microsoft.com/office/drawing/2014/main" id="{33DADD39-3ECE-F622-1E6F-D735A9CE76F3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>
              <a:extLst>
                <a:ext uri="{FF2B5EF4-FFF2-40B4-BE49-F238E27FC236}">
                  <a16:creationId xmlns:a16="http://schemas.microsoft.com/office/drawing/2014/main" id="{9C1F4B56-1AA4-D06A-79CF-FB823119670D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>
              <a:extLst>
                <a:ext uri="{FF2B5EF4-FFF2-40B4-BE49-F238E27FC236}">
                  <a16:creationId xmlns:a16="http://schemas.microsoft.com/office/drawing/2014/main" id="{4C6A11A8-FA79-28E3-5806-1F53CC1E229B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>
              <a:extLst>
                <a:ext uri="{FF2B5EF4-FFF2-40B4-BE49-F238E27FC236}">
                  <a16:creationId xmlns:a16="http://schemas.microsoft.com/office/drawing/2014/main" id="{1927AB9E-367D-9CAC-64F0-6DD6CE55C268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>
              <a:extLst>
                <a:ext uri="{FF2B5EF4-FFF2-40B4-BE49-F238E27FC236}">
                  <a16:creationId xmlns:a16="http://schemas.microsoft.com/office/drawing/2014/main" id="{5B24C268-F82B-F246-FF69-ED10BE829179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>
              <a:extLst>
                <a:ext uri="{FF2B5EF4-FFF2-40B4-BE49-F238E27FC236}">
                  <a16:creationId xmlns:a16="http://schemas.microsoft.com/office/drawing/2014/main" id="{C0E3B721-4F18-DA70-71BB-1B4BE8517412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>
              <a:extLst>
                <a:ext uri="{FF2B5EF4-FFF2-40B4-BE49-F238E27FC236}">
                  <a16:creationId xmlns:a16="http://schemas.microsoft.com/office/drawing/2014/main" id="{ED855E4F-9EEB-F42D-9743-091567EEAC1F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>
              <a:extLst>
                <a:ext uri="{FF2B5EF4-FFF2-40B4-BE49-F238E27FC236}">
                  <a16:creationId xmlns:a16="http://schemas.microsoft.com/office/drawing/2014/main" id="{C82020C2-275E-2829-718F-467F2578E609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>
              <a:extLst>
                <a:ext uri="{FF2B5EF4-FFF2-40B4-BE49-F238E27FC236}">
                  <a16:creationId xmlns:a16="http://schemas.microsoft.com/office/drawing/2014/main" id="{E8B1DAF5-6379-3214-9220-C341775DD4B9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>
              <a:extLst>
                <a:ext uri="{FF2B5EF4-FFF2-40B4-BE49-F238E27FC236}">
                  <a16:creationId xmlns:a16="http://schemas.microsoft.com/office/drawing/2014/main" id="{8EAB41DF-4176-F707-3CEC-76F78CC3C6D4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>
              <a:extLst>
                <a:ext uri="{FF2B5EF4-FFF2-40B4-BE49-F238E27FC236}">
                  <a16:creationId xmlns:a16="http://schemas.microsoft.com/office/drawing/2014/main" id="{E13E9747-5F4B-0C79-248A-2FF194DA6784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>
              <a:extLst>
                <a:ext uri="{FF2B5EF4-FFF2-40B4-BE49-F238E27FC236}">
                  <a16:creationId xmlns:a16="http://schemas.microsoft.com/office/drawing/2014/main" id="{226B9FDD-5FCE-A878-0DB7-40333DE83369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>
              <a:extLst>
                <a:ext uri="{FF2B5EF4-FFF2-40B4-BE49-F238E27FC236}">
                  <a16:creationId xmlns:a16="http://schemas.microsoft.com/office/drawing/2014/main" id="{92AF1D2C-7345-7D89-2CB5-6493581B070D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>
              <a:extLst>
                <a:ext uri="{FF2B5EF4-FFF2-40B4-BE49-F238E27FC236}">
                  <a16:creationId xmlns:a16="http://schemas.microsoft.com/office/drawing/2014/main" id="{CAB90C23-23CF-5FF9-68A3-3485FAA36A8C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>
              <a:extLst>
                <a:ext uri="{FF2B5EF4-FFF2-40B4-BE49-F238E27FC236}">
                  <a16:creationId xmlns:a16="http://schemas.microsoft.com/office/drawing/2014/main" id="{ECC36E85-2A87-5905-BB45-CEAE4A64D10C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>
              <a:extLst>
                <a:ext uri="{FF2B5EF4-FFF2-40B4-BE49-F238E27FC236}">
                  <a16:creationId xmlns:a16="http://schemas.microsoft.com/office/drawing/2014/main" id="{20F3BC00-DCF7-6E4C-8361-E6930358B3F2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>
              <a:extLst>
                <a:ext uri="{FF2B5EF4-FFF2-40B4-BE49-F238E27FC236}">
                  <a16:creationId xmlns:a16="http://schemas.microsoft.com/office/drawing/2014/main" id="{ADAA2206-D1C8-D601-17AF-FDA65FFF23DB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>
              <a:extLst>
                <a:ext uri="{FF2B5EF4-FFF2-40B4-BE49-F238E27FC236}">
                  <a16:creationId xmlns:a16="http://schemas.microsoft.com/office/drawing/2014/main" id="{EF32D111-6749-68DF-ADCD-F56767DDA859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>
              <a:extLst>
                <a:ext uri="{FF2B5EF4-FFF2-40B4-BE49-F238E27FC236}">
                  <a16:creationId xmlns:a16="http://schemas.microsoft.com/office/drawing/2014/main" id="{2B78ECEF-B13C-85FF-53D5-E1B4632D4EC0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>
              <a:extLst>
                <a:ext uri="{FF2B5EF4-FFF2-40B4-BE49-F238E27FC236}">
                  <a16:creationId xmlns:a16="http://schemas.microsoft.com/office/drawing/2014/main" id="{DCB730C8-8AC4-6440-D50F-F2197F3B0FB8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394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F11EBBB6-7580-302D-6F25-E576C341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976564E3-1ABB-D8A5-3551-5A56CA387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Shortest Job First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C70C2-085A-B721-2DAA-84801749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9" y="1159329"/>
            <a:ext cx="7141302" cy="28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1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6598F8A2-5DDA-C29A-6A23-427AD810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>
            <a:extLst>
              <a:ext uri="{FF2B5EF4-FFF2-40B4-BE49-F238E27FC236}">
                <a16:creationId xmlns:a16="http://schemas.microsoft.com/office/drawing/2014/main" id="{15EED756-660D-05FD-2B0B-452047196A46}"/>
              </a:ext>
            </a:extLst>
          </p:cNvPr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3">
            <a:extLst>
              <a:ext uri="{FF2B5EF4-FFF2-40B4-BE49-F238E27FC236}">
                <a16:creationId xmlns:a16="http://schemas.microsoft.com/office/drawing/2014/main" id="{36065D68-E4AF-26EB-E29E-2F38593679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1591" y="2140544"/>
            <a:ext cx="3903972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Efficiency:</a:t>
            </a:r>
            <a:r>
              <a:rPr lang="en-US" sz="1200" dirty="0"/>
              <a:t> </a:t>
            </a:r>
            <a:r>
              <a:rPr lang="en-US" sz="1200" dirty="0" err="1"/>
              <a:t>SJF</a:t>
            </a:r>
            <a:r>
              <a:rPr lang="en-US" sz="1200" dirty="0"/>
              <a:t> reduces the average waiting time by prioritizing processes with shorter burst</a:t>
            </a:r>
            <a:r>
              <a:rPr lang="vi-VN" sz="1200" dirty="0"/>
              <a:t> </a:t>
            </a:r>
            <a:r>
              <a:rPr lang="en-US" sz="1200" dirty="0"/>
              <a:t>times.</a:t>
            </a: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Better Load Balancing: </a:t>
            </a:r>
            <a:r>
              <a:rPr lang="en-US" sz="1200" dirty="0"/>
              <a:t>By selecting the shortest job next, </a:t>
            </a:r>
            <a:r>
              <a:rPr lang="en-US" sz="1200" dirty="0" err="1"/>
              <a:t>SJF</a:t>
            </a:r>
            <a:r>
              <a:rPr lang="en-US" sz="1200" dirty="0"/>
              <a:t> ensures quicker process turn</a:t>
            </a:r>
            <a:r>
              <a:rPr lang="vi-VN" sz="1200" dirty="0"/>
              <a:t> </a:t>
            </a:r>
            <a:r>
              <a:rPr lang="en-US" sz="1200" dirty="0"/>
              <a:t>overs,</a:t>
            </a:r>
            <a:r>
              <a:rPr lang="vi-VN" sz="1200" dirty="0"/>
              <a:t> </a:t>
            </a:r>
            <a:r>
              <a:rPr lang="en-US" sz="1200" dirty="0"/>
              <a:t>which can help distribute the load among processors more evenly.</a:t>
            </a:r>
            <a:endParaRPr 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4" name="Google Shape;1294;p53">
            <a:extLst>
              <a:ext uri="{FF2B5EF4-FFF2-40B4-BE49-F238E27FC236}">
                <a16:creationId xmlns:a16="http://schemas.microsoft.com/office/drawing/2014/main" id="{AC93F025-83CA-7765-AA73-F55B9969F0D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34300" y="1832865"/>
            <a:ext cx="4518336" cy="2665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b="1" dirty="0"/>
              <a:t>Complexity:</a:t>
            </a:r>
            <a:r>
              <a:rPr lang="en-US" sz="1400" dirty="0"/>
              <a:t> Using a priority queue adds complexity compared to simpler </a:t>
            </a:r>
            <a:r>
              <a:rPr lang="en-US" sz="1400" dirty="0" err="1"/>
              <a:t>FCFS</a:t>
            </a:r>
            <a:r>
              <a:rPr lang="en-US" sz="1400" dirty="0"/>
              <a:t> scheduling,</a:t>
            </a:r>
            <a:r>
              <a:rPr lang="vi-VN" sz="1400" dirty="0"/>
              <a:t> </a:t>
            </a:r>
            <a:r>
              <a:rPr lang="en-US" sz="1400" dirty="0"/>
              <a:t>especially when dynamically sorting by burst time.</a:t>
            </a:r>
            <a:endParaRPr lang="vi-VN" sz="14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sz="14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b="1" dirty="0"/>
              <a:t>Starvation:</a:t>
            </a:r>
            <a:r>
              <a:rPr lang="en-US" sz="1400" dirty="0"/>
              <a:t> Processes with long burst times may experience starvation if shorter tasks continuously enter the queue.</a:t>
            </a:r>
            <a:endParaRPr sz="14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>
            <a:extLst>
              <a:ext uri="{FF2B5EF4-FFF2-40B4-BE49-F238E27FC236}">
                <a16:creationId xmlns:a16="http://schemas.microsoft.com/office/drawing/2014/main" id="{DA53FC99-C8DD-D1F4-42C8-055617D6EAA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1296" name="Google Shape;1296;p53">
            <a:extLst>
              <a:ext uri="{FF2B5EF4-FFF2-40B4-BE49-F238E27FC236}">
                <a16:creationId xmlns:a16="http://schemas.microsoft.com/office/drawing/2014/main" id="{E59B3A1D-33C4-D9AB-421C-258DB0C341B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</a:t>
            </a:r>
            <a:endParaRPr dirty="0"/>
          </a:p>
        </p:txBody>
      </p:sp>
      <p:grpSp>
        <p:nvGrpSpPr>
          <p:cNvPr id="1297" name="Google Shape;1297;p53">
            <a:extLst>
              <a:ext uri="{FF2B5EF4-FFF2-40B4-BE49-F238E27FC236}">
                <a16:creationId xmlns:a16="http://schemas.microsoft.com/office/drawing/2014/main" id="{94F0E177-F561-8DEF-C5F5-0C41164F5634}"/>
              </a:ext>
            </a:extLst>
          </p:cNvPr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>
              <a:extLst>
                <a:ext uri="{FF2B5EF4-FFF2-40B4-BE49-F238E27FC236}">
                  <a16:creationId xmlns:a16="http://schemas.microsoft.com/office/drawing/2014/main" id="{0ED35586-547F-38A1-3EC5-4D3F81A046FB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>
              <a:extLst>
                <a:ext uri="{FF2B5EF4-FFF2-40B4-BE49-F238E27FC236}">
                  <a16:creationId xmlns:a16="http://schemas.microsoft.com/office/drawing/2014/main" id="{B41AAFE0-EB90-0035-EAC3-20F2117F3D23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>
              <a:extLst>
                <a:ext uri="{FF2B5EF4-FFF2-40B4-BE49-F238E27FC236}">
                  <a16:creationId xmlns:a16="http://schemas.microsoft.com/office/drawing/2014/main" id="{EED6DF7B-CD21-4F95-7D04-A688AE74FF8C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>
              <a:extLst>
                <a:ext uri="{FF2B5EF4-FFF2-40B4-BE49-F238E27FC236}">
                  <a16:creationId xmlns:a16="http://schemas.microsoft.com/office/drawing/2014/main" id="{021CC091-73B7-172D-F596-BA4DF6444CF6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>
              <a:extLst>
                <a:ext uri="{FF2B5EF4-FFF2-40B4-BE49-F238E27FC236}">
                  <a16:creationId xmlns:a16="http://schemas.microsoft.com/office/drawing/2014/main" id="{FB2C0659-93B9-520E-2C78-F31123AE6DCB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>
              <a:extLst>
                <a:ext uri="{FF2B5EF4-FFF2-40B4-BE49-F238E27FC236}">
                  <a16:creationId xmlns:a16="http://schemas.microsoft.com/office/drawing/2014/main" id="{1BF50898-4E59-477D-5644-F1CEE7087282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>
              <a:extLst>
                <a:ext uri="{FF2B5EF4-FFF2-40B4-BE49-F238E27FC236}">
                  <a16:creationId xmlns:a16="http://schemas.microsoft.com/office/drawing/2014/main" id="{E1B383AA-9215-51F8-F4BB-F69406C97001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>
              <a:extLst>
                <a:ext uri="{FF2B5EF4-FFF2-40B4-BE49-F238E27FC236}">
                  <a16:creationId xmlns:a16="http://schemas.microsoft.com/office/drawing/2014/main" id="{D4075BF6-BA93-C428-6ABF-2A7E5E91B197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>
              <a:extLst>
                <a:ext uri="{FF2B5EF4-FFF2-40B4-BE49-F238E27FC236}">
                  <a16:creationId xmlns:a16="http://schemas.microsoft.com/office/drawing/2014/main" id="{C9E045EB-9A9A-F654-6934-B335BF6A4411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>
              <a:extLst>
                <a:ext uri="{FF2B5EF4-FFF2-40B4-BE49-F238E27FC236}">
                  <a16:creationId xmlns:a16="http://schemas.microsoft.com/office/drawing/2014/main" id="{152BA6AA-DD3D-44EE-3A19-D506E3F3E8BB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>
              <a:extLst>
                <a:ext uri="{FF2B5EF4-FFF2-40B4-BE49-F238E27FC236}">
                  <a16:creationId xmlns:a16="http://schemas.microsoft.com/office/drawing/2014/main" id="{8890C40F-ABDC-7B24-7178-A4A3812B4743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>
              <a:extLst>
                <a:ext uri="{FF2B5EF4-FFF2-40B4-BE49-F238E27FC236}">
                  <a16:creationId xmlns:a16="http://schemas.microsoft.com/office/drawing/2014/main" id="{E06B794C-B89F-CC09-09F9-C3D311856CC8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>
              <a:extLst>
                <a:ext uri="{FF2B5EF4-FFF2-40B4-BE49-F238E27FC236}">
                  <a16:creationId xmlns:a16="http://schemas.microsoft.com/office/drawing/2014/main" id="{64B3D9C2-C2CD-281F-2A26-52944D06FC7B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>
              <a:extLst>
                <a:ext uri="{FF2B5EF4-FFF2-40B4-BE49-F238E27FC236}">
                  <a16:creationId xmlns:a16="http://schemas.microsoft.com/office/drawing/2014/main" id="{888832F9-045A-F7A7-9C32-8527CAB61ABA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7;p67">
            <a:extLst>
              <a:ext uri="{FF2B5EF4-FFF2-40B4-BE49-F238E27FC236}">
                <a16:creationId xmlns:a16="http://schemas.microsoft.com/office/drawing/2014/main" id="{87E178C8-8D9A-80A5-6B0B-B8051385F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51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Shortest Job First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1744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59"/>
          <p:cNvSpPr txBox="1">
            <a:spLocks noGrp="1"/>
          </p:cNvSpPr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Shortest Time-to-Completion First</a:t>
            </a:r>
          </a:p>
        </p:txBody>
      </p:sp>
      <p:sp>
        <p:nvSpPr>
          <p:cNvPr id="1527" name="Google Shape;1527;p59"/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8" name="Google Shape;1528;p59"/>
          <p:cNvGrpSpPr/>
          <p:nvPr/>
        </p:nvGrpSpPr>
        <p:grpSpPr>
          <a:xfrm>
            <a:off x="6080510" y="3981311"/>
            <a:ext cx="564698" cy="627192"/>
            <a:chOff x="2877151" y="3108530"/>
            <a:chExt cx="665290" cy="738916"/>
          </a:xfrm>
        </p:grpSpPr>
        <p:sp>
          <p:nvSpPr>
            <p:cNvPr id="1529" name="Google Shape;1529;p59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798349" y="1698449"/>
            <a:ext cx="7704000" cy="27068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7274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Shortest Time-to-Completion First</a:t>
            </a:r>
            <a:endParaRPr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1004712" y="2418932"/>
            <a:ext cx="3390600" cy="1368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Using a priority queue, waiting, to manage processes waiting for execution.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At each time unit </a:t>
            </a:r>
            <a:r>
              <a:rPr lang="en-US" sz="1200" i="1" dirty="0"/>
              <a:t>t</a:t>
            </a:r>
            <a:r>
              <a:rPr lang="en-US" sz="1200" dirty="0"/>
              <a:t>, processes that are ready are added to the waiting queue if no CPU is available.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process with the shortest remaining burst time is selected for each available CPU to optimize processing time and reduce wait time.</a:t>
            </a:r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4837113" y="2746249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</a:t>
            </a:r>
            <a:r>
              <a:rPr lang="en-US" sz="1200" dirty="0" err="1"/>
              <a:t>match_preferences</a:t>
            </a:r>
            <a:r>
              <a:rPr lang="en-US" sz="1200" dirty="0"/>
              <a:t>() function assists in reassigning processes, prioritizing reallocation to the CPU a process last used if that CPU is free, which helps to optimize performance.</a:t>
            </a:r>
            <a:endParaRPr sz="1200"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7741187" y="4159590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7E946D64-3369-9623-2D2C-BD1A5FB4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>
            <a:extLst>
              <a:ext uri="{FF2B5EF4-FFF2-40B4-BE49-F238E27FC236}">
                <a16:creationId xmlns:a16="http://schemas.microsoft.com/office/drawing/2014/main" id="{47A0E37E-AA52-AA53-D49D-D2178D3DE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Shortest Job First</a:t>
            </a:r>
            <a:endParaRPr sz="2500" b="1" dirty="0"/>
          </a:p>
        </p:txBody>
      </p:sp>
      <p:sp>
        <p:nvSpPr>
          <p:cNvPr id="857" name="Google Shape;857;p42">
            <a:extLst>
              <a:ext uri="{FF2B5EF4-FFF2-40B4-BE49-F238E27FC236}">
                <a16:creationId xmlns:a16="http://schemas.microsoft.com/office/drawing/2014/main" id="{E477CE83-0702-FE7B-5C91-952EEFD427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172" y="817890"/>
            <a:ext cx="7877656" cy="4197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Function STCF(n, processes[])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    For each time unit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1. Handle arriving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While processes arrive at time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Add them to the waiting queue with their burst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2. Reassign processors: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For each processor: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If not idle, add the process to the waiting queue and clear the processor.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Assign the next process from the waiting queue to the processor.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3. Execute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For each processor: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If idle, mark it as idle.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Else, process for 1 unit of time, update its state.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    If process finishes, handle transitions or termination.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4. Check termination: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If all processes are finished, print results and exit.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</p:txBody>
      </p:sp>
      <p:grpSp>
        <p:nvGrpSpPr>
          <p:cNvPr id="858" name="Google Shape;858;p42">
            <a:extLst>
              <a:ext uri="{FF2B5EF4-FFF2-40B4-BE49-F238E27FC236}">
                <a16:creationId xmlns:a16="http://schemas.microsoft.com/office/drawing/2014/main" id="{81B2EBEB-C9D3-2884-6B3C-49D0DCCDBA66}"/>
              </a:ext>
            </a:extLst>
          </p:cNvPr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>
              <a:extLst>
                <a:ext uri="{FF2B5EF4-FFF2-40B4-BE49-F238E27FC236}">
                  <a16:creationId xmlns:a16="http://schemas.microsoft.com/office/drawing/2014/main" id="{D634827F-DAD1-4214-6DB3-4C491BA018A5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>
              <a:extLst>
                <a:ext uri="{FF2B5EF4-FFF2-40B4-BE49-F238E27FC236}">
                  <a16:creationId xmlns:a16="http://schemas.microsoft.com/office/drawing/2014/main" id="{2A22DC23-C5A2-FA7E-50CD-83B8A21275B2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>
              <a:extLst>
                <a:ext uri="{FF2B5EF4-FFF2-40B4-BE49-F238E27FC236}">
                  <a16:creationId xmlns:a16="http://schemas.microsoft.com/office/drawing/2014/main" id="{954134BD-2C9D-85E3-D475-F60D7C0CFE93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>
              <a:extLst>
                <a:ext uri="{FF2B5EF4-FFF2-40B4-BE49-F238E27FC236}">
                  <a16:creationId xmlns:a16="http://schemas.microsoft.com/office/drawing/2014/main" id="{2001D4B8-0E3C-EC17-30C9-A61F539E38F4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>
              <a:extLst>
                <a:ext uri="{FF2B5EF4-FFF2-40B4-BE49-F238E27FC236}">
                  <a16:creationId xmlns:a16="http://schemas.microsoft.com/office/drawing/2014/main" id="{5E300384-9022-B636-42D8-DF2BFA64F1E6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>
              <a:extLst>
                <a:ext uri="{FF2B5EF4-FFF2-40B4-BE49-F238E27FC236}">
                  <a16:creationId xmlns:a16="http://schemas.microsoft.com/office/drawing/2014/main" id="{05B6623E-E94F-6C80-6CAE-91CA866A3B9E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>
              <a:extLst>
                <a:ext uri="{FF2B5EF4-FFF2-40B4-BE49-F238E27FC236}">
                  <a16:creationId xmlns:a16="http://schemas.microsoft.com/office/drawing/2014/main" id="{BFBE9B53-C759-21ED-4041-B0CD6D98AB27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>
              <a:extLst>
                <a:ext uri="{FF2B5EF4-FFF2-40B4-BE49-F238E27FC236}">
                  <a16:creationId xmlns:a16="http://schemas.microsoft.com/office/drawing/2014/main" id="{93E09B41-7B30-5150-80AF-7DFFE5C66A65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>
              <a:extLst>
                <a:ext uri="{FF2B5EF4-FFF2-40B4-BE49-F238E27FC236}">
                  <a16:creationId xmlns:a16="http://schemas.microsoft.com/office/drawing/2014/main" id="{CD71C918-9B1D-F1F6-361C-A48F6BE4CC79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>
              <a:extLst>
                <a:ext uri="{FF2B5EF4-FFF2-40B4-BE49-F238E27FC236}">
                  <a16:creationId xmlns:a16="http://schemas.microsoft.com/office/drawing/2014/main" id="{C75F861E-7FD5-4638-5E10-F813BD2959EC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>
              <a:extLst>
                <a:ext uri="{FF2B5EF4-FFF2-40B4-BE49-F238E27FC236}">
                  <a16:creationId xmlns:a16="http://schemas.microsoft.com/office/drawing/2014/main" id="{8E680F0B-51BC-744A-BEE0-0372EDBC17A7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>
              <a:extLst>
                <a:ext uri="{FF2B5EF4-FFF2-40B4-BE49-F238E27FC236}">
                  <a16:creationId xmlns:a16="http://schemas.microsoft.com/office/drawing/2014/main" id="{F21A8645-42A3-F06F-4950-0E55779244B3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>
              <a:extLst>
                <a:ext uri="{FF2B5EF4-FFF2-40B4-BE49-F238E27FC236}">
                  <a16:creationId xmlns:a16="http://schemas.microsoft.com/office/drawing/2014/main" id="{6EAA2924-4FA7-1322-EA80-00927724DB35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>
              <a:extLst>
                <a:ext uri="{FF2B5EF4-FFF2-40B4-BE49-F238E27FC236}">
                  <a16:creationId xmlns:a16="http://schemas.microsoft.com/office/drawing/2014/main" id="{7189BA28-1920-7706-880F-2D8D4E84F34A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>
              <a:extLst>
                <a:ext uri="{FF2B5EF4-FFF2-40B4-BE49-F238E27FC236}">
                  <a16:creationId xmlns:a16="http://schemas.microsoft.com/office/drawing/2014/main" id="{DC98AB53-E28B-5AE7-9345-1EC021589898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>
              <a:extLst>
                <a:ext uri="{FF2B5EF4-FFF2-40B4-BE49-F238E27FC236}">
                  <a16:creationId xmlns:a16="http://schemas.microsoft.com/office/drawing/2014/main" id="{967F25CC-83C5-C124-18B4-662018F4C70D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>
              <a:extLst>
                <a:ext uri="{FF2B5EF4-FFF2-40B4-BE49-F238E27FC236}">
                  <a16:creationId xmlns:a16="http://schemas.microsoft.com/office/drawing/2014/main" id="{E20E82ED-C7D6-224A-5B07-89F582AC17D5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>
              <a:extLst>
                <a:ext uri="{FF2B5EF4-FFF2-40B4-BE49-F238E27FC236}">
                  <a16:creationId xmlns:a16="http://schemas.microsoft.com/office/drawing/2014/main" id="{F3530641-8309-6C72-D2B1-020D74AE2D46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>
              <a:extLst>
                <a:ext uri="{FF2B5EF4-FFF2-40B4-BE49-F238E27FC236}">
                  <a16:creationId xmlns:a16="http://schemas.microsoft.com/office/drawing/2014/main" id="{647CD35D-3181-C6D3-CD10-62787A6CC512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>
              <a:extLst>
                <a:ext uri="{FF2B5EF4-FFF2-40B4-BE49-F238E27FC236}">
                  <a16:creationId xmlns:a16="http://schemas.microsoft.com/office/drawing/2014/main" id="{7CF6916F-B976-0855-AABD-8B2CD70F3602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>
              <a:extLst>
                <a:ext uri="{FF2B5EF4-FFF2-40B4-BE49-F238E27FC236}">
                  <a16:creationId xmlns:a16="http://schemas.microsoft.com/office/drawing/2014/main" id="{F1AD2BFA-4900-EC5E-F779-4D6F1C79B870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>
              <a:extLst>
                <a:ext uri="{FF2B5EF4-FFF2-40B4-BE49-F238E27FC236}">
                  <a16:creationId xmlns:a16="http://schemas.microsoft.com/office/drawing/2014/main" id="{DF9A4884-772B-DDD8-074C-028151620E78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>
              <a:extLst>
                <a:ext uri="{FF2B5EF4-FFF2-40B4-BE49-F238E27FC236}">
                  <a16:creationId xmlns:a16="http://schemas.microsoft.com/office/drawing/2014/main" id="{78E740CC-AC66-5528-1B92-6EA6C26E4F7F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>
              <a:extLst>
                <a:ext uri="{FF2B5EF4-FFF2-40B4-BE49-F238E27FC236}">
                  <a16:creationId xmlns:a16="http://schemas.microsoft.com/office/drawing/2014/main" id="{E09D432B-AA91-3C90-983B-4588DC84AC65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8E58EF27-6505-9DFD-3292-7821460E5738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8B919512-88E2-8699-607E-B31954672877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28917EC0-BB83-A0D0-386C-7E83806E9C92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>
              <a:extLst>
                <a:ext uri="{FF2B5EF4-FFF2-40B4-BE49-F238E27FC236}">
                  <a16:creationId xmlns:a16="http://schemas.microsoft.com/office/drawing/2014/main" id="{8CE7B04A-2D59-53FB-2BA1-5F3946F6A4C5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>
              <a:extLst>
                <a:ext uri="{FF2B5EF4-FFF2-40B4-BE49-F238E27FC236}">
                  <a16:creationId xmlns:a16="http://schemas.microsoft.com/office/drawing/2014/main" id="{96743967-DF18-92FC-690D-E1F96CA413AA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>
              <a:extLst>
                <a:ext uri="{FF2B5EF4-FFF2-40B4-BE49-F238E27FC236}">
                  <a16:creationId xmlns:a16="http://schemas.microsoft.com/office/drawing/2014/main" id="{28609FEB-F155-BB9B-3564-76B255D92A8E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>
              <a:extLst>
                <a:ext uri="{FF2B5EF4-FFF2-40B4-BE49-F238E27FC236}">
                  <a16:creationId xmlns:a16="http://schemas.microsoft.com/office/drawing/2014/main" id="{CDFC67FA-20E7-944D-C44E-D49E6713326D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>
              <a:extLst>
                <a:ext uri="{FF2B5EF4-FFF2-40B4-BE49-F238E27FC236}">
                  <a16:creationId xmlns:a16="http://schemas.microsoft.com/office/drawing/2014/main" id="{D52482FD-EA24-C7C0-3DCD-C8BBAD8A926F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>
              <a:extLst>
                <a:ext uri="{FF2B5EF4-FFF2-40B4-BE49-F238E27FC236}">
                  <a16:creationId xmlns:a16="http://schemas.microsoft.com/office/drawing/2014/main" id="{2DA1F714-72F6-7470-A050-90E73534012A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>
              <a:extLst>
                <a:ext uri="{FF2B5EF4-FFF2-40B4-BE49-F238E27FC236}">
                  <a16:creationId xmlns:a16="http://schemas.microsoft.com/office/drawing/2014/main" id="{531A3B4D-A9B2-F4CD-6DC2-EA7BA05F29AD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>
              <a:extLst>
                <a:ext uri="{FF2B5EF4-FFF2-40B4-BE49-F238E27FC236}">
                  <a16:creationId xmlns:a16="http://schemas.microsoft.com/office/drawing/2014/main" id="{753B907A-3FA0-45A4-7D79-5AE9C0434418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>
              <a:extLst>
                <a:ext uri="{FF2B5EF4-FFF2-40B4-BE49-F238E27FC236}">
                  <a16:creationId xmlns:a16="http://schemas.microsoft.com/office/drawing/2014/main" id="{FEDDE7AA-D585-54B4-337F-8DB3025DB9A9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>
              <a:extLst>
                <a:ext uri="{FF2B5EF4-FFF2-40B4-BE49-F238E27FC236}">
                  <a16:creationId xmlns:a16="http://schemas.microsoft.com/office/drawing/2014/main" id="{646821F8-BDDF-0EBC-5A40-5C3CD0B0B06E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>
              <a:extLst>
                <a:ext uri="{FF2B5EF4-FFF2-40B4-BE49-F238E27FC236}">
                  <a16:creationId xmlns:a16="http://schemas.microsoft.com/office/drawing/2014/main" id="{574F930E-CB08-59BB-C997-22BADC3774A3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>
              <a:extLst>
                <a:ext uri="{FF2B5EF4-FFF2-40B4-BE49-F238E27FC236}">
                  <a16:creationId xmlns:a16="http://schemas.microsoft.com/office/drawing/2014/main" id="{152E1A4C-3065-9AF8-D9D2-7A75B7A7B2CA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>
              <a:extLst>
                <a:ext uri="{FF2B5EF4-FFF2-40B4-BE49-F238E27FC236}">
                  <a16:creationId xmlns:a16="http://schemas.microsoft.com/office/drawing/2014/main" id="{C9E5A33A-008D-A04F-5353-95C777F9E2B7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>
              <a:extLst>
                <a:ext uri="{FF2B5EF4-FFF2-40B4-BE49-F238E27FC236}">
                  <a16:creationId xmlns:a16="http://schemas.microsoft.com/office/drawing/2014/main" id="{2F8ECC13-0311-2330-EBEC-A20BD492D369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>
              <a:extLst>
                <a:ext uri="{FF2B5EF4-FFF2-40B4-BE49-F238E27FC236}">
                  <a16:creationId xmlns:a16="http://schemas.microsoft.com/office/drawing/2014/main" id="{9E38E3D8-36D5-3B0E-C4BD-43878BA7D4FE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>
              <a:extLst>
                <a:ext uri="{FF2B5EF4-FFF2-40B4-BE49-F238E27FC236}">
                  <a16:creationId xmlns:a16="http://schemas.microsoft.com/office/drawing/2014/main" id="{840567BA-19F0-0F97-61D4-5B0A74BB6EBB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>
              <a:extLst>
                <a:ext uri="{FF2B5EF4-FFF2-40B4-BE49-F238E27FC236}">
                  <a16:creationId xmlns:a16="http://schemas.microsoft.com/office/drawing/2014/main" id="{05732438-800E-FC00-C4ED-BB1731C8B236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>
              <a:extLst>
                <a:ext uri="{FF2B5EF4-FFF2-40B4-BE49-F238E27FC236}">
                  <a16:creationId xmlns:a16="http://schemas.microsoft.com/office/drawing/2014/main" id="{4E080253-8555-0859-7398-9707B4547F20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>
              <a:extLst>
                <a:ext uri="{FF2B5EF4-FFF2-40B4-BE49-F238E27FC236}">
                  <a16:creationId xmlns:a16="http://schemas.microsoft.com/office/drawing/2014/main" id="{8E942543-8243-D270-B5CA-048E43FDC6E9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>
              <a:extLst>
                <a:ext uri="{FF2B5EF4-FFF2-40B4-BE49-F238E27FC236}">
                  <a16:creationId xmlns:a16="http://schemas.microsoft.com/office/drawing/2014/main" id="{0C387DBB-CADC-BEC8-A01C-1DBB1BA82BAC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>
              <a:extLst>
                <a:ext uri="{FF2B5EF4-FFF2-40B4-BE49-F238E27FC236}">
                  <a16:creationId xmlns:a16="http://schemas.microsoft.com/office/drawing/2014/main" id="{1E4835C8-0272-DFD9-81A7-717CCF192AF3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>
              <a:extLst>
                <a:ext uri="{FF2B5EF4-FFF2-40B4-BE49-F238E27FC236}">
                  <a16:creationId xmlns:a16="http://schemas.microsoft.com/office/drawing/2014/main" id="{87305C9A-14E5-DF53-7925-DCF32911F8AE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>
              <a:extLst>
                <a:ext uri="{FF2B5EF4-FFF2-40B4-BE49-F238E27FC236}">
                  <a16:creationId xmlns:a16="http://schemas.microsoft.com/office/drawing/2014/main" id="{C5E5B6DC-1035-F885-730E-43DCA5390938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>
              <a:extLst>
                <a:ext uri="{FF2B5EF4-FFF2-40B4-BE49-F238E27FC236}">
                  <a16:creationId xmlns:a16="http://schemas.microsoft.com/office/drawing/2014/main" id="{D20AA2A0-9C65-5900-30B7-D178699CAC24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>
              <a:extLst>
                <a:ext uri="{FF2B5EF4-FFF2-40B4-BE49-F238E27FC236}">
                  <a16:creationId xmlns:a16="http://schemas.microsoft.com/office/drawing/2014/main" id="{8ED7EC9A-20A5-4F48-DE35-1E9D0C69B7D6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>
              <a:extLst>
                <a:ext uri="{FF2B5EF4-FFF2-40B4-BE49-F238E27FC236}">
                  <a16:creationId xmlns:a16="http://schemas.microsoft.com/office/drawing/2014/main" id="{039E6F47-5FAE-E706-2E79-7A9C51B37FFC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>
              <a:extLst>
                <a:ext uri="{FF2B5EF4-FFF2-40B4-BE49-F238E27FC236}">
                  <a16:creationId xmlns:a16="http://schemas.microsoft.com/office/drawing/2014/main" id="{EB936FC4-FB66-C720-8F72-14ED5F0A3CAC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>
              <a:extLst>
                <a:ext uri="{FF2B5EF4-FFF2-40B4-BE49-F238E27FC236}">
                  <a16:creationId xmlns:a16="http://schemas.microsoft.com/office/drawing/2014/main" id="{B56E687A-5AD5-3088-D99D-E63B1DE06030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>
              <a:extLst>
                <a:ext uri="{FF2B5EF4-FFF2-40B4-BE49-F238E27FC236}">
                  <a16:creationId xmlns:a16="http://schemas.microsoft.com/office/drawing/2014/main" id="{977CB64C-94D2-6188-664A-05DA3AD15F62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>
              <a:extLst>
                <a:ext uri="{FF2B5EF4-FFF2-40B4-BE49-F238E27FC236}">
                  <a16:creationId xmlns:a16="http://schemas.microsoft.com/office/drawing/2014/main" id="{6E44B19F-4567-170D-4AFB-6B73124D1494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>
              <a:extLst>
                <a:ext uri="{FF2B5EF4-FFF2-40B4-BE49-F238E27FC236}">
                  <a16:creationId xmlns:a16="http://schemas.microsoft.com/office/drawing/2014/main" id="{4549BACA-C1C6-8707-EA6A-98BF08905CFA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>
              <a:extLst>
                <a:ext uri="{FF2B5EF4-FFF2-40B4-BE49-F238E27FC236}">
                  <a16:creationId xmlns:a16="http://schemas.microsoft.com/office/drawing/2014/main" id="{7F3626F5-B54C-A770-D4A9-938855021755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>
              <a:extLst>
                <a:ext uri="{FF2B5EF4-FFF2-40B4-BE49-F238E27FC236}">
                  <a16:creationId xmlns:a16="http://schemas.microsoft.com/office/drawing/2014/main" id="{56BA6C51-B300-8C52-2829-FFE1191062C9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>
              <a:extLst>
                <a:ext uri="{FF2B5EF4-FFF2-40B4-BE49-F238E27FC236}">
                  <a16:creationId xmlns:a16="http://schemas.microsoft.com/office/drawing/2014/main" id="{915335CA-9D76-0674-37A9-32E5E81F0172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>
              <a:extLst>
                <a:ext uri="{FF2B5EF4-FFF2-40B4-BE49-F238E27FC236}">
                  <a16:creationId xmlns:a16="http://schemas.microsoft.com/office/drawing/2014/main" id="{9D47632D-B594-3789-984D-7E23DF92BEFF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46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07500" y="120172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First-Come, First-Served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18850" y="120172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07500" y="1834978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Shortest Job First</a:t>
            </a:r>
            <a:endParaRPr dirty="0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18850" y="1834978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07499" y="2437111"/>
            <a:ext cx="5551385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Shortest Time-to-Completion First</a:t>
            </a:r>
            <a:endParaRPr dirty="0"/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18850" y="2437111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 idx="15"/>
          </p:nvPr>
        </p:nvSpPr>
        <p:spPr>
          <a:xfrm>
            <a:off x="1407500" y="3130471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 Robin</a:t>
            </a:r>
            <a:endParaRPr dirty="0"/>
          </a:p>
        </p:txBody>
      </p:sp>
      <p:sp>
        <p:nvSpPr>
          <p:cNvPr id="715" name="Google Shape;715;p38"/>
          <p:cNvSpPr txBox="1">
            <a:spLocks noGrp="1"/>
          </p:cNvSpPr>
          <p:nvPr>
            <p:ph type="title" idx="16"/>
          </p:nvPr>
        </p:nvSpPr>
        <p:spPr>
          <a:xfrm>
            <a:off x="718850" y="3130471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08;p38">
            <a:extLst>
              <a:ext uri="{FF2B5EF4-FFF2-40B4-BE49-F238E27FC236}">
                <a16:creationId xmlns:a16="http://schemas.microsoft.com/office/drawing/2014/main" id="{2E285D3A-9577-07B6-F05B-8D1909CB35D0}"/>
              </a:ext>
            </a:extLst>
          </p:cNvPr>
          <p:cNvSpPr txBox="1">
            <a:spLocks/>
          </p:cNvSpPr>
          <p:nvPr/>
        </p:nvSpPr>
        <p:spPr>
          <a:xfrm>
            <a:off x="1418231" y="3794731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Priority Scheduling</a:t>
            </a:r>
          </a:p>
        </p:txBody>
      </p:sp>
      <p:sp>
        <p:nvSpPr>
          <p:cNvPr id="13" name="Google Shape;709;p38">
            <a:extLst>
              <a:ext uri="{FF2B5EF4-FFF2-40B4-BE49-F238E27FC236}">
                <a16:creationId xmlns:a16="http://schemas.microsoft.com/office/drawing/2014/main" id="{BFFE8941-B06D-1E1F-0066-C1ED68C7E3E0}"/>
              </a:ext>
            </a:extLst>
          </p:cNvPr>
          <p:cNvSpPr txBox="1">
            <a:spLocks/>
          </p:cNvSpPr>
          <p:nvPr/>
        </p:nvSpPr>
        <p:spPr>
          <a:xfrm>
            <a:off x="729581" y="3794731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vi-VN" dirty="0"/>
              <a:t>06</a:t>
            </a:r>
            <a:endParaRPr lang="en" dirty="0"/>
          </a:p>
        </p:txBody>
      </p:sp>
      <p:sp>
        <p:nvSpPr>
          <p:cNvPr id="14" name="Google Shape;711;p38">
            <a:extLst>
              <a:ext uri="{FF2B5EF4-FFF2-40B4-BE49-F238E27FC236}">
                <a16:creationId xmlns:a16="http://schemas.microsoft.com/office/drawing/2014/main" id="{FFBDB0BB-D769-63C0-5B11-A89DB5ECE9E2}"/>
              </a:ext>
            </a:extLst>
          </p:cNvPr>
          <p:cNvSpPr txBox="1">
            <a:spLocks/>
          </p:cNvSpPr>
          <p:nvPr/>
        </p:nvSpPr>
        <p:spPr>
          <a:xfrm>
            <a:off x="1418231" y="4469845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Multilevel Feedback Queue</a:t>
            </a:r>
          </a:p>
        </p:txBody>
      </p:sp>
      <p:sp>
        <p:nvSpPr>
          <p:cNvPr id="15" name="Google Shape;712;p38">
            <a:extLst>
              <a:ext uri="{FF2B5EF4-FFF2-40B4-BE49-F238E27FC236}">
                <a16:creationId xmlns:a16="http://schemas.microsoft.com/office/drawing/2014/main" id="{6D3E6180-F2A1-D275-7711-B310A030DC38}"/>
              </a:ext>
            </a:extLst>
          </p:cNvPr>
          <p:cNvSpPr txBox="1">
            <a:spLocks/>
          </p:cNvSpPr>
          <p:nvPr/>
        </p:nvSpPr>
        <p:spPr>
          <a:xfrm>
            <a:off x="729581" y="4469845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vi-VN" dirty="0"/>
              <a:t>07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3BBD2AEF-CC6D-DBFF-D654-82F546C7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9AE2F1EE-A7E5-1B9C-FCB4-813317F98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Shortest Time-to-Completion First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F7636-9104-EA21-09D0-B0F96957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60" y="1144814"/>
            <a:ext cx="7016880" cy="28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5841A429-4A67-AFD0-1B64-5F53D557F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>
            <a:extLst>
              <a:ext uri="{FF2B5EF4-FFF2-40B4-BE49-F238E27FC236}">
                <a16:creationId xmlns:a16="http://schemas.microsoft.com/office/drawing/2014/main" id="{8993CC23-AFAA-2BD8-3486-FA14BE95E35B}"/>
              </a:ext>
            </a:extLst>
          </p:cNvPr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3">
            <a:extLst>
              <a:ext uri="{FF2B5EF4-FFF2-40B4-BE49-F238E27FC236}">
                <a16:creationId xmlns:a16="http://schemas.microsoft.com/office/drawing/2014/main" id="{6CF6DA1B-616B-7964-FBCE-5434A6E44C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1591" y="2140544"/>
            <a:ext cx="3903972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Minimized Average Wait Time: </a:t>
            </a:r>
            <a:r>
              <a:rPr lang="en-US" sz="1200" dirty="0" err="1"/>
              <a:t>STCF</a:t>
            </a:r>
            <a:r>
              <a:rPr lang="en-US" sz="1200" dirty="0"/>
              <a:t> selects the process with the shortest remaining time,</a:t>
            </a:r>
            <a:r>
              <a:rPr lang="vi-VN" sz="1200" dirty="0"/>
              <a:t> </a:t>
            </a:r>
            <a:r>
              <a:rPr lang="en-US" sz="1200" dirty="0"/>
              <a:t>minimizing the average wait time and improving scheduling efficiency.</a:t>
            </a: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lang="vi-VN" sz="12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 b="1" dirty="0"/>
              <a:t>Reduced Latency: </a:t>
            </a:r>
            <a:r>
              <a:rPr lang="en-US" sz="1200" dirty="0"/>
              <a:t>Prioritizing the reassignment of processes to previously used CPUs reduces</a:t>
            </a:r>
            <a:r>
              <a:rPr lang="vi-VN" sz="1200" dirty="0"/>
              <a:t> </a:t>
            </a:r>
            <a:r>
              <a:rPr lang="en-US" sz="1200" dirty="0"/>
              <a:t>latency due to caching</a:t>
            </a:r>
            <a:endParaRPr lang="en-US" sz="12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4" name="Google Shape;1294;p53">
            <a:extLst>
              <a:ext uri="{FF2B5EF4-FFF2-40B4-BE49-F238E27FC236}">
                <a16:creationId xmlns:a16="http://schemas.microsoft.com/office/drawing/2014/main" id="{8C590031-643F-0458-3F08-FB027165A21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65563" y="2183906"/>
            <a:ext cx="4518336" cy="1706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400" b="1" dirty="0"/>
              <a:t>High Resource Contention: </a:t>
            </a:r>
            <a:r>
              <a:rPr lang="en-US" sz="1400" dirty="0"/>
              <a:t>When many processes have significantly different burst times,</a:t>
            </a:r>
            <a:r>
              <a:rPr lang="vi-VN" sz="1400" dirty="0"/>
              <a:t> </a:t>
            </a:r>
            <a:r>
              <a:rPr lang="en-US" sz="1400" dirty="0"/>
              <a:t>some may experience longer wait times due to competition for resources.</a:t>
            </a:r>
            <a:endParaRPr sz="14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>
            <a:extLst>
              <a:ext uri="{FF2B5EF4-FFF2-40B4-BE49-F238E27FC236}">
                <a16:creationId xmlns:a16="http://schemas.microsoft.com/office/drawing/2014/main" id="{4B3A36FE-AFE1-CA43-3D84-E9AED1B3ECE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1296" name="Google Shape;1296;p53">
            <a:extLst>
              <a:ext uri="{FF2B5EF4-FFF2-40B4-BE49-F238E27FC236}">
                <a16:creationId xmlns:a16="http://schemas.microsoft.com/office/drawing/2014/main" id="{C1F0A750-0A23-14C3-B99D-9B860D3D2A4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</a:t>
            </a:r>
            <a:endParaRPr dirty="0"/>
          </a:p>
        </p:txBody>
      </p:sp>
      <p:grpSp>
        <p:nvGrpSpPr>
          <p:cNvPr id="1297" name="Google Shape;1297;p53">
            <a:extLst>
              <a:ext uri="{FF2B5EF4-FFF2-40B4-BE49-F238E27FC236}">
                <a16:creationId xmlns:a16="http://schemas.microsoft.com/office/drawing/2014/main" id="{1AF3460A-29BE-803B-B2B3-906518134BFF}"/>
              </a:ext>
            </a:extLst>
          </p:cNvPr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>
              <a:extLst>
                <a:ext uri="{FF2B5EF4-FFF2-40B4-BE49-F238E27FC236}">
                  <a16:creationId xmlns:a16="http://schemas.microsoft.com/office/drawing/2014/main" id="{E3B926A1-61C7-D607-0197-78A77D35CB02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>
              <a:extLst>
                <a:ext uri="{FF2B5EF4-FFF2-40B4-BE49-F238E27FC236}">
                  <a16:creationId xmlns:a16="http://schemas.microsoft.com/office/drawing/2014/main" id="{582C6526-7D19-FB63-2C17-2E4C33107BB1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>
              <a:extLst>
                <a:ext uri="{FF2B5EF4-FFF2-40B4-BE49-F238E27FC236}">
                  <a16:creationId xmlns:a16="http://schemas.microsoft.com/office/drawing/2014/main" id="{0A36D76C-3289-39BE-1D0D-322AAF10434E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>
              <a:extLst>
                <a:ext uri="{FF2B5EF4-FFF2-40B4-BE49-F238E27FC236}">
                  <a16:creationId xmlns:a16="http://schemas.microsoft.com/office/drawing/2014/main" id="{550E5833-F790-635A-8847-172A38FA04D7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>
              <a:extLst>
                <a:ext uri="{FF2B5EF4-FFF2-40B4-BE49-F238E27FC236}">
                  <a16:creationId xmlns:a16="http://schemas.microsoft.com/office/drawing/2014/main" id="{517DF222-60CB-6053-11A4-1B749F97F685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>
              <a:extLst>
                <a:ext uri="{FF2B5EF4-FFF2-40B4-BE49-F238E27FC236}">
                  <a16:creationId xmlns:a16="http://schemas.microsoft.com/office/drawing/2014/main" id="{512D7DE4-57B1-7762-F6D0-8140F90A76AE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>
              <a:extLst>
                <a:ext uri="{FF2B5EF4-FFF2-40B4-BE49-F238E27FC236}">
                  <a16:creationId xmlns:a16="http://schemas.microsoft.com/office/drawing/2014/main" id="{8C2301D8-C2E6-92BE-F199-8C3CB1940F35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>
              <a:extLst>
                <a:ext uri="{FF2B5EF4-FFF2-40B4-BE49-F238E27FC236}">
                  <a16:creationId xmlns:a16="http://schemas.microsoft.com/office/drawing/2014/main" id="{53FCF5F9-054A-B951-9E62-73B5FC737E5F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>
              <a:extLst>
                <a:ext uri="{FF2B5EF4-FFF2-40B4-BE49-F238E27FC236}">
                  <a16:creationId xmlns:a16="http://schemas.microsoft.com/office/drawing/2014/main" id="{8E9F8069-EAF9-4BDF-C732-71D7830F217E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>
              <a:extLst>
                <a:ext uri="{FF2B5EF4-FFF2-40B4-BE49-F238E27FC236}">
                  <a16:creationId xmlns:a16="http://schemas.microsoft.com/office/drawing/2014/main" id="{AD37D60C-F8BC-F493-26DE-D5E46DACF8E4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>
              <a:extLst>
                <a:ext uri="{FF2B5EF4-FFF2-40B4-BE49-F238E27FC236}">
                  <a16:creationId xmlns:a16="http://schemas.microsoft.com/office/drawing/2014/main" id="{032416EB-4F28-C785-C9FC-41248DFB153C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>
              <a:extLst>
                <a:ext uri="{FF2B5EF4-FFF2-40B4-BE49-F238E27FC236}">
                  <a16:creationId xmlns:a16="http://schemas.microsoft.com/office/drawing/2014/main" id="{4390CA57-2273-0FD6-BA5A-18739955F248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>
              <a:extLst>
                <a:ext uri="{FF2B5EF4-FFF2-40B4-BE49-F238E27FC236}">
                  <a16:creationId xmlns:a16="http://schemas.microsoft.com/office/drawing/2014/main" id="{7B82543A-1F9C-4D2A-6757-AA9D654B6769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>
              <a:extLst>
                <a:ext uri="{FF2B5EF4-FFF2-40B4-BE49-F238E27FC236}">
                  <a16:creationId xmlns:a16="http://schemas.microsoft.com/office/drawing/2014/main" id="{2FC35DC5-0044-8D70-62A9-AC2C3FB4D70A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26;p43">
            <a:extLst>
              <a:ext uri="{FF2B5EF4-FFF2-40B4-BE49-F238E27FC236}">
                <a16:creationId xmlns:a16="http://schemas.microsoft.com/office/drawing/2014/main" id="{8C5D0E57-6A1A-778D-6996-D4B3B3AE5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5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Shortest Time-to-Completion First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35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>
          <a:extLst>
            <a:ext uri="{FF2B5EF4-FFF2-40B4-BE49-F238E27FC236}">
              <a16:creationId xmlns:a16="http://schemas.microsoft.com/office/drawing/2014/main" id="{3B710E10-F7F5-4BC4-B846-B7EA4244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4">
            <a:extLst>
              <a:ext uri="{FF2B5EF4-FFF2-40B4-BE49-F238E27FC236}">
                <a16:creationId xmlns:a16="http://schemas.microsoft.com/office/drawing/2014/main" id="{4E15794A-5C99-D9A3-201F-51DA6FF326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96813" y="12940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" name="Google Shape;996;p47">
            <a:extLst>
              <a:ext uri="{FF2B5EF4-FFF2-40B4-BE49-F238E27FC236}">
                <a16:creationId xmlns:a16="http://schemas.microsoft.com/office/drawing/2014/main" id="{78DFBD88-757A-CD99-3F69-D0855B437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610" y="2365889"/>
            <a:ext cx="6656387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Round Robin</a:t>
            </a:r>
          </a:p>
        </p:txBody>
      </p:sp>
      <p:grpSp>
        <p:nvGrpSpPr>
          <p:cNvPr id="3" name="Google Shape;1395;p56">
            <a:extLst>
              <a:ext uri="{FF2B5EF4-FFF2-40B4-BE49-F238E27FC236}">
                <a16:creationId xmlns:a16="http://schemas.microsoft.com/office/drawing/2014/main" id="{2DB8F28A-7EA3-36B4-22DB-561825EC8AC0}"/>
              </a:ext>
            </a:extLst>
          </p:cNvPr>
          <p:cNvGrpSpPr/>
          <p:nvPr/>
        </p:nvGrpSpPr>
        <p:grpSpPr>
          <a:xfrm>
            <a:off x="7303335" y="3806557"/>
            <a:ext cx="959662" cy="952528"/>
            <a:chOff x="7175946" y="3577956"/>
            <a:chExt cx="959662" cy="952528"/>
          </a:xfrm>
        </p:grpSpPr>
        <p:grpSp>
          <p:nvGrpSpPr>
            <p:cNvPr id="4" name="Google Shape;1396;p56">
              <a:extLst>
                <a:ext uri="{FF2B5EF4-FFF2-40B4-BE49-F238E27FC236}">
                  <a16:creationId xmlns:a16="http://schemas.microsoft.com/office/drawing/2014/main" id="{E5403AE5-2BAF-B5DE-586C-DE2878E55937}"/>
                </a:ext>
              </a:extLst>
            </p:cNvPr>
            <p:cNvGrpSpPr/>
            <p:nvPr/>
          </p:nvGrpSpPr>
          <p:grpSpPr>
            <a:xfrm>
              <a:off x="7175946" y="3577956"/>
              <a:ext cx="959662" cy="952528"/>
              <a:chOff x="4708875" y="2204775"/>
              <a:chExt cx="773111" cy="767302"/>
            </a:xfrm>
          </p:grpSpPr>
          <p:sp>
            <p:nvSpPr>
              <p:cNvPr id="19" name="Google Shape;1397;p56">
                <a:extLst>
                  <a:ext uri="{FF2B5EF4-FFF2-40B4-BE49-F238E27FC236}">
                    <a16:creationId xmlns:a16="http://schemas.microsoft.com/office/drawing/2014/main" id="{9D7B9489-8326-030A-C9C8-44E61ECE40A8}"/>
                  </a:ext>
                </a:extLst>
              </p:cNvPr>
              <p:cNvSpPr/>
              <p:nvPr/>
            </p:nvSpPr>
            <p:spPr>
              <a:xfrm>
                <a:off x="5437827" y="236147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98;p56">
                <a:extLst>
                  <a:ext uri="{FF2B5EF4-FFF2-40B4-BE49-F238E27FC236}">
                    <a16:creationId xmlns:a16="http://schemas.microsoft.com/office/drawing/2014/main" id="{C68C8DFE-436D-E6E7-1CB4-1600DC431503}"/>
                  </a:ext>
                </a:extLst>
              </p:cNvPr>
              <p:cNvSpPr/>
              <p:nvPr/>
            </p:nvSpPr>
            <p:spPr>
              <a:xfrm>
                <a:off x="5414617" y="2338261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99;p56">
                <a:extLst>
                  <a:ext uri="{FF2B5EF4-FFF2-40B4-BE49-F238E27FC236}">
                    <a16:creationId xmlns:a16="http://schemas.microsoft.com/office/drawing/2014/main" id="{C2B376C3-7AD2-6857-ED64-889AA40B7AA1}"/>
                  </a:ext>
                </a:extLst>
              </p:cNvPr>
              <p:cNvSpPr/>
              <p:nvPr/>
            </p:nvSpPr>
            <p:spPr>
              <a:xfrm>
                <a:off x="5392555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00;p56">
                <a:extLst>
                  <a:ext uri="{FF2B5EF4-FFF2-40B4-BE49-F238E27FC236}">
                    <a16:creationId xmlns:a16="http://schemas.microsoft.com/office/drawing/2014/main" id="{F95D458A-D291-B739-40E5-E6C9CC57ED22}"/>
                  </a:ext>
                </a:extLst>
              </p:cNvPr>
              <p:cNvSpPr/>
              <p:nvPr/>
            </p:nvSpPr>
            <p:spPr>
              <a:xfrm>
                <a:off x="5370527" y="2292988"/>
                <a:ext cx="20913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01;p56">
                <a:extLst>
                  <a:ext uri="{FF2B5EF4-FFF2-40B4-BE49-F238E27FC236}">
                    <a16:creationId xmlns:a16="http://schemas.microsoft.com/office/drawing/2014/main" id="{D72271F1-C0CC-8378-C503-B5CE6D2945BF}"/>
                  </a:ext>
                </a:extLst>
              </p:cNvPr>
              <p:cNvSpPr/>
              <p:nvPr/>
            </p:nvSpPr>
            <p:spPr>
              <a:xfrm>
                <a:off x="5348465" y="227092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02;p56">
                <a:extLst>
                  <a:ext uri="{FF2B5EF4-FFF2-40B4-BE49-F238E27FC236}">
                    <a16:creationId xmlns:a16="http://schemas.microsoft.com/office/drawing/2014/main" id="{B2AF96ED-0534-A276-AB20-4D62968226D9}"/>
                  </a:ext>
                </a:extLst>
              </p:cNvPr>
              <p:cNvSpPr/>
              <p:nvPr/>
            </p:nvSpPr>
            <p:spPr>
              <a:xfrm>
                <a:off x="5326403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03;p56">
                <a:extLst>
                  <a:ext uri="{FF2B5EF4-FFF2-40B4-BE49-F238E27FC236}">
                    <a16:creationId xmlns:a16="http://schemas.microsoft.com/office/drawing/2014/main" id="{B1A374AA-97E6-6B5C-524E-0E570E8979B1}"/>
                  </a:ext>
                </a:extLst>
              </p:cNvPr>
              <p:cNvSpPr/>
              <p:nvPr/>
            </p:nvSpPr>
            <p:spPr>
              <a:xfrm>
                <a:off x="530319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04;p56">
                <a:extLst>
                  <a:ext uri="{FF2B5EF4-FFF2-40B4-BE49-F238E27FC236}">
                    <a16:creationId xmlns:a16="http://schemas.microsoft.com/office/drawing/2014/main" id="{D6EC357A-6EB0-BC66-FA18-257F02F276E2}"/>
                  </a:ext>
                </a:extLst>
              </p:cNvPr>
              <p:cNvSpPr/>
              <p:nvPr/>
            </p:nvSpPr>
            <p:spPr>
              <a:xfrm>
                <a:off x="5459889" y="2380054"/>
                <a:ext cx="22096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341" extrusionOk="0">
                    <a:moveTo>
                      <a:pt x="1" y="0"/>
                    </a:moveTo>
                    <a:lnTo>
                      <a:pt x="1" y="9340"/>
                    </a:lnTo>
                    <a:lnTo>
                      <a:pt x="634" y="9340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05;p56">
                <a:extLst>
                  <a:ext uri="{FF2B5EF4-FFF2-40B4-BE49-F238E27FC236}">
                    <a16:creationId xmlns:a16="http://schemas.microsoft.com/office/drawing/2014/main" id="{4DA9CA62-283A-FFE6-4100-B783A4CA8AC6}"/>
                  </a:ext>
                </a:extLst>
              </p:cNvPr>
              <p:cNvSpPr/>
              <p:nvPr/>
            </p:nvSpPr>
            <p:spPr>
              <a:xfrm>
                <a:off x="4864423" y="222565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06;p56">
                <a:extLst>
                  <a:ext uri="{FF2B5EF4-FFF2-40B4-BE49-F238E27FC236}">
                    <a16:creationId xmlns:a16="http://schemas.microsoft.com/office/drawing/2014/main" id="{1DC430C0-000C-B341-4AB9-CD49FAB6F1E1}"/>
                  </a:ext>
                </a:extLst>
              </p:cNvPr>
              <p:cNvSpPr/>
              <p:nvPr/>
            </p:nvSpPr>
            <p:spPr>
              <a:xfrm>
                <a:off x="4841212" y="224886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07;p56">
                <a:extLst>
                  <a:ext uri="{FF2B5EF4-FFF2-40B4-BE49-F238E27FC236}">
                    <a16:creationId xmlns:a16="http://schemas.microsoft.com/office/drawing/2014/main" id="{92434D8F-FDC7-F8CD-81F1-0FFC1DC1EF38}"/>
                  </a:ext>
                </a:extLst>
              </p:cNvPr>
              <p:cNvSpPr/>
              <p:nvPr/>
            </p:nvSpPr>
            <p:spPr>
              <a:xfrm>
                <a:off x="4820298" y="227092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08;p56">
                <a:extLst>
                  <a:ext uri="{FF2B5EF4-FFF2-40B4-BE49-F238E27FC236}">
                    <a16:creationId xmlns:a16="http://schemas.microsoft.com/office/drawing/2014/main" id="{BFEF8D77-8864-0C66-589B-90E8E0E83CA4}"/>
                  </a:ext>
                </a:extLst>
              </p:cNvPr>
              <p:cNvSpPr/>
              <p:nvPr/>
            </p:nvSpPr>
            <p:spPr>
              <a:xfrm>
                <a:off x="4798271" y="229413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09;p56">
                <a:extLst>
                  <a:ext uri="{FF2B5EF4-FFF2-40B4-BE49-F238E27FC236}">
                    <a16:creationId xmlns:a16="http://schemas.microsoft.com/office/drawing/2014/main" id="{E19998B5-7C2E-2976-06F8-DB09A8869F12}"/>
                  </a:ext>
                </a:extLst>
              </p:cNvPr>
              <p:cNvSpPr/>
              <p:nvPr/>
            </p:nvSpPr>
            <p:spPr>
              <a:xfrm>
                <a:off x="4775026" y="231619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10;p56">
                <a:extLst>
                  <a:ext uri="{FF2B5EF4-FFF2-40B4-BE49-F238E27FC236}">
                    <a16:creationId xmlns:a16="http://schemas.microsoft.com/office/drawing/2014/main" id="{B74E22D8-D809-5656-59BF-4E757951BAA2}"/>
                  </a:ext>
                </a:extLst>
              </p:cNvPr>
              <p:cNvSpPr/>
              <p:nvPr/>
            </p:nvSpPr>
            <p:spPr>
              <a:xfrm>
                <a:off x="4752999" y="233826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11;p56">
                <a:extLst>
                  <a:ext uri="{FF2B5EF4-FFF2-40B4-BE49-F238E27FC236}">
                    <a16:creationId xmlns:a16="http://schemas.microsoft.com/office/drawing/2014/main" id="{79C44514-6369-6834-96C3-88AF93F575CE}"/>
                  </a:ext>
                </a:extLst>
              </p:cNvPr>
              <p:cNvSpPr/>
              <p:nvPr/>
            </p:nvSpPr>
            <p:spPr>
              <a:xfrm>
                <a:off x="4729788" y="236147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12;p56">
                <a:extLst>
                  <a:ext uri="{FF2B5EF4-FFF2-40B4-BE49-F238E27FC236}">
                    <a16:creationId xmlns:a16="http://schemas.microsoft.com/office/drawing/2014/main" id="{663744B6-347D-FB71-9A85-F30AB2190B00}"/>
                  </a:ext>
                </a:extLst>
              </p:cNvPr>
              <p:cNvSpPr/>
              <p:nvPr/>
            </p:nvSpPr>
            <p:spPr>
              <a:xfrm>
                <a:off x="4884153" y="2204775"/>
                <a:ext cx="41906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2042" y="601"/>
                    </a:lnTo>
                    <a:lnTo>
                      <a:pt x="120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13;p56">
                <a:extLst>
                  <a:ext uri="{FF2B5EF4-FFF2-40B4-BE49-F238E27FC236}">
                    <a16:creationId xmlns:a16="http://schemas.microsoft.com/office/drawing/2014/main" id="{23772104-7D5E-9034-A920-8D27AD16EAB1}"/>
                  </a:ext>
                </a:extLst>
              </p:cNvPr>
              <p:cNvSpPr/>
              <p:nvPr/>
            </p:nvSpPr>
            <p:spPr>
              <a:xfrm>
                <a:off x="5305524" y="2838556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14;p56">
                <a:extLst>
                  <a:ext uri="{FF2B5EF4-FFF2-40B4-BE49-F238E27FC236}">
                    <a16:creationId xmlns:a16="http://schemas.microsoft.com/office/drawing/2014/main" id="{6F6FE4A3-2E21-391F-A1A2-41E723CD507D}"/>
                  </a:ext>
                </a:extLst>
              </p:cNvPr>
              <p:cNvSpPr/>
              <p:nvPr/>
            </p:nvSpPr>
            <p:spPr>
              <a:xfrm>
                <a:off x="532755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15;p56">
                <a:extLst>
                  <a:ext uri="{FF2B5EF4-FFF2-40B4-BE49-F238E27FC236}">
                    <a16:creationId xmlns:a16="http://schemas.microsoft.com/office/drawing/2014/main" id="{00413532-E4F8-8595-24BB-EB795C1E36EE}"/>
                  </a:ext>
                </a:extLst>
              </p:cNvPr>
              <p:cNvSpPr/>
              <p:nvPr/>
            </p:nvSpPr>
            <p:spPr>
              <a:xfrm>
                <a:off x="5350797" y="2794432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16;p56">
                <a:extLst>
                  <a:ext uri="{FF2B5EF4-FFF2-40B4-BE49-F238E27FC236}">
                    <a16:creationId xmlns:a16="http://schemas.microsoft.com/office/drawing/2014/main" id="{7FD820BB-EB02-8DDC-D1F3-407198B567AB}"/>
                  </a:ext>
                </a:extLst>
              </p:cNvPr>
              <p:cNvSpPr/>
              <p:nvPr/>
            </p:nvSpPr>
            <p:spPr>
              <a:xfrm>
                <a:off x="5372824" y="27712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17;p56">
                <a:extLst>
                  <a:ext uri="{FF2B5EF4-FFF2-40B4-BE49-F238E27FC236}">
                    <a16:creationId xmlns:a16="http://schemas.microsoft.com/office/drawing/2014/main" id="{C17ED0BE-83FF-A2D3-84C1-FC5615A1BEF1}"/>
                  </a:ext>
                </a:extLst>
              </p:cNvPr>
              <p:cNvSpPr/>
              <p:nvPr/>
            </p:nvSpPr>
            <p:spPr>
              <a:xfrm>
                <a:off x="5394886" y="2749159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18;p56">
                <a:extLst>
                  <a:ext uri="{FF2B5EF4-FFF2-40B4-BE49-F238E27FC236}">
                    <a16:creationId xmlns:a16="http://schemas.microsoft.com/office/drawing/2014/main" id="{94F94177-E58E-C3B8-8D71-B3B2C0EC175E}"/>
                  </a:ext>
                </a:extLst>
              </p:cNvPr>
              <p:cNvSpPr/>
              <p:nvPr/>
            </p:nvSpPr>
            <p:spPr>
              <a:xfrm>
                <a:off x="5418096" y="2727097"/>
                <a:ext cx="22096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19;p56">
                <a:extLst>
                  <a:ext uri="{FF2B5EF4-FFF2-40B4-BE49-F238E27FC236}">
                    <a16:creationId xmlns:a16="http://schemas.microsoft.com/office/drawing/2014/main" id="{296FB3E1-A174-4162-BCCA-7A0A00586A94}"/>
                  </a:ext>
                </a:extLst>
              </p:cNvPr>
              <p:cNvSpPr/>
              <p:nvPr/>
            </p:nvSpPr>
            <p:spPr>
              <a:xfrm>
                <a:off x="5440158" y="2705070"/>
                <a:ext cx="20948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20;p56">
                <a:extLst>
                  <a:ext uri="{FF2B5EF4-FFF2-40B4-BE49-F238E27FC236}">
                    <a16:creationId xmlns:a16="http://schemas.microsoft.com/office/drawing/2014/main" id="{3F4F2530-58C9-9E4D-46C1-B87AD692880A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7862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8006" y="634"/>
                    </a:lnTo>
                    <a:lnTo>
                      <a:pt x="80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21;p56">
                <a:extLst>
                  <a:ext uri="{FF2B5EF4-FFF2-40B4-BE49-F238E27FC236}">
                    <a16:creationId xmlns:a16="http://schemas.microsoft.com/office/drawing/2014/main" id="{0F95E646-B39F-BF20-0673-D08FD62C52CE}"/>
                  </a:ext>
                </a:extLst>
              </p:cNvPr>
              <p:cNvSpPr/>
              <p:nvPr/>
            </p:nvSpPr>
            <p:spPr>
              <a:xfrm>
                <a:off x="4886485" y="2861766"/>
                <a:ext cx="5341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535" y="634"/>
                    </a:ln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22;p56">
                <a:extLst>
                  <a:ext uri="{FF2B5EF4-FFF2-40B4-BE49-F238E27FC236}">
                    <a16:creationId xmlns:a16="http://schemas.microsoft.com/office/drawing/2014/main" id="{D512A285-AA51-21ED-4DE9-98A140FE52B8}"/>
                  </a:ext>
                </a:extLst>
              </p:cNvPr>
              <p:cNvSpPr/>
              <p:nvPr/>
            </p:nvSpPr>
            <p:spPr>
              <a:xfrm>
                <a:off x="4729788" y="2705070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23;p56">
                <a:extLst>
                  <a:ext uri="{FF2B5EF4-FFF2-40B4-BE49-F238E27FC236}">
                    <a16:creationId xmlns:a16="http://schemas.microsoft.com/office/drawing/2014/main" id="{9984397C-EAA8-9989-240B-E645B26A5F15}"/>
                  </a:ext>
                </a:extLst>
              </p:cNvPr>
              <p:cNvSpPr/>
              <p:nvPr/>
            </p:nvSpPr>
            <p:spPr>
              <a:xfrm>
                <a:off x="4752999" y="2727097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24;p56">
                <a:extLst>
                  <a:ext uri="{FF2B5EF4-FFF2-40B4-BE49-F238E27FC236}">
                    <a16:creationId xmlns:a16="http://schemas.microsoft.com/office/drawing/2014/main" id="{F97881E1-C75B-B97E-12DC-B034C739FBE8}"/>
                  </a:ext>
                </a:extLst>
              </p:cNvPr>
              <p:cNvSpPr/>
              <p:nvPr/>
            </p:nvSpPr>
            <p:spPr>
              <a:xfrm>
                <a:off x="4775026" y="27491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25;p56">
                <a:extLst>
                  <a:ext uri="{FF2B5EF4-FFF2-40B4-BE49-F238E27FC236}">
                    <a16:creationId xmlns:a16="http://schemas.microsoft.com/office/drawing/2014/main" id="{2F665A1F-18E7-327E-7000-423768518B5B}"/>
                  </a:ext>
                </a:extLst>
              </p:cNvPr>
              <p:cNvSpPr/>
              <p:nvPr/>
            </p:nvSpPr>
            <p:spPr>
              <a:xfrm>
                <a:off x="4798271" y="2771221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26;p56">
                <a:extLst>
                  <a:ext uri="{FF2B5EF4-FFF2-40B4-BE49-F238E27FC236}">
                    <a16:creationId xmlns:a16="http://schemas.microsoft.com/office/drawing/2014/main" id="{2E369929-C3B1-B3E5-19BA-776AAA414DC6}"/>
                  </a:ext>
                </a:extLst>
              </p:cNvPr>
              <p:cNvSpPr/>
              <p:nvPr/>
            </p:nvSpPr>
            <p:spPr>
              <a:xfrm>
                <a:off x="4820298" y="279443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27;p56">
                <a:extLst>
                  <a:ext uri="{FF2B5EF4-FFF2-40B4-BE49-F238E27FC236}">
                    <a16:creationId xmlns:a16="http://schemas.microsoft.com/office/drawing/2014/main" id="{11FB6BE2-5366-07A8-4848-7F386523D063}"/>
                  </a:ext>
                </a:extLst>
              </p:cNvPr>
              <p:cNvSpPr/>
              <p:nvPr/>
            </p:nvSpPr>
            <p:spPr>
              <a:xfrm>
                <a:off x="4841212" y="28164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28;p56">
                <a:extLst>
                  <a:ext uri="{FF2B5EF4-FFF2-40B4-BE49-F238E27FC236}">
                    <a16:creationId xmlns:a16="http://schemas.microsoft.com/office/drawing/2014/main" id="{2B1583B2-8367-EE8A-53B4-1B2D8F608383}"/>
                  </a:ext>
                </a:extLst>
              </p:cNvPr>
              <p:cNvSpPr/>
              <p:nvPr/>
            </p:nvSpPr>
            <p:spPr>
              <a:xfrm>
                <a:off x="4864423" y="2838556"/>
                <a:ext cx="22096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29;p56">
                <a:extLst>
                  <a:ext uri="{FF2B5EF4-FFF2-40B4-BE49-F238E27FC236}">
                    <a16:creationId xmlns:a16="http://schemas.microsoft.com/office/drawing/2014/main" id="{E43DCAA2-46DA-BBB5-77FC-EFC99A6A3155}"/>
                  </a:ext>
                </a:extLst>
              </p:cNvPr>
              <p:cNvSpPr/>
              <p:nvPr/>
            </p:nvSpPr>
            <p:spPr>
              <a:xfrm>
                <a:off x="4708875" y="2382350"/>
                <a:ext cx="20948" cy="32504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341" extrusionOk="0">
                    <a:moveTo>
                      <a:pt x="1" y="1"/>
                    </a:moveTo>
                    <a:lnTo>
                      <a:pt x="1" y="9341"/>
                    </a:lnTo>
                    <a:lnTo>
                      <a:pt x="601" y="934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30;p56">
                <a:extLst>
                  <a:ext uri="{FF2B5EF4-FFF2-40B4-BE49-F238E27FC236}">
                    <a16:creationId xmlns:a16="http://schemas.microsoft.com/office/drawing/2014/main" id="{DA2652B5-FABA-C080-B4AF-345C14D1522A}"/>
                  </a:ext>
                </a:extLst>
              </p:cNvPr>
              <p:cNvSpPr/>
              <p:nvPr/>
            </p:nvSpPr>
            <p:spPr>
              <a:xfrm>
                <a:off x="5030410" y="2861766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1" y="0"/>
                    </a:moveTo>
                    <a:lnTo>
                      <a:pt x="1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31;p56">
                <a:extLst>
                  <a:ext uri="{FF2B5EF4-FFF2-40B4-BE49-F238E27FC236}">
                    <a16:creationId xmlns:a16="http://schemas.microsoft.com/office/drawing/2014/main" id="{E323E41D-106E-DBBD-7B7D-37DE2A9CDF45}"/>
                  </a:ext>
                </a:extLst>
              </p:cNvPr>
              <p:cNvSpPr/>
              <p:nvPr/>
            </p:nvSpPr>
            <p:spPr>
              <a:xfrm>
                <a:off x="5008348" y="294998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32;p56">
                <a:extLst>
                  <a:ext uri="{FF2B5EF4-FFF2-40B4-BE49-F238E27FC236}">
                    <a16:creationId xmlns:a16="http://schemas.microsoft.com/office/drawing/2014/main" id="{5E405151-8294-7E89-E979-F8F4676D86A8}"/>
                  </a:ext>
                </a:extLst>
              </p:cNvPr>
              <p:cNvSpPr/>
              <p:nvPr/>
            </p:nvSpPr>
            <p:spPr>
              <a:xfrm>
                <a:off x="4985137" y="292791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33;p56">
                <a:extLst>
                  <a:ext uri="{FF2B5EF4-FFF2-40B4-BE49-F238E27FC236}">
                    <a16:creationId xmlns:a16="http://schemas.microsoft.com/office/drawing/2014/main" id="{35FC6E5C-5001-504C-B8E4-57A5C5A52CE5}"/>
                  </a:ext>
                </a:extLst>
              </p:cNvPr>
              <p:cNvSpPr/>
              <p:nvPr/>
            </p:nvSpPr>
            <p:spPr>
              <a:xfrm>
                <a:off x="4964259" y="2905856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34;p56">
                <a:extLst>
                  <a:ext uri="{FF2B5EF4-FFF2-40B4-BE49-F238E27FC236}">
                    <a16:creationId xmlns:a16="http://schemas.microsoft.com/office/drawing/2014/main" id="{8DACE5D6-2E82-19B0-A754-A1B2287A8590}"/>
                  </a:ext>
                </a:extLst>
              </p:cNvPr>
              <p:cNvSpPr/>
              <p:nvPr/>
            </p:nvSpPr>
            <p:spPr>
              <a:xfrm>
                <a:off x="4942196" y="2883828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35;p56">
                <a:extLst>
                  <a:ext uri="{FF2B5EF4-FFF2-40B4-BE49-F238E27FC236}">
                    <a16:creationId xmlns:a16="http://schemas.microsoft.com/office/drawing/2014/main" id="{ADD1B3BF-2319-7053-4A92-9658976D652E}"/>
                  </a:ext>
                </a:extLst>
              </p:cNvPr>
              <p:cNvSpPr/>
              <p:nvPr/>
            </p:nvSpPr>
            <p:spPr>
              <a:xfrm>
                <a:off x="4918986" y="2861766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436;p56">
              <a:extLst>
                <a:ext uri="{FF2B5EF4-FFF2-40B4-BE49-F238E27FC236}">
                  <a16:creationId xmlns:a16="http://schemas.microsoft.com/office/drawing/2014/main" id="{873F818E-D13E-7AC2-0A04-E7DE20DA4F72}"/>
                </a:ext>
              </a:extLst>
            </p:cNvPr>
            <p:cNvGrpSpPr/>
            <p:nvPr/>
          </p:nvGrpSpPr>
          <p:grpSpPr>
            <a:xfrm>
              <a:off x="7358016" y="3770039"/>
              <a:ext cx="595509" cy="500596"/>
              <a:chOff x="5800150" y="2362975"/>
              <a:chExt cx="209325" cy="175975"/>
            </a:xfrm>
          </p:grpSpPr>
          <p:sp>
            <p:nvSpPr>
              <p:cNvPr id="6" name="Google Shape;1437;p56">
                <a:extLst>
                  <a:ext uri="{FF2B5EF4-FFF2-40B4-BE49-F238E27FC236}">
                    <a16:creationId xmlns:a16="http://schemas.microsoft.com/office/drawing/2014/main" id="{A7AFEB9D-609F-E0D6-0CA6-1BF0B01DFC4C}"/>
                  </a:ext>
                </a:extLst>
              </p:cNvPr>
              <p:cNvSpPr/>
              <p:nvPr/>
            </p:nvSpPr>
            <p:spPr>
              <a:xfrm>
                <a:off x="5847675" y="2475550"/>
                <a:ext cx="325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8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68" y="601"/>
                    </a:lnTo>
                    <a:lnTo>
                      <a:pt x="668" y="0"/>
                    </a:lnTo>
                    <a:close/>
                    <a:moveTo>
                      <a:pt x="668" y="601"/>
                    </a:moveTo>
                    <a:lnTo>
                      <a:pt x="668" y="1268"/>
                    </a:lnTo>
                    <a:lnTo>
                      <a:pt x="1302" y="1268"/>
                    </a:lnTo>
                    <a:lnTo>
                      <a:pt x="1302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438;p56">
                <a:extLst>
                  <a:ext uri="{FF2B5EF4-FFF2-40B4-BE49-F238E27FC236}">
                    <a16:creationId xmlns:a16="http://schemas.microsoft.com/office/drawing/2014/main" id="{75C773D1-0E77-877E-CC3F-CC31B11305CC}"/>
                  </a:ext>
                </a:extLst>
              </p:cNvPr>
              <p:cNvSpPr/>
              <p:nvPr/>
            </p:nvSpPr>
            <p:spPr>
              <a:xfrm>
                <a:off x="5816825" y="2443025"/>
                <a:ext cx="3087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302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  <a:moveTo>
                      <a:pt x="601" y="634"/>
                    </a:moveTo>
                    <a:lnTo>
                      <a:pt x="601" y="1301"/>
                    </a:lnTo>
                    <a:lnTo>
                      <a:pt x="1235" y="1301"/>
                    </a:lnTo>
                    <a:lnTo>
                      <a:pt x="1235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39;p56">
                <a:extLst>
                  <a:ext uri="{FF2B5EF4-FFF2-40B4-BE49-F238E27FC236}">
                    <a16:creationId xmlns:a16="http://schemas.microsoft.com/office/drawing/2014/main" id="{E76C345B-751F-4694-C388-8BE73B641E1F}"/>
                  </a:ext>
                </a:extLst>
              </p:cNvPr>
              <p:cNvSpPr/>
              <p:nvPr/>
            </p:nvSpPr>
            <p:spPr>
              <a:xfrm>
                <a:off x="5800150" y="2377975"/>
                <a:ext cx="317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03" extrusionOk="0">
                    <a:moveTo>
                      <a:pt x="667" y="1"/>
                    </a:moveTo>
                    <a:lnTo>
                      <a:pt x="667" y="668"/>
                    </a:lnTo>
                    <a:lnTo>
                      <a:pt x="1268" y="668"/>
                    </a:lnTo>
                    <a:lnTo>
                      <a:pt x="1268" y="1"/>
                    </a:lnTo>
                    <a:close/>
                    <a:moveTo>
                      <a:pt x="0" y="668"/>
                    </a:moveTo>
                    <a:lnTo>
                      <a:pt x="0" y="1302"/>
                    </a:lnTo>
                    <a:lnTo>
                      <a:pt x="0" y="2602"/>
                    </a:lnTo>
                    <a:lnTo>
                      <a:pt x="667" y="2602"/>
                    </a:lnTo>
                    <a:lnTo>
                      <a:pt x="667" y="1302"/>
                    </a:lnTo>
                    <a:lnTo>
                      <a:pt x="667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0;p56">
                <a:extLst>
                  <a:ext uri="{FF2B5EF4-FFF2-40B4-BE49-F238E27FC236}">
                    <a16:creationId xmlns:a16="http://schemas.microsoft.com/office/drawing/2014/main" id="{999FF4EE-AC8B-EB52-9B48-208024734D26}"/>
                  </a:ext>
                </a:extLst>
              </p:cNvPr>
              <p:cNvSpPr/>
              <p:nvPr/>
            </p:nvSpPr>
            <p:spPr>
              <a:xfrm>
                <a:off x="5831825" y="2362975"/>
                <a:ext cx="484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36" y="601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1;p56">
                <a:extLst>
                  <a:ext uri="{FF2B5EF4-FFF2-40B4-BE49-F238E27FC236}">
                    <a16:creationId xmlns:a16="http://schemas.microsoft.com/office/drawing/2014/main" id="{79929489-AE4F-1BC0-57B3-1866FC10B3EA}"/>
                  </a:ext>
                </a:extLst>
              </p:cNvPr>
              <p:cNvSpPr/>
              <p:nvPr/>
            </p:nvSpPr>
            <p:spPr>
              <a:xfrm>
                <a:off x="5880200" y="237797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68" y="668"/>
                    </a:lnTo>
                    <a:lnTo>
                      <a:pt x="668" y="1"/>
                    </a:lnTo>
                    <a:close/>
                    <a:moveTo>
                      <a:pt x="668" y="668"/>
                    </a:moveTo>
                    <a:lnTo>
                      <a:pt x="668" y="1302"/>
                    </a:lnTo>
                    <a:lnTo>
                      <a:pt x="1302" y="1302"/>
                    </a:lnTo>
                    <a:lnTo>
                      <a:pt x="1302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2;p56">
                <a:extLst>
                  <a:ext uri="{FF2B5EF4-FFF2-40B4-BE49-F238E27FC236}">
                    <a16:creationId xmlns:a16="http://schemas.microsoft.com/office/drawing/2014/main" id="{20D75509-ABB7-4FD0-FE75-436098D82378}"/>
                  </a:ext>
                </a:extLst>
              </p:cNvPr>
              <p:cNvSpPr/>
              <p:nvPr/>
            </p:nvSpPr>
            <p:spPr>
              <a:xfrm>
                <a:off x="5880200" y="2507225"/>
                <a:ext cx="150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3;p56">
                <a:extLst>
                  <a:ext uri="{FF2B5EF4-FFF2-40B4-BE49-F238E27FC236}">
                    <a16:creationId xmlns:a16="http://schemas.microsoft.com/office/drawing/2014/main" id="{EA76D8EB-7738-D79F-34D2-FF235EF8855A}"/>
                  </a:ext>
                </a:extLst>
              </p:cNvPr>
              <p:cNvSpPr/>
              <p:nvPr/>
            </p:nvSpPr>
            <p:spPr>
              <a:xfrm>
                <a:off x="5929400" y="2475550"/>
                <a:ext cx="3087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8" extrusionOk="0">
                    <a:moveTo>
                      <a:pt x="601" y="0"/>
                    </a:moveTo>
                    <a:lnTo>
                      <a:pt x="601" y="601"/>
                    </a:lnTo>
                    <a:lnTo>
                      <a:pt x="1235" y="601"/>
                    </a:lnTo>
                    <a:lnTo>
                      <a:pt x="1235" y="0"/>
                    </a:lnTo>
                    <a:close/>
                    <a:moveTo>
                      <a:pt x="1" y="601"/>
                    </a:moveTo>
                    <a:lnTo>
                      <a:pt x="1" y="1268"/>
                    </a:lnTo>
                    <a:lnTo>
                      <a:pt x="601" y="1268"/>
                    </a:lnTo>
                    <a:lnTo>
                      <a:pt x="601" y="6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4;p56">
                <a:extLst>
                  <a:ext uri="{FF2B5EF4-FFF2-40B4-BE49-F238E27FC236}">
                    <a16:creationId xmlns:a16="http://schemas.microsoft.com/office/drawing/2014/main" id="{6BA82576-20E9-3DEF-FDE7-16F334746E6F}"/>
                  </a:ext>
                </a:extLst>
              </p:cNvPr>
              <p:cNvSpPr/>
              <p:nvPr/>
            </p:nvSpPr>
            <p:spPr>
              <a:xfrm>
                <a:off x="5976950" y="2377975"/>
                <a:ext cx="3252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2603" extrusionOk="0">
                    <a:moveTo>
                      <a:pt x="0" y="1"/>
                    </a:moveTo>
                    <a:lnTo>
                      <a:pt x="0" y="668"/>
                    </a:lnTo>
                    <a:lnTo>
                      <a:pt x="634" y="668"/>
                    </a:lnTo>
                    <a:lnTo>
                      <a:pt x="634" y="1"/>
                    </a:lnTo>
                    <a:close/>
                    <a:moveTo>
                      <a:pt x="634" y="668"/>
                    </a:moveTo>
                    <a:lnTo>
                      <a:pt x="634" y="1302"/>
                    </a:lnTo>
                    <a:lnTo>
                      <a:pt x="634" y="2602"/>
                    </a:lnTo>
                    <a:lnTo>
                      <a:pt x="1301" y="2602"/>
                    </a:lnTo>
                    <a:lnTo>
                      <a:pt x="1301" y="1302"/>
                    </a:lnTo>
                    <a:lnTo>
                      <a:pt x="1301" y="6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5;p56">
                <a:extLst>
                  <a:ext uri="{FF2B5EF4-FFF2-40B4-BE49-F238E27FC236}">
                    <a16:creationId xmlns:a16="http://schemas.microsoft.com/office/drawing/2014/main" id="{BB622424-B006-9461-E272-6457F2459A46}"/>
                  </a:ext>
                </a:extLst>
              </p:cNvPr>
              <p:cNvSpPr/>
              <p:nvPr/>
            </p:nvSpPr>
            <p:spPr>
              <a:xfrm>
                <a:off x="5960250" y="2443025"/>
                <a:ext cx="325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302" extrusionOk="0">
                    <a:moveTo>
                      <a:pt x="668" y="0"/>
                    </a:moveTo>
                    <a:lnTo>
                      <a:pt x="668" y="634"/>
                    </a:lnTo>
                    <a:lnTo>
                      <a:pt x="1302" y="634"/>
                    </a:lnTo>
                    <a:lnTo>
                      <a:pt x="1302" y="0"/>
                    </a:lnTo>
                    <a:close/>
                    <a:moveTo>
                      <a:pt x="1" y="634"/>
                    </a:moveTo>
                    <a:lnTo>
                      <a:pt x="1" y="1301"/>
                    </a:lnTo>
                    <a:lnTo>
                      <a:pt x="668" y="1301"/>
                    </a:lnTo>
                    <a:lnTo>
                      <a:pt x="668" y="6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6;p56">
                <a:extLst>
                  <a:ext uri="{FF2B5EF4-FFF2-40B4-BE49-F238E27FC236}">
                    <a16:creationId xmlns:a16="http://schemas.microsoft.com/office/drawing/2014/main" id="{570FBDC5-E31C-E6CC-2A24-F34DD875445E}"/>
                  </a:ext>
                </a:extLst>
              </p:cNvPr>
              <p:cNvSpPr/>
              <p:nvPr/>
            </p:nvSpPr>
            <p:spPr>
              <a:xfrm>
                <a:off x="5929400" y="2362975"/>
                <a:ext cx="475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902" y="60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7;p56">
                <a:extLst>
                  <a:ext uri="{FF2B5EF4-FFF2-40B4-BE49-F238E27FC236}">
                    <a16:creationId xmlns:a16="http://schemas.microsoft.com/office/drawing/2014/main" id="{9407E26F-E5A6-2C4F-C3B8-E998D87B4BAC}"/>
                  </a:ext>
                </a:extLst>
              </p:cNvPr>
              <p:cNvSpPr/>
              <p:nvPr/>
            </p:nvSpPr>
            <p:spPr>
              <a:xfrm>
                <a:off x="5912725" y="237797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8;p56">
                <a:extLst>
                  <a:ext uri="{FF2B5EF4-FFF2-40B4-BE49-F238E27FC236}">
                    <a16:creationId xmlns:a16="http://schemas.microsoft.com/office/drawing/2014/main" id="{B23A8C2E-AE35-3EFC-9508-0DB7612CE157}"/>
                  </a:ext>
                </a:extLst>
              </p:cNvPr>
              <p:cNvSpPr/>
              <p:nvPr/>
            </p:nvSpPr>
            <p:spPr>
              <a:xfrm>
                <a:off x="5912725" y="2507225"/>
                <a:ext cx="150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9;p56">
                <a:extLst>
                  <a:ext uri="{FF2B5EF4-FFF2-40B4-BE49-F238E27FC236}">
                    <a16:creationId xmlns:a16="http://schemas.microsoft.com/office/drawing/2014/main" id="{2F5DD90D-A2EC-12BC-3970-00E870C99A9D}"/>
                  </a:ext>
                </a:extLst>
              </p:cNvPr>
              <p:cNvSpPr/>
              <p:nvPr/>
            </p:nvSpPr>
            <p:spPr>
              <a:xfrm>
                <a:off x="5896875" y="2523075"/>
                <a:ext cx="158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1" name="Google Shape;2373;p71">
            <a:extLst>
              <a:ext uri="{FF2B5EF4-FFF2-40B4-BE49-F238E27FC236}">
                <a16:creationId xmlns:a16="http://schemas.microsoft.com/office/drawing/2014/main" id="{69050560-F63B-5CAE-F79C-E67E01C9FF8A}"/>
              </a:ext>
            </a:extLst>
          </p:cNvPr>
          <p:cNvGrpSpPr/>
          <p:nvPr/>
        </p:nvGrpSpPr>
        <p:grpSpPr>
          <a:xfrm rot="-1115011">
            <a:off x="563565" y="2218606"/>
            <a:ext cx="634877" cy="800359"/>
            <a:chOff x="5577250" y="4055075"/>
            <a:chExt cx="634850" cy="800325"/>
          </a:xfrm>
        </p:grpSpPr>
        <p:sp>
          <p:nvSpPr>
            <p:cNvPr id="1422" name="Google Shape;2374;p71">
              <a:extLst>
                <a:ext uri="{FF2B5EF4-FFF2-40B4-BE49-F238E27FC236}">
                  <a16:creationId xmlns:a16="http://schemas.microsoft.com/office/drawing/2014/main" id="{321A1D9D-C883-0251-9CA1-06A1A368182D}"/>
                </a:ext>
              </a:extLst>
            </p:cNvPr>
            <p:cNvSpPr/>
            <p:nvPr/>
          </p:nvSpPr>
          <p:spPr>
            <a:xfrm>
              <a:off x="5577725" y="4673250"/>
              <a:ext cx="328625" cy="182150"/>
            </a:xfrm>
            <a:custGeom>
              <a:avLst/>
              <a:gdLst/>
              <a:ahLst/>
              <a:cxnLst/>
              <a:rect l="l" t="t" r="r" b="b"/>
              <a:pathLst>
                <a:path w="13145" h="7286" fill="none" extrusionOk="0">
                  <a:moveTo>
                    <a:pt x="9873" y="2321"/>
                  </a:moveTo>
                  <a:cubicBezTo>
                    <a:pt x="7704" y="1598"/>
                    <a:pt x="8294" y="1788"/>
                    <a:pt x="5555" y="913"/>
                  </a:cubicBezTo>
                  <a:cubicBezTo>
                    <a:pt x="2835" y="0"/>
                    <a:pt x="1" y="2987"/>
                    <a:pt x="1" y="2987"/>
                  </a:cubicBezTo>
                  <a:lnTo>
                    <a:pt x="13144" y="7285"/>
                  </a:lnTo>
                  <a:cubicBezTo>
                    <a:pt x="13125" y="7285"/>
                    <a:pt x="12022" y="3025"/>
                    <a:pt x="9873" y="2321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375;p71">
              <a:extLst>
                <a:ext uri="{FF2B5EF4-FFF2-40B4-BE49-F238E27FC236}">
                  <a16:creationId xmlns:a16="http://schemas.microsoft.com/office/drawing/2014/main" id="{B3206F9B-E581-1B4C-AA7C-3997B935F654}"/>
                </a:ext>
              </a:extLst>
            </p:cNvPr>
            <p:cNvSpPr/>
            <p:nvPr/>
          </p:nvSpPr>
          <p:spPr>
            <a:xfrm>
              <a:off x="5690425" y="4360350"/>
              <a:ext cx="111775" cy="112250"/>
            </a:xfrm>
            <a:custGeom>
              <a:avLst/>
              <a:gdLst/>
              <a:ahLst/>
              <a:cxnLst/>
              <a:rect l="l" t="t" r="r" b="b"/>
              <a:pathLst>
                <a:path w="4471" h="4490" fill="none" extrusionOk="0">
                  <a:moveTo>
                    <a:pt x="343" y="1617"/>
                  </a:moveTo>
                  <a:cubicBezTo>
                    <a:pt x="667" y="571"/>
                    <a:pt x="1808" y="1"/>
                    <a:pt x="2854" y="343"/>
                  </a:cubicBezTo>
                  <a:cubicBezTo>
                    <a:pt x="3900" y="685"/>
                    <a:pt x="4471" y="1827"/>
                    <a:pt x="4128" y="2873"/>
                  </a:cubicBezTo>
                  <a:cubicBezTo>
                    <a:pt x="3786" y="3919"/>
                    <a:pt x="2645" y="4490"/>
                    <a:pt x="1599" y="4147"/>
                  </a:cubicBezTo>
                  <a:cubicBezTo>
                    <a:pt x="572" y="3767"/>
                    <a:pt x="1" y="2664"/>
                    <a:pt x="343" y="1617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376;p71">
              <a:extLst>
                <a:ext uri="{FF2B5EF4-FFF2-40B4-BE49-F238E27FC236}">
                  <a16:creationId xmlns:a16="http://schemas.microsoft.com/office/drawing/2014/main" id="{2B49AEB1-03CF-1A07-59A4-FEDDDF867E53}"/>
                </a:ext>
              </a:extLst>
            </p:cNvPr>
            <p:cNvSpPr/>
            <p:nvPr/>
          </p:nvSpPr>
          <p:spPr>
            <a:xfrm>
              <a:off x="5776500" y="4455450"/>
              <a:ext cx="20475" cy="266800"/>
            </a:xfrm>
            <a:custGeom>
              <a:avLst/>
              <a:gdLst/>
              <a:ahLst/>
              <a:cxnLst/>
              <a:rect l="l" t="t" r="r" b="b"/>
              <a:pathLst>
                <a:path w="819" h="10672" fill="none" extrusionOk="0">
                  <a:moveTo>
                    <a:pt x="819" y="10671"/>
                  </a:moveTo>
                  <a:lnTo>
                    <a:pt x="1" y="1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377;p71">
              <a:extLst>
                <a:ext uri="{FF2B5EF4-FFF2-40B4-BE49-F238E27FC236}">
                  <a16:creationId xmlns:a16="http://schemas.microsoft.com/office/drawing/2014/main" id="{8133D800-3C14-3DEF-AF33-1828FE2E24EC}"/>
                </a:ext>
              </a:extLst>
            </p:cNvPr>
            <p:cNvSpPr/>
            <p:nvPr/>
          </p:nvSpPr>
          <p:spPr>
            <a:xfrm>
              <a:off x="5716125" y="4455450"/>
              <a:ext cx="56125" cy="258250"/>
            </a:xfrm>
            <a:custGeom>
              <a:avLst/>
              <a:gdLst/>
              <a:ahLst/>
              <a:cxnLst/>
              <a:rect l="l" t="t" r="r" b="b"/>
              <a:pathLst>
                <a:path w="2245" h="10330" fill="none" extrusionOk="0">
                  <a:moveTo>
                    <a:pt x="1579" y="381"/>
                  </a:moveTo>
                  <a:cubicBezTo>
                    <a:pt x="1255" y="419"/>
                    <a:pt x="913" y="419"/>
                    <a:pt x="590" y="305"/>
                  </a:cubicBezTo>
                  <a:cubicBezTo>
                    <a:pt x="380" y="229"/>
                    <a:pt x="190" y="115"/>
                    <a:pt x="0" y="1"/>
                  </a:cubicBezTo>
                  <a:lnTo>
                    <a:pt x="647" y="9816"/>
                  </a:lnTo>
                  <a:lnTo>
                    <a:pt x="2244" y="10329"/>
                  </a:ln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378;p71">
              <a:extLst>
                <a:ext uri="{FF2B5EF4-FFF2-40B4-BE49-F238E27FC236}">
                  <a16:creationId xmlns:a16="http://schemas.microsoft.com/office/drawing/2014/main" id="{3AF9D170-F108-F5C7-8788-A70BC8E52109}"/>
                </a:ext>
              </a:extLst>
            </p:cNvPr>
            <p:cNvSpPr/>
            <p:nvPr/>
          </p:nvSpPr>
          <p:spPr>
            <a:xfrm>
              <a:off x="5737025" y="4222925"/>
              <a:ext cx="125575" cy="144100"/>
            </a:xfrm>
            <a:custGeom>
              <a:avLst/>
              <a:gdLst/>
              <a:ahLst/>
              <a:cxnLst/>
              <a:rect l="l" t="t" r="r" b="b"/>
              <a:pathLst>
                <a:path w="5023" h="5764" fill="none" extrusionOk="0">
                  <a:moveTo>
                    <a:pt x="1" y="5764"/>
                  </a:moveTo>
                  <a:lnTo>
                    <a:pt x="5022" y="1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379;p71">
              <a:extLst>
                <a:ext uri="{FF2B5EF4-FFF2-40B4-BE49-F238E27FC236}">
                  <a16:creationId xmlns:a16="http://schemas.microsoft.com/office/drawing/2014/main" id="{5242E2C9-EA65-8A1B-1BBC-5DB203E7745D}"/>
                </a:ext>
              </a:extLst>
            </p:cNvPr>
            <p:cNvSpPr/>
            <p:nvPr/>
          </p:nvSpPr>
          <p:spPr>
            <a:xfrm>
              <a:off x="5813600" y="4055075"/>
              <a:ext cx="268700" cy="261075"/>
            </a:xfrm>
            <a:custGeom>
              <a:avLst/>
              <a:gdLst/>
              <a:ahLst/>
              <a:cxnLst/>
              <a:rect l="l" t="t" r="r" b="b"/>
              <a:pathLst>
                <a:path w="10748" h="10443" fill="none" extrusionOk="0">
                  <a:moveTo>
                    <a:pt x="8198" y="10443"/>
                  </a:moveTo>
                  <a:cubicBezTo>
                    <a:pt x="8198" y="10443"/>
                    <a:pt x="0" y="7799"/>
                    <a:pt x="1294" y="3900"/>
                  </a:cubicBezTo>
                  <a:cubicBezTo>
                    <a:pt x="2568" y="0"/>
                    <a:pt x="10747" y="2701"/>
                    <a:pt x="10747" y="2701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380;p71">
              <a:extLst>
                <a:ext uri="{FF2B5EF4-FFF2-40B4-BE49-F238E27FC236}">
                  <a16:creationId xmlns:a16="http://schemas.microsoft.com/office/drawing/2014/main" id="{AD0EABE5-4ED5-50DD-C182-253120A4B6EA}"/>
                </a:ext>
              </a:extLst>
            </p:cNvPr>
            <p:cNvSpPr/>
            <p:nvPr/>
          </p:nvSpPr>
          <p:spPr>
            <a:xfrm>
              <a:off x="6013325" y="4103575"/>
              <a:ext cx="108900" cy="240625"/>
            </a:xfrm>
            <a:custGeom>
              <a:avLst/>
              <a:gdLst/>
              <a:ahLst/>
              <a:cxnLst/>
              <a:rect l="l" t="t" r="r" b="b"/>
              <a:pathLst>
                <a:path w="4356" h="9625" fill="none" extrusionOk="0">
                  <a:moveTo>
                    <a:pt x="0" y="9168"/>
                  </a:moveTo>
                  <a:lnTo>
                    <a:pt x="3005" y="0"/>
                  </a:lnTo>
                  <a:lnTo>
                    <a:pt x="4356" y="457"/>
                  </a:lnTo>
                  <a:lnTo>
                    <a:pt x="1351" y="9625"/>
                  </a:ln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381;p71">
              <a:extLst>
                <a:ext uri="{FF2B5EF4-FFF2-40B4-BE49-F238E27FC236}">
                  <a16:creationId xmlns:a16="http://schemas.microsoft.com/office/drawing/2014/main" id="{8B18BD21-AE29-7A21-73EF-A78D63F193FB}"/>
                </a:ext>
              </a:extLst>
            </p:cNvPr>
            <p:cNvSpPr/>
            <p:nvPr/>
          </p:nvSpPr>
          <p:spPr>
            <a:xfrm>
              <a:off x="6146925" y="4201525"/>
              <a:ext cx="65175" cy="13825"/>
            </a:xfrm>
            <a:custGeom>
              <a:avLst/>
              <a:gdLst/>
              <a:ahLst/>
              <a:cxnLst/>
              <a:rect l="l" t="t" r="r" b="b"/>
              <a:pathLst>
                <a:path w="2607" h="553" fill="none" extrusionOk="0">
                  <a:moveTo>
                    <a:pt x="1" y="552"/>
                  </a:moveTo>
                  <a:lnTo>
                    <a:pt x="2607" y="1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382;p71">
              <a:extLst>
                <a:ext uri="{FF2B5EF4-FFF2-40B4-BE49-F238E27FC236}">
                  <a16:creationId xmlns:a16="http://schemas.microsoft.com/office/drawing/2014/main" id="{EB98E448-2863-E3DD-91B4-DFADE07FB149}"/>
                </a:ext>
              </a:extLst>
            </p:cNvPr>
            <p:cNvSpPr/>
            <p:nvPr/>
          </p:nvSpPr>
          <p:spPr>
            <a:xfrm>
              <a:off x="6117925" y="4292825"/>
              <a:ext cx="55200" cy="37125"/>
            </a:xfrm>
            <a:custGeom>
              <a:avLst/>
              <a:gdLst/>
              <a:ahLst/>
              <a:cxnLst/>
              <a:rect l="l" t="t" r="r" b="b"/>
              <a:pathLst>
                <a:path w="2208" h="1485" fill="none" extrusionOk="0">
                  <a:moveTo>
                    <a:pt x="1" y="1"/>
                  </a:moveTo>
                  <a:lnTo>
                    <a:pt x="2207" y="1484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383;p71">
              <a:extLst>
                <a:ext uri="{FF2B5EF4-FFF2-40B4-BE49-F238E27FC236}">
                  <a16:creationId xmlns:a16="http://schemas.microsoft.com/office/drawing/2014/main" id="{1D60431B-E5FB-0A27-3699-DDD2C454AAB8}"/>
                </a:ext>
              </a:extLst>
            </p:cNvPr>
            <p:cNvSpPr/>
            <p:nvPr/>
          </p:nvSpPr>
          <p:spPr>
            <a:xfrm>
              <a:off x="6163575" y="4256700"/>
              <a:ext cx="45200" cy="14750"/>
            </a:xfrm>
            <a:custGeom>
              <a:avLst/>
              <a:gdLst/>
              <a:ahLst/>
              <a:cxnLst/>
              <a:rect l="l" t="t" r="r" b="b"/>
              <a:pathLst>
                <a:path w="1808" h="590" fill="none" extrusionOk="0">
                  <a:moveTo>
                    <a:pt x="1" y="0"/>
                  </a:moveTo>
                  <a:lnTo>
                    <a:pt x="1808" y="590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384;p71">
              <a:extLst>
                <a:ext uri="{FF2B5EF4-FFF2-40B4-BE49-F238E27FC236}">
                  <a16:creationId xmlns:a16="http://schemas.microsoft.com/office/drawing/2014/main" id="{0E87DB46-2781-B07E-C9A1-515DD01DA156}"/>
                </a:ext>
              </a:extLst>
            </p:cNvPr>
            <p:cNvSpPr/>
            <p:nvPr/>
          </p:nvSpPr>
          <p:spPr>
            <a:xfrm>
              <a:off x="5766050" y="4238150"/>
              <a:ext cx="140775" cy="160750"/>
            </a:xfrm>
            <a:custGeom>
              <a:avLst/>
              <a:gdLst/>
              <a:ahLst/>
              <a:cxnLst/>
              <a:rect l="l" t="t" r="r" b="b"/>
              <a:pathLst>
                <a:path w="5631" h="6430" fill="none" extrusionOk="0">
                  <a:moveTo>
                    <a:pt x="4432" y="0"/>
                  </a:moveTo>
                  <a:lnTo>
                    <a:pt x="0" y="5288"/>
                  </a:lnTo>
                  <a:cubicBezTo>
                    <a:pt x="495" y="5497"/>
                    <a:pt x="875" y="5935"/>
                    <a:pt x="1065" y="6429"/>
                  </a:cubicBezTo>
                  <a:lnTo>
                    <a:pt x="5630" y="989"/>
                  </a:lnTo>
                  <a:cubicBezTo>
                    <a:pt x="5212" y="666"/>
                    <a:pt x="4812" y="362"/>
                    <a:pt x="4432" y="0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385;p71">
              <a:extLst>
                <a:ext uri="{FF2B5EF4-FFF2-40B4-BE49-F238E27FC236}">
                  <a16:creationId xmlns:a16="http://schemas.microsoft.com/office/drawing/2014/main" id="{D7DB9169-8E06-593C-8B35-9BB7C50BC538}"/>
                </a:ext>
              </a:extLst>
            </p:cNvPr>
            <p:cNvSpPr/>
            <p:nvPr/>
          </p:nvSpPr>
          <p:spPr>
            <a:xfrm>
              <a:off x="5577250" y="4722700"/>
              <a:ext cx="336225" cy="132225"/>
            </a:xfrm>
            <a:custGeom>
              <a:avLst/>
              <a:gdLst/>
              <a:ahLst/>
              <a:cxnLst/>
              <a:rect l="l" t="t" r="r" b="b"/>
              <a:pathLst>
                <a:path w="13449" h="5289" fill="none" extrusionOk="0">
                  <a:moveTo>
                    <a:pt x="1" y="990"/>
                  </a:moveTo>
                  <a:lnTo>
                    <a:pt x="324" y="0"/>
                  </a:lnTo>
                  <a:lnTo>
                    <a:pt x="13449" y="4299"/>
                  </a:lnTo>
                  <a:lnTo>
                    <a:pt x="13125" y="5288"/>
                  </a:ln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386;p71">
              <a:extLst>
                <a:ext uri="{FF2B5EF4-FFF2-40B4-BE49-F238E27FC236}">
                  <a16:creationId xmlns:a16="http://schemas.microsoft.com/office/drawing/2014/main" id="{C213C434-D23A-A337-0EBC-E15DE87B28E5}"/>
                </a:ext>
              </a:extLst>
            </p:cNvPr>
            <p:cNvSpPr/>
            <p:nvPr/>
          </p:nvSpPr>
          <p:spPr>
            <a:xfrm>
              <a:off x="5727050" y="4396975"/>
              <a:ext cx="38075" cy="38050"/>
            </a:xfrm>
            <a:custGeom>
              <a:avLst/>
              <a:gdLst/>
              <a:ahLst/>
              <a:cxnLst/>
              <a:rect l="l" t="t" r="r" b="b"/>
              <a:pathLst>
                <a:path w="1523" h="1522" fill="none" extrusionOk="0">
                  <a:moveTo>
                    <a:pt x="115" y="552"/>
                  </a:moveTo>
                  <a:cubicBezTo>
                    <a:pt x="229" y="190"/>
                    <a:pt x="609" y="0"/>
                    <a:pt x="971" y="114"/>
                  </a:cubicBezTo>
                  <a:cubicBezTo>
                    <a:pt x="1332" y="248"/>
                    <a:pt x="1522" y="628"/>
                    <a:pt x="1389" y="970"/>
                  </a:cubicBezTo>
                  <a:cubicBezTo>
                    <a:pt x="1275" y="1332"/>
                    <a:pt x="894" y="1522"/>
                    <a:pt x="533" y="1408"/>
                  </a:cubicBezTo>
                  <a:cubicBezTo>
                    <a:pt x="210" y="1294"/>
                    <a:pt x="1" y="913"/>
                    <a:pt x="115" y="552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855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5"/>
          <p:cNvSpPr txBox="1">
            <a:spLocks noGrp="1"/>
          </p:cNvSpPr>
          <p:nvPr>
            <p:ph type="title"/>
          </p:nvPr>
        </p:nvSpPr>
        <p:spPr>
          <a:xfrm>
            <a:off x="5816098" y="35993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 Robin</a:t>
            </a:r>
            <a:endParaRPr dirty="0"/>
          </a:p>
        </p:txBody>
      </p:sp>
      <p:sp>
        <p:nvSpPr>
          <p:cNvPr id="1719" name="Google Shape;1719;p65"/>
          <p:cNvSpPr txBox="1">
            <a:spLocks noGrp="1"/>
          </p:cNvSpPr>
          <p:nvPr>
            <p:ph type="subTitle" idx="1"/>
          </p:nvPr>
        </p:nvSpPr>
        <p:spPr>
          <a:xfrm>
            <a:off x="342907" y="1034111"/>
            <a:ext cx="4163400" cy="3533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Purpose </a:t>
            </a:r>
            <a:r>
              <a:rPr lang="en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Efficient CPU scheduling for multi-processor systems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Ensures fairness and optimal resource allocation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/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Working principle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are managed in a queue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Each process runs for a fixed time(</a:t>
            </a:r>
            <a:r>
              <a:rPr lang="en-US" sz="1200" i="1" dirty="0"/>
              <a:t>time slice</a:t>
            </a:r>
            <a:r>
              <a:rPr lang="en-US" dirty="0"/>
              <a:t>)on available CPUs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Unfinished processes return to the queue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/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Optimazation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prioritize the last-used CPU to reduce overhead</a:t>
            </a:r>
          </a:p>
          <a:p>
            <a:pPr marL="0" indent="0"/>
            <a:endParaRPr lang="en-US" dirty="0"/>
          </a:p>
        </p:txBody>
      </p:sp>
      <p:pic>
        <p:nvPicPr>
          <p:cNvPr id="1028" name="Picture 4" descr="Round Robin Program Scheduling In Java | Board Infinity">
            <a:extLst>
              <a:ext uri="{FF2B5EF4-FFF2-40B4-BE49-F238E27FC236}">
                <a16:creationId xmlns:a16="http://schemas.microsoft.com/office/drawing/2014/main" id="{09DEF162-9B77-9C62-A549-3FAB1697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26" y="1576356"/>
            <a:ext cx="4026079" cy="23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1" name="Google Shape;1721;p65"/>
          <p:cNvGrpSpPr/>
          <p:nvPr/>
        </p:nvGrpSpPr>
        <p:grpSpPr>
          <a:xfrm>
            <a:off x="8134960" y="3467586"/>
            <a:ext cx="534466" cy="691809"/>
            <a:chOff x="2875937" y="1960933"/>
            <a:chExt cx="629673" cy="815044"/>
          </a:xfrm>
        </p:grpSpPr>
        <p:sp>
          <p:nvSpPr>
            <p:cNvPr id="1722" name="Google Shape;1722;p65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34A0BAB7-B5D1-C7E1-F9BF-1A90DA48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>
            <a:extLst>
              <a:ext uri="{FF2B5EF4-FFF2-40B4-BE49-F238E27FC236}">
                <a16:creationId xmlns:a16="http://schemas.microsoft.com/office/drawing/2014/main" id="{2822DE86-93B0-DFCA-7982-F79437AA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875" y="3533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Round Robin</a:t>
            </a:r>
            <a:endParaRPr sz="2500" b="1" dirty="0"/>
          </a:p>
        </p:txBody>
      </p:sp>
      <p:sp>
        <p:nvSpPr>
          <p:cNvPr id="857" name="Google Shape;857;p42">
            <a:extLst>
              <a:ext uri="{FF2B5EF4-FFF2-40B4-BE49-F238E27FC236}">
                <a16:creationId xmlns:a16="http://schemas.microsoft.com/office/drawing/2014/main" id="{1F815E00-34E9-14D2-E9C3-83169CD3C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9406" y="726297"/>
            <a:ext cx="7877656" cy="429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Function </a:t>
            </a:r>
            <a:r>
              <a:rPr lang="en-US" sz="1050" dirty="0" err="1">
                <a:solidFill>
                  <a:schemeClr val="dk1"/>
                </a:solidFill>
              </a:rPr>
              <a:t>round_robin</a:t>
            </a:r>
            <a:r>
              <a:rPr lang="en-US" sz="1050" dirty="0">
                <a:solidFill>
                  <a:schemeClr val="dk1"/>
                </a:solidFill>
              </a:rPr>
              <a:t>(n, processes[])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Initialize: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Queue </a:t>
            </a:r>
            <a:r>
              <a:rPr lang="en-US" sz="1050" dirty="0" err="1">
                <a:solidFill>
                  <a:schemeClr val="dk1"/>
                </a:solidFill>
              </a:rPr>
              <a:t>my_queue</a:t>
            </a:r>
            <a:r>
              <a:rPr lang="en-US" sz="1050" dirty="0">
                <a:solidFill>
                  <a:schemeClr val="dk1"/>
                </a:solidFill>
              </a:rPr>
              <a:t>, </a:t>
            </a:r>
            <a:r>
              <a:rPr lang="en-US" sz="1050" dirty="0" err="1">
                <a:solidFill>
                  <a:schemeClr val="dk1"/>
                </a:solidFill>
              </a:rPr>
              <a:t>time_slice</a:t>
            </a: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</a:rPr>
              <a:t>    For each time unit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</a:rPr>
              <a:t>        1. Handle arrivals: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For each arriving 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If processor idle, assign it; else, add to </a:t>
            </a:r>
            <a:r>
              <a:rPr lang="en-US" sz="1050" dirty="0" err="1">
                <a:solidFill>
                  <a:schemeClr val="dk1"/>
                </a:solidFill>
              </a:rPr>
              <a:t>my_queue</a:t>
            </a: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</a:rPr>
              <a:t>        2. Execute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For each processor: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If idle: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    If </a:t>
            </a:r>
            <a:r>
              <a:rPr lang="en-US" sz="1050" dirty="0" err="1">
                <a:solidFill>
                  <a:schemeClr val="dk1"/>
                </a:solidFill>
              </a:rPr>
              <a:t>my_queue</a:t>
            </a:r>
            <a:r>
              <a:rPr lang="en-US" sz="1050" dirty="0">
                <a:solidFill>
                  <a:schemeClr val="dk1"/>
                </a:solidFill>
              </a:rPr>
              <a:t> has processes, assign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    Run process for 1 unit of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    If </a:t>
            </a:r>
            <a:r>
              <a:rPr lang="en-US" sz="1050" dirty="0" err="1">
                <a:solidFill>
                  <a:schemeClr val="dk1"/>
                </a:solidFill>
              </a:rPr>
              <a:t>time_slice</a:t>
            </a:r>
            <a:r>
              <a:rPr lang="en-US" sz="1050" dirty="0">
                <a:solidFill>
                  <a:schemeClr val="dk1"/>
                </a:solidFill>
              </a:rPr>
              <a:t> or burst complete: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        If finished, update times, else push back to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        Assign new process if needed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</a:rPr>
              <a:t>        3. Match processors: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Call </a:t>
            </a:r>
            <a:r>
              <a:rPr lang="en-US" sz="1050" dirty="0" err="1">
                <a:solidFill>
                  <a:schemeClr val="dk1"/>
                </a:solidFill>
              </a:rPr>
              <a:t>match_preferences</a:t>
            </a: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b="1" dirty="0">
                <a:solidFill>
                  <a:schemeClr val="dk1"/>
                </a:solidFill>
              </a:rPr>
              <a:t>        4. Check termination: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</a:rPr>
              <a:t>            If all processes finished, print results and exit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grpSp>
        <p:nvGrpSpPr>
          <p:cNvPr id="858" name="Google Shape;858;p42">
            <a:extLst>
              <a:ext uri="{FF2B5EF4-FFF2-40B4-BE49-F238E27FC236}">
                <a16:creationId xmlns:a16="http://schemas.microsoft.com/office/drawing/2014/main" id="{6DC78013-1ED2-C40D-C547-7676B1A3D854}"/>
              </a:ext>
            </a:extLst>
          </p:cNvPr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>
              <a:extLst>
                <a:ext uri="{FF2B5EF4-FFF2-40B4-BE49-F238E27FC236}">
                  <a16:creationId xmlns:a16="http://schemas.microsoft.com/office/drawing/2014/main" id="{A0C3BD77-D6E9-B122-44AD-7F377B496C0B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>
              <a:extLst>
                <a:ext uri="{FF2B5EF4-FFF2-40B4-BE49-F238E27FC236}">
                  <a16:creationId xmlns:a16="http://schemas.microsoft.com/office/drawing/2014/main" id="{D3F884B6-C3DA-386E-C9AC-9C683B5C0A3A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>
              <a:extLst>
                <a:ext uri="{FF2B5EF4-FFF2-40B4-BE49-F238E27FC236}">
                  <a16:creationId xmlns:a16="http://schemas.microsoft.com/office/drawing/2014/main" id="{DF461F66-2159-ECEE-F001-9A6CF331B29E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>
              <a:extLst>
                <a:ext uri="{FF2B5EF4-FFF2-40B4-BE49-F238E27FC236}">
                  <a16:creationId xmlns:a16="http://schemas.microsoft.com/office/drawing/2014/main" id="{DFFE24F5-2830-8A0C-F4DA-1BB275A1D408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>
              <a:extLst>
                <a:ext uri="{FF2B5EF4-FFF2-40B4-BE49-F238E27FC236}">
                  <a16:creationId xmlns:a16="http://schemas.microsoft.com/office/drawing/2014/main" id="{FCAF13E9-C5B7-125A-9B6D-D5AA6F54060F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>
              <a:extLst>
                <a:ext uri="{FF2B5EF4-FFF2-40B4-BE49-F238E27FC236}">
                  <a16:creationId xmlns:a16="http://schemas.microsoft.com/office/drawing/2014/main" id="{0132CE5D-7E93-27E9-4D24-B792ABEB5606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>
              <a:extLst>
                <a:ext uri="{FF2B5EF4-FFF2-40B4-BE49-F238E27FC236}">
                  <a16:creationId xmlns:a16="http://schemas.microsoft.com/office/drawing/2014/main" id="{4711E397-E3E8-65D6-1E93-6B5C4E897841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>
              <a:extLst>
                <a:ext uri="{FF2B5EF4-FFF2-40B4-BE49-F238E27FC236}">
                  <a16:creationId xmlns:a16="http://schemas.microsoft.com/office/drawing/2014/main" id="{CCB2637C-F82E-A890-3FC3-FF781EFD72F1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>
              <a:extLst>
                <a:ext uri="{FF2B5EF4-FFF2-40B4-BE49-F238E27FC236}">
                  <a16:creationId xmlns:a16="http://schemas.microsoft.com/office/drawing/2014/main" id="{A148D4B6-D892-40B1-4098-0A4EA61D88CC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>
              <a:extLst>
                <a:ext uri="{FF2B5EF4-FFF2-40B4-BE49-F238E27FC236}">
                  <a16:creationId xmlns:a16="http://schemas.microsoft.com/office/drawing/2014/main" id="{69FFE2BF-D086-CE64-55E4-8505AEB00AB0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>
              <a:extLst>
                <a:ext uri="{FF2B5EF4-FFF2-40B4-BE49-F238E27FC236}">
                  <a16:creationId xmlns:a16="http://schemas.microsoft.com/office/drawing/2014/main" id="{0FD969C5-5A30-8377-4A30-270E5CFFF253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>
              <a:extLst>
                <a:ext uri="{FF2B5EF4-FFF2-40B4-BE49-F238E27FC236}">
                  <a16:creationId xmlns:a16="http://schemas.microsoft.com/office/drawing/2014/main" id="{96189162-D358-2191-3FC5-BA3E93942B08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>
              <a:extLst>
                <a:ext uri="{FF2B5EF4-FFF2-40B4-BE49-F238E27FC236}">
                  <a16:creationId xmlns:a16="http://schemas.microsoft.com/office/drawing/2014/main" id="{BF079E3E-81D0-1BA9-317B-1901B4E3AE09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>
              <a:extLst>
                <a:ext uri="{FF2B5EF4-FFF2-40B4-BE49-F238E27FC236}">
                  <a16:creationId xmlns:a16="http://schemas.microsoft.com/office/drawing/2014/main" id="{B68278E1-0152-1A96-F7FA-93D9305DAD63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>
              <a:extLst>
                <a:ext uri="{FF2B5EF4-FFF2-40B4-BE49-F238E27FC236}">
                  <a16:creationId xmlns:a16="http://schemas.microsoft.com/office/drawing/2014/main" id="{F5BE1F92-F95E-0DA4-FA73-6BEA24A91F00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>
              <a:extLst>
                <a:ext uri="{FF2B5EF4-FFF2-40B4-BE49-F238E27FC236}">
                  <a16:creationId xmlns:a16="http://schemas.microsoft.com/office/drawing/2014/main" id="{59B02215-3BE3-F37A-BCAE-24757F67CD0F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>
              <a:extLst>
                <a:ext uri="{FF2B5EF4-FFF2-40B4-BE49-F238E27FC236}">
                  <a16:creationId xmlns:a16="http://schemas.microsoft.com/office/drawing/2014/main" id="{D5F0C9C6-4137-2588-4B20-D404BD7867A2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>
              <a:extLst>
                <a:ext uri="{FF2B5EF4-FFF2-40B4-BE49-F238E27FC236}">
                  <a16:creationId xmlns:a16="http://schemas.microsoft.com/office/drawing/2014/main" id="{C1812827-2F8A-A178-4FE3-812C11F73C6E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>
              <a:extLst>
                <a:ext uri="{FF2B5EF4-FFF2-40B4-BE49-F238E27FC236}">
                  <a16:creationId xmlns:a16="http://schemas.microsoft.com/office/drawing/2014/main" id="{3A3E9DA6-2D1B-C401-F1BD-33CD2D029A26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>
              <a:extLst>
                <a:ext uri="{FF2B5EF4-FFF2-40B4-BE49-F238E27FC236}">
                  <a16:creationId xmlns:a16="http://schemas.microsoft.com/office/drawing/2014/main" id="{34AC388D-7E32-83B0-3E4A-6D7E5F0BC348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>
              <a:extLst>
                <a:ext uri="{FF2B5EF4-FFF2-40B4-BE49-F238E27FC236}">
                  <a16:creationId xmlns:a16="http://schemas.microsoft.com/office/drawing/2014/main" id="{3BD27B8F-5260-BBE0-70A2-2053F9CD57DE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>
              <a:extLst>
                <a:ext uri="{FF2B5EF4-FFF2-40B4-BE49-F238E27FC236}">
                  <a16:creationId xmlns:a16="http://schemas.microsoft.com/office/drawing/2014/main" id="{891F757D-54E9-654C-E8A4-C971749BBEF1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>
              <a:extLst>
                <a:ext uri="{FF2B5EF4-FFF2-40B4-BE49-F238E27FC236}">
                  <a16:creationId xmlns:a16="http://schemas.microsoft.com/office/drawing/2014/main" id="{919F481F-80F0-882C-4A08-61FFBE44B5A3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>
              <a:extLst>
                <a:ext uri="{FF2B5EF4-FFF2-40B4-BE49-F238E27FC236}">
                  <a16:creationId xmlns:a16="http://schemas.microsoft.com/office/drawing/2014/main" id="{209439B9-3D3A-2BB9-29B8-CFF256482D25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2DCCD704-765D-8BA4-1067-8F9BE150F048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6A9651DB-212B-5992-72ED-48F3FC8E2E63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D929B726-E28D-2A67-265A-18787AF9E52C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>
              <a:extLst>
                <a:ext uri="{FF2B5EF4-FFF2-40B4-BE49-F238E27FC236}">
                  <a16:creationId xmlns:a16="http://schemas.microsoft.com/office/drawing/2014/main" id="{7408EC4A-67EC-91AC-3F62-CEFB9F39B479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>
              <a:extLst>
                <a:ext uri="{FF2B5EF4-FFF2-40B4-BE49-F238E27FC236}">
                  <a16:creationId xmlns:a16="http://schemas.microsoft.com/office/drawing/2014/main" id="{6CA8A840-C252-F01E-D90F-B3BC9C654BAE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>
              <a:extLst>
                <a:ext uri="{FF2B5EF4-FFF2-40B4-BE49-F238E27FC236}">
                  <a16:creationId xmlns:a16="http://schemas.microsoft.com/office/drawing/2014/main" id="{E38054FB-7490-B8F5-3CCE-CBD8F8E83D69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>
              <a:extLst>
                <a:ext uri="{FF2B5EF4-FFF2-40B4-BE49-F238E27FC236}">
                  <a16:creationId xmlns:a16="http://schemas.microsoft.com/office/drawing/2014/main" id="{6E9F600A-795D-3B1B-A998-D0E32FE0AAC6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>
              <a:extLst>
                <a:ext uri="{FF2B5EF4-FFF2-40B4-BE49-F238E27FC236}">
                  <a16:creationId xmlns:a16="http://schemas.microsoft.com/office/drawing/2014/main" id="{92E8484A-69CA-90ED-8AA5-D114518FE0A1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>
              <a:extLst>
                <a:ext uri="{FF2B5EF4-FFF2-40B4-BE49-F238E27FC236}">
                  <a16:creationId xmlns:a16="http://schemas.microsoft.com/office/drawing/2014/main" id="{C8793ED6-87FB-A23E-C37D-CD0951805672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>
              <a:extLst>
                <a:ext uri="{FF2B5EF4-FFF2-40B4-BE49-F238E27FC236}">
                  <a16:creationId xmlns:a16="http://schemas.microsoft.com/office/drawing/2014/main" id="{8F5FE42C-262B-6264-3125-B412C9049308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>
              <a:extLst>
                <a:ext uri="{FF2B5EF4-FFF2-40B4-BE49-F238E27FC236}">
                  <a16:creationId xmlns:a16="http://schemas.microsoft.com/office/drawing/2014/main" id="{2774DC84-8BDD-8F90-BE79-8C4E7154E967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>
              <a:extLst>
                <a:ext uri="{FF2B5EF4-FFF2-40B4-BE49-F238E27FC236}">
                  <a16:creationId xmlns:a16="http://schemas.microsoft.com/office/drawing/2014/main" id="{9AE7A238-B18E-FD36-B9B4-E267942E91E9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>
              <a:extLst>
                <a:ext uri="{FF2B5EF4-FFF2-40B4-BE49-F238E27FC236}">
                  <a16:creationId xmlns:a16="http://schemas.microsoft.com/office/drawing/2014/main" id="{0C4D9365-6EA2-3564-568B-E391C3BE9AFA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>
              <a:extLst>
                <a:ext uri="{FF2B5EF4-FFF2-40B4-BE49-F238E27FC236}">
                  <a16:creationId xmlns:a16="http://schemas.microsoft.com/office/drawing/2014/main" id="{953C347A-637A-AF17-BA43-3FD2AEB14910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>
              <a:extLst>
                <a:ext uri="{FF2B5EF4-FFF2-40B4-BE49-F238E27FC236}">
                  <a16:creationId xmlns:a16="http://schemas.microsoft.com/office/drawing/2014/main" id="{276C9422-70E6-5810-32D3-834B2C4352D9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>
              <a:extLst>
                <a:ext uri="{FF2B5EF4-FFF2-40B4-BE49-F238E27FC236}">
                  <a16:creationId xmlns:a16="http://schemas.microsoft.com/office/drawing/2014/main" id="{7B0E88D3-FA88-9C72-B98F-81FC70657AC8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>
              <a:extLst>
                <a:ext uri="{FF2B5EF4-FFF2-40B4-BE49-F238E27FC236}">
                  <a16:creationId xmlns:a16="http://schemas.microsoft.com/office/drawing/2014/main" id="{F1B39B36-1702-2476-92A9-E8F70D5C9C00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>
              <a:extLst>
                <a:ext uri="{FF2B5EF4-FFF2-40B4-BE49-F238E27FC236}">
                  <a16:creationId xmlns:a16="http://schemas.microsoft.com/office/drawing/2014/main" id="{84FE1E87-5A3E-B71D-90BE-AF98C1B8D67D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>
              <a:extLst>
                <a:ext uri="{FF2B5EF4-FFF2-40B4-BE49-F238E27FC236}">
                  <a16:creationId xmlns:a16="http://schemas.microsoft.com/office/drawing/2014/main" id="{550537A8-D6A5-D524-D3F8-FD5B60B953C3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>
              <a:extLst>
                <a:ext uri="{FF2B5EF4-FFF2-40B4-BE49-F238E27FC236}">
                  <a16:creationId xmlns:a16="http://schemas.microsoft.com/office/drawing/2014/main" id="{BD8DB7AA-90AF-A24B-4BFF-66A1CF66D49F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>
              <a:extLst>
                <a:ext uri="{FF2B5EF4-FFF2-40B4-BE49-F238E27FC236}">
                  <a16:creationId xmlns:a16="http://schemas.microsoft.com/office/drawing/2014/main" id="{95B83575-4223-16CF-1F7A-02D7ADE5C826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>
              <a:extLst>
                <a:ext uri="{FF2B5EF4-FFF2-40B4-BE49-F238E27FC236}">
                  <a16:creationId xmlns:a16="http://schemas.microsoft.com/office/drawing/2014/main" id="{C65B6866-7B74-19E4-F91A-9A873A36BB39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>
              <a:extLst>
                <a:ext uri="{FF2B5EF4-FFF2-40B4-BE49-F238E27FC236}">
                  <a16:creationId xmlns:a16="http://schemas.microsoft.com/office/drawing/2014/main" id="{BDBBD7E0-77A6-998C-1E7B-3BF3EC164F23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>
              <a:extLst>
                <a:ext uri="{FF2B5EF4-FFF2-40B4-BE49-F238E27FC236}">
                  <a16:creationId xmlns:a16="http://schemas.microsoft.com/office/drawing/2014/main" id="{ED83505F-8B96-AE90-6FD2-45A642FE4622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>
              <a:extLst>
                <a:ext uri="{FF2B5EF4-FFF2-40B4-BE49-F238E27FC236}">
                  <a16:creationId xmlns:a16="http://schemas.microsoft.com/office/drawing/2014/main" id="{310B71E3-C8D6-C248-B273-D14A904615C1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>
              <a:extLst>
                <a:ext uri="{FF2B5EF4-FFF2-40B4-BE49-F238E27FC236}">
                  <a16:creationId xmlns:a16="http://schemas.microsoft.com/office/drawing/2014/main" id="{59F31587-47B4-724C-C693-0C8D7C0332B2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>
              <a:extLst>
                <a:ext uri="{FF2B5EF4-FFF2-40B4-BE49-F238E27FC236}">
                  <a16:creationId xmlns:a16="http://schemas.microsoft.com/office/drawing/2014/main" id="{59E56211-B155-FE1F-FDB0-DEFD21E0EEC3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>
              <a:extLst>
                <a:ext uri="{FF2B5EF4-FFF2-40B4-BE49-F238E27FC236}">
                  <a16:creationId xmlns:a16="http://schemas.microsoft.com/office/drawing/2014/main" id="{DF610098-7FAA-22FB-E98B-83F69C00550D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>
              <a:extLst>
                <a:ext uri="{FF2B5EF4-FFF2-40B4-BE49-F238E27FC236}">
                  <a16:creationId xmlns:a16="http://schemas.microsoft.com/office/drawing/2014/main" id="{EC412599-B386-0550-8ED4-C33775C361AB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>
              <a:extLst>
                <a:ext uri="{FF2B5EF4-FFF2-40B4-BE49-F238E27FC236}">
                  <a16:creationId xmlns:a16="http://schemas.microsoft.com/office/drawing/2014/main" id="{4335E85D-F0A7-2E52-265B-0F9ADE69C852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>
              <a:extLst>
                <a:ext uri="{FF2B5EF4-FFF2-40B4-BE49-F238E27FC236}">
                  <a16:creationId xmlns:a16="http://schemas.microsoft.com/office/drawing/2014/main" id="{CB179243-48A5-3F30-AF5F-5433795FB45F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>
              <a:extLst>
                <a:ext uri="{FF2B5EF4-FFF2-40B4-BE49-F238E27FC236}">
                  <a16:creationId xmlns:a16="http://schemas.microsoft.com/office/drawing/2014/main" id="{5C4D6BAA-4A20-C858-DF5B-D4C3EEDBD78F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>
              <a:extLst>
                <a:ext uri="{FF2B5EF4-FFF2-40B4-BE49-F238E27FC236}">
                  <a16:creationId xmlns:a16="http://schemas.microsoft.com/office/drawing/2014/main" id="{94BC6788-EE1A-E98F-0C7E-CD40267FCB1C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>
              <a:extLst>
                <a:ext uri="{FF2B5EF4-FFF2-40B4-BE49-F238E27FC236}">
                  <a16:creationId xmlns:a16="http://schemas.microsoft.com/office/drawing/2014/main" id="{18CAD58F-59D3-2553-25D2-196DAEACA236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>
              <a:extLst>
                <a:ext uri="{FF2B5EF4-FFF2-40B4-BE49-F238E27FC236}">
                  <a16:creationId xmlns:a16="http://schemas.microsoft.com/office/drawing/2014/main" id="{78582259-519E-9F01-85D2-E8D7A5DDDB20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>
              <a:extLst>
                <a:ext uri="{FF2B5EF4-FFF2-40B4-BE49-F238E27FC236}">
                  <a16:creationId xmlns:a16="http://schemas.microsoft.com/office/drawing/2014/main" id="{C5CEEE39-32A2-B8E0-0FFA-687826A35BD5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>
              <a:extLst>
                <a:ext uri="{FF2B5EF4-FFF2-40B4-BE49-F238E27FC236}">
                  <a16:creationId xmlns:a16="http://schemas.microsoft.com/office/drawing/2014/main" id="{758FF4D9-FE4B-E065-6D41-75987AC752DF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>
              <a:extLst>
                <a:ext uri="{FF2B5EF4-FFF2-40B4-BE49-F238E27FC236}">
                  <a16:creationId xmlns:a16="http://schemas.microsoft.com/office/drawing/2014/main" id="{83A0564C-C4B1-5488-4A0A-B295F4BE11A9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02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F41AD89F-62B3-75D0-C3B4-02658768D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963331FB-855B-9D9B-5331-05650504C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Round Robin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A5DDA-2230-D2EE-604B-88BEF3D9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1" y="1090200"/>
            <a:ext cx="7482114" cy="30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F68C140D-0B21-9BAA-7C98-48BCD682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>
            <a:extLst>
              <a:ext uri="{FF2B5EF4-FFF2-40B4-BE49-F238E27FC236}">
                <a16:creationId xmlns:a16="http://schemas.microsoft.com/office/drawing/2014/main" id="{B4A0E869-C3FC-1E77-E2FA-E9D2A11E9E0A}"/>
              </a:ext>
            </a:extLst>
          </p:cNvPr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>
            <a:extLst>
              <a:ext uri="{FF2B5EF4-FFF2-40B4-BE49-F238E27FC236}">
                <a16:creationId xmlns:a16="http://schemas.microsoft.com/office/drawing/2014/main" id="{940D0C73-7965-B999-D3C8-7DB1CEA3B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Round Robin</a:t>
            </a:r>
            <a:endParaRPr dirty="0"/>
          </a:p>
        </p:txBody>
      </p:sp>
      <p:sp>
        <p:nvSpPr>
          <p:cNvPr id="1293" name="Google Shape;1293;p53">
            <a:extLst>
              <a:ext uri="{FF2B5EF4-FFF2-40B4-BE49-F238E27FC236}">
                <a16:creationId xmlns:a16="http://schemas.microsoft.com/office/drawing/2014/main" id="{3D43C29E-6A41-CAA8-C38E-1CE6A4E9AD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5600" y="2106200"/>
            <a:ext cx="4065302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Ensures fairness and prevents starvation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Simple to implement with a queue and time slice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Well-suited for time-sharing systems.</a:t>
            </a:r>
            <a:endParaRPr lang="en" dirty="0"/>
          </a:p>
        </p:txBody>
      </p:sp>
      <p:sp>
        <p:nvSpPr>
          <p:cNvPr id="1294" name="Google Shape;1294;p53">
            <a:extLst>
              <a:ext uri="{FF2B5EF4-FFF2-40B4-BE49-F238E27FC236}">
                <a16:creationId xmlns:a16="http://schemas.microsoft.com/office/drawing/2014/main" id="{6D218CE2-414C-99FD-436C-A248F815E0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High overhead from frequent context switches.</a:t>
            </a:r>
          </a:p>
          <a:p>
            <a:r>
              <a:rPr lang="en-US" dirty="0"/>
              <a:t>Not efficient for long or CPU-bound tasks.</a:t>
            </a:r>
          </a:p>
          <a:p>
            <a:r>
              <a:rPr lang="en-US" dirty="0"/>
              <a:t>Challenging to select the optimal time slice.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>
            <a:extLst>
              <a:ext uri="{FF2B5EF4-FFF2-40B4-BE49-F238E27FC236}">
                <a16:creationId xmlns:a16="http://schemas.microsoft.com/office/drawing/2014/main" id="{001299A6-2DFA-647E-5AC1-C1BD1BC3157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</a:t>
            </a:r>
            <a:endParaRPr dirty="0"/>
          </a:p>
        </p:txBody>
      </p:sp>
      <p:sp>
        <p:nvSpPr>
          <p:cNvPr id="1296" name="Google Shape;1296;p53">
            <a:extLst>
              <a:ext uri="{FF2B5EF4-FFF2-40B4-BE49-F238E27FC236}">
                <a16:creationId xmlns:a16="http://schemas.microsoft.com/office/drawing/2014/main" id="{CE798624-55D3-3DE2-D4EE-B1CA9F46678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</a:t>
            </a:r>
            <a:endParaRPr dirty="0"/>
          </a:p>
        </p:txBody>
      </p:sp>
      <p:grpSp>
        <p:nvGrpSpPr>
          <p:cNvPr id="1297" name="Google Shape;1297;p53">
            <a:extLst>
              <a:ext uri="{FF2B5EF4-FFF2-40B4-BE49-F238E27FC236}">
                <a16:creationId xmlns:a16="http://schemas.microsoft.com/office/drawing/2014/main" id="{352D5552-D220-02B7-BF88-149C47402128}"/>
              </a:ext>
            </a:extLst>
          </p:cNvPr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>
              <a:extLst>
                <a:ext uri="{FF2B5EF4-FFF2-40B4-BE49-F238E27FC236}">
                  <a16:creationId xmlns:a16="http://schemas.microsoft.com/office/drawing/2014/main" id="{35A074C4-B23A-E23D-AB2E-7099CA428094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>
              <a:extLst>
                <a:ext uri="{FF2B5EF4-FFF2-40B4-BE49-F238E27FC236}">
                  <a16:creationId xmlns:a16="http://schemas.microsoft.com/office/drawing/2014/main" id="{5D4C22F0-3B49-93F0-C08B-2E1C1B2D72A7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>
              <a:extLst>
                <a:ext uri="{FF2B5EF4-FFF2-40B4-BE49-F238E27FC236}">
                  <a16:creationId xmlns:a16="http://schemas.microsoft.com/office/drawing/2014/main" id="{71F46F65-E363-65D7-3C9A-B470ED67AE4F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>
              <a:extLst>
                <a:ext uri="{FF2B5EF4-FFF2-40B4-BE49-F238E27FC236}">
                  <a16:creationId xmlns:a16="http://schemas.microsoft.com/office/drawing/2014/main" id="{F3CCA210-7408-CAA7-8D66-4700842DA26B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>
              <a:extLst>
                <a:ext uri="{FF2B5EF4-FFF2-40B4-BE49-F238E27FC236}">
                  <a16:creationId xmlns:a16="http://schemas.microsoft.com/office/drawing/2014/main" id="{3F048C27-2311-FF90-4A16-A082B4DFE245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>
              <a:extLst>
                <a:ext uri="{FF2B5EF4-FFF2-40B4-BE49-F238E27FC236}">
                  <a16:creationId xmlns:a16="http://schemas.microsoft.com/office/drawing/2014/main" id="{4C0F803D-4904-76B4-63F7-B99EE2A21269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>
              <a:extLst>
                <a:ext uri="{FF2B5EF4-FFF2-40B4-BE49-F238E27FC236}">
                  <a16:creationId xmlns:a16="http://schemas.microsoft.com/office/drawing/2014/main" id="{D8D50763-260C-7388-740D-6F8043B9E4BB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>
              <a:extLst>
                <a:ext uri="{FF2B5EF4-FFF2-40B4-BE49-F238E27FC236}">
                  <a16:creationId xmlns:a16="http://schemas.microsoft.com/office/drawing/2014/main" id="{BECD6F27-E9E1-4563-3E7B-F9BEC33DEB13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>
              <a:extLst>
                <a:ext uri="{FF2B5EF4-FFF2-40B4-BE49-F238E27FC236}">
                  <a16:creationId xmlns:a16="http://schemas.microsoft.com/office/drawing/2014/main" id="{915C803A-909C-0655-96EE-6FF7974B03B3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>
              <a:extLst>
                <a:ext uri="{FF2B5EF4-FFF2-40B4-BE49-F238E27FC236}">
                  <a16:creationId xmlns:a16="http://schemas.microsoft.com/office/drawing/2014/main" id="{1E683E22-975C-5A93-C414-BEB1F2A12558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>
              <a:extLst>
                <a:ext uri="{FF2B5EF4-FFF2-40B4-BE49-F238E27FC236}">
                  <a16:creationId xmlns:a16="http://schemas.microsoft.com/office/drawing/2014/main" id="{7AAFB819-65E0-2CB3-230A-3846171B683D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>
              <a:extLst>
                <a:ext uri="{FF2B5EF4-FFF2-40B4-BE49-F238E27FC236}">
                  <a16:creationId xmlns:a16="http://schemas.microsoft.com/office/drawing/2014/main" id="{46ED3A73-805E-367F-06DE-1A2D27CB15D1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>
              <a:extLst>
                <a:ext uri="{FF2B5EF4-FFF2-40B4-BE49-F238E27FC236}">
                  <a16:creationId xmlns:a16="http://schemas.microsoft.com/office/drawing/2014/main" id="{833A2143-C1C7-4419-CFA3-D5A4DC31672C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>
              <a:extLst>
                <a:ext uri="{FF2B5EF4-FFF2-40B4-BE49-F238E27FC236}">
                  <a16:creationId xmlns:a16="http://schemas.microsoft.com/office/drawing/2014/main" id="{13D41B40-B037-7544-7E5C-BC2461428B98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036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Priority Scheduling</a:t>
            </a:r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" name="Google Shape;2317;p71">
            <a:extLst>
              <a:ext uri="{FF2B5EF4-FFF2-40B4-BE49-F238E27FC236}">
                <a16:creationId xmlns:a16="http://schemas.microsoft.com/office/drawing/2014/main" id="{6A464F58-5631-DF82-B994-CF4A85561E54}"/>
              </a:ext>
            </a:extLst>
          </p:cNvPr>
          <p:cNvGrpSpPr/>
          <p:nvPr/>
        </p:nvGrpSpPr>
        <p:grpSpPr>
          <a:xfrm rot="-1115011">
            <a:off x="7737039" y="3580259"/>
            <a:ext cx="678561" cy="884703"/>
            <a:chOff x="6422725" y="4430725"/>
            <a:chExt cx="372375" cy="532125"/>
          </a:xfrm>
        </p:grpSpPr>
        <p:sp>
          <p:nvSpPr>
            <p:cNvPr id="3" name="Google Shape;2318;p71">
              <a:extLst>
                <a:ext uri="{FF2B5EF4-FFF2-40B4-BE49-F238E27FC236}">
                  <a16:creationId xmlns:a16="http://schemas.microsoft.com/office/drawing/2014/main" id="{4473C224-CDD2-9176-3A42-143B716EAE3A}"/>
                </a:ext>
              </a:extLst>
            </p:cNvPr>
            <p:cNvSpPr/>
            <p:nvPr/>
          </p:nvSpPr>
          <p:spPr>
            <a:xfrm>
              <a:off x="6422725" y="4579100"/>
              <a:ext cx="294850" cy="383750"/>
            </a:xfrm>
            <a:custGeom>
              <a:avLst/>
              <a:gdLst/>
              <a:ahLst/>
              <a:cxnLst/>
              <a:rect l="l" t="t" r="r" b="b"/>
              <a:pathLst>
                <a:path w="11794" h="15350" fill="none" extrusionOk="0">
                  <a:moveTo>
                    <a:pt x="11547" y="4052"/>
                  </a:moveTo>
                  <a:cubicBezTo>
                    <a:pt x="11166" y="2092"/>
                    <a:pt x="9873" y="1065"/>
                    <a:pt x="8237" y="533"/>
                  </a:cubicBezTo>
                  <a:cubicBezTo>
                    <a:pt x="6582" y="0"/>
                    <a:pt x="4946" y="57"/>
                    <a:pt x="3482" y="1446"/>
                  </a:cubicBezTo>
                  <a:cubicBezTo>
                    <a:pt x="2455" y="2416"/>
                    <a:pt x="1390" y="4299"/>
                    <a:pt x="876" y="5897"/>
                  </a:cubicBezTo>
                  <a:cubicBezTo>
                    <a:pt x="286" y="7723"/>
                    <a:pt x="1" y="10290"/>
                    <a:pt x="400" y="11812"/>
                  </a:cubicBezTo>
                  <a:cubicBezTo>
                    <a:pt x="876" y="13524"/>
                    <a:pt x="2169" y="14076"/>
                    <a:pt x="3634" y="14551"/>
                  </a:cubicBezTo>
                  <a:cubicBezTo>
                    <a:pt x="5118" y="15027"/>
                    <a:pt x="6487" y="15350"/>
                    <a:pt x="7876" y="14266"/>
                  </a:cubicBezTo>
                  <a:cubicBezTo>
                    <a:pt x="9112" y="13277"/>
                    <a:pt x="10386" y="11013"/>
                    <a:pt x="10995" y="9206"/>
                  </a:cubicBezTo>
                  <a:cubicBezTo>
                    <a:pt x="11509" y="7609"/>
                    <a:pt x="11794" y="5459"/>
                    <a:pt x="11547" y="4052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19;p71">
              <a:extLst>
                <a:ext uri="{FF2B5EF4-FFF2-40B4-BE49-F238E27FC236}">
                  <a16:creationId xmlns:a16="http://schemas.microsoft.com/office/drawing/2014/main" id="{248F7538-8FB0-16BB-6A67-334167334C8E}"/>
                </a:ext>
              </a:extLst>
            </p:cNvPr>
            <p:cNvSpPr/>
            <p:nvPr/>
          </p:nvSpPr>
          <p:spPr>
            <a:xfrm>
              <a:off x="6636725" y="4688925"/>
              <a:ext cx="75625" cy="229225"/>
            </a:xfrm>
            <a:custGeom>
              <a:avLst/>
              <a:gdLst/>
              <a:ahLst/>
              <a:cxnLst/>
              <a:rect l="l" t="t" r="r" b="b"/>
              <a:pathLst>
                <a:path w="3025" h="9169" fill="none" extrusionOk="0">
                  <a:moveTo>
                    <a:pt x="3025" y="1"/>
                  </a:moveTo>
                  <a:cubicBezTo>
                    <a:pt x="3025" y="1"/>
                    <a:pt x="951" y="3995"/>
                    <a:pt x="0" y="9169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20;p71">
              <a:extLst>
                <a:ext uri="{FF2B5EF4-FFF2-40B4-BE49-F238E27FC236}">
                  <a16:creationId xmlns:a16="http://schemas.microsoft.com/office/drawing/2014/main" id="{D21A0FB1-985D-F93D-F3C3-9AB7C1EA51BA}"/>
                </a:ext>
              </a:extLst>
            </p:cNvPr>
            <p:cNvSpPr/>
            <p:nvPr/>
          </p:nvSpPr>
          <p:spPr>
            <a:xfrm>
              <a:off x="6429875" y="4620950"/>
              <a:ext cx="75625" cy="229700"/>
            </a:xfrm>
            <a:custGeom>
              <a:avLst/>
              <a:gdLst/>
              <a:ahLst/>
              <a:cxnLst/>
              <a:rect l="l" t="t" r="r" b="b"/>
              <a:pathLst>
                <a:path w="3025" h="9188" fill="none" extrusionOk="0">
                  <a:moveTo>
                    <a:pt x="3025" y="0"/>
                  </a:moveTo>
                  <a:cubicBezTo>
                    <a:pt x="3025" y="0"/>
                    <a:pt x="2321" y="4451"/>
                    <a:pt x="0" y="9187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1;p71">
              <a:extLst>
                <a:ext uri="{FF2B5EF4-FFF2-40B4-BE49-F238E27FC236}">
                  <a16:creationId xmlns:a16="http://schemas.microsoft.com/office/drawing/2014/main" id="{BA00E1D7-A71B-EC9E-F9A6-F333E43C35AD}"/>
                </a:ext>
              </a:extLst>
            </p:cNvPr>
            <p:cNvSpPr/>
            <p:nvPr/>
          </p:nvSpPr>
          <p:spPr>
            <a:xfrm>
              <a:off x="6470775" y="4751700"/>
              <a:ext cx="192125" cy="63275"/>
            </a:xfrm>
            <a:custGeom>
              <a:avLst/>
              <a:gdLst/>
              <a:ahLst/>
              <a:cxnLst/>
              <a:rect l="l" t="t" r="r" b="b"/>
              <a:pathLst>
                <a:path w="7685" h="2531" fill="none" extrusionOk="0">
                  <a:moveTo>
                    <a:pt x="0" y="1"/>
                  </a:moveTo>
                  <a:cubicBezTo>
                    <a:pt x="0" y="1"/>
                    <a:pt x="4128" y="305"/>
                    <a:pt x="7685" y="2531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2;p71">
              <a:extLst>
                <a:ext uri="{FF2B5EF4-FFF2-40B4-BE49-F238E27FC236}">
                  <a16:creationId xmlns:a16="http://schemas.microsoft.com/office/drawing/2014/main" id="{D1360FC7-2134-C2AD-DFD3-923C6083B413}"/>
                </a:ext>
              </a:extLst>
            </p:cNvPr>
            <p:cNvSpPr/>
            <p:nvPr/>
          </p:nvSpPr>
          <p:spPr>
            <a:xfrm>
              <a:off x="6588700" y="4643775"/>
              <a:ext cx="30925" cy="45175"/>
            </a:xfrm>
            <a:custGeom>
              <a:avLst/>
              <a:gdLst/>
              <a:ahLst/>
              <a:cxnLst/>
              <a:rect l="l" t="t" r="r" b="b"/>
              <a:pathLst>
                <a:path w="1237" h="1807" fill="none" extrusionOk="0">
                  <a:moveTo>
                    <a:pt x="1142" y="761"/>
                  </a:moveTo>
                  <a:cubicBezTo>
                    <a:pt x="1237" y="457"/>
                    <a:pt x="1122" y="133"/>
                    <a:pt x="913" y="76"/>
                  </a:cubicBezTo>
                  <a:cubicBezTo>
                    <a:pt x="666" y="0"/>
                    <a:pt x="400" y="171"/>
                    <a:pt x="286" y="476"/>
                  </a:cubicBezTo>
                  <a:lnTo>
                    <a:pt x="95" y="1046"/>
                  </a:lnTo>
                  <a:cubicBezTo>
                    <a:pt x="0" y="1351"/>
                    <a:pt x="114" y="1655"/>
                    <a:pt x="343" y="1731"/>
                  </a:cubicBezTo>
                  <a:cubicBezTo>
                    <a:pt x="571" y="1807"/>
                    <a:pt x="837" y="1617"/>
                    <a:pt x="932" y="1331"/>
                  </a:cubicBezTo>
                  <a:close/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3;p71">
              <a:extLst>
                <a:ext uri="{FF2B5EF4-FFF2-40B4-BE49-F238E27FC236}">
                  <a16:creationId xmlns:a16="http://schemas.microsoft.com/office/drawing/2014/main" id="{F73E9E7C-F152-5EC0-587E-E79018564945}"/>
                </a:ext>
              </a:extLst>
            </p:cNvPr>
            <p:cNvSpPr/>
            <p:nvPr/>
          </p:nvSpPr>
          <p:spPr>
            <a:xfrm>
              <a:off x="6611050" y="4592400"/>
              <a:ext cx="17600" cy="53300"/>
            </a:xfrm>
            <a:custGeom>
              <a:avLst/>
              <a:gdLst/>
              <a:ahLst/>
              <a:cxnLst/>
              <a:rect l="l" t="t" r="r" b="b"/>
              <a:pathLst>
                <a:path w="704" h="2132" fill="none" extrusionOk="0">
                  <a:moveTo>
                    <a:pt x="0" y="2131"/>
                  </a:moveTo>
                  <a:lnTo>
                    <a:pt x="704" y="1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24;p71">
              <a:extLst>
                <a:ext uri="{FF2B5EF4-FFF2-40B4-BE49-F238E27FC236}">
                  <a16:creationId xmlns:a16="http://schemas.microsoft.com/office/drawing/2014/main" id="{3B408053-F79F-4E67-F621-2650C7FDCB09}"/>
                </a:ext>
              </a:extLst>
            </p:cNvPr>
            <p:cNvSpPr/>
            <p:nvPr/>
          </p:nvSpPr>
          <p:spPr>
            <a:xfrm>
              <a:off x="6589175" y="4687025"/>
              <a:ext cx="8575" cy="24750"/>
            </a:xfrm>
            <a:custGeom>
              <a:avLst/>
              <a:gdLst/>
              <a:ahLst/>
              <a:cxnLst/>
              <a:rect l="l" t="t" r="r" b="b"/>
              <a:pathLst>
                <a:path w="343" h="990" fill="none" extrusionOk="0">
                  <a:moveTo>
                    <a:pt x="343" y="1"/>
                  </a:moveTo>
                  <a:lnTo>
                    <a:pt x="0" y="990"/>
                  </a:ln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25;p71">
              <a:extLst>
                <a:ext uri="{FF2B5EF4-FFF2-40B4-BE49-F238E27FC236}">
                  <a16:creationId xmlns:a16="http://schemas.microsoft.com/office/drawing/2014/main" id="{CDEF168B-F515-9FF2-BC6D-651529A33936}"/>
                </a:ext>
              </a:extLst>
            </p:cNvPr>
            <p:cNvSpPr/>
            <p:nvPr/>
          </p:nvSpPr>
          <p:spPr>
            <a:xfrm>
              <a:off x="6577275" y="4708700"/>
              <a:ext cx="20475" cy="18025"/>
            </a:xfrm>
            <a:custGeom>
              <a:avLst/>
              <a:gdLst/>
              <a:ahLst/>
              <a:cxnLst/>
              <a:rect l="l" t="t" r="r" b="b"/>
              <a:pathLst>
                <a:path w="819" h="721" extrusionOk="0">
                  <a:moveTo>
                    <a:pt x="450" y="1"/>
                  </a:moveTo>
                  <a:cubicBezTo>
                    <a:pt x="290" y="1"/>
                    <a:pt x="142" y="94"/>
                    <a:pt x="77" y="256"/>
                  </a:cubicBezTo>
                  <a:cubicBezTo>
                    <a:pt x="1" y="446"/>
                    <a:pt x="96" y="637"/>
                    <a:pt x="324" y="713"/>
                  </a:cubicBezTo>
                  <a:cubicBezTo>
                    <a:pt x="352" y="718"/>
                    <a:pt x="380" y="721"/>
                    <a:pt x="407" y="721"/>
                  </a:cubicBezTo>
                  <a:cubicBezTo>
                    <a:pt x="567" y="721"/>
                    <a:pt x="713" y="628"/>
                    <a:pt x="762" y="465"/>
                  </a:cubicBezTo>
                  <a:cubicBezTo>
                    <a:pt x="819" y="275"/>
                    <a:pt x="724" y="85"/>
                    <a:pt x="533" y="9"/>
                  </a:cubicBezTo>
                  <a:cubicBezTo>
                    <a:pt x="506" y="3"/>
                    <a:pt x="478" y="1"/>
                    <a:pt x="450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6;p71">
              <a:extLst>
                <a:ext uri="{FF2B5EF4-FFF2-40B4-BE49-F238E27FC236}">
                  <a16:creationId xmlns:a16="http://schemas.microsoft.com/office/drawing/2014/main" id="{CA4AEF3C-511B-81FD-CD85-D0F788974796}"/>
                </a:ext>
              </a:extLst>
            </p:cNvPr>
            <p:cNvSpPr/>
            <p:nvPr/>
          </p:nvSpPr>
          <p:spPr>
            <a:xfrm>
              <a:off x="6530200" y="4524400"/>
              <a:ext cx="201175" cy="83250"/>
            </a:xfrm>
            <a:custGeom>
              <a:avLst/>
              <a:gdLst/>
              <a:ahLst/>
              <a:cxnLst/>
              <a:rect l="l" t="t" r="r" b="b"/>
              <a:pathLst>
                <a:path w="8047" h="3330" fill="none" extrusionOk="0">
                  <a:moveTo>
                    <a:pt x="1" y="952"/>
                  </a:moveTo>
                  <a:cubicBezTo>
                    <a:pt x="1294" y="210"/>
                    <a:pt x="3006" y="1"/>
                    <a:pt x="4661" y="533"/>
                  </a:cubicBezTo>
                  <a:cubicBezTo>
                    <a:pt x="6221" y="1047"/>
                    <a:pt x="7400" y="2093"/>
                    <a:pt x="8047" y="3329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27;p71">
              <a:extLst>
                <a:ext uri="{FF2B5EF4-FFF2-40B4-BE49-F238E27FC236}">
                  <a16:creationId xmlns:a16="http://schemas.microsoft.com/office/drawing/2014/main" id="{A2714BAE-B576-4AB5-531A-1D51A8EBE7A7}"/>
                </a:ext>
              </a:extLst>
            </p:cNvPr>
            <p:cNvSpPr/>
            <p:nvPr/>
          </p:nvSpPr>
          <p:spPr>
            <a:xfrm>
              <a:off x="6526400" y="4475900"/>
              <a:ext cx="234925" cy="97025"/>
            </a:xfrm>
            <a:custGeom>
              <a:avLst/>
              <a:gdLst/>
              <a:ahLst/>
              <a:cxnLst/>
              <a:rect l="l" t="t" r="r" b="b"/>
              <a:pathLst>
                <a:path w="9397" h="3881" fill="none" extrusionOk="0">
                  <a:moveTo>
                    <a:pt x="1" y="1104"/>
                  </a:moveTo>
                  <a:cubicBezTo>
                    <a:pt x="1503" y="229"/>
                    <a:pt x="3500" y="1"/>
                    <a:pt x="5440" y="647"/>
                  </a:cubicBezTo>
                  <a:cubicBezTo>
                    <a:pt x="7247" y="1237"/>
                    <a:pt x="8636" y="2454"/>
                    <a:pt x="9397" y="3881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8;p71">
              <a:extLst>
                <a:ext uri="{FF2B5EF4-FFF2-40B4-BE49-F238E27FC236}">
                  <a16:creationId xmlns:a16="http://schemas.microsoft.com/office/drawing/2014/main" id="{44BE85B4-2C19-4392-FA3E-CB60803C222F}"/>
                </a:ext>
              </a:extLst>
            </p:cNvPr>
            <p:cNvSpPr/>
            <p:nvPr/>
          </p:nvSpPr>
          <p:spPr>
            <a:xfrm>
              <a:off x="6515000" y="4430725"/>
              <a:ext cx="280100" cy="116050"/>
            </a:xfrm>
            <a:custGeom>
              <a:avLst/>
              <a:gdLst/>
              <a:ahLst/>
              <a:cxnLst/>
              <a:rect l="l" t="t" r="r" b="b"/>
              <a:pathLst>
                <a:path w="11204" h="4642" fill="none" extrusionOk="0">
                  <a:moveTo>
                    <a:pt x="0" y="1313"/>
                  </a:moveTo>
                  <a:cubicBezTo>
                    <a:pt x="1807" y="267"/>
                    <a:pt x="4166" y="1"/>
                    <a:pt x="6486" y="762"/>
                  </a:cubicBezTo>
                  <a:cubicBezTo>
                    <a:pt x="8635" y="1484"/>
                    <a:pt x="10290" y="2911"/>
                    <a:pt x="11203" y="4642"/>
                  </a:cubicBezTo>
                </a:path>
              </a:pathLst>
            </a:custGeom>
            <a:solidFill>
              <a:srgbClr val="212121"/>
            </a:solidFill>
            <a:ln w="11900" cap="rnd" cmpd="sng">
              <a:solidFill>
                <a:srgbClr val="212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>
          <a:extLst>
            <a:ext uri="{FF2B5EF4-FFF2-40B4-BE49-F238E27FC236}">
              <a16:creationId xmlns:a16="http://schemas.microsoft.com/office/drawing/2014/main" id="{611E7B6C-80E4-AF18-7D1A-7521E5EF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5">
            <a:extLst>
              <a:ext uri="{FF2B5EF4-FFF2-40B4-BE49-F238E27FC236}">
                <a16:creationId xmlns:a16="http://schemas.microsoft.com/office/drawing/2014/main" id="{43A3C609-40DE-E236-F885-61C6CD4A8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9253" y="281259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Priority Scheduling</a:t>
            </a:r>
            <a:endParaRPr dirty="0"/>
          </a:p>
        </p:txBody>
      </p:sp>
      <p:sp>
        <p:nvSpPr>
          <p:cNvPr id="1719" name="Google Shape;1719;p65">
            <a:extLst>
              <a:ext uri="{FF2B5EF4-FFF2-40B4-BE49-F238E27FC236}">
                <a16:creationId xmlns:a16="http://schemas.microsoft.com/office/drawing/2014/main" id="{52AAED96-764B-7969-86FC-2D9421E952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756" y="907362"/>
            <a:ext cx="4321589" cy="3533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Purpose </a:t>
            </a:r>
            <a:r>
              <a:rPr lang="en" dirty="0"/>
              <a:t> 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Efficiently schedules processes based on priority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Ensure fair and balanced CPU-used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/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Working principle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are assigned to CPUs based on their priority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Higher-priority processes are scheduled first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awaiting execution are managed in a priority queue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/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Optimazation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Reassigns processes to their previous CPUs to reduce context switching and improve efficiency</a:t>
            </a:r>
          </a:p>
        </p:txBody>
      </p:sp>
      <p:grpSp>
        <p:nvGrpSpPr>
          <p:cNvPr id="1721" name="Google Shape;1721;p65">
            <a:extLst>
              <a:ext uri="{FF2B5EF4-FFF2-40B4-BE49-F238E27FC236}">
                <a16:creationId xmlns:a16="http://schemas.microsoft.com/office/drawing/2014/main" id="{9D966FFF-F7D7-7723-881B-F4C342337F19}"/>
              </a:ext>
            </a:extLst>
          </p:cNvPr>
          <p:cNvGrpSpPr/>
          <p:nvPr/>
        </p:nvGrpSpPr>
        <p:grpSpPr>
          <a:xfrm>
            <a:off x="8134960" y="3467586"/>
            <a:ext cx="534466" cy="691809"/>
            <a:chOff x="2875937" y="1960933"/>
            <a:chExt cx="629673" cy="815044"/>
          </a:xfrm>
        </p:grpSpPr>
        <p:sp>
          <p:nvSpPr>
            <p:cNvPr id="1722" name="Google Shape;1722;p65">
              <a:extLst>
                <a:ext uri="{FF2B5EF4-FFF2-40B4-BE49-F238E27FC236}">
                  <a16:creationId xmlns:a16="http://schemas.microsoft.com/office/drawing/2014/main" id="{99DA30FE-B0D1-AA2E-DBB5-946E45F2704D}"/>
                </a:ext>
              </a:extLst>
            </p:cNvPr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>
              <a:extLst>
                <a:ext uri="{FF2B5EF4-FFF2-40B4-BE49-F238E27FC236}">
                  <a16:creationId xmlns:a16="http://schemas.microsoft.com/office/drawing/2014/main" id="{4EAAC5AA-0D6C-8E47-DBA3-9B778D03EE17}"/>
                </a:ext>
              </a:extLst>
            </p:cNvPr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>
              <a:extLst>
                <a:ext uri="{FF2B5EF4-FFF2-40B4-BE49-F238E27FC236}">
                  <a16:creationId xmlns:a16="http://schemas.microsoft.com/office/drawing/2014/main" id="{56D9E06C-EBC7-AB08-1C14-3CC5EE504E98}"/>
                </a:ext>
              </a:extLst>
            </p:cNvPr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>
              <a:extLst>
                <a:ext uri="{FF2B5EF4-FFF2-40B4-BE49-F238E27FC236}">
                  <a16:creationId xmlns:a16="http://schemas.microsoft.com/office/drawing/2014/main" id="{E9B0DBA0-969C-5ECB-3F76-49542509BA1F}"/>
                </a:ext>
              </a:extLst>
            </p:cNvPr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>
              <a:extLst>
                <a:ext uri="{FF2B5EF4-FFF2-40B4-BE49-F238E27FC236}">
                  <a16:creationId xmlns:a16="http://schemas.microsoft.com/office/drawing/2014/main" id="{82AEBE16-1F1A-6E47-BF48-5730881D5CDC}"/>
                </a:ext>
              </a:extLst>
            </p:cNvPr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>
              <a:extLst>
                <a:ext uri="{FF2B5EF4-FFF2-40B4-BE49-F238E27FC236}">
                  <a16:creationId xmlns:a16="http://schemas.microsoft.com/office/drawing/2014/main" id="{350C4773-3F94-4BFB-31CC-E880CF976378}"/>
                </a:ext>
              </a:extLst>
            </p:cNvPr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>
              <a:extLst>
                <a:ext uri="{FF2B5EF4-FFF2-40B4-BE49-F238E27FC236}">
                  <a16:creationId xmlns:a16="http://schemas.microsoft.com/office/drawing/2014/main" id="{592977AF-CC1B-82A5-EDD0-3B620BBBBC61}"/>
                </a:ext>
              </a:extLst>
            </p:cNvPr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>
              <a:extLst>
                <a:ext uri="{FF2B5EF4-FFF2-40B4-BE49-F238E27FC236}">
                  <a16:creationId xmlns:a16="http://schemas.microsoft.com/office/drawing/2014/main" id="{A0AED1C8-F447-9CC3-7230-F0524BE9B341}"/>
                </a:ext>
              </a:extLst>
            </p:cNvPr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>
              <a:extLst>
                <a:ext uri="{FF2B5EF4-FFF2-40B4-BE49-F238E27FC236}">
                  <a16:creationId xmlns:a16="http://schemas.microsoft.com/office/drawing/2014/main" id="{758E0D68-8F2D-A693-2486-F03E48B227BD}"/>
                </a:ext>
              </a:extLst>
            </p:cNvPr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>
              <a:extLst>
                <a:ext uri="{FF2B5EF4-FFF2-40B4-BE49-F238E27FC236}">
                  <a16:creationId xmlns:a16="http://schemas.microsoft.com/office/drawing/2014/main" id="{21E1C62A-2A85-2CAE-8209-21445C817FD8}"/>
                </a:ext>
              </a:extLst>
            </p:cNvPr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>
              <a:extLst>
                <a:ext uri="{FF2B5EF4-FFF2-40B4-BE49-F238E27FC236}">
                  <a16:creationId xmlns:a16="http://schemas.microsoft.com/office/drawing/2014/main" id="{E5C6AEDA-6FAD-118D-BA68-73A62CD496E1}"/>
                </a:ext>
              </a:extLst>
            </p:cNvPr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>
              <a:extLst>
                <a:ext uri="{FF2B5EF4-FFF2-40B4-BE49-F238E27FC236}">
                  <a16:creationId xmlns:a16="http://schemas.microsoft.com/office/drawing/2014/main" id="{7F68CC46-6F75-6204-5481-A7FCE3BE6D1E}"/>
                </a:ext>
              </a:extLst>
            </p:cNvPr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>
              <a:extLst>
                <a:ext uri="{FF2B5EF4-FFF2-40B4-BE49-F238E27FC236}">
                  <a16:creationId xmlns:a16="http://schemas.microsoft.com/office/drawing/2014/main" id="{6280C318-973D-B2C0-D115-B71947096366}"/>
                </a:ext>
              </a:extLst>
            </p:cNvPr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>
              <a:extLst>
                <a:ext uri="{FF2B5EF4-FFF2-40B4-BE49-F238E27FC236}">
                  <a16:creationId xmlns:a16="http://schemas.microsoft.com/office/drawing/2014/main" id="{EFECCFA7-6E2A-A4A2-7A99-70A8A9D58F97}"/>
                </a:ext>
              </a:extLst>
            </p:cNvPr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>
              <a:extLst>
                <a:ext uri="{FF2B5EF4-FFF2-40B4-BE49-F238E27FC236}">
                  <a16:creationId xmlns:a16="http://schemas.microsoft.com/office/drawing/2014/main" id="{291F5163-E208-27A0-1979-54A5973469A1}"/>
                </a:ext>
              </a:extLst>
            </p:cNvPr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>
              <a:extLst>
                <a:ext uri="{FF2B5EF4-FFF2-40B4-BE49-F238E27FC236}">
                  <a16:creationId xmlns:a16="http://schemas.microsoft.com/office/drawing/2014/main" id="{D6F75BFC-1F6A-4361-31A2-6925071EDEEA}"/>
                </a:ext>
              </a:extLst>
            </p:cNvPr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>
              <a:extLst>
                <a:ext uri="{FF2B5EF4-FFF2-40B4-BE49-F238E27FC236}">
                  <a16:creationId xmlns:a16="http://schemas.microsoft.com/office/drawing/2014/main" id="{88B011B0-36B0-8A56-B15C-D45E1A5DD1A1}"/>
                </a:ext>
              </a:extLst>
            </p:cNvPr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>
              <a:extLst>
                <a:ext uri="{FF2B5EF4-FFF2-40B4-BE49-F238E27FC236}">
                  <a16:creationId xmlns:a16="http://schemas.microsoft.com/office/drawing/2014/main" id="{0C1894DF-8FDE-1566-6555-6B0CBDAE7E31}"/>
                </a:ext>
              </a:extLst>
            </p:cNvPr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>
              <a:extLst>
                <a:ext uri="{FF2B5EF4-FFF2-40B4-BE49-F238E27FC236}">
                  <a16:creationId xmlns:a16="http://schemas.microsoft.com/office/drawing/2014/main" id="{7D44EADC-D270-1984-05DA-E781CB101662}"/>
                </a:ext>
              </a:extLst>
            </p:cNvPr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>
              <a:extLst>
                <a:ext uri="{FF2B5EF4-FFF2-40B4-BE49-F238E27FC236}">
                  <a16:creationId xmlns:a16="http://schemas.microsoft.com/office/drawing/2014/main" id="{18504B95-36B8-DA7A-0347-8F6FA613F1CD}"/>
                </a:ext>
              </a:extLst>
            </p:cNvPr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>
              <a:extLst>
                <a:ext uri="{FF2B5EF4-FFF2-40B4-BE49-F238E27FC236}">
                  <a16:creationId xmlns:a16="http://schemas.microsoft.com/office/drawing/2014/main" id="{86C71706-C44F-E9DD-669F-9911A06230BF}"/>
                </a:ext>
              </a:extLst>
            </p:cNvPr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>
              <a:extLst>
                <a:ext uri="{FF2B5EF4-FFF2-40B4-BE49-F238E27FC236}">
                  <a16:creationId xmlns:a16="http://schemas.microsoft.com/office/drawing/2014/main" id="{9974D4AE-F89D-F4D3-0552-145C6B8C5148}"/>
                </a:ext>
              </a:extLst>
            </p:cNvPr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 OS Priority Scheduling algorithm">
            <a:extLst>
              <a:ext uri="{FF2B5EF4-FFF2-40B4-BE49-F238E27FC236}">
                <a16:creationId xmlns:a16="http://schemas.microsoft.com/office/drawing/2014/main" id="{260E96C3-6BB2-7ED9-C5C1-9D60FF1E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7612"/>
            <a:ext cx="4445661" cy="17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2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D2E6E203-08AE-6B03-E3A6-C7F4E5CA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>
            <a:extLst>
              <a:ext uri="{FF2B5EF4-FFF2-40B4-BE49-F238E27FC236}">
                <a16:creationId xmlns:a16="http://schemas.microsoft.com/office/drawing/2014/main" id="{FDE4DA43-7902-0279-B3F0-25DD6CE2FC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875" y="3533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Priority Scheduling</a:t>
            </a:r>
            <a:endParaRPr sz="2500" b="1" dirty="0"/>
          </a:p>
        </p:txBody>
      </p:sp>
      <p:sp>
        <p:nvSpPr>
          <p:cNvPr id="857" name="Google Shape;857;p42">
            <a:extLst>
              <a:ext uri="{FF2B5EF4-FFF2-40B4-BE49-F238E27FC236}">
                <a16:creationId xmlns:a16="http://schemas.microsoft.com/office/drawing/2014/main" id="{53326B6A-E4B9-9776-D7E5-349A293F0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7492" y="835316"/>
            <a:ext cx="8228397" cy="429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Function Priority(n, processes[])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Initialize: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</a:t>
            </a:r>
            <a:r>
              <a:rPr lang="en-US" sz="1200" dirty="0" err="1">
                <a:solidFill>
                  <a:schemeClr val="dk1"/>
                </a:solidFill>
              </a:rPr>
              <a:t>priority_queue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waiting_queue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For each time unit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1. Handle arriving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For each process that arrives at time 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a processor is idle, assign the process 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Else, add the process to the waiting queue.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2. Execute processes: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For each processor: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idle, assign the highest-priority process from the waiting queue.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Else, process for 1 unit of time, update its state.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    If process finishes or needs next phase, handle transition.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        3. Check termination: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            If all processes have finished, print the results and exit.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en-US" sz="800" dirty="0">
              <a:solidFill>
                <a:schemeClr val="dk1"/>
              </a:solidFill>
            </a:endParaRPr>
          </a:p>
        </p:txBody>
      </p:sp>
      <p:grpSp>
        <p:nvGrpSpPr>
          <p:cNvPr id="858" name="Google Shape;858;p42">
            <a:extLst>
              <a:ext uri="{FF2B5EF4-FFF2-40B4-BE49-F238E27FC236}">
                <a16:creationId xmlns:a16="http://schemas.microsoft.com/office/drawing/2014/main" id="{69173397-CECA-C7F1-7471-319F002890BA}"/>
              </a:ext>
            </a:extLst>
          </p:cNvPr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>
              <a:extLst>
                <a:ext uri="{FF2B5EF4-FFF2-40B4-BE49-F238E27FC236}">
                  <a16:creationId xmlns:a16="http://schemas.microsoft.com/office/drawing/2014/main" id="{660CD8EE-0FE2-4A33-8D5B-43FFE42DFB2F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>
              <a:extLst>
                <a:ext uri="{FF2B5EF4-FFF2-40B4-BE49-F238E27FC236}">
                  <a16:creationId xmlns:a16="http://schemas.microsoft.com/office/drawing/2014/main" id="{EDEFD1D4-3B83-0714-88CD-F3B8DC31E438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>
              <a:extLst>
                <a:ext uri="{FF2B5EF4-FFF2-40B4-BE49-F238E27FC236}">
                  <a16:creationId xmlns:a16="http://schemas.microsoft.com/office/drawing/2014/main" id="{A9D1D781-E8E4-FCBB-5127-DA485819B3B1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>
              <a:extLst>
                <a:ext uri="{FF2B5EF4-FFF2-40B4-BE49-F238E27FC236}">
                  <a16:creationId xmlns:a16="http://schemas.microsoft.com/office/drawing/2014/main" id="{82E2119D-2ED6-A8E6-DF0B-6D1F2D0C0CC2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>
              <a:extLst>
                <a:ext uri="{FF2B5EF4-FFF2-40B4-BE49-F238E27FC236}">
                  <a16:creationId xmlns:a16="http://schemas.microsoft.com/office/drawing/2014/main" id="{644C4F52-2A2B-5D0E-9057-97F8AEE3BAA0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>
              <a:extLst>
                <a:ext uri="{FF2B5EF4-FFF2-40B4-BE49-F238E27FC236}">
                  <a16:creationId xmlns:a16="http://schemas.microsoft.com/office/drawing/2014/main" id="{E6753D4B-2FBA-A432-DFFD-F99D79F18D8B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>
              <a:extLst>
                <a:ext uri="{FF2B5EF4-FFF2-40B4-BE49-F238E27FC236}">
                  <a16:creationId xmlns:a16="http://schemas.microsoft.com/office/drawing/2014/main" id="{5AEE158B-CC04-4ABF-4ED1-C4FE9297687E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>
              <a:extLst>
                <a:ext uri="{FF2B5EF4-FFF2-40B4-BE49-F238E27FC236}">
                  <a16:creationId xmlns:a16="http://schemas.microsoft.com/office/drawing/2014/main" id="{66D40B1C-385F-5945-5ADC-F14A163305F5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>
              <a:extLst>
                <a:ext uri="{FF2B5EF4-FFF2-40B4-BE49-F238E27FC236}">
                  <a16:creationId xmlns:a16="http://schemas.microsoft.com/office/drawing/2014/main" id="{C715C91A-E727-858F-26AF-D985EB8D8542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>
              <a:extLst>
                <a:ext uri="{FF2B5EF4-FFF2-40B4-BE49-F238E27FC236}">
                  <a16:creationId xmlns:a16="http://schemas.microsoft.com/office/drawing/2014/main" id="{4715B614-1E5F-6BD5-1C76-2E0FF1E1D801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>
              <a:extLst>
                <a:ext uri="{FF2B5EF4-FFF2-40B4-BE49-F238E27FC236}">
                  <a16:creationId xmlns:a16="http://schemas.microsoft.com/office/drawing/2014/main" id="{364E973F-4C1B-6C93-7B27-1543F6366915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>
              <a:extLst>
                <a:ext uri="{FF2B5EF4-FFF2-40B4-BE49-F238E27FC236}">
                  <a16:creationId xmlns:a16="http://schemas.microsoft.com/office/drawing/2014/main" id="{048AB7E8-0937-1068-8530-4B9A2520B38C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>
              <a:extLst>
                <a:ext uri="{FF2B5EF4-FFF2-40B4-BE49-F238E27FC236}">
                  <a16:creationId xmlns:a16="http://schemas.microsoft.com/office/drawing/2014/main" id="{6029743F-9BA5-32A6-72D4-55024E39EAB9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>
              <a:extLst>
                <a:ext uri="{FF2B5EF4-FFF2-40B4-BE49-F238E27FC236}">
                  <a16:creationId xmlns:a16="http://schemas.microsoft.com/office/drawing/2014/main" id="{932BFB32-78C0-67AD-D735-815C56FB808C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>
              <a:extLst>
                <a:ext uri="{FF2B5EF4-FFF2-40B4-BE49-F238E27FC236}">
                  <a16:creationId xmlns:a16="http://schemas.microsoft.com/office/drawing/2014/main" id="{34A765CD-50C9-83AC-1936-812A7B6FB6BD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>
              <a:extLst>
                <a:ext uri="{FF2B5EF4-FFF2-40B4-BE49-F238E27FC236}">
                  <a16:creationId xmlns:a16="http://schemas.microsoft.com/office/drawing/2014/main" id="{0DFCD536-F170-55F7-1EC1-44B9F4C7B6CF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>
              <a:extLst>
                <a:ext uri="{FF2B5EF4-FFF2-40B4-BE49-F238E27FC236}">
                  <a16:creationId xmlns:a16="http://schemas.microsoft.com/office/drawing/2014/main" id="{843A46CC-EE80-9F34-57AF-C17013C4A7ED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>
              <a:extLst>
                <a:ext uri="{FF2B5EF4-FFF2-40B4-BE49-F238E27FC236}">
                  <a16:creationId xmlns:a16="http://schemas.microsoft.com/office/drawing/2014/main" id="{ED63E063-BBF3-DC75-4CA0-9C1107D684EA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>
              <a:extLst>
                <a:ext uri="{FF2B5EF4-FFF2-40B4-BE49-F238E27FC236}">
                  <a16:creationId xmlns:a16="http://schemas.microsoft.com/office/drawing/2014/main" id="{D7EA9A38-3684-1C47-AD32-F33C0CE05784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>
              <a:extLst>
                <a:ext uri="{FF2B5EF4-FFF2-40B4-BE49-F238E27FC236}">
                  <a16:creationId xmlns:a16="http://schemas.microsoft.com/office/drawing/2014/main" id="{94FBCEA9-76A4-D5BC-6925-F541C8BB02B1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>
              <a:extLst>
                <a:ext uri="{FF2B5EF4-FFF2-40B4-BE49-F238E27FC236}">
                  <a16:creationId xmlns:a16="http://schemas.microsoft.com/office/drawing/2014/main" id="{C8E4F9BD-CDD4-DBF5-01F9-85B5E3E4E631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>
              <a:extLst>
                <a:ext uri="{FF2B5EF4-FFF2-40B4-BE49-F238E27FC236}">
                  <a16:creationId xmlns:a16="http://schemas.microsoft.com/office/drawing/2014/main" id="{6F6BE30F-37DE-B493-E86A-D5EE6821BB72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>
              <a:extLst>
                <a:ext uri="{FF2B5EF4-FFF2-40B4-BE49-F238E27FC236}">
                  <a16:creationId xmlns:a16="http://schemas.microsoft.com/office/drawing/2014/main" id="{BD85D037-512F-2902-A11A-234B44E73B15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>
              <a:extLst>
                <a:ext uri="{FF2B5EF4-FFF2-40B4-BE49-F238E27FC236}">
                  <a16:creationId xmlns:a16="http://schemas.microsoft.com/office/drawing/2014/main" id="{379E1546-1FAD-CFBF-485C-9D9360FF70FF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E92AFE5C-A8BE-AB33-6222-E89E5D0CAC0A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CB9E8D44-2003-45D8-37CC-24E130F93346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AF48DCF2-CA62-BF7B-3E9E-727E93141C90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>
              <a:extLst>
                <a:ext uri="{FF2B5EF4-FFF2-40B4-BE49-F238E27FC236}">
                  <a16:creationId xmlns:a16="http://schemas.microsoft.com/office/drawing/2014/main" id="{731D3E2B-F453-9C20-CCA3-86A3BFCA3982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>
              <a:extLst>
                <a:ext uri="{FF2B5EF4-FFF2-40B4-BE49-F238E27FC236}">
                  <a16:creationId xmlns:a16="http://schemas.microsoft.com/office/drawing/2014/main" id="{4F29D391-EC12-B548-5FF6-BC6BF10736ED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>
              <a:extLst>
                <a:ext uri="{FF2B5EF4-FFF2-40B4-BE49-F238E27FC236}">
                  <a16:creationId xmlns:a16="http://schemas.microsoft.com/office/drawing/2014/main" id="{1D818372-21DD-0BA5-D299-CE4EFCD6FEE9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>
              <a:extLst>
                <a:ext uri="{FF2B5EF4-FFF2-40B4-BE49-F238E27FC236}">
                  <a16:creationId xmlns:a16="http://schemas.microsoft.com/office/drawing/2014/main" id="{068475C3-427A-59B5-2861-E05186BEF28A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>
              <a:extLst>
                <a:ext uri="{FF2B5EF4-FFF2-40B4-BE49-F238E27FC236}">
                  <a16:creationId xmlns:a16="http://schemas.microsoft.com/office/drawing/2014/main" id="{012D72FF-24D8-732A-993E-5B6F2A90766E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>
              <a:extLst>
                <a:ext uri="{FF2B5EF4-FFF2-40B4-BE49-F238E27FC236}">
                  <a16:creationId xmlns:a16="http://schemas.microsoft.com/office/drawing/2014/main" id="{E8EB7B26-74B9-9E60-419E-318C3DA63374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>
              <a:extLst>
                <a:ext uri="{FF2B5EF4-FFF2-40B4-BE49-F238E27FC236}">
                  <a16:creationId xmlns:a16="http://schemas.microsoft.com/office/drawing/2014/main" id="{F954CF00-73F0-2166-9618-E812D98DD51E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>
              <a:extLst>
                <a:ext uri="{FF2B5EF4-FFF2-40B4-BE49-F238E27FC236}">
                  <a16:creationId xmlns:a16="http://schemas.microsoft.com/office/drawing/2014/main" id="{64DC3C8F-F6F0-0369-5AFA-C692475C3590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>
              <a:extLst>
                <a:ext uri="{FF2B5EF4-FFF2-40B4-BE49-F238E27FC236}">
                  <a16:creationId xmlns:a16="http://schemas.microsoft.com/office/drawing/2014/main" id="{3D63A1B6-125C-D4A5-F495-7445686736C1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>
              <a:extLst>
                <a:ext uri="{FF2B5EF4-FFF2-40B4-BE49-F238E27FC236}">
                  <a16:creationId xmlns:a16="http://schemas.microsoft.com/office/drawing/2014/main" id="{92D13F95-0DB0-299A-E36E-B4059EAA54B1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>
              <a:extLst>
                <a:ext uri="{FF2B5EF4-FFF2-40B4-BE49-F238E27FC236}">
                  <a16:creationId xmlns:a16="http://schemas.microsoft.com/office/drawing/2014/main" id="{037C78C9-B2B9-1FE0-04B6-CB37223B1426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>
              <a:extLst>
                <a:ext uri="{FF2B5EF4-FFF2-40B4-BE49-F238E27FC236}">
                  <a16:creationId xmlns:a16="http://schemas.microsoft.com/office/drawing/2014/main" id="{6A17D8D8-C506-77B2-B897-4CCCA9972418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>
              <a:extLst>
                <a:ext uri="{FF2B5EF4-FFF2-40B4-BE49-F238E27FC236}">
                  <a16:creationId xmlns:a16="http://schemas.microsoft.com/office/drawing/2014/main" id="{CEA41325-8D59-997E-0475-CD99B27613BC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>
              <a:extLst>
                <a:ext uri="{FF2B5EF4-FFF2-40B4-BE49-F238E27FC236}">
                  <a16:creationId xmlns:a16="http://schemas.microsoft.com/office/drawing/2014/main" id="{17D448F9-164A-3598-FDFF-3902AA4AF2E1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>
              <a:extLst>
                <a:ext uri="{FF2B5EF4-FFF2-40B4-BE49-F238E27FC236}">
                  <a16:creationId xmlns:a16="http://schemas.microsoft.com/office/drawing/2014/main" id="{8B87A37E-DD6C-4B6A-F662-5D22B8E80CB7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>
              <a:extLst>
                <a:ext uri="{FF2B5EF4-FFF2-40B4-BE49-F238E27FC236}">
                  <a16:creationId xmlns:a16="http://schemas.microsoft.com/office/drawing/2014/main" id="{ACFC74CD-4B92-2373-7C11-768D402A6CA5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>
              <a:extLst>
                <a:ext uri="{FF2B5EF4-FFF2-40B4-BE49-F238E27FC236}">
                  <a16:creationId xmlns:a16="http://schemas.microsoft.com/office/drawing/2014/main" id="{F618CC54-1709-4A2A-55DC-6F7B950783DC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>
              <a:extLst>
                <a:ext uri="{FF2B5EF4-FFF2-40B4-BE49-F238E27FC236}">
                  <a16:creationId xmlns:a16="http://schemas.microsoft.com/office/drawing/2014/main" id="{CDE4BAC6-3BC8-6116-F5D9-52AF795D4958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>
              <a:extLst>
                <a:ext uri="{FF2B5EF4-FFF2-40B4-BE49-F238E27FC236}">
                  <a16:creationId xmlns:a16="http://schemas.microsoft.com/office/drawing/2014/main" id="{2815649D-6D5F-B16C-3E7F-430D1F044B39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>
              <a:extLst>
                <a:ext uri="{FF2B5EF4-FFF2-40B4-BE49-F238E27FC236}">
                  <a16:creationId xmlns:a16="http://schemas.microsoft.com/office/drawing/2014/main" id="{ED26C336-585F-FA9B-AFC2-2DED2DC61E13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>
              <a:extLst>
                <a:ext uri="{FF2B5EF4-FFF2-40B4-BE49-F238E27FC236}">
                  <a16:creationId xmlns:a16="http://schemas.microsoft.com/office/drawing/2014/main" id="{7801417F-E70B-F149-8FB4-D550649C12AC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>
              <a:extLst>
                <a:ext uri="{FF2B5EF4-FFF2-40B4-BE49-F238E27FC236}">
                  <a16:creationId xmlns:a16="http://schemas.microsoft.com/office/drawing/2014/main" id="{911F0708-DEF1-2C4C-DF26-4EFFB668066B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>
              <a:extLst>
                <a:ext uri="{FF2B5EF4-FFF2-40B4-BE49-F238E27FC236}">
                  <a16:creationId xmlns:a16="http://schemas.microsoft.com/office/drawing/2014/main" id="{9D7EF650-8A46-3B0F-6647-72C5741D710E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>
              <a:extLst>
                <a:ext uri="{FF2B5EF4-FFF2-40B4-BE49-F238E27FC236}">
                  <a16:creationId xmlns:a16="http://schemas.microsoft.com/office/drawing/2014/main" id="{0EA316FF-F3B5-FE23-5BB5-4558ABD20F14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>
              <a:extLst>
                <a:ext uri="{FF2B5EF4-FFF2-40B4-BE49-F238E27FC236}">
                  <a16:creationId xmlns:a16="http://schemas.microsoft.com/office/drawing/2014/main" id="{41470F75-1FF8-4D5D-AAF1-B0BCD5E740BE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>
              <a:extLst>
                <a:ext uri="{FF2B5EF4-FFF2-40B4-BE49-F238E27FC236}">
                  <a16:creationId xmlns:a16="http://schemas.microsoft.com/office/drawing/2014/main" id="{6F0975E9-5DD3-833D-4B79-C1C86A36FC95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>
              <a:extLst>
                <a:ext uri="{FF2B5EF4-FFF2-40B4-BE49-F238E27FC236}">
                  <a16:creationId xmlns:a16="http://schemas.microsoft.com/office/drawing/2014/main" id="{0A91313C-5A7E-12F9-6E8C-BCCBB7467167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>
              <a:extLst>
                <a:ext uri="{FF2B5EF4-FFF2-40B4-BE49-F238E27FC236}">
                  <a16:creationId xmlns:a16="http://schemas.microsoft.com/office/drawing/2014/main" id="{D8571D5D-7E83-7709-CF33-8DE8CA19444C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>
              <a:extLst>
                <a:ext uri="{FF2B5EF4-FFF2-40B4-BE49-F238E27FC236}">
                  <a16:creationId xmlns:a16="http://schemas.microsoft.com/office/drawing/2014/main" id="{7091A81E-34A2-69FB-C4CA-9FEFAAF55166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>
              <a:extLst>
                <a:ext uri="{FF2B5EF4-FFF2-40B4-BE49-F238E27FC236}">
                  <a16:creationId xmlns:a16="http://schemas.microsoft.com/office/drawing/2014/main" id="{26EEBEB4-CB62-E1DB-FD6E-718E63FE6046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>
              <a:extLst>
                <a:ext uri="{FF2B5EF4-FFF2-40B4-BE49-F238E27FC236}">
                  <a16:creationId xmlns:a16="http://schemas.microsoft.com/office/drawing/2014/main" id="{64093FAD-5B1C-E517-7861-B47400E5E630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>
              <a:extLst>
                <a:ext uri="{FF2B5EF4-FFF2-40B4-BE49-F238E27FC236}">
                  <a16:creationId xmlns:a16="http://schemas.microsoft.com/office/drawing/2014/main" id="{55BB15BC-D6DB-6D43-1F64-A80D45BB0B84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>
              <a:extLst>
                <a:ext uri="{FF2B5EF4-FFF2-40B4-BE49-F238E27FC236}">
                  <a16:creationId xmlns:a16="http://schemas.microsoft.com/office/drawing/2014/main" id="{752C4E33-F54A-D46C-25D9-86B2E013B1B5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>
              <a:extLst>
                <a:ext uri="{FF2B5EF4-FFF2-40B4-BE49-F238E27FC236}">
                  <a16:creationId xmlns:a16="http://schemas.microsoft.com/office/drawing/2014/main" id="{705BD19D-DF71-66B0-67DC-F0507F3CAE2A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>
              <a:extLst>
                <a:ext uri="{FF2B5EF4-FFF2-40B4-BE49-F238E27FC236}">
                  <a16:creationId xmlns:a16="http://schemas.microsoft.com/office/drawing/2014/main" id="{FEFAA151-BA53-F96A-80BB-BFA1CA5213CE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024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40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819" name="Google Shape;819;p40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821" name="Google Shape;821;p40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sz="1100" b="1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63F4BC28-2678-BBBD-6429-42DEDA25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4A9DA972-861F-43C9-6307-089A4EF4A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381" y="47304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Priority Scheduling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30024-6227-C7BC-641B-92E9A0EA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81" y="1406624"/>
            <a:ext cx="7547429" cy="27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/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Priority Scheduling</a:t>
            </a:r>
            <a:endParaRPr dirty="0"/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1"/>
          </p:nvPr>
        </p:nvSpPr>
        <p:spPr>
          <a:xfrm>
            <a:off x="575600" y="2106200"/>
            <a:ext cx="4065302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Fair CPU time distribution.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Balances workloads efficiently across multiple processors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Handles multiple processes without prioritization bias</a:t>
            </a:r>
            <a:endParaRPr lang="en" dirty="0"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High overhead from queue management.</a:t>
            </a:r>
            <a:endParaRPr lang="en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Inefficient with varying burst times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Delays for high-priority processes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95" name="Google Shape;1295;p53"/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</a:t>
            </a:r>
            <a:endParaRPr dirty="0"/>
          </a:p>
        </p:txBody>
      </p:sp>
      <p:sp>
        <p:nvSpPr>
          <p:cNvPr id="1296" name="Google Shape;1296;p53"/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</a:t>
            </a:r>
            <a:endParaRPr dirty="0"/>
          </a:p>
        </p:txBody>
      </p:sp>
      <p:grpSp>
        <p:nvGrpSpPr>
          <p:cNvPr id="1297" name="Google Shape;1297;p53"/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>
          <a:extLst>
            <a:ext uri="{FF2B5EF4-FFF2-40B4-BE49-F238E27FC236}">
              <a16:creationId xmlns:a16="http://schemas.microsoft.com/office/drawing/2014/main" id="{9564D02D-C518-327F-F3A5-C512906B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59">
            <a:extLst>
              <a:ext uri="{FF2B5EF4-FFF2-40B4-BE49-F238E27FC236}">
                <a16:creationId xmlns:a16="http://schemas.microsoft.com/office/drawing/2014/main" id="{B1494D36-6C3D-6EC4-2D0F-23C21BB81D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528" name="Google Shape;1528;p59">
            <a:extLst>
              <a:ext uri="{FF2B5EF4-FFF2-40B4-BE49-F238E27FC236}">
                <a16:creationId xmlns:a16="http://schemas.microsoft.com/office/drawing/2014/main" id="{5CEC0AA0-9311-2BC9-4A5B-BAB6699470D2}"/>
              </a:ext>
            </a:extLst>
          </p:cNvPr>
          <p:cNvGrpSpPr/>
          <p:nvPr/>
        </p:nvGrpSpPr>
        <p:grpSpPr>
          <a:xfrm>
            <a:off x="6080510" y="3981311"/>
            <a:ext cx="564698" cy="627192"/>
            <a:chOff x="2877151" y="3108530"/>
            <a:chExt cx="665290" cy="738916"/>
          </a:xfrm>
        </p:grpSpPr>
        <p:sp>
          <p:nvSpPr>
            <p:cNvPr id="1529" name="Google Shape;1529;p59">
              <a:extLst>
                <a:ext uri="{FF2B5EF4-FFF2-40B4-BE49-F238E27FC236}">
                  <a16:creationId xmlns:a16="http://schemas.microsoft.com/office/drawing/2014/main" id="{2C7A98E9-0CA3-C7E6-C1D1-28466C064FAF}"/>
                </a:ext>
              </a:extLst>
            </p:cNvPr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>
              <a:extLst>
                <a:ext uri="{FF2B5EF4-FFF2-40B4-BE49-F238E27FC236}">
                  <a16:creationId xmlns:a16="http://schemas.microsoft.com/office/drawing/2014/main" id="{E5B605CC-A21F-6C7C-EB12-E9047D73B55E}"/>
                </a:ext>
              </a:extLst>
            </p:cNvPr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>
              <a:extLst>
                <a:ext uri="{FF2B5EF4-FFF2-40B4-BE49-F238E27FC236}">
                  <a16:creationId xmlns:a16="http://schemas.microsoft.com/office/drawing/2014/main" id="{FB404C87-D879-9280-B0E3-2AF9D849EB48}"/>
                </a:ext>
              </a:extLst>
            </p:cNvPr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>
              <a:extLst>
                <a:ext uri="{FF2B5EF4-FFF2-40B4-BE49-F238E27FC236}">
                  <a16:creationId xmlns:a16="http://schemas.microsoft.com/office/drawing/2014/main" id="{AACDE098-A823-E7CA-7E13-79187E935B5E}"/>
                </a:ext>
              </a:extLst>
            </p:cNvPr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>
              <a:extLst>
                <a:ext uri="{FF2B5EF4-FFF2-40B4-BE49-F238E27FC236}">
                  <a16:creationId xmlns:a16="http://schemas.microsoft.com/office/drawing/2014/main" id="{3A34842D-8D22-58C6-6810-74D88B888E06}"/>
                </a:ext>
              </a:extLst>
            </p:cNvPr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>
              <a:extLst>
                <a:ext uri="{FF2B5EF4-FFF2-40B4-BE49-F238E27FC236}">
                  <a16:creationId xmlns:a16="http://schemas.microsoft.com/office/drawing/2014/main" id="{47EDD431-FFCC-FF31-EBDF-0738BE6D0DFF}"/>
                </a:ext>
              </a:extLst>
            </p:cNvPr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>
              <a:extLst>
                <a:ext uri="{FF2B5EF4-FFF2-40B4-BE49-F238E27FC236}">
                  <a16:creationId xmlns:a16="http://schemas.microsoft.com/office/drawing/2014/main" id="{52D60ABB-7474-9D4A-2CE9-3D8B2DB0E363}"/>
                </a:ext>
              </a:extLst>
            </p:cNvPr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>
              <a:extLst>
                <a:ext uri="{FF2B5EF4-FFF2-40B4-BE49-F238E27FC236}">
                  <a16:creationId xmlns:a16="http://schemas.microsoft.com/office/drawing/2014/main" id="{6D162E08-A083-951F-6C8C-F94A423BF308}"/>
                </a:ext>
              </a:extLst>
            </p:cNvPr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>
              <a:extLst>
                <a:ext uri="{FF2B5EF4-FFF2-40B4-BE49-F238E27FC236}">
                  <a16:creationId xmlns:a16="http://schemas.microsoft.com/office/drawing/2014/main" id="{A329E7F9-F119-5B9C-6AD6-1678425B79B5}"/>
                </a:ext>
              </a:extLst>
            </p:cNvPr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>
              <a:extLst>
                <a:ext uri="{FF2B5EF4-FFF2-40B4-BE49-F238E27FC236}">
                  <a16:creationId xmlns:a16="http://schemas.microsoft.com/office/drawing/2014/main" id="{E5F8E979-DE4A-2883-9F83-C89114A793ED}"/>
                </a:ext>
              </a:extLst>
            </p:cNvPr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9">
              <a:extLst>
                <a:ext uri="{FF2B5EF4-FFF2-40B4-BE49-F238E27FC236}">
                  <a16:creationId xmlns:a16="http://schemas.microsoft.com/office/drawing/2014/main" id="{EA4A4965-7C7F-9333-0CE4-EBBD15DC6AF4}"/>
                </a:ext>
              </a:extLst>
            </p:cNvPr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9">
              <a:extLst>
                <a:ext uri="{FF2B5EF4-FFF2-40B4-BE49-F238E27FC236}">
                  <a16:creationId xmlns:a16="http://schemas.microsoft.com/office/drawing/2014/main" id="{33219110-6785-8940-36AE-BE2A92B04571}"/>
                </a:ext>
              </a:extLst>
            </p:cNvPr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9">
              <a:extLst>
                <a:ext uri="{FF2B5EF4-FFF2-40B4-BE49-F238E27FC236}">
                  <a16:creationId xmlns:a16="http://schemas.microsoft.com/office/drawing/2014/main" id="{A7A4AB3D-2FFC-FD58-F316-740B8D428CCF}"/>
                </a:ext>
              </a:extLst>
            </p:cNvPr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9">
              <a:extLst>
                <a:ext uri="{FF2B5EF4-FFF2-40B4-BE49-F238E27FC236}">
                  <a16:creationId xmlns:a16="http://schemas.microsoft.com/office/drawing/2014/main" id="{2EEDC7B3-6495-A9CF-6F5B-6B246164AADB}"/>
                </a:ext>
              </a:extLst>
            </p:cNvPr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9">
              <a:extLst>
                <a:ext uri="{FF2B5EF4-FFF2-40B4-BE49-F238E27FC236}">
                  <a16:creationId xmlns:a16="http://schemas.microsoft.com/office/drawing/2014/main" id="{F2A53A5A-DD47-ED61-0B42-869D21B37568}"/>
                </a:ext>
              </a:extLst>
            </p:cNvPr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9">
              <a:extLst>
                <a:ext uri="{FF2B5EF4-FFF2-40B4-BE49-F238E27FC236}">
                  <a16:creationId xmlns:a16="http://schemas.microsoft.com/office/drawing/2014/main" id="{44C54B1D-D3C1-00B8-D1A9-A20517328475}"/>
                </a:ext>
              </a:extLst>
            </p:cNvPr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9">
              <a:extLst>
                <a:ext uri="{FF2B5EF4-FFF2-40B4-BE49-F238E27FC236}">
                  <a16:creationId xmlns:a16="http://schemas.microsoft.com/office/drawing/2014/main" id="{8256B114-D8D1-58DC-8505-3E143511A3B7}"/>
                </a:ext>
              </a:extLst>
            </p:cNvPr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9">
              <a:extLst>
                <a:ext uri="{FF2B5EF4-FFF2-40B4-BE49-F238E27FC236}">
                  <a16:creationId xmlns:a16="http://schemas.microsoft.com/office/drawing/2014/main" id="{411A8FC8-F1F4-504D-C2C1-C442B9FC4754}"/>
                </a:ext>
              </a:extLst>
            </p:cNvPr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5B018E15-C3A5-F2AB-5C01-901DE7390722}"/>
              </a:ext>
            </a:extLst>
          </p:cNvPr>
          <p:cNvSpPr txBox="1">
            <a:spLocks/>
          </p:cNvSpPr>
          <p:nvPr/>
        </p:nvSpPr>
        <p:spPr>
          <a:xfrm>
            <a:off x="1783408" y="2612455"/>
            <a:ext cx="716141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5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kra Petch Medium"/>
              <a:buNone/>
              <a:defRPr sz="3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pPr algn="l"/>
            <a:r>
              <a:rPr lang="en-US" dirty="0"/>
              <a:t> Multilevel Feedback Queue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51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>
          <a:extLst>
            <a:ext uri="{FF2B5EF4-FFF2-40B4-BE49-F238E27FC236}">
              <a16:creationId xmlns:a16="http://schemas.microsoft.com/office/drawing/2014/main" id="{9B37115D-49E6-0A3C-81FB-BC33F9B6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5">
            <a:extLst>
              <a:ext uri="{FF2B5EF4-FFF2-40B4-BE49-F238E27FC236}">
                <a16:creationId xmlns:a16="http://schemas.microsoft.com/office/drawing/2014/main" id="{E18BB939-5AE2-FA5B-3B4A-6DBDED310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6733" y="844425"/>
            <a:ext cx="4500035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 Multilevel Feedback Queue 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719" name="Google Shape;1719;p65">
            <a:extLst>
              <a:ext uri="{FF2B5EF4-FFF2-40B4-BE49-F238E27FC236}">
                <a16:creationId xmlns:a16="http://schemas.microsoft.com/office/drawing/2014/main" id="{E74625C2-0004-BC30-598B-DB8B1B4984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756" y="907362"/>
            <a:ext cx="4454367" cy="3533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Purpose </a:t>
            </a:r>
            <a:r>
              <a:rPr lang="en" dirty="0"/>
              <a:t> 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Efficiently schedules processes using multiple priority queues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Ensures fairness by adjusting priorities based on process behavior.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/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Working principle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are assigned to queues based on priority and behavior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Higher-priority processes get CPU first, lower-priority ones wait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Processes exceeding their time are moved to lower-priority queues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/>
            <a:r>
              <a:rPr lang="en-US" dirty="0" err="1">
                <a:solidFill>
                  <a:schemeClr val="lt1"/>
                </a:solidFill>
                <a:highlight>
                  <a:schemeClr val="dk1"/>
                </a:highlight>
              </a:rPr>
              <a:t>Optimazation</a:t>
            </a:r>
            <a:r>
              <a:rPr lang="en-US" dirty="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Reassigns processes to their last-used CPU to minimize context switching.</a:t>
            </a:r>
          </a:p>
        </p:txBody>
      </p:sp>
      <p:grpSp>
        <p:nvGrpSpPr>
          <p:cNvPr id="1721" name="Google Shape;1721;p65">
            <a:extLst>
              <a:ext uri="{FF2B5EF4-FFF2-40B4-BE49-F238E27FC236}">
                <a16:creationId xmlns:a16="http://schemas.microsoft.com/office/drawing/2014/main" id="{9DED93ED-86F1-ECAE-076D-A2C55BB9721B}"/>
              </a:ext>
            </a:extLst>
          </p:cNvPr>
          <p:cNvGrpSpPr/>
          <p:nvPr/>
        </p:nvGrpSpPr>
        <p:grpSpPr>
          <a:xfrm>
            <a:off x="8153068" y="3846337"/>
            <a:ext cx="534466" cy="691809"/>
            <a:chOff x="2875937" y="1960933"/>
            <a:chExt cx="629673" cy="815044"/>
          </a:xfrm>
        </p:grpSpPr>
        <p:sp>
          <p:nvSpPr>
            <p:cNvPr id="1722" name="Google Shape;1722;p65">
              <a:extLst>
                <a:ext uri="{FF2B5EF4-FFF2-40B4-BE49-F238E27FC236}">
                  <a16:creationId xmlns:a16="http://schemas.microsoft.com/office/drawing/2014/main" id="{78439BA8-0059-2E8F-69E4-CCC9AC1FFFB0}"/>
                </a:ext>
              </a:extLst>
            </p:cNvPr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>
              <a:extLst>
                <a:ext uri="{FF2B5EF4-FFF2-40B4-BE49-F238E27FC236}">
                  <a16:creationId xmlns:a16="http://schemas.microsoft.com/office/drawing/2014/main" id="{CB009A0E-1398-9060-BE8C-4816A18E8939}"/>
                </a:ext>
              </a:extLst>
            </p:cNvPr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>
              <a:extLst>
                <a:ext uri="{FF2B5EF4-FFF2-40B4-BE49-F238E27FC236}">
                  <a16:creationId xmlns:a16="http://schemas.microsoft.com/office/drawing/2014/main" id="{2C80477B-8136-3B99-CA0A-F339997C7015}"/>
                </a:ext>
              </a:extLst>
            </p:cNvPr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>
              <a:extLst>
                <a:ext uri="{FF2B5EF4-FFF2-40B4-BE49-F238E27FC236}">
                  <a16:creationId xmlns:a16="http://schemas.microsoft.com/office/drawing/2014/main" id="{FF767ED5-5BBA-5EC3-146A-4038192835FC}"/>
                </a:ext>
              </a:extLst>
            </p:cNvPr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>
              <a:extLst>
                <a:ext uri="{FF2B5EF4-FFF2-40B4-BE49-F238E27FC236}">
                  <a16:creationId xmlns:a16="http://schemas.microsoft.com/office/drawing/2014/main" id="{74EA7462-21BE-FC5B-E96C-F4E14332B231}"/>
                </a:ext>
              </a:extLst>
            </p:cNvPr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>
              <a:extLst>
                <a:ext uri="{FF2B5EF4-FFF2-40B4-BE49-F238E27FC236}">
                  <a16:creationId xmlns:a16="http://schemas.microsoft.com/office/drawing/2014/main" id="{1B702C12-D8B6-E515-FD6C-907AB0F5960C}"/>
                </a:ext>
              </a:extLst>
            </p:cNvPr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>
              <a:extLst>
                <a:ext uri="{FF2B5EF4-FFF2-40B4-BE49-F238E27FC236}">
                  <a16:creationId xmlns:a16="http://schemas.microsoft.com/office/drawing/2014/main" id="{13E15227-E129-78D7-8C04-5B4AEA3F6650}"/>
                </a:ext>
              </a:extLst>
            </p:cNvPr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>
              <a:extLst>
                <a:ext uri="{FF2B5EF4-FFF2-40B4-BE49-F238E27FC236}">
                  <a16:creationId xmlns:a16="http://schemas.microsoft.com/office/drawing/2014/main" id="{1F1B1B7A-D9D5-4981-EDD6-8CEDE4D69B79}"/>
                </a:ext>
              </a:extLst>
            </p:cNvPr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>
              <a:extLst>
                <a:ext uri="{FF2B5EF4-FFF2-40B4-BE49-F238E27FC236}">
                  <a16:creationId xmlns:a16="http://schemas.microsoft.com/office/drawing/2014/main" id="{4E6EEC0F-4F7F-201F-559F-A50EF51AAE1E}"/>
                </a:ext>
              </a:extLst>
            </p:cNvPr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>
              <a:extLst>
                <a:ext uri="{FF2B5EF4-FFF2-40B4-BE49-F238E27FC236}">
                  <a16:creationId xmlns:a16="http://schemas.microsoft.com/office/drawing/2014/main" id="{A6EFDF50-F5C4-85E7-8749-BFC27CC1B54C}"/>
                </a:ext>
              </a:extLst>
            </p:cNvPr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>
              <a:extLst>
                <a:ext uri="{FF2B5EF4-FFF2-40B4-BE49-F238E27FC236}">
                  <a16:creationId xmlns:a16="http://schemas.microsoft.com/office/drawing/2014/main" id="{57ED9A67-FB4A-CAF7-2343-E8C90B9D1A5D}"/>
                </a:ext>
              </a:extLst>
            </p:cNvPr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>
              <a:extLst>
                <a:ext uri="{FF2B5EF4-FFF2-40B4-BE49-F238E27FC236}">
                  <a16:creationId xmlns:a16="http://schemas.microsoft.com/office/drawing/2014/main" id="{9641F81B-710E-5361-D9BA-F310C9FE3AA2}"/>
                </a:ext>
              </a:extLst>
            </p:cNvPr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>
              <a:extLst>
                <a:ext uri="{FF2B5EF4-FFF2-40B4-BE49-F238E27FC236}">
                  <a16:creationId xmlns:a16="http://schemas.microsoft.com/office/drawing/2014/main" id="{E020598C-1CC8-B612-C145-C03E0EF6825B}"/>
                </a:ext>
              </a:extLst>
            </p:cNvPr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>
              <a:extLst>
                <a:ext uri="{FF2B5EF4-FFF2-40B4-BE49-F238E27FC236}">
                  <a16:creationId xmlns:a16="http://schemas.microsoft.com/office/drawing/2014/main" id="{691CC011-9635-56CE-96ED-97F1C445F482}"/>
                </a:ext>
              </a:extLst>
            </p:cNvPr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>
              <a:extLst>
                <a:ext uri="{FF2B5EF4-FFF2-40B4-BE49-F238E27FC236}">
                  <a16:creationId xmlns:a16="http://schemas.microsoft.com/office/drawing/2014/main" id="{9C42AAFF-417D-DF5E-9FC5-964CED86C857}"/>
                </a:ext>
              </a:extLst>
            </p:cNvPr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>
              <a:extLst>
                <a:ext uri="{FF2B5EF4-FFF2-40B4-BE49-F238E27FC236}">
                  <a16:creationId xmlns:a16="http://schemas.microsoft.com/office/drawing/2014/main" id="{9607F9EA-93B9-F19B-7645-C97D11C244FD}"/>
                </a:ext>
              </a:extLst>
            </p:cNvPr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>
              <a:extLst>
                <a:ext uri="{FF2B5EF4-FFF2-40B4-BE49-F238E27FC236}">
                  <a16:creationId xmlns:a16="http://schemas.microsoft.com/office/drawing/2014/main" id="{7DA34BC6-F4C8-64E8-89CA-32F9E5D59921}"/>
                </a:ext>
              </a:extLst>
            </p:cNvPr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>
              <a:extLst>
                <a:ext uri="{FF2B5EF4-FFF2-40B4-BE49-F238E27FC236}">
                  <a16:creationId xmlns:a16="http://schemas.microsoft.com/office/drawing/2014/main" id="{1D6F0132-9D63-BACE-3E06-B50DB5A22EAA}"/>
                </a:ext>
              </a:extLst>
            </p:cNvPr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>
              <a:extLst>
                <a:ext uri="{FF2B5EF4-FFF2-40B4-BE49-F238E27FC236}">
                  <a16:creationId xmlns:a16="http://schemas.microsoft.com/office/drawing/2014/main" id="{AEC77E46-1D88-0C0C-A87A-D538DCA08987}"/>
                </a:ext>
              </a:extLst>
            </p:cNvPr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>
              <a:extLst>
                <a:ext uri="{FF2B5EF4-FFF2-40B4-BE49-F238E27FC236}">
                  <a16:creationId xmlns:a16="http://schemas.microsoft.com/office/drawing/2014/main" id="{836C9CCF-9EEB-C28B-387C-2686B4444D93}"/>
                </a:ext>
              </a:extLst>
            </p:cNvPr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>
              <a:extLst>
                <a:ext uri="{FF2B5EF4-FFF2-40B4-BE49-F238E27FC236}">
                  <a16:creationId xmlns:a16="http://schemas.microsoft.com/office/drawing/2014/main" id="{B338A07D-CD11-A8D3-6150-F9F610502167}"/>
                </a:ext>
              </a:extLst>
            </p:cNvPr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>
              <a:extLst>
                <a:ext uri="{FF2B5EF4-FFF2-40B4-BE49-F238E27FC236}">
                  <a16:creationId xmlns:a16="http://schemas.microsoft.com/office/drawing/2014/main" id="{7201C8F3-54DC-8933-4301-25F98743D914}"/>
                </a:ext>
              </a:extLst>
            </p:cNvPr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00" name="Picture 4" descr="Multilevel Queue with Feedback Scheduling Illustration">
            <a:extLst>
              <a:ext uri="{FF2B5EF4-FFF2-40B4-BE49-F238E27FC236}">
                <a16:creationId xmlns:a16="http://schemas.microsoft.com/office/drawing/2014/main" id="{5DC3D477-5629-7DE9-4CA8-3DF56CB7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9" y="1913099"/>
            <a:ext cx="4285961" cy="18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41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F498FF2E-10F5-2B1E-7CEF-31138C75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>
            <a:extLst>
              <a:ext uri="{FF2B5EF4-FFF2-40B4-BE49-F238E27FC236}">
                <a16:creationId xmlns:a16="http://schemas.microsoft.com/office/drawing/2014/main" id="{3F99994C-6CEB-9DA8-DF23-FAFD2B76A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800" y="640233"/>
            <a:ext cx="8084439" cy="429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Function MLFQ(n, processes[])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Initialize priority queues, processors, and variables.</a:t>
            </a:r>
          </a:p>
          <a:p>
            <a:pPr marL="127000" indent="0" rtl="0"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127000" indent="0" rtl="0">
              <a:buNone/>
            </a:pPr>
            <a:r>
              <a:rPr lang="en-US" sz="1100" b="1" dirty="0">
                <a:solidFill>
                  <a:schemeClr val="dk1"/>
                </a:solidFill>
              </a:rPr>
              <a:t>    For each time unit t:</a:t>
            </a:r>
          </a:p>
          <a:p>
            <a:pPr marL="127000" indent="0" rtl="0"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1. Handle arriving processes: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Assign to idle processors, preempt lower-priority processes, or add to Queue 0.</a:t>
            </a:r>
          </a:p>
          <a:p>
            <a:pPr marL="127000" indent="0" rtl="0"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127000" indent="0" rtl="0">
              <a:buNone/>
            </a:pPr>
            <a:r>
              <a:rPr lang="en-US" sz="1100" b="1" dirty="0">
                <a:solidFill>
                  <a:schemeClr val="dk1"/>
                </a:solidFill>
              </a:rPr>
              <a:t>        2. Update running processes: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Track execution, check quantum/burst completion.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If quantum exceeded, demote process to a lower-priority queue.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If burst completed, mark process as finished.</a:t>
            </a:r>
          </a:p>
          <a:p>
            <a:pPr marL="127000" indent="0" rtl="0"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</a:t>
            </a:r>
            <a:r>
              <a:rPr lang="en-US" sz="1100" b="1" dirty="0">
                <a:solidFill>
                  <a:schemeClr val="dk1"/>
                </a:solidFill>
              </a:rPr>
              <a:t>3. Assign idle processors: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Allocate processes from the highest-priority non-empty queue.</a:t>
            </a:r>
          </a:p>
          <a:p>
            <a:pPr marL="127000" indent="0" rtl="0"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If all processes are finished:</a:t>
            </a:r>
          </a:p>
          <a:p>
            <a:pPr marL="127000" indent="0" rtl="0">
              <a:buNone/>
            </a:pPr>
            <a:r>
              <a:rPr lang="en-US" sz="1100" dirty="0">
                <a:solidFill>
                  <a:schemeClr val="dk1"/>
                </a:solidFill>
              </a:rPr>
              <a:t>            Print results and terminate.</a:t>
            </a:r>
          </a:p>
          <a:p>
            <a:pPr marL="127000" indent="0" rtl="0">
              <a:buNone/>
            </a:pPr>
            <a:endParaRPr lang="en-US" sz="800" dirty="0">
              <a:solidFill>
                <a:schemeClr val="dk1"/>
              </a:solidFill>
            </a:endParaRPr>
          </a:p>
        </p:txBody>
      </p:sp>
      <p:grpSp>
        <p:nvGrpSpPr>
          <p:cNvPr id="858" name="Google Shape;858;p42">
            <a:extLst>
              <a:ext uri="{FF2B5EF4-FFF2-40B4-BE49-F238E27FC236}">
                <a16:creationId xmlns:a16="http://schemas.microsoft.com/office/drawing/2014/main" id="{6775630B-EF24-7370-A631-EA48544C1080}"/>
              </a:ext>
            </a:extLst>
          </p:cNvPr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>
              <a:extLst>
                <a:ext uri="{FF2B5EF4-FFF2-40B4-BE49-F238E27FC236}">
                  <a16:creationId xmlns:a16="http://schemas.microsoft.com/office/drawing/2014/main" id="{DF593484-A160-7F9B-9296-9A8F1017AA6B}"/>
                </a:ext>
              </a:extLst>
            </p:cNvPr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>
              <a:extLst>
                <a:ext uri="{FF2B5EF4-FFF2-40B4-BE49-F238E27FC236}">
                  <a16:creationId xmlns:a16="http://schemas.microsoft.com/office/drawing/2014/main" id="{27C78C35-E664-634C-3659-1141AF38BB80}"/>
                </a:ext>
              </a:extLst>
            </p:cNvPr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>
              <a:extLst>
                <a:ext uri="{FF2B5EF4-FFF2-40B4-BE49-F238E27FC236}">
                  <a16:creationId xmlns:a16="http://schemas.microsoft.com/office/drawing/2014/main" id="{A64FA499-21BB-137D-1F74-C9F148F63DC0}"/>
                </a:ext>
              </a:extLst>
            </p:cNvPr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>
              <a:extLst>
                <a:ext uri="{FF2B5EF4-FFF2-40B4-BE49-F238E27FC236}">
                  <a16:creationId xmlns:a16="http://schemas.microsoft.com/office/drawing/2014/main" id="{8200CC58-3406-94CD-7EB7-E1D0B786551F}"/>
                </a:ext>
              </a:extLst>
            </p:cNvPr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>
              <a:extLst>
                <a:ext uri="{FF2B5EF4-FFF2-40B4-BE49-F238E27FC236}">
                  <a16:creationId xmlns:a16="http://schemas.microsoft.com/office/drawing/2014/main" id="{A7043344-70E7-C684-ECA0-37ED98D1F129}"/>
                </a:ext>
              </a:extLst>
            </p:cNvPr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>
              <a:extLst>
                <a:ext uri="{FF2B5EF4-FFF2-40B4-BE49-F238E27FC236}">
                  <a16:creationId xmlns:a16="http://schemas.microsoft.com/office/drawing/2014/main" id="{25DEA948-525A-D0ED-FE43-B43982A72CBD}"/>
                </a:ext>
              </a:extLst>
            </p:cNvPr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>
              <a:extLst>
                <a:ext uri="{FF2B5EF4-FFF2-40B4-BE49-F238E27FC236}">
                  <a16:creationId xmlns:a16="http://schemas.microsoft.com/office/drawing/2014/main" id="{DB78188D-3DA7-60BA-C206-CB18AD995195}"/>
                </a:ext>
              </a:extLst>
            </p:cNvPr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>
              <a:extLst>
                <a:ext uri="{FF2B5EF4-FFF2-40B4-BE49-F238E27FC236}">
                  <a16:creationId xmlns:a16="http://schemas.microsoft.com/office/drawing/2014/main" id="{288B8263-BE5A-4783-3FAF-EE257F60F118}"/>
                </a:ext>
              </a:extLst>
            </p:cNvPr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>
              <a:extLst>
                <a:ext uri="{FF2B5EF4-FFF2-40B4-BE49-F238E27FC236}">
                  <a16:creationId xmlns:a16="http://schemas.microsoft.com/office/drawing/2014/main" id="{D8685408-F494-34D0-136B-372192AD0031}"/>
                </a:ext>
              </a:extLst>
            </p:cNvPr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>
              <a:extLst>
                <a:ext uri="{FF2B5EF4-FFF2-40B4-BE49-F238E27FC236}">
                  <a16:creationId xmlns:a16="http://schemas.microsoft.com/office/drawing/2014/main" id="{43504EE2-50CA-C332-557D-3A69C2A24A72}"/>
                </a:ext>
              </a:extLst>
            </p:cNvPr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>
              <a:extLst>
                <a:ext uri="{FF2B5EF4-FFF2-40B4-BE49-F238E27FC236}">
                  <a16:creationId xmlns:a16="http://schemas.microsoft.com/office/drawing/2014/main" id="{D6194FCD-2F52-6F31-4153-658E82AD0EC1}"/>
                </a:ext>
              </a:extLst>
            </p:cNvPr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>
              <a:extLst>
                <a:ext uri="{FF2B5EF4-FFF2-40B4-BE49-F238E27FC236}">
                  <a16:creationId xmlns:a16="http://schemas.microsoft.com/office/drawing/2014/main" id="{F3E7A833-EA5C-1C2C-6D02-B3FA1FEAD3CD}"/>
                </a:ext>
              </a:extLst>
            </p:cNvPr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>
              <a:extLst>
                <a:ext uri="{FF2B5EF4-FFF2-40B4-BE49-F238E27FC236}">
                  <a16:creationId xmlns:a16="http://schemas.microsoft.com/office/drawing/2014/main" id="{1F263169-92EA-94BB-5B5B-E6C2C4E8B288}"/>
                </a:ext>
              </a:extLst>
            </p:cNvPr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>
              <a:extLst>
                <a:ext uri="{FF2B5EF4-FFF2-40B4-BE49-F238E27FC236}">
                  <a16:creationId xmlns:a16="http://schemas.microsoft.com/office/drawing/2014/main" id="{16279590-0424-6210-FFE1-0BA8EFC2DFD1}"/>
                </a:ext>
              </a:extLst>
            </p:cNvPr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>
              <a:extLst>
                <a:ext uri="{FF2B5EF4-FFF2-40B4-BE49-F238E27FC236}">
                  <a16:creationId xmlns:a16="http://schemas.microsoft.com/office/drawing/2014/main" id="{15A2394C-7DB3-58F1-CDA4-E71663CCE90B}"/>
                </a:ext>
              </a:extLst>
            </p:cNvPr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>
              <a:extLst>
                <a:ext uri="{FF2B5EF4-FFF2-40B4-BE49-F238E27FC236}">
                  <a16:creationId xmlns:a16="http://schemas.microsoft.com/office/drawing/2014/main" id="{BC121858-30F6-C25A-9B9A-773239C862EF}"/>
                </a:ext>
              </a:extLst>
            </p:cNvPr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>
              <a:extLst>
                <a:ext uri="{FF2B5EF4-FFF2-40B4-BE49-F238E27FC236}">
                  <a16:creationId xmlns:a16="http://schemas.microsoft.com/office/drawing/2014/main" id="{B9C93770-85E9-2438-6638-DE13677AD735}"/>
                </a:ext>
              </a:extLst>
            </p:cNvPr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>
              <a:extLst>
                <a:ext uri="{FF2B5EF4-FFF2-40B4-BE49-F238E27FC236}">
                  <a16:creationId xmlns:a16="http://schemas.microsoft.com/office/drawing/2014/main" id="{B5C163D0-A3E0-8837-6007-8720D94BA659}"/>
                </a:ext>
              </a:extLst>
            </p:cNvPr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>
              <a:extLst>
                <a:ext uri="{FF2B5EF4-FFF2-40B4-BE49-F238E27FC236}">
                  <a16:creationId xmlns:a16="http://schemas.microsoft.com/office/drawing/2014/main" id="{3D0771F7-8660-5EF5-5465-89A7D308AF07}"/>
                </a:ext>
              </a:extLst>
            </p:cNvPr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>
              <a:extLst>
                <a:ext uri="{FF2B5EF4-FFF2-40B4-BE49-F238E27FC236}">
                  <a16:creationId xmlns:a16="http://schemas.microsoft.com/office/drawing/2014/main" id="{FB6B5B37-80B5-5D46-3C89-56DC3095BAF8}"/>
                </a:ext>
              </a:extLst>
            </p:cNvPr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>
              <a:extLst>
                <a:ext uri="{FF2B5EF4-FFF2-40B4-BE49-F238E27FC236}">
                  <a16:creationId xmlns:a16="http://schemas.microsoft.com/office/drawing/2014/main" id="{582F9440-74F5-12FD-91ED-A7753ADD9578}"/>
                </a:ext>
              </a:extLst>
            </p:cNvPr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>
              <a:extLst>
                <a:ext uri="{FF2B5EF4-FFF2-40B4-BE49-F238E27FC236}">
                  <a16:creationId xmlns:a16="http://schemas.microsoft.com/office/drawing/2014/main" id="{A2993B33-E0D3-8621-7DDA-D401300FEFFD}"/>
                </a:ext>
              </a:extLst>
            </p:cNvPr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>
              <a:extLst>
                <a:ext uri="{FF2B5EF4-FFF2-40B4-BE49-F238E27FC236}">
                  <a16:creationId xmlns:a16="http://schemas.microsoft.com/office/drawing/2014/main" id="{A01A3E65-B1BF-7E3E-005E-3AE5F398DB64}"/>
                </a:ext>
              </a:extLst>
            </p:cNvPr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>
              <a:extLst>
                <a:ext uri="{FF2B5EF4-FFF2-40B4-BE49-F238E27FC236}">
                  <a16:creationId xmlns:a16="http://schemas.microsoft.com/office/drawing/2014/main" id="{29F57260-5DA2-4A5D-96C2-B107AE71603B}"/>
                </a:ext>
              </a:extLst>
            </p:cNvPr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>
              <a:extLst>
                <a:ext uri="{FF2B5EF4-FFF2-40B4-BE49-F238E27FC236}">
                  <a16:creationId xmlns:a16="http://schemas.microsoft.com/office/drawing/2014/main" id="{67611C04-4216-08B6-0CF8-A37C4399F206}"/>
                </a:ext>
              </a:extLst>
            </p:cNvPr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>
              <a:extLst>
                <a:ext uri="{FF2B5EF4-FFF2-40B4-BE49-F238E27FC236}">
                  <a16:creationId xmlns:a16="http://schemas.microsoft.com/office/drawing/2014/main" id="{C41A10D2-09ED-B3BD-19D3-D486AA6F7C75}"/>
                </a:ext>
              </a:extLst>
            </p:cNvPr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>
              <a:extLst>
                <a:ext uri="{FF2B5EF4-FFF2-40B4-BE49-F238E27FC236}">
                  <a16:creationId xmlns:a16="http://schemas.microsoft.com/office/drawing/2014/main" id="{84271C03-72BA-D0E5-BE22-421E13536BE4}"/>
                </a:ext>
              </a:extLst>
            </p:cNvPr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>
              <a:extLst>
                <a:ext uri="{FF2B5EF4-FFF2-40B4-BE49-F238E27FC236}">
                  <a16:creationId xmlns:a16="http://schemas.microsoft.com/office/drawing/2014/main" id="{3C7666C0-2D09-6DAA-6BEB-A9B384C78E8C}"/>
                </a:ext>
              </a:extLst>
            </p:cNvPr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>
              <a:extLst>
                <a:ext uri="{FF2B5EF4-FFF2-40B4-BE49-F238E27FC236}">
                  <a16:creationId xmlns:a16="http://schemas.microsoft.com/office/drawing/2014/main" id="{EB29C1C8-CCFB-FAA4-2476-67986FA933B3}"/>
                </a:ext>
              </a:extLst>
            </p:cNvPr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>
              <a:extLst>
                <a:ext uri="{FF2B5EF4-FFF2-40B4-BE49-F238E27FC236}">
                  <a16:creationId xmlns:a16="http://schemas.microsoft.com/office/drawing/2014/main" id="{834886C9-AEEC-68F4-A9ED-569BE047D804}"/>
                </a:ext>
              </a:extLst>
            </p:cNvPr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>
              <a:extLst>
                <a:ext uri="{FF2B5EF4-FFF2-40B4-BE49-F238E27FC236}">
                  <a16:creationId xmlns:a16="http://schemas.microsoft.com/office/drawing/2014/main" id="{95DD359E-2F3F-19DF-1E04-5BE7265727F6}"/>
                </a:ext>
              </a:extLst>
            </p:cNvPr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>
              <a:extLst>
                <a:ext uri="{FF2B5EF4-FFF2-40B4-BE49-F238E27FC236}">
                  <a16:creationId xmlns:a16="http://schemas.microsoft.com/office/drawing/2014/main" id="{E2AD2A68-D1EF-6DB6-1DCE-06439E875C7F}"/>
                </a:ext>
              </a:extLst>
            </p:cNvPr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>
              <a:extLst>
                <a:ext uri="{FF2B5EF4-FFF2-40B4-BE49-F238E27FC236}">
                  <a16:creationId xmlns:a16="http://schemas.microsoft.com/office/drawing/2014/main" id="{93FB8F0E-2453-F9D1-0436-998C483E9288}"/>
                </a:ext>
              </a:extLst>
            </p:cNvPr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>
              <a:extLst>
                <a:ext uri="{FF2B5EF4-FFF2-40B4-BE49-F238E27FC236}">
                  <a16:creationId xmlns:a16="http://schemas.microsoft.com/office/drawing/2014/main" id="{6F41A1B5-6720-6AA8-E2C5-EC2A157C4015}"/>
                </a:ext>
              </a:extLst>
            </p:cNvPr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>
              <a:extLst>
                <a:ext uri="{FF2B5EF4-FFF2-40B4-BE49-F238E27FC236}">
                  <a16:creationId xmlns:a16="http://schemas.microsoft.com/office/drawing/2014/main" id="{621C8080-78E8-DEA3-86DC-C397F6F5685C}"/>
                </a:ext>
              </a:extLst>
            </p:cNvPr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>
              <a:extLst>
                <a:ext uri="{FF2B5EF4-FFF2-40B4-BE49-F238E27FC236}">
                  <a16:creationId xmlns:a16="http://schemas.microsoft.com/office/drawing/2014/main" id="{21BCCCDE-8585-26D2-C5BC-364136D701AC}"/>
                </a:ext>
              </a:extLst>
            </p:cNvPr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>
              <a:extLst>
                <a:ext uri="{FF2B5EF4-FFF2-40B4-BE49-F238E27FC236}">
                  <a16:creationId xmlns:a16="http://schemas.microsoft.com/office/drawing/2014/main" id="{2FBF5979-9736-E9BB-9B38-9C48B4836138}"/>
                </a:ext>
              </a:extLst>
            </p:cNvPr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>
              <a:extLst>
                <a:ext uri="{FF2B5EF4-FFF2-40B4-BE49-F238E27FC236}">
                  <a16:creationId xmlns:a16="http://schemas.microsoft.com/office/drawing/2014/main" id="{D29C0BBA-853D-6A39-2A70-C0254496CF52}"/>
                </a:ext>
              </a:extLst>
            </p:cNvPr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>
              <a:extLst>
                <a:ext uri="{FF2B5EF4-FFF2-40B4-BE49-F238E27FC236}">
                  <a16:creationId xmlns:a16="http://schemas.microsoft.com/office/drawing/2014/main" id="{DD288397-2565-10E4-2DC9-8E3B25B7A7DF}"/>
                </a:ext>
              </a:extLst>
            </p:cNvPr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>
              <a:extLst>
                <a:ext uri="{FF2B5EF4-FFF2-40B4-BE49-F238E27FC236}">
                  <a16:creationId xmlns:a16="http://schemas.microsoft.com/office/drawing/2014/main" id="{07792FE7-AF97-90C7-CE13-D1B8BBC1ED51}"/>
                </a:ext>
              </a:extLst>
            </p:cNvPr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>
              <a:extLst>
                <a:ext uri="{FF2B5EF4-FFF2-40B4-BE49-F238E27FC236}">
                  <a16:creationId xmlns:a16="http://schemas.microsoft.com/office/drawing/2014/main" id="{6B293D9E-E03C-4410-D480-F4646712C84F}"/>
                </a:ext>
              </a:extLst>
            </p:cNvPr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>
              <a:extLst>
                <a:ext uri="{FF2B5EF4-FFF2-40B4-BE49-F238E27FC236}">
                  <a16:creationId xmlns:a16="http://schemas.microsoft.com/office/drawing/2014/main" id="{A179979A-E192-42A2-D119-E212B08905C9}"/>
                </a:ext>
              </a:extLst>
            </p:cNvPr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>
              <a:extLst>
                <a:ext uri="{FF2B5EF4-FFF2-40B4-BE49-F238E27FC236}">
                  <a16:creationId xmlns:a16="http://schemas.microsoft.com/office/drawing/2014/main" id="{93901BCE-AC68-532F-A88D-424B43348FFC}"/>
                </a:ext>
              </a:extLst>
            </p:cNvPr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>
              <a:extLst>
                <a:ext uri="{FF2B5EF4-FFF2-40B4-BE49-F238E27FC236}">
                  <a16:creationId xmlns:a16="http://schemas.microsoft.com/office/drawing/2014/main" id="{BBC76852-8942-298C-537E-040121609672}"/>
                </a:ext>
              </a:extLst>
            </p:cNvPr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>
              <a:extLst>
                <a:ext uri="{FF2B5EF4-FFF2-40B4-BE49-F238E27FC236}">
                  <a16:creationId xmlns:a16="http://schemas.microsoft.com/office/drawing/2014/main" id="{CED3D13F-526A-AB89-627C-E178532AA13F}"/>
                </a:ext>
              </a:extLst>
            </p:cNvPr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>
              <a:extLst>
                <a:ext uri="{FF2B5EF4-FFF2-40B4-BE49-F238E27FC236}">
                  <a16:creationId xmlns:a16="http://schemas.microsoft.com/office/drawing/2014/main" id="{C9B9E55D-F3D0-6414-4F2F-35F2F4776BD3}"/>
                </a:ext>
              </a:extLst>
            </p:cNvPr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>
              <a:extLst>
                <a:ext uri="{FF2B5EF4-FFF2-40B4-BE49-F238E27FC236}">
                  <a16:creationId xmlns:a16="http://schemas.microsoft.com/office/drawing/2014/main" id="{9F6A8966-DDA1-18A8-F7F5-834E72478FBD}"/>
                </a:ext>
              </a:extLst>
            </p:cNvPr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>
              <a:extLst>
                <a:ext uri="{FF2B5EF4-FFF2-40B4-BE49-F238E27FC236}">
                  <a16:creationId xmlns:a16="http://schemas.microsoft.com/office/drawing/2014/main" id="{910FF968-D2E8-8240-15B5-013453E718D7}"/>
                </a:ext>
              </a:extLst>
            </p:cNvPr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>
              <a:extLst>
                <a:ext uri="{FF2B5EF4-FFF2-40B4-BE49-F238E27FC236}">
                  <a16:creationId xmlns:a16="http://schemas.microsoft.com/office/drawing/2014/main" id="{BF25CD09-136E-0E9D-EB44-9A9D6DF24615}"/>
                </a:ext>
              </a:extLst>
            </p:cNvPr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>
              <a:extLst>
                <a:ext uri="{FF2B5EF4-FFF2-40B4-BE49-F238E27FC236}">
                  <a16:creationId xmlns:a16="http://schemas.microsoft.com/office/drawing/2014/main" id="{D1DD1797-E7B3-A9E2-0A2A-562E0E219269}"/>
                </a:ext>
              </a:extLst>
            </p:cNvPr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>
              <a:extLst>
                <a:ext uri="{FF2B5EF4-FFF2-40B4-BE49-F238E27FC236}">
                  <a16:creationId xmlns:a16="http://schemas.microsoft.com/office/drawing/2014/main" id="{E2915438-4903-6571-E449-E5490F476E1E}"/>
                </a:ext>
              </a:extLst>
            </p:cNvPr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>
              <a:extLst>
                <a:ext uri="{FF2B5EF4-FFF2-40B4-BE49-F238E27FC236}">
                  <a16:creationId xmlns:a16="http://schemas.microsoft.com/office/drawing/2014/main" id="{39E7CAED-AF4D-7E3D-A347-BDE9BAFD2132}"/>
                </a:ext>
              </a:extLst>
            </p:cNvPr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>
              <a:extLst>
                <a:ext uri="{FF2B5EF4-FFF2-40B4-BE49-F238E27FC236}">
                  <a16:creationId xmlns:a16="http://schemas.microsoft.com/office/drawing/2014/main" id="{ECDC56BE-FDAE-A800-5052-D8534772E6E7}"/>
                </a:ext>
              </a:extLst>
            </p:cNvPr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>
              <a:extLst>
                <a:ext uri="{FF2B5EF4-FFF2-40B4-BE49-F238E27FC236}">
                  <a16:creationId xmlns:a16="http://schemas.microsoft.com/office/drawing/2014/main" id="{27D959B4-924A-AA7A-5D84-AB428F633A7D}"/>
                </a:ext>
              </a:extLst>
            </p:cNvPr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>
              <a:extLst>
                <a:ext uri="{FF2B5EF4-FFF2-40B4-BE49-F238E27FC236}">
                  <a16:creationId xmlns:a16="http://schemas.microsoft.com/office/drawing/2014/main" id="{228B272B-BC6E-2495-815A-D888028A0293}"/>
                </a:ext>
              </a:extLst>
            </p:cNvPr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>
              <a:extLst>
                <a:ext uri="{FF2B5EF4-FFF2-40B4-BE49-F238E27FC236}">
                  <a16:creationId xmlns:a16="http://schemas.microsoft.com/office/drawing/2014/main" id="{AB938FEE-62EB-7540-BA35-E511564AAEDD}"/>
                </a:ext>
              </a:extLst>
            </p:cNvPr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>
              <a:extLst>
                <a:ext uri="{FF2B5EF4-FFF2-40B4-BE49-F238E27FC236}">
                  <a16:creationId xmlns:a16="http://schemas.microsoft.com/office/drawing/2014/main" id="{B9422CBB-B6A3-31BA-5AB9-9AD4B333F146}"/>
                </a:ext>
              </a:extLst>
            </p:cNvPr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>
              <a:extLst>
                <a:ext uri="{FF2B5EF4-FFF2-40B4-BE49-F238E27FC236}">
                  <a16:creationId xmlns:a16="http://schemas.microsoft.com/office/drawing/2014/main" id="{F8237000-5640-04A4-860E-7DC7759370DD}"/>
                </a:ext>
              </a:extLst>
            </p:cNvPr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>
              <a:extLst>
                <a:ext uri="{FF2B5EF4-FFF2-40B4-BE49-F238E27FC236}">
                  <a16:creationId xmlns:a16="http://schemas.microsoft.com/office/drawing/2014/main" id="{AAD24C73-90AE-716B-2312-BB12A62E0021}"/>
                </a:ext>
              </a:extLst>
            </p:cNvPr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>
              <a:extLst>
                <a:ext uri="{FF2B5EF4-FFF2-40B4-BE49-F238E27FC236}">
                  <a16:creationId xmlns:a16="http://schemas.microsoft.com/office/drawing/2014/main" id="{B72841C5-63BE-B964-5A1A-D91337B6E1AE}"/>
                </a:ext>
              </a:extLst>
            </p:cNvPr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>
              <a:extLst>
                <a:ext uri="{FF2B5EF4-FFF2-40B4-BE49-F238E27FC236}">
                  <a16:creationId xmlns:a16="http://schemas.microsoft.com/office/drawing/2014/main" id="{A610E897-63E3-61CB-B9D9-D848447D10DF}"/>
                </a:ext>
              </a:extLst>
            </p:cNvPr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>
              <a:extLst>
                <a:ext uri="{FF2B5EF4-FFF2-40B4-BE49-F238E27FC236}">
                  <a16:creationId xmlns:a16="http://schemas.microsoft.com/office/drawing/2014/main" id="{DE7BD651-3203-2184-A261-E7D9436E80E7}"/>
                </a:ext>
              </a:extLst>
            </p:cNvPr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92;p53">
            <a:extLst>
              <a:ext uri="{FF2B5EF4-FFF2-40B4-BE49-F238E27FC236}">
                <a16:creationId xmlns:a16="http://schemas.microsoft.com/office/drawing/2014/main" id="{88CDE056-0DB0-0F81-4223-D56F9608D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011" y="823205"/>
            <a:ext cx="7704137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 Multilevel Feedback Queue </a:t>
            </a: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96142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88F41A71-BFEB-EF03-7AA7-4478E444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6;p47">
            <a:extLst>
              <a:ext uri="{FF2B5EF4-FFF2-40B4-BE49-F238E27FC236}">
                <a16:creationId xmlns:a16="http://schemas.microsoft.com/office/drawing/2014/main" id="{9638B7D9-E901-9A32-F5F5-C8BF30E76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5061" y="991209"/>
            <a:ext cx="7075438" cy="646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 Multilevel Feedback Queue </a:t>
            </a:r>
            <a:br>
              <a:rPr lang="en-US" sz="3200" dirty="0"/>
            </a:br>
            <a:br>
              <a:rPr lang="en-US" sz="3200" dirty="0"/>
            </a:b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22DA-A1E5-A62C-5A03-7066B0EF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43" y="1426255"/>
            <a:ext cx="6303282" cy="28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7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>
          <a:extLst>
            <a:ext uri="{FF2B5EF4-FFF2-40B4-BE49-F238E27FC236}">
              <a16:creationId xmlns:a16="http://schemas.microsoft.com/office/drawing/2014/main" id="{1FAF66CF-8A17-6DEB-2B08-A983565EE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3">
            <a:extLst>
              <a:ext uri="{FF2B5EF4-FFF2-40B4-BE49-F238E27FC236}">
                <a16:creationId xmlns:a16="http://schemas.microsoft.com/office/drawing/2014/main" id="{3B765280-3C3D-2AA5-70EC-B4050ABF04C4}"/>
              </a:ext>
            </a:extLst>
          </p:cNvPr>
          <p:cNvSpPr/>
          <p:nvPr/>
        </p:nvSpPr>
        <p:spPr>
          <a:xfrm>
            <a:off x="648550" y="1534625"/>
            <a:ext cx="3923400" cy="272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3">
            <a:extLst>
              <a:ext uri="{FF2B5EF4-FFF2-40B4-BE49-F238E27FC236}">
                <a16:creationId xmlns:a16="http://schemas.microsoft.com/office/drawing/2014/main" id="{F71C3731-75EC-0566-C777-F2CADA080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711" y="10975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Multilevel Feedback Queue 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293" name="Google Shape;1293;p53">
            <a:extLst>
              <a:ext uri="{FF2B5EF4-FFF2-40B4-BE49-F238E27FC236}">
                <a16:creationId xmlns:a16="http://schemas.microsoft.com/office/drawing/2014/main" id="{931BD78F-7F2F-2898-8D50-FD4AC1B619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5600" y="2106200"/>
            <a:ext cx="4065302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Prioritizes important processes, reducing latency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Supports real-time systems efficiently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Allows dynamic priority adjustments for fairness.</a:t>
            </a:r>
          </a:p>
        </p:txBody>
      </p:sp>
      <p:sp>
        <p:nvSpPr>
          <p:cNvPr id="1294" name="Google Shape;1294;p53">
            <a:extLst>
              <a:ext uri="{FF2B5EF4-FFF2-40B4-BE49-F238E27FC236}">
                <a16:creationId xmlns:a16="http://schemas.microsoft.com/office/drawing/2014/main" id="{0D15D7C5-F68C-4B27-8035-E2B9D24F95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Complex to implement and maintain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Risk of starving low-priority processes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/>
              <a:t>High overhead from frequent context switches.</a:t>
            </a:r>
          </a:p>
        </p:txBody>
      </p:sp>
      <p:sp>
        <p:nvSpPr>
          <p:cNvPr id="1295" name="Google Shape;1295;p53">
            <a:extLst>
              <a:ext uri="{FF2B5EF4-FFF2-40B4-BE49-F238E27FC236}">
                <a16:creationId xmlns:a16="http://schemas.microsoft.com/office/drawing/2014/main" id="{C2BA516D-2D5D-DD8B-3397-1920676545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</a:t>
            </a:r>
            <a:endParaRPr dirty="0"/>
          </a:p>
        </p:txBody>
      </p:sp>
      <p:sp>
        <p:nvSpPr>
          <p:cNvPr id="1296" name="Google Shape;1296;p53">
            <a:extLst>
              <a:ext uri="{FF2B5EF4-FFF2-40B4-BE49-F238E27FC236}">
                <a16:creationId xmlns:a16="http://schemas.microsoft.com/office/drawing/2014/main" id="{978FAA43-0207-F56D-425E-485ECDE5F73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</a:t>
            </a:r>
            <a:endParaRPr dirty="0"/>
          </a:p>
        </p:txBody>
      </p:sp>
      <p:grpSp>
        <p:nvGrpSpPr>
          <p:cNvPr id="1297" name="Google Shape;1297;p53">
            <a:extLst>
              <a:ext uri="{FF2B5EF4-FFF2-40B4-BE49-F238E27FC236}">
                <a16:creationId xmlns:a16="http://schemas.microsoft.com/office/drawing/2014/main" id="{7D16BA38-FC21-E619-EA39-B0E0259F1637}"/>
              </a:ext>
            </a:extLst>
          </p:cNvPr>
          <p:cNvGrpSpPr/>
          <p:nvPr/>
        </p:nvGrpSpPr>
        <p:grpSpPr>
          <a:xfrm>
            <a:off x="2359173" y="4172741"/>
            <a:ext cx="502173" cy="502172"/>
            <a:chOff x="2913983" y="4329790"/>
            <a:chExt cx="591627" cy="591626"/>
          </a:xfrm>
        </p:grpSpPr>
        <p:sp>
          <p:nvSpPr>
            <p:cNvPr id="1298" name="Google Shape;1298;p53">
              <a:extLst>
                <a:ext uri="{FF2B5EF4-FFF2-40B4-BE49-F238E27FC236}">
                  <a16:creationId xmlns:a16="http://schemas.microsoft.com/office/drawing/2014/main" id="{77EEBB6D-62A7-A52F-95F7-CB530DD1BACD}"/>
                </a:ext>
              </a:extLst>
            </p:cNvPr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>
              <a:extLst>
                <a:ext uri="{FF2B5EF4-FFF2-40B4-BE49-F238E27FC236}">
                  <a16:creationId xmlns:a16="http://schemas.microsoft.com/office/drawing/2014/main" id="{16B51AAE-6380-086D-80FA-C52E79F66580}"/>
                </a:ext>
              </a:extLst>
            </p:cNvPr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>
              <a:extLst>
                <a:ext uri="{FF2B5EF4-FFF2-40B4-BE49-F238E27FC236}">
                  <a16:creationId xmlns:a16="http://schemas.microsoft.com/office/drawing/2014/main" id="{3973A323-B9A8-8770-001D-B73A43A10A93}"/>
                </a:ext>
              </a:extLst>
            </p:cNvPr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>
              <a:extLst>
                <a:ext uri="{FF2B5EF4-FFF2-40B4-BE49-F238E27FC236}">
                  <a16:creationId xmlns:a16="http://schemas.microsoft.com/office/drawing/2014/main" id="{8317ED14-3B67-E116-5012-B5A7367A5651}"/>
                </a:ext>
              </a:extLst>
            </p:cNvPr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>
              <a:extLst>
                <a:ext uri="{FF2B5EF4-FFF2-40B4-BE49-F238E27FC236}">
                  <a16:creationId xmlns:a16="http://schemas.microsoft.com/office/drawing/2014/main" id="{1D71765A-352B-B84F-3673-941777EB6818}"/>
                </a:ext>
              </a:extLst>
            </p:cNvPr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>
              <a:extLst>
                <a:ext uri="{FF2B5EF4-FFF2-40B4-BE49-F238E27FC236}">
                  <a16:creationId xmlns:a16="http://schemas.microsoft.com/office/drawing/2014/main" id="{2F7995A1-6A4B-997D-C5D8-160C4C9D1796}"/>
                </a:ext>
              </a:extLst>
            </p:cNvPr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>
              <a:extLst>
                <a:ext uri="{FF2B5EF4-FFF2-40B4-BE49-F238E27FC236}">
                  <a16:creationId xmlns:a16="http://schemas.microsoft.com/office/drawing/2014/main" id="{B1313F0E-9E19-8767-BEA0-8BDFAD02EFC8}"/>
                </a:ext>
              </a:extLst>
            </p:cNvPr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>
              <a:extLst>
                <a:ext uri="{FF2B5EF4-FFF2-40B4-BE49-F238E27FC236}">
                  <a16:creationId xmlns:a16="http://schemas.microsoft.com/office/drawing/2014/main" id="{7AFC5F5A-39B6-84AE-18F6-FF7CD67A9A18}"/>
                </a:ext>
              </a:extLst>
            </p:cNvPr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>
              <a:extLst>
                <a:ext uri="{FF2B5EF4-FFF2-40B4-BE49-F238E27FC236}">
                  <a16:creationId xmlns:a16="http://schemas.microsoft.com/office/drawing/2014/main" id="{134C5DD7-ED6F-037E-D116-155DD0DCD684}"/>
                </a:ext>
              </a:extLst>
            </p:cNvPr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>
              <a:extLst>
                <a:ext uri="{FF2B5EF4-FFF2-40B4-BE49-F238E27FC236}">
                  <a16:creationId xmlns:a16="http://schemas.microsoft.com/office/drawing/2014/main" id="{716800B6-2327-5B20-62E6-34D2AA01C498}"/>
                </a:ext>
              </a:extLst>
            </p:cNvPr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>
              <a:extLst>
                <a:ext uri="{FF2B5EF4-FFF2-40B4-BE49-F238E27FC236}">
                  <a16:creationId xmlns:a16="http://schemas.microsoft.com/office/drawing/2014/main" id="{EDB84D26-7D13-BA20-D709-27F42767458F}"/>
                </a:ext>
              </a:extLst>
            </p:cNvPr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>
              <a:extLst>
                <a:ext uri="{FF2B5EF4-FFF2-40B4-BE49-F238E27FC236}">
                  <a16:creationId xmlns:a16="http://schemas.microsoft.com/office/drawing/2014/main" id="{964D3712-48F9-5419-E8A3-3E2FD54456D1}"/>
                </a:ext>
              </a:extLst>
            </p:cNvPr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>
              <a:extLst>
                <a:ext uri="{FF2B5EF4-FFF2-40B4-BE49-F238E27FC236}">
                  <a16:creationId xmlns:a16="http://schemas.microsoft.com/office/drawing/2014/main" id="{296F255C-C9C4-E109-A5A0-2F6E2CEAC754}"/>
                </a:ext>
              </a:extLst>
            </p:cNvPr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>
              <a:extLst>
                <a:ext uri="{FF2B5EF4-FFF2-40B4-BE49-F238E27FC236}">
                  <a16:creationId xmlns:a16="http://schemas.microsoft.com/office/drawing/2014/main" id="{1A9ADC0A-4F4D-C351-316B-861CDD9385C7}"/>
                </a:ext>
              </a:extLst>
            </p:cNvPr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7483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>
          <a:extLst>
            <a:ext uri="{FF2B5EF4-FFF2-40B4-BE49-F238E27FC236}">
              <a16:creationId xmlns:a16="http://schemas.microsoft.com/office/drawing/2014/main" id="{4068369C-34BB-C91C-933A-F0968AA4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>
            <a:extLst>
              <a:ext uri="{FF2B5EF4-FFF2-40B4-BE49-F238E27FC236}">
                <a16:creationId xmlns:a16="http://schemas.microsoft.com/office/drawing/2014/main" id="{28DED073-0899-31B5-875B-BADB3C96E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043" y="631761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Result</a:t>
            </a:r>
            <a:endParaRPr dirty="0"/>
          </a:p>
        </p:txBody>
      </p:sp>
      <p:grpSp>
        <p:nvGrpSpPr>
          <p:cNvPr id="746" name="Google Shape;746;p39">
            <a:extLst>
              <a:ext uri="{FF2B5EF4-FFF2-40B4-BE49-F238E27FC236}">
                <a16:creationId xmlns:a16="http://schemas.microsoft.com/office/drawing/2014/main" id="{77D5FDD8-94E0-9B21-6756-C7C1BA170AF2}"/>
              </a:ext>
            </a:extLst>
          </p:cNvPr>
          <p:cNvGrpSpPr/>
          <p:nvPr/>
        </p:nvGrpSpPr>
        <p:grpSpPr>
          <a:xfrm>
            <a:off x="7705847" y="73725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>
              <a:extLst>
                <a:ext uri="{FF2B5EF4-FFF2-40B4-BE49-F238E27FC236}">
                  <a16:creationId xmlns:a16="http://schemas.microsoft.com/office/drawing/2014/main" id="{1592DD6B-D303-C9F7-2793-2AF00B9DB88C}"/>
                </a:ext>
              </a:extLst>
            </p:cNvPr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>
                <a:extLst>
                  <a:ext uri="{FF2B5EF4-FFF2-40B4-BE49-F238E27FC236}">
                    <a16:creationId xmlns:a16="http://schemas.microsoft.com/office/drawing/2014/main" id="{69B0CBBE-D6DA-9A31-B2D6-5470B8D64AD3}"/>
                  </a:ext>
                </a:extLst>
              </p:cNvPr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>
                <a:extLst>
                  <a:ext uri="{FF2B5EF4-FFF2-40B4-BE49-F238E27FC236}">
                    <a16:creationId xmlns:a16="http://schemas.microsoft.com/office/drawing/2014/main" id="{F8EDE0AA-04CD-D4B6-732E-C9E353A48718}"/>
                  </a:ext>
                </a:extLst>
              </p:cNvPr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>
                <a:extLst>
                  <a:ext uri="{FF2B5EF4-FFF2-40B4-BE49-F238E27FC236}">
                    <a16:creationId xmlns:a16="http://schemas.microsoft.com/office/drawing/2014/main" id="{3B1CF738-0607-D7FF-F5F1-D782F564927D}"/>
                  </a:ext>
                </a:extLst>
              </p:cNvPr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>
                <a:extLst>
                  <a:ext uri="{FF2B5EF4-FFF2-40B4-BE49-F238E27FC236}">
                    <a16:creationId xmlns:a16="http://schemas.microsoft.com/office/drawing/2014/main" id="{BF224D05-73F2-2118-382E-D3EB73ED9278}"/>
                  </a:ext>
                </a:extLst>
              </p:cNvPr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>
                <a:extLst>
                  <a:ext uri="{FF2B5EF4-FFF2-40B4-BE49-F238E27FC236}">
                    <a16:creationId xmlns:a16="http://schemas.microsoft.com/office/drawing/2014/main" id="{91459F12-BD32-461A-C477-AD6F00E7AE6D}"/>
                  </a:ext>
                </a:extLst>
              </p:cNvPr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>
                <a:extLst>
                  <a:ext uri="{FF2B5EF4-FFF2-40B4-BE49-F238E27FC236}">
                    <a16:creationId xmlns:a16="http://schemas.microsoft.com/office/drawing/2014/main" id="{BD987ED9-3701-BFAD-88A2-6904FB66D7F6}"/>
                  </a:ext>
                </a:extLst>
              </p:cNvPr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>
                <a:extLst>
                  <a:ext uri="{FF2B5EF4-FFF2-40B4-BE49-F238E27FC236}">
                    <a16:creationId xmlns:a16="http://schemas.microsoft.com/office/drawing/2014/main" id="{93230F09-3DAE-7F3F-49F3-21B2614859E8}"/>
                  </a:ext>
                </a:extLst>
              </p:cNvPr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>
                <a:extLst>
                  <a:ext uri="{FF2B5EF4-FFF2-40B4-BE49-F238E27FC236}">
                    <a16:creationId xmlns:a16="http://schemas.microsoft.com/office/drawing/2014/main" id="{C42A27DA-5E09-2A04-1512-67F75CD44845}"/>
                  </a:ext>
                </a:extLst>
              </p:cNvPr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>
                <a:extLst>
                  <a:ext uri="{FF2B5EF4-FFF2-40B4-BE49-F238E27FC236}">
                    <a16:creationId xmlns:a16="http://schemas.microsoft.com/office/drawing/2014/main" id="{70B0E6AB-7633-E2A2-9BF2-80CF824CA3F5}"/>
                  </a:ext>
                </a:extLst>
              </p:cNvPr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>
                <a:extLst>
                  <a:ext uri="{FF2B5EF4-FFF2-40B4-BE49-F238E27FC236}">
                    <a16:creationId xmlns:a16="http://schemas.microsoft.com/office/drawing/2014/main" id="{EA001D4F-45C6-8973-2749-86D32DF8F6D9}"/>
                  </a:ext>
                </a:extLst>
              </p:cNvPr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>
                <a:extLst>
                  <a:ext uri="{FF2B5EF4-FFF2-40B4-BE49-F238E27FC236}">
                    <a16:creationId xmlns:a16="http://schemas.microsoft.com/office/drawing/2014/main" id="{685F4375-562A-5259-5F12-50198A818F85}"/>
                  </a:ext>
                </a:extLst>
              </p:cNvPr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>
                <a:extLst>
                  <a:ext uri="{FF2B5EF4-FFF2-40B4-BE49-F238E27FC236}">
                    <a16:creationId xmlns:a16="http://schemas.microsoft.com/office/drawing/2014/main" id="{CFCA96A2-7AF3-B856-BD15-D5D3CDE09D3E}"/>
                  </a:ext>
                </a:extLst>
              </p:cNvPr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>
                <a:extLst>
                  <a:ext uri="{FF2B5EF4-FFF2-40B4-BE49-F238E27FC236}">
                    <a16:creationId xmlns:a16="http://schemas.microsoft.com/office/drawing/2014/main" id="{8EF9EC78-C06E-9249-7DD8-D8CF668AA475}"/>
                  </a:ext>
                </a:extLst>
              </p:cNvPr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>
                <a:extLst>
                  <a:ext uri="{FF2B5EF4-FFF2-40B4-BE49-F238E27FC236}">
                    <a16:creationId xmlns:a16="http://schemas.microsoft.com/office/drawing/2014/main" id="{CAA562A2-3FA6-D54F-41D6-B18F4BD2137C}"/>
                  </a:ext>
                </a:extLst>
              </p:cNvPr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>
                <a:extLst>
                  <a:ext uri="{FF2B5EF4-FFF2-40B4-BE49-F238E27FC236}">
                    <a16:creationId xmlns:a16="http://schemas.microsoft.com/office/drawing/2014/main" id="{6130B2A0-CB2B-343D-FA23-A01196A62203}"/>
                  </a:ext>
                </a:extLst>
              </p:cNvPr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>
                <a:extLst>
                  <a:ext uri="{FF2B5EF4-FFF2-40B4-BE49-F238E27FC236}">
                    <a16:creationId xmlns:a16="http://schemas.microsoft.com/office/drawing/2014/main" id="{8F316AAA-1425-251B-4BC0-F498CB0BC253}"/>
                  </a:ext>
                </a:extLst>
              </p:cNvPr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>
                <a:extLst>
                  <a:ext uri="{FF2B5EF4-FFF2-40B4-BE49-F238E27FC236}">
                    <a16:creationId xmlns:a16="http://schemas.microsoft.com/office/drawing/2014/main" id="{0F620AC3-FEF9-8782-1642-AF89922A7178}"/>
                  </a:ext>
                </a:extLst>
              </p:cNvPr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>
                <a:extLst>
                  <a:ext uri="{FF2B5EF4-FFF2-40B4-BE49-F238E27FC236}">
                    <a16:creationId xmlns:a16="http://schemas.microsoft.com/office/drawing/2014/main" id="{25A2FAE5-E84C-4689-DBE6-AA28100E49BF}"/>
                  </a:ext>
                </a:extLst>
              </p:cNvPr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>
                <a:extLst>
                  <a:ext uri="{FF2B5EF4-FFF2-40B4-BE49-F238E27FC236}">
                    <a16:creationId xmlns:a16="http://schemas.microsoft.com/office/drawing/2014/main" id="{DD227DBD-1FCB-DF69-52E3-550F6D8D6EAF}"/>
                  </a:ext>
                </a:extLst>
              </p:cNvPr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>
                <a:extLst>
                  <a:ext uri="{FF2B5EF4-FFF2-40B4-BE49-F238E27FC236}">
                    <a16:creationId xmlns:a16="http://schemas.microsoft.com/office/drawing/2014/main" id="{2ECD7DD3-206B-7D3A-B880-AC91E470C08A}"/>
                  </a:ext>
                </a:extLst>
              </p:cNvPr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>
                <a:extLst>
                  <a:ext uri="{FF2B5EF4-FFF2-40B4-BE49-F238E27FC236}">
                    <a16:creationId xmlns:a16="http://schemas.microsoft.com/office/drawing/2014/main" id="{EEB03F0D-2C08-3979-6CA0-5AB7FED39998}"/>
                  </a:ext>
                </a:extLst>
              </p:cNvPr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>
                <a:extLst>
                  <a:ext uri="{FF2B5EF4-FFF2-40B4-BE49-F238E27FC236}">
                    <a16:creationId xmlns:a16="http://schemas.microsoft.com/office/drawing/2014/main" id="{5EF0EB6C-16A2-6985-EE60-8D32833CDD0F}"/>
                  </a:ext>
                </a:extLst>
              </p:cNvPr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>
                <a:extLst>
                  <a:ext uri="{FF2B5EF4-FFF2-40B4-BE49-F238E27FC236}">
                    <a16:creationId xmlns:a16="http://schemas.microsoft.com/office/drawing/2014/main" id="{51F71A80-4E5F-BD5B-554F-EB0A4F53E567}"/>
                  </a:ext>
                </a:extLst>
              </p:cNvPr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>
                <a:extLst>
                  <a:ext uri="{FF2B5EF4-FFF2-40B4-BE49-F238E27FC236}">
                    <a16:creationId xmlns:a16="http://schemas.microsoft.com/office/drawing/2014/main" id="{04ADD670-9AD5-12B8-2CEC-EED6CAE78C88}"/>
                  </a:ext>
                </a:extLst>
              </p:cNvPr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>
              <a:extLst>
                <a:ext uri="{FF2B5EF4-FFF2-40B4-BE49-F238E27FC236}">
                  <a16:creationId xmlns:a16="http://schemas.microsoft.com/office/drawing/2014/main" id="{41AC5D1D-0F5E-5930-37C6-C4BEA040676B}"/>
                </a:ext>
              </a:extLst>
            </p:cNvPr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>
                <a:extLst>
                  <a:ext uri="{FF2B5EF4-FFF2-40B4-BE49-F238E27FC236}">
                    <a16:creationId xmlns:a16="http://schemas.microsoft.com/office/drawing/2014/main" id="{4A8240E0-1393-96B6-27A5-39190A12EDCF}"/>
                  </a:ext>
                </a:extLst>
              </p:cNvPr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>
                <a:extLst>
                  <a:ext uri="{FF2B5EF4-FFF2-40B4-BE49-F238E27FC236}">
                    <a16:creationId xmlns:a16="http://schemas.microsoft.com/office/drawing/2014/main" id="{99BFAE8E-E1E7-8F34-AC11-F619A7DD7AC1}"/>
                  </a:ext>
                </a:extLst>
              </p:cNvPr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>
                <a:extLst>
                  <a:ext uri="{FF2B5EF4-FFF2-40B4-BE49-F238E27FC236}">
                    <a16:creationId xmlns:a16="http://schemas.microsoft.com/office/drawing/2014/main" id="{B35B3929-C370-B6BB-70B5-4B8FEDAF1677}"/>
                  </a:ext>
                </a:extLst>
              </p:cNvPr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>
                <a:extLst>
                  <a:ext uri="{FF2B5EF4-FFF2-40B4-BE49-F238E27FC236}">
                    <a16:creationId xmlns:a16="http://schemas.microsoft.com/office/drawing/2014/main" id="{11A45F45-B993-DC86-0A47-2337CF7FAF46}"/>
                  </a:ext>
                </a:extLst>
              </p:cNvPr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>
                <a:extLst>
                  <a:ext uri="{FF2B5EF4-FFF2-40B4-BE49-F238E27FC236}">
                    <a16:creationId xmlns:a16="http://schemas.microsoft.com/office/drawing/2014/main" id="{859D90D0-A260-C5F9-AC40-3EAE95FC346D}"/>
                  </a:ext>
                </a:extLst>
              </p:cNvPr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>
                <a:extLst>
                  <a:ext uri="{FF2B5EF4-FFF2-40B4-BE49-F238E27FC236}">
                    <a16:creationId xmlns:a16="http://schemas.microsoft.com/office/drawing/2014/main" id="{31119880-DC57-F366-E1EA-80C3452C82CE}"/>
                  </a:ext>
                </a:extLst>
              </p:cNvPr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>
                <a:extLst>
                  <a:ext uri="{FF2B5EF4-FFF2-40B4-BE49-F238E27FC236}">
                    <a16:creationId xmlns:a16="http://schemas.microsoft.com/office/drawing/2014/main" id="{200E300C-776C-6C5A-65F1-0EDA66192A24}"/>
                  </a:ext>
                </a:extLst>
              </p:cNvPr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>
                <a:extLst>
                  <a:ext uri="{FF2B5EF4-FFF2-40B4-BE49-F238E27FC236}">
                    <a16:creationId xmlns:a16="http://schemas.microsoft.com/office/drawing/2014/main" id="{7C76D1EF-918B-F8F7-7053-32C1417818B4}"/>
                  </a:ext>
                </a:extLst>
              </p:cNvPr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>
                <a:extLst>
                  <a:ext uri="{FF2B5EF4-FFF2-40B4-BE49-F238E27FC236}">
                    <a16:creationId xmlns:a16="http://schemas.microsoft.com/office/drawing/2014/main" id="{CEBCDBBD-8501-D505-3282-D4A36A7AA868}"/>
                  </a:ext>
                </a:extLst>
              </p:cNvPr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>
                <a:extLst>
                  <a:ext uri="{FF2B5EF4-FFF2-40B4-BE49-F238E27FC236}">
                    <a16:creationId xmlns:a16="http://schemas.microsoft.com/office/drawing/2014/main" id="{0345BE87-EC1D-DAB7-B8BF-EF6929B76F55}"/>
                  </a:ext>
                </a:extLst>
              </p:cNvPr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>
                <a:extLst>
                  <a:ext uri="{FF2B5EF4-FFF2-40B4-BE49-F238E27FC236}">
                    <a16:creationId xmlns:a16="http://schemas.microsoft.com/office/drawing/2014/main" id="{66AA693E-F712-EE13-83AE-820F4D283CA5}"/>
                  </a:ext>
                </a:extLst>
              </p:cNvPr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>
                <a:extLst>
                  <a:ext uri="{FF2B5EF4-FFF2-40B4-BE49-F238E27FC236}">
                    <a16:creationId xmlns:a16="http://schemas.microsoft.com/office/drawing/2014/main" id="{AC6B26B6-AE81-0FC9-CEAD-3306D8CE49DB}"/>
                  </a:ext>
                </a:extLst>
              </p:cNvPr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>
                <a:extLst>
                  <a:ext uri="{FF2B5EF4-FFF2-40B4-BE49-F238E27FC236}">
                    <a16:creationId xmlns:a16="http://schemas.microsoft.com/office/drawing/2014/main" id="{E4B8A5D6-3409-2FDA-8BDC-8A1CAA4985A7}"/>
                  </a:ext>
                </a:extLst>
              </p:cNvPr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>
                <a:extLst>
                  <a:ext uri="{FF2B5EF4-FFF2-40B4-BE49-F238E27FC236}">
                    <a16:creationId xmlns:a16="http://schemas.microsoft.com/office/drawing/2014/main" id="{59003DE2-3C37-138E-2944-56BDB6D311E7}"/>
                  </a:ext>
                </a:extLst>
              </p:cNvPr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>
                <a:extLst>
                  <a:ext uri="{FF2B5EF4-FFF2-40B4-BE49-F238E27FC236}">
                    <a16:creationId xmlns:a16="http://schemas.microsoft.com/office/drawing/2014/main" id="{40AD40F9-90EA-B525-28E2-B6972E305B6D}"/>
                  </a:ext>
                </a:extLst>
              </p:cNvPr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>
                <a:extLst>
                  <a:ext uri="{FF2B5EF4-FFF2-40B4-BE49-F238E27FC236}">
                    <a16:creationId xmlns:a16="http://schemas.microsoft.com/office/drawing/2014/main" id="{11EB31C9-00EC-1C28-13AE-68038AB4A537}"/>
                  </a:ext>
                </a:extLst>
              </p:cNvPr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>
                <a:extLst>
                  <a:ext uri="{FF2B5EF4-FFF2-40B4-BE49-F238E27FC236}">
                    <a16:creationId xmlns:a16="http://schemas.microsoft.com/office/drawing/2014/main" id="{D6492444-7EDA-0798-ADE5-2BD70193B6F7}"/>
                  </a:ext>
                </a:extLst>
              </p:cNvPr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25A506B1-EABF-85CB-11F7-F99251B6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23599"/>
              </p:ext>
            </p:extLst>
          </p:nvPr>
        </p:nvGraphicFramePr>
        <p:xfrm>
          <a:off x="1616869" y="1333212"/>
          <a:ext cx="5910262" cy="2169160"/>
        </p:xfrm>
        <a:graphic>
          <a:graphicData uri="http://schemas.openxmlformats.org/drawingml/2006/table">
            <a:tbl>
              <a:tblPr/>
              <a:tblGrid>
                <a:gridCol w="3486149">
                  <a:extLst>
                    <a:ext uri="{9D8B030D-6E8A-4147-A177-3AD203B41FA5}">
                      <a16:colId xmlns:a16="http://schemas.microsoft.com/office/drawing/2014/main" val="1290715279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1651949130"/>
                    </a:ext>
                  </a:extLst>
                </a:gridCol>
              </a:tblGrid>
              <a:tr h="20444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Algorithm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Average Round </a:t>
                      </a:r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me (s)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62633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First-Come, First-Served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20.65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1024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Shortest Job First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14.45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34507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Shortest Time-to-Completion First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14.175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639861"/>
                  </a:ext>
                </a:extLst>
              </a:tr>
              <a:tr h="20444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Round Robin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21.5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3985"/>
                  </a:ext>
                </a:extLst>
              </a:tr>
              <a:tr h="20444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Priority Scheduling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18.475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370145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Multilevel Feedback Queue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27.625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6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E7B8B9-5990-DBE8-D70E-85A09AE581E8}"/>
              </a:ext>
            </a:extLst>
          </p:cNvPr>
          <p:cNvSpPr txBox="1"/>
          <p:nvPr/>
        </p:nvSpPr>
        <p:spPr>
          <a:xfrm>
            <a:off x="580571" y="3647346"/>
            <a:ext cx="8098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 environments where accurate burst time predictions are not feasible, algorithms </a:t>
            </a: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RR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or </a:t>
            </a: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MLFQ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are more suitable due to their flexibility.</a:t>
            </a:r>
          </a:p>
          <a:p>
            <a:endParaRPr lang="en-US" sz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SJF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STCF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require the system to </a:t>
            </a: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predict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the burst time of processes, which is often difficult in real-world systems.</a:t>
            </a:r>
          </a:p>
        </p:txBody>
      </p:sp>
    </p:spTree>
    <p:extLst>
      <p:ext uri="{BB962C8B-B14F-4D97-AF65-F5344CB8AC3E}">
        <p14:creationId xmlns:p14="http://schemas.microsoft.com/office/powerpoint/2010/main" val="424888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>
          <a:extLst>
            <a:ext uri="{FF2B5EF4-FFF2-40B4-BE49-F238E27FC236}">
              <a16:creationId xmlns:a16="http://schemas.microsoft.com/office/drawing/2014/main" id="{F3E45160-5386-21EB-CCB6-A54D12E4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>
            <a:extLst>
              <a:ext uri="{FF2B5EF4-FFF2-40B4-BE49-F238E27FC236}">
                <a16:creationId xmlns:a16="http://schemas.microsoft.com/office/drawing/2014/main" id="{003C2AE5-0AB8-DEE6-9BF0-BFC1684D6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624" y="521114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Comparision</a:t>
            </a:r>
            <a:endParaRPr dirty="0"/>
          </a:p>
        </p:txBody>
      </p:sp>
      <p:grpSp>
        <p:nvGrpSpPr>
          <p:cNvPr id="746" name="Google Shape;746;p39">
            <a:extLst>
              <a:ext uri="{FF2B5EF4-FFF2-40B4-BE49-F238E27FC236}">
                <a16:creationId xmlns:a16="http://schemas.microsoft.com/office/drawing/2014/main" id="{AEC04AA4-1A1E-59E4-3B4A-7560811F9962}"/>
              </a:ext>
            </a:extLst>
          </p:cNvPr>
          <p:cNvGrpSpPr/>
          <p:nvPr/>
        </p:nvGrpSpPr>
        <p:grpSpPr>
          <a:xfrm>
            <a:off x="8010647" y="563081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>
              <a:extLst>
                <a:ext uri="{FF2B5EF4-FFF2-40B4-BE49-F238E27FC236}">
                  <a16:creationId xmlns:a16="http://schemas.microsoft.com/office/drawing/2014/main" id="{037A7474-8078-E6D2-9D8F-58C081CD2A0A}"/>
                </a:ext>
              </a:extLst>
            </p:cNvPr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>
                <a:extLst>
                  <a:ext uri="{FF2B5EF4-FFF2-40B4-BE49-F238E27FC236}">
                    <a16:creationId xmlns:a16="http://schemas.microsoft.com/office/drawing/2014/main" id="{9BBF47CF-FB41-45AB-054A-0CFE9DB586C0}"/>
                  </a:ext>
                </a:extLst>
              </p:cNvPr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>
                <a:extLst>
                  <a:ext uri="{FF2B5EF4-FFF2-40B4-BE49-F238E27FC236}">
                    <a16:creationId xmlns:a16="http://schemas.microsoft.com/office/drawing/2014/main" id="{F78F5A6D-040E-C6AD-4592-BB6696D1D0C6}"/>
                  </a:ext>
                </a:extLst>
              </p:cNvPr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>
                <a:extLst>
                  <a:ext uri="{FF2B5EF4-FFF2-40B4-BE49-F238E27FC236}">
                    <a16:creationId xmlns:a16="http://schemas.microsoft.com/office/drawing/2014/main" id="{89034F56-7159-AC2B-E86E-A1FFDF444C74}"/>
                  </a:ext>
                </a:extLst>
              </p:cNvPr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>
                <a:extLst>
                  <a:ext uri="{FF2B5EF4-FFF2-40B4-BE49-F238E27FC236}">
                    <a16:creationId xmlns:a16="http://schemas.microsoft.com/office/drawing/2014/main" id="{876B8F77-0198-5B3E-899B-5C7CC001A158}"/>
                  </a:ext>
                </a:extLst>
              </p:cNvPr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>
                <a:extLst>
                  <a:ext uri="{FF2B5EF4-FFF2-40B4-BE49-F238E27FC236}">
                    <a16:creationId xmlns:a16="http://schemas.microsoft.com/office/drawing/2014/main" id="{40014768-FDD2-358B-3289-451EE231A882}"/>
                  </a:ext>
                </a:extLst>
              </p:cNvPr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>
                <a:extLst>
                  <a:ext uri="{FF2B5EF4-FFF2-40B4-BE49-F238E27FC236}">
                    <a16:creationId xmlns:a16="http://schemas.microsoft.com/office/drawing/2014/main" id="{A4375B59-AC51-478A-16E1-DE5E366140F6}"/>
                  </a:ext>
                </a:extLst>
              </p:cNvPr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>
                <a:extLst>
                  <a:ext uri="{FF2B5EF4-FFF2-40B4-BE49-F238E27FC236}">
                    <a16:creationId xmlns:a16="http://schemas.microsoft.com/office/drawing/2014/main" id="{45B9FDA7-2B96-C322-D257-EFFD4BEEE689}"/>
                  </a:ext>
                </a:extLst>
              </p:cNvPr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>
                <a:extLst>
                  <a:ext uri="{FF2B5EF4-FFF2-40B4-BE49-F238E27FC236}">
                    <a16:creationId xmlns:a16="http://schemas.microsoft.com/office/drawing/2014/main" id="{54FA4D23-1FDB-E24B-E222-6626C8C5B662}"/>
                  </a:ext>
                </a:extLst>
              </p:cNvPr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>
                <a:extLst>
                  <a:ext uri="{FF2B5EF4-FFF2-40B4-BE49-F238E27FC236}">
                    <a16:creationId xmlns:a16="http://schemas.microsoft.com/office/drawing/2014/main" id="{A68B9AE4-6B17-9BD7-36A3-3FC8C90D4F1C}"/>
                  </a:ext>
                </a:extLst>
              </p:cNvPr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>
                <a:extLst>
                  <a:ext uri="{FF2B5EF4-FFF2-40B4-BE49-F238E27FC236}">
                    <a16:creationId xmlns:a16="http://schemas.microsoft.com/office/drawing/2014/main" id="{FF685B8C-46CB-93B8-136D-1E3C85A182B4}"/>
                  </a:ext>
                </a:extLst>
              </p:cNvPr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>
                <a:extLst>
                  <a:ext uri="{FF2B5EF4-FFF2-40B4-BE49-F238E27FC236}">
                    <a16:creationId xmlns:a16="http://schemas.microsoft.com/office/drawing/2014/main" id="{23427004-1523-6D2D-74B2-AB2C2BB7CAB5}"/>
                  </a:ext>
                </a:extLst>
              </p:cNvPr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>
                <a:extLst>
                  <a:ext uri="{FF2B5EF4-FFF2-40B4-BE49-F238E27FC236}">
                    <a16:creationId xmlns:a16="http://schemas.microsoft.com/office/drawing/2014/main" id="{B069C974-9651-3881-9F64-0C0471A3D576}"/>
                  </a:ext>
                </a:extLst>
              </p:cNvPr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>
                <a:extLst>
                  <a:ext uri="{FF2B5EF4-FFF2-40B4-BE49-F238E27FC236}">
                    <a16:creationId xmlns:a16="http://schemas.microsoft.com/office/drawing/2014/main" id="{66891596-0F23-85B0-19BA-1CDD02C40EBC}"/>
                  </a:ext>
                </a:extLst>
              </p:cNvPr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>
                <a:extLst>
                  <a:ext uri="{FF2B5EF4-FFF2-40B4-BE49-F238E27FC236}">
                    <a16:creationId xmlns:a16="http://schemas.microsoft.com/office/drawing/2014/main" id="{0AF4DDEF-BA17-944E-3BF6-E3A3F67892E7}"/>
                  </a:ext>
                </a:extLst>
              </p:cNvPr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>
                <a:extLst>
                  <a:ext uri="{FF2B5EF4-FFF2-40B4-BE49-F238E27FC236}">
                    <a16:creationId xmlns:a16="http://schemas.microsoft.com/office/drawing/2014/main" id="{A9D2013C-F863-AA7C-1B1C-EFBB8F3BB954}"/>
                  </a:ext>
                </a:extLst>
              </p:cNvPr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>
                <a:extLst>
                  <a:ext uri="{FF2B5EF4-FFF2-40B4-BE49-F238E27FC236}">
                    <a16:creationId xmlns:a16="http://schemas.microsoft.com/office/drawing/2014/main" id="{E29C1A9F-ACD0-209F-9A07-616EBA1DB1CE}"/>
                  </a:ext>
                </a:extLst>
              </p:cNvPr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>
                <a:extLst>
                  <a:ext uri="{FF2B5EF4-FFF2-40B4-BE49-F238E27FC236}">
                    <a16:creationId xmlns:a16="http://schemas.microsoft.com/office/drawing/2014/main" id="{79631D63-9711-836A-516E-8F8BECAB4A9B}"/>
                  </a:ext>
                </a:extLst>
              </p:cNvPr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>
                <a:extLst>
                  <a:ext uri="{FF2B5EF4-FFF2-40B4-BE49-F238E27FC236}">
                    <a16:creationId xmlns:a16="http://schemas.microsoft.com/office/drawing/2014/main" id="{71E796DE-4C86-FBF8-4E2D-98D7A974C137}"/>
                  </a:ext>
                </a:extLst>
              </p:cNvPr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>
                <a:extLst>
                  <a:ext uri="{FF2B5EF4-FFF2-40B4-BE49-F238E27FC236}">
                    <a16:creationId xmlns:a16="http://schemas.microsoft.com/office/drawing/2014/main" id="{4027C00D-787E-06FF-593D-A9317F55D471}"/>
                  </a:ext>
                </a:extLst>
              </p:cNvPr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>
                <a:extLst>
                  <a:ext uri="{FF2B5EF4-FFF2-40B4-BE49-F238E27FC236}">
                    <a16:creationId xmlns:a16="http://schemas.microsoft.com/office/drawing/2014/main" id="{AEBBB42E-EA51-1F54-39D4-C06EDD4601F4}"/>
                  </a:ext>
                </a:extLst>
              </p:cNvPr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>
                <a:extLst>
                  <a:ext uri="{FF2B5EF4-FFF2-40B4-BE49-F238E27FC236}">
                    <a16:creationId xmlns:a16="http://schemas.microsoft.com/office/drawing/2014/main" id="{CF1184A8-9403-2CC7-57E4-60B1DF8C7B9D}"/>
                  </a:ext>
                </a:extLst>
              </p:cNvPr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>
                <a:extLst>
                  <a:ext uri="{FF2B5EF4-FFF2-40B4-BE49-F238E27FC236}">
                    <a16:creationId xmlns:a16="http://schemas.microsoft.com/office/drawing/2014/main" id="{3DAC0C6A-1350-D523-9C4C-DBD42A270D9A}"/>
                  </a:ext>
                </a:extLst>
              </p:cNvPr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>
                <a:extLst>
                  <a:ext uri="{FF2B5EF4-FFF2-40B4-BE49-F238E27FC236}">
                    <a16:creationId xmlns:a16="http://schemas.microsoft.com/office/drawing/2014/main" id="{76E5CFD6-FDFF-67F5-FD71-64B5B2F08E3B}"/>
                  </a:ext>
                </a:extLst>
              </p:cNvPr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>
                <a:extLst>
                  <a:ext uri="{FF2B5EF4-FFF2-40B4-BE49-F238E27FC236}">
                    <a16:creationId xmlns:a16="http://schemas.microsoft.com/office/drawing/2014/main" id="{77443808-0C95-06DD-7DD2-1DBD97CA676C}"/>
                  </a:ext>
                </a:extLst>
              </p:cNvPr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>
              <a:extLst>
                <a:ext uri="{FF2B5EF4-FFF2-40B4-BE49-F238E27FC236}">
                  <a16:creationId xmlns:a16="http://schemas.microsoft.com/office/drawing/2014/main" id="{E37DDD2B-3A1A-6AC3-4286-3877D3BED0F1}"/>
                </a:ext>
              </a:extLst>
            </p:cNvPr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>
                <a:extLst>
                  <a:ext uri="{FF2B5EF4-FFF2-40B4-BE49-F238E27FC236}">
                    <a16:creationId xmlns:a16="http://schemas.microsoft.com/office/drawing/2014/main" id="{6DB9C870-CECF-007C-A18E-5C9DD98E06D4}"/>
                  </a:ext>
                </a:extLst>
              </p:cNvPr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>
                <a:extLst>
                  <a:ext uri="{FF2B5EF4-FFF2-40B4-BE49-F238E27FC236}">
                    <a16:creationId xmlns:a16="http://schemas.microsoft.com/office/drawing/2014/main" id="{E1E0058E-7A09-13C3-98CD-E750C0094741}"/>
                  </a:ext>
                </a:extLst>
              </p:cNvPr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>
                <a:extLst>
                  <a:ext uri="{FF2B5EF4-FFF2-40B4-BE49-F238E27FC236}">
                    <a16:creationId xmlns:a16="http://schemas.microsoft.com/office/drawing/2014/main" id="{F4FCC692-4C61-84CA-9D45-A5D6A784898A}"/>
                  </a:ext>
                </a:extLst>
              </p:cNvPr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>
                <a:extLst>
                  <a:ext uri="{FF2B5EF4-FFF2-40B4-BE49-F238E27FC236}">
                    <a16:creationId xmlns:a16="http://schemas.microsoft.com/office/drawing/2014/main" id="{8E04CEF9-A3A6-928B-536D-B80F3D1DB6D1}"/>
                  </a:ext>
                </a:extLst>
              </p:cNvPr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>
                <a:extLst>
                  <a:ext uri="{FF2B5EF4-FFF2-40B4-BE49-F238E27FC236}">
                    <a16:creationId xmlns:a16="http://schemas.microsoft.com/office/drawing/2014/main" id="{16404675-4794-9C4E-62B3-88AE2054733B}"/>
                  </a:ext>
                </a:extLst>
              </p:cNvPr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>
                <a:extLst>
                  <a:ext uri="{FF2B5EF4-FFF2-40B4-BE49-F238E27FC236}">
                    <a16:creationId xmlns:a16="http://schemas.microsoft.com/office/drawing/2014/main" id="{A6DD5FD1-6B14-5605-21FC-0035E604BDD8}"/>
                  </a:ext>
                </a:extLst>
              </p:cNvPr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>
                <a:extLst>
                  <a:ext uri="{FF2B5EF4-FFF2-40B4-BE49-F238E27FC236}">
                    <a16:creationId xmlns:a16="http://schemas.microsoft.com/office/drawing/2014/main" id="{294801B4-365C-3817-D797-D3D4C7DB41FE}"/>
                  </a:ext>
                </a:extLst>
              </p:cNvPr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>
                <a:extLst>
                  <a:ext uri="{FF2B5EF4-FFF2-40B4-BE49-F238E27FC236}">
                    <a16:creationId xmlns:a16="http://schemas.microsoft.com/office/drawing/2014/main" id="{2BDAD822-D78B-F177-48F6-E10A3955F6E0}"/>
                  </a:ext>
                </a:extLst>
              </p:cNvPr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>
                <a:extLst>
                  <a:ext uri="{FF2B5EF4-FFF2-40B4-BE49-F238E27FC236}">
                    <a16:creationId xmlns:a16="http://schemas.microsoft.com/office/drawing/2014/main" id="{66F5ECDC-6A29-D793-F7FE-101776E2BE69}"/>
                  </a:ext>
                </a:extLst>
              </p:cNvPr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>
                <a:extLst>
                  <a:ext uri="{FF2B5EF4-FFF2-40B4-BE49-F238E27FC236}">
                    <a16:creationId xmlns:a16="http://schemas.microsoft.com/office/drawing/2014/main" id="{3C1A924B-1219-F698-555E-C738666AB255}"/>
                  </a:ext>
                </a:extLst>
              </p:cNvPr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>
                <a:extLst>
                  <a:ext uri="{FF2B5EF4-FFF2-40B4-BE49-F238E27FC236}">
                    <a16:creationId xmlns:a16="http://schemas.microsoft.com/office/drawing/2014/main" id="{34E1EC5D-777F-3984-C65E-C4DEC275C563}"/>
                  </a:ext>
                </a:extLst>
              </p:cNvPr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>
                <a:extLst>
                  <a:ext uri="{FF2B5EF4-FFF2-40B4-BE49-F238E27FC236}">
                    <a16:creationId xmlns:a16="http://schemas.microsoft.com/office/drawing/2014/main" id="{A1789F97-B510-34C0-7222-9810F22F8506}"/>
                  </a:ext>
                </a:extLst>
              </p:cNvPr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>
                <a:extLst>
                  <a:ext uri="{FF2B5EF4-FFF2-40B4-BE49-F238E27FC236}">
                    <a16:creationId xmlns:a16="http://schemas.microsoft.com/office/drawing/2014/main" id="{05152C35-C7F5-CB7D-4B91-320D5D691020}"/>
                  </a:ext>
                </a:extLst>
              </p:cNvPr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>
                <a:extLst>
                  <a:ext uri="{FF2B5EF4-FFF2-40B4-BE49-F238E27FC236}">
                    <a16:creationId xmlns:a16="http://schemas.microsoft.com/office/drawing/2014/main" id="{3D300360-B014-E455-149A-1CFD31F123CD}"/>
                  </a:ext>
                </a:extLst>
              </p:cNvPr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>
                <a:extLst>
                  <a:ext uri="{FF2B5EF4-FFF2-40B4-BE49-F238E27FC236}">
                    <a16:creationId xmlns:a16="http://schemas.microsoft.com/office/drawing/2014/main" id="{70570C11-E987-3637-FCBF-22798FCC7B5F}"/>
                  </a:ext>
                </a:extLst>
              </p:cNvPr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>
                <a:extLst>
                  <a:ext uri="{FF2B5EF4-FFF2-40B4-BE49-F238E27FC236}">
                    <a16:creationId xmlns:a16="http://schemas.microsoft.com/office/drawing/2014/main" id="{E5BCA7B6-BF47-8C1C-96D9-F75E76A48EC2}"/>
                  </a:ext>
                </a:extLst>
              </p:cNvPr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>
                <a:extLst>
                  <a:ext uri="{FF2B5EF4-FFF2-40B4-BE49-F238E27FC236}">
                    <a16:creationId xmlns:a16="http://schemas.microsoft.com/office/drawing/2014/main" id="{12572705-77C4-C9CC-4FB4-9C3286F077BB}"/>
                  </a:ext>
                </a:extLst>
              </p:cNvPr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9C7A29-9A21-A7D2-B932-1BF9E3FD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12158"/>
              </p:ext>
            </p:extLst>
          </p:nvPr>
        </p:nvGraphicFramePr>
        <p:xfrm>
          <a:off x="986130" y="1439837"/>
          <a:ext cx="7399607" cy="3265297"/>
        </p:xfrm>
        <a:graphic>
          <a:graphicData uri="http://schemas.openxmlformats.org/drawingml/2006/table">
            <a:tbl>
              <a:tblPr firstRow="1" firstCol="1" bandRow="1">
                <a:tableStyleId>{C11C8D0F-33A0-4024-938F-062B6F40D914}</a:tableStyleId>
              </a:tblPr>
              <a:tblGrid>
                <a:gridCol w="1857233">
                  <a:extLst>
                    <a:ext uri="{9D8B030D-6E8A-4147-A177-3AD203B41FA5}">
                      <a16:colId xmlns:a16="http://schemas.microsoft.com/office/drawing/2014/main" val="1590994106"/>
                    </a:ext>
                  </a:extLst>
                </a:gridCol>
                <a:gridCol w="1847458">
                  <a:extLst>
                    <a:ext uri="{9D8B030D-6E8A-4147-A177-3AD203B41FA5}">
                      <a16:colId xmlns:a16="http://schemas.microsoft.com/office/drawing/2014/main" val="3498687602"/>
                    </a:ext>
                  </a:extLst>
                </a:gridCol>
                <a:gridCol w="1847458">
                  <a:extLst>
                    <a:ext uri="{9D8B030D-6E8A-4147-A177-3AD203B41FA5}">
                      <a16:colId xmlns:a16="http://schemas.microsoft.com/office/drawing/2014/main" val="2768166960"/>
                    </a:ext>
                  </a:extLst>
                </a:gridCol>
                <a:gridCol w="1847458">
                  <a:extLst>
                    <a:ext uri="{9D8B030D-6E8A-4147-A177-3AD203B41FA5}">
                      <a16:colId xmlns:a16="http://schemas.microsoft.com/office/drawing/2014/main" val="4240213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Advantages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Disadvantages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b="1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Suitability in Multi processor systems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59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FCFS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Simple, no starvation.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High waiting time, no load balancing.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Poor, lacks flexibility.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16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SJF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Minimizes waiting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Needs burst time prediction, may starve long tasks.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Good if proper prediction.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1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STCF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Minimizes response time.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High overhead, sync challenges.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Effective with low load.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15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Fair, good for interactive tasks.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Frequent context switches.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Fair but less efficient.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7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Priority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Critical tasks prioritized.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Low-priority starvation.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Ideal for real-time systems.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52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MLFQ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Adaptive, balances workloads.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Complex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Well-suited for multiprocessor systems, as multiple queues can help distribute tasks.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8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9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614028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1340629"/>
            <a:ext cx="8032704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Scheduling </a:t>
            </a:r>
            <a:r>
              <a:rPr lang="vi-VN" sz="1600" dirty="0" err="1"/>
              <a:t>algorithms</a:t>
            </a:r>
            <a:r>
              <a:rPr lang="vi-VN" sz="1600" dirty="0"/>
              <a:t> </a:t>
            </a:r>
            <a:r>
              <a:rPr lang="vi-VN" sz="1600" dirty="0" err="1"/>
              <a:t>benefits</a:t>
            </a:r>
            <a:r>
              <a:rPr lang="vi-VN" sz="1600" dirty="0"/>
              <a:t>: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vi-VN" dirty="0"/>
              <a:t>O</a:t>
            </a:r>
            <a:r>
              <a:rPr lang="en-US" dirty="0" err="1"/>
              <a:t>ptimizing</a:t>
            </a:r>
            <a:r>
              <a:rPr lang="en-US" dirty="0"/>
              <a:t> processor usage</a:t>
            </a:r>
            <a:endParaRPr lang="vi-VN" dirty="0"/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vi-VN" dirty="0"/>
              <a:t>R</a:t>
            </a:r>
            <a:r>
              <a:rPr lang="en-US" dirty="0"/>
              <a:t>educing latency</a:t>
            </a:r>
            <a:endParaRPr lang="vi-VN" dirty="0"/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vi-VN" dirty="0"/>
              <a:t>W</a:t>
            </a:r>
            <a:r>
              <a:rPr lang="en-US" dirty="0" err="1"/>
              <a:t>orkloads</a:t>
            </a:r>
            <a:r>
              <a:rPr lang="en-US" dirty="0"/>
              <a:t> are distributed evenly across</a:t>
            </a:r>
            <a:r>
              <a:rPr lang="vi-VN" dirty="0"/>
              <a:t> </a:t>
            </a:r>
            <a:r>
              <a:rPr lang="en-US" dirty="0"/>
              <a:t>multiple processors</a:t>
            </a: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73725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E180DA6A-05A2-6E6F-71DB-45A10D8A3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9983"/>
              </p:ext>
            </p:extLst>
          </p:nvPr>
        </p:nvGraphicFramePr>
        <p:xfrm>
          <a:off x="2936090" y="2769929"/>
          <a:ext cx="3486149" cy="2243491"/>
        </p:xfrm>
        <a:graphic>
          <a:graphicData uri="http://schemas.openxmlformats.org/drawingml/2006/table">
            <a:tbl>
              <a:tblPr/>
              <a:tblGrid>
                <a:gridCol w="3486149">
                  <a:extLst>
                    <a:ext uri="{9D8B030D-6E8A-4147-A177-3AD203B41FA5}">
                      <a16:colId xmlns:a16="http://schemas.microsoft.com/office/drawing/2014/main" val="1290715279"/>
                    </a:ext>
                  </a:extLst>
                </a:gridCol>
              </a:tblGrid>
              <a:tr h="20444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Algorithm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62633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First-Come, First-Served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1024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Shortest Job First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34507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Shortest Time-to-Completion First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639861"/>
                  </a:ext>
                </a:extLst>
              </a:tr>
              <a:tr h="20444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Round Robin</a:t>
                      </a:r>
                      <a:endParaRPr lang="en-US" sz="120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383985"/>
                  </a:ext>
                </a:extLst>
              </a:tr>
              <a:tr h="38421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Priority Scheduling</a:t>
                      </a:r>
                      <a:endParaRPr lang="en-US" sz="120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976438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i="0" u="none" strike="noStrike" dirty="0">
                          <a:solidFill>
                            <a:srgbClr val="1F2328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Multilevel Feedback Queue </a:t>
                      </a:r>
                      <a:endParaRPr lang="en-US" sz="12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>
          <a:extLst>
            <a:ext uri="{FF2B5EF4-FFF2-40B4-BE49-F238E27FC236}">
              <a16:creationId xmlns:a16="http://schemas.microsoft.com/office/drawing/2014/main" id="{A1D207F0-9D54-E331-98F6-284F2314B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>
            <a:extLst>
              <a:ext uri="{FF2B5EF4-FFF2-40B4-BE49-F238E27FC236}">
                <a16:creationId xmlns:a16="http://schemas.microsoft.com/office/drawing/2014/main" id="{BAFE4CBA-C027-C6DF-9F0B-7B168EA55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918830"/>
            <a:ext cx="7084535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of Scheduling</a:t>
            </a:r>
            <a:endParaRPr sz="4000" dirty="0"/>
          </a:p>
        </p:txBody>
      </p:sp>
      <p:grpSp>
        <p:nvGrpSpPr>
          <p:cNvPr id="746" name="Google Shape;746;p39">
            <a:extLst>
              <a:ext uri="{FF2B5EF4-FFF2-40B4-BE49-F238E27FC236}">
                <a16:creationId xmlns:a16="http://schemas.microsoft.com/office/drawing/2014/main" id="{8EAB7A27-ED7C-F6A2-01FA-C54D4110F212}"/>
              </a:ext>
            </a:extLst>
          </p:cNvPr>
          <p:cNvGrpSpPr/>
          <p:nvPr/>
        </p:nvGrpSpPr>
        <p:grpSpPr>
          <a:xfrm>
            <a:off x="7705847" y="73725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>
              <a:extLst>
                <a:ext uri="{FF2B5EF4-FFF2-40B4-BE49-F238E27FC236}">
                  <a16:creationId xmlns:a16="http://schemas.microsoft.com/office/drawing/2014/main" id="{7BBDA509-1DF1-3F92-C5D5-75E4E3F9BB4D}"/>
                </a:ext>
              </a:extLst>
            </p:cNvPr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>
                <a:extLst>
                  <a:ext uri="{FF2B5EF4-FFF2-40B4-BE49-F238E27FC236}">
                    <a16:creationId xmlns:a16="http://schemas.microsoft.com/office/drawing/2014/main" id="{68C2DCC7-7B42-96EF-7A71-CEDAD637FE9B}"/>
                  </a:ext>
                </a:extLst>
              </p:cNvPr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>
                <a:extLst>
                  <a:ext uri="{FF2B5EF4-FFF2-40B4-BE49-F238E27FC236}">
                    <a16:creationId xmlns:a16="http://schemas.microsoft.com/office/drawing/2014/main" id="{B4C94FF7-ED1A-5DB8-9F79-7B1BF2F957A4}"/>
                  </a:ext>
                </a:extLst>
              </p:cNvPr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>
                <a:extLst>
                  <a:ext uri="{FF2B5EF4-FFF2-40B4-BE49-F238E27FC236}">
                    <a16:creationId xmlns:a16="http://schemas.microsoft.com/office/drawing/2014/main" id="{0CBE253D-513F-9870-D69B-7507C3CE3087}"/>
                  </a:ext>
                </a:extLst>
              </p:cNvPr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>
                <a:extLst>
                  <a:ext uri="{FF2B5EF4-FFF2-40B4-BE49-F238E27FC236}">
                    <a16:creationId xmlns:a16="http://schemas.microsoft.com/office/drawing/2014/main" id="{817E276A-FE54-E9DE-26EA-BF0E107B726C}"/>
                  </a:ext>
                </a:extLst>
              </p:cNvPr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>
                <a:extLst>
                  <a:ext uri="{FF2B5EF4-FFF2-40B4-BE49-F238E27FC236}">
                    <a16:creationId xmlns:a16="http://schemas.microsoft.com/office/drawing/2014/main" id="{B723BBB5-0796-6470-DD32-BF329E30AB6E}"/>
                  </a:ext>
                </a:extLst>
              </p:cNvPr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>
                <a:extLst>
                  <a:ext uri="{FF2B5EF4-FFF2-40B4-BE49-F238E27FC236}">
                    <a16:creationId xmlns:a16="http://schemas.microsoft.com/office/drawing/2014/main" id="{D72B7778-A063-E957-E998-C75182E47FFA}"/>
                  </a:ext>
                </a:extLst>
              </p:cNvPr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>
                <a:extLst>
                  <a:ext uri="{FF2B5EF4-FFF2-40B4-BE49-F238E27FC236}">
                    <a16:creationId xmlns:a16="http://schemas.microsoft.com/office/drawing/2014/main" id="{CD392539-3444-4C6B-5F2F-6CE77B3ADE09}"/>
                  </a:ext>
                </a:extLst>
              </p:cNvPr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>
                <a:extLst>
                  <a:ext uri="{FF2B5EF4-FFF2-40B4-BE49-F238E27FC236}">
                    <a16:creationId xmlns:a16="http://schemas.microsoft.com/office/drawing/2014/main" id="{A660B369-5C64-C269-43DC-3A40B18E6FF0}"/>
                  </a:ext>
                </a:extLst>
              </p:cNvPr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>
                <a:extLst>
                  <a:ext uri="{FF2B5EF4-FFF2-40B4-BE49-F238E27FC236}">
                    <a16:creationId xmlns:a16="http://schemas.microsoft.com/office/drawing/2014/main" id="{AD6B8256-1698-D00A-CDE0-D113FB1A8978}"/>
                  </a:ext>
                </a:extLst>
              </p:cNvPr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>
                <a:extLst>
                  <a:ext uri="{FF2B5EF4-FFF2-40B4-BE49-F238E27FC236}">
                    <a16:creationId xmlns:a16="http://schemas.microsoft.com/office/drawing/2014/main" id="{90E4A4C0-375C-CDAF-8B8B-749ED4E00CD1}"/>
                  </a:ext>
                </a:extLst>
              </p:cNvPr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>
                <a:extLst>
                  <a:ext uri="{FF2B5EF4-FFF2-40B4-BE49-F238E27FC236}">
                    <a16:creationId xmlns:a16="http://schemas.microsoft.com/office/drawing/2014/main" id="{47F880D3-DAA9-5737-1879-0A14F046A6D7}"/>
                  </a:ext>
                </a:extLst>
              </p:cNvPr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>
                <a:extLst>
                  <a:ext uri="{FF2B5EF4-FFF2-40B4-BE49-F238E27FC236}">
                    <a16:creationId xmlns:a16="http://schemas.microsoft.com/office/drawing/2014/main" id="{68CBC7E2-0EC2-7666-6DE7-4BEF0C8D43D8}"/>
                  </a:ext>
                </a:extLst>
              </p:cNvPr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>
                <a:extLst>
                  <a:ext uri="{FF2B5EF4-FFF2-40B4-BE49-F238E27FC236}">
                    <a16:creationId xmlns:a16="http://schemas.microsoft.com/office/drawing/2014/main" id="{8D738787-F26E-B1B6-5405-5E97155DAE45}"/>
                  </a:ext>
                </a:extLst>
              </p:cNvPr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>
                <a:extLst>
                  <a:ext uri="{FF2B5EF4-FFF2-40B4-BE49-F238E27FC236}">
                    <a16:creationId xmlns:a16="http://schemas.microsoft.com/office/drawing/2014/main" id="{98A13777-15E4-FC8B-182A-D72313694A8F}"/>
                  </a:ext>
                </a:extLst>
              </p:cNvPr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>
                <a:extLst>
                  <a:ext uri="{FF2B5EF4-FFF2-40B4-BE49-F238E27FC236}">
                    <a16:creationId xmlns:a16="http://schemas.microsoft.com/office/drawing/2014/main" id="{C04F91B1-AE0E-29E1-A241-E74068CC428B}"/>
                  </a:ext>
                </a:extLst>
              </p:cNvPr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>
                <a:extLst>
                  <a:ext uri="{FF2B5EF4-FFF2-40B4-BE49-F238E27FC236}">
                    <a16:creationId xmlns:a16="http://schemas.microsoft.com/office/drawing/2014/main" id="{0A8EABA1-597B-B07B-D75B-6E5C99D35AC5}"/>
                  </a:ext>
                </a:extLst>
              </p:cNvPr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>
                <a:extLst>
                  <a:ext uri="{FF2B5EF4-FFF2-40B4-BE49-F238E27FC236}">
                    <a16:creationId xmlns:a16="http://schemas.microsoft.com/office/drawing/2014/main" id="{001F199E-8930-B5D8-D140-02E95E9EAD3E}"/>
                  </a:ext>
                </a:extLst>
              </p:cNvPr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>
                <a:extLst>
                  <a:ext uri="{FF2B5EF4-FFF2-40B4-BE49-F238E27FC236}">
                    <a16:creationId xmlns:a16="http://schemas.microsoft.com/office/drawing/2014/main" id="{00E69210-D074-66C0-58BC-20F4DA627053}"/>
                  </a:ext>
                </a:extLst>
              </p:cNvPr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>
                <a:extLst>
                  <a:ext uri="{FF2B5EF4-FFF2-40B4-BE49-F238E27FC236}">
                    <a16:creationId xmlns:a16="http://schemas.microsoft.com/office/drawing/2014/main" id="{FF2CEF9F-18E7-264A-F725-43EC4CFE73FE}"/>
                  </a:ext>
                </a:extLst>
              </p:cNvPr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>
                <a:extLst>
                  <a:ext uri="{FF2B5EF4-FFF2-40B4-BE49-F238E27FC236}">
                    <a16:creationId xmlns:a16="http://schemas.microsoft.com/office/drawing/2014/main" id="{A48DC438-3698-AB3E-58AD-E99F7CD0FA52}"/>
                  </a:ext>
                </a:extLst>
              </p:cNvPr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>
                <a:extLst>
                  <a:ext uri="{FF2B5EF4-FFF2-40B4-BE49-F238E27FC236}">
                    <a16:creationId xmlns:a16="http://schemas.microsoft.com/office/drawing/2014/main" id="{2A53923B-D2D6-9010-8C71-3886F438C470}"/>
                  </a:ext>
                </a:extLst>
              </p:cNvPr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>
                <a:extLst>
                  <a:ext uri="{FF2B5EF4-FFF2-40B4-BE49-F238E27FC236}">
                    <a16:creationId xmlns:a16="http://schemas.microsoft.com/office/drawing/2014/main" id="{02A7452B-97DC-6F59-6D54-DE7539D43A54}"/>
                  </a:ext>
                </a:extLst>
              </p:cNvPr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>
                <a:extLst>
                  <a:ext uri="{FF2B5EF4-FFF2-40B4-BE49-F238E27FC236}">
                    <a16:creationId xmlns:a16="http://schemas.microsoft.com/office/drawing/2014/main" id="{B4395CDA-3FD3-C472-7D45-1C77519E8CCA}"/>
                  </a:ext>
                </a:extLst>
              </p:cNvPr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>
                <a:extLst>
                  <a:ext uri="{FF2B5EF4-FFF2-40B4-BE49-F238E27FC236}">
                    <a16:creationId xmlns:a16="http://schemas.microsoft.com/office/drawing/2014/main" id="{CFC7F421-6807-2FE3-2D90-1344E9A365E0}"/>
                  </a:ext>
                </a:extLst>
              </p:cNvPr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>
              <a:extLst>
                <a:ext uri="{FF2B5EF4-FFF2-40B4-BE49-F238E27FC236}">
                  <a16:creationId xmlns:a16="http://schemas.microsoft.com/office/drawing/2014/main" id="{1E0100B3-8DB0-B418-9D01-BEE341F25A44}"/>
                </a:ext>
              </a:extLst>
            </p:cNvPr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>
                <a:extLst>
                  <a:ext uri="{FF2B5EF4-FFF2-40B4-BE49-F238E27FC236}">
                    <a16:creationId xmlns:a16="http://schemas.microsoft.com/office/drawing/2014/main" id="{51952544-8EB3-5109-95E6-AE63DECDF3B9}"/>
                  </a:ext>
                </a:extLst>
              </p:cNvPr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>
                <a:extLst>
                  <a:ext uri="{FF2B5EF4-FFF2-40B4-BE49-F238E27FC236}">
                    <a16:creationId xmlns:a16="http://schemas.microsoft.com/office/drawing/2014/main" id="{3DBB48C9-1936-D4A8-B345-ACF799416C83}"/>
                  </a:ext>
                </a:extLst>
              </p:cNvPr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>
                <a:extLst>
                  <a:ext uri="{FF2B5EF4-FFF2-40B4-BE49-F238E27FC236}">
                    <a16:creationId xmlns:a16="http://schemas.microsoft.com/office/drawing/2014/main" id="{0DBD959D-C739-E9A2-C0BA-6EE879C08981}"/>
                  </a:ext>
                </a:extLst>
              </p:cNvPr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>
                <a:extLst>
                  <a:ext uri="{FF2B5EF4-FFF2-40B4-BE49-F238E27FC236}">
                    <a16:creationId xmlns:a16="http://schemas.microsoft.com/office/drawing/2014/main" id="{E0FB3F76-0AA4-7FF1-38F3-C2761F46EAE6}"/>
                  </a:ext>
                </a:extLst>
              </p:cNvPr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>
                <a:extLst>
                  <a:ext uri="{FF2B5EF4-FFF2-40B4-BE49-F238E27FC236}">
                    <a16:creationId xmlns:a16="http://schemas.microsoft.com/office/drawing/2014/main" id="{87728469-647A-9F99-E13E-2613C22B546C}"/>
                  </a:ext>
                </a:extLst>
              </p:cNvPr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>
                <a:extLst>
                  <a:ext uri="{FF2B5EF4-FFF2-40B4-BE49-F238E27FC236}">
                    <a16:creationId xmlns:a16="http://schemas.microsoft.com/office/drawing/2014/main" id="{E76C71CA-61A6-309F-CD8A-22CA5027B5D5}"/>
                  </a:ext>
                </a:extLst>
              </p:cNvPr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>
                <a:extLst>
                  <a:ext uri="{FF2B5EF4-FFF2-40B4-BE49-F238E27FC236}">
                    <a16:creationId xmlns:a16="http://schemas.microsoft.com/office/drawing/2014/main" id="{FA254501-4C71-BD84-4ACF-216B05A62026}"/>
                  </a:ext>
                </a:extLst>
              </p:cNvPr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>
                <a:extLst>
                  <a:ext uri="{FF2B5EF4-FFF2-40B4-BE49-F238E27FC236}">
                    <a16:creationId xmlns:a16="http://schemas.microsoft.com/office/drawing/2014/main" id="{05D2B73A-A974-A24E-8F3E-F1A8F9DE8E37}"/>
                  </a:ext>
                </a:extLst>
              </p:cNvPr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>
                <a:extLst>
                  <a:ext uri="{FF2B5EF4-FFF2-40B4-BE49-F238E27FC236}">
                    <a16:creationId xmlns:a16="http://schemas.microsoft.com/office/drawing/2014/main" id="{8B94A00A-2613-B53A-5091-20F835094A4D}"/>
                  </a:ext>
                </a:extLst>
              </p:cNvPr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>
                <a:extLst>
                  <a:ext uri="{FF2B5EF4-FFF2-40B4-BE49-F238E27FC236}">
                    <a16:creationId xmlns:a16="http://schemas.microsoft.com/office/drawing/2014/main" id="{19120D92-9D8E-DA21-2A17-A37F4BAF713E}"/>
                  </a:ext>
                </a:extLst>
              </p:cNvPr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>
                <a:extLst>
                  <a:ext uri="{FF2B5EF4-FFF2-40B4-BE49-F238E27FC236}">
                    <a16:creationId xmlns:a16="http://schemas.microsoft.com/office/drawing/2014/main" id="{0950F6D0-BAF5-2BAC-84AD-F7B135D5FEE8}"/>
                  </a:ext>
                </a:extLst>
              </p:cNvPr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>
                <a:extLst>
                  <a:ext uri="{FF2B5EF4-FFF2-40B4-BE49-F238E27FC236}">
                    <a16:creationId xmlns:a16="http://schemas.microsoft.com/office/drawing/2014/main" id="{E946CECF-4099-AEDC-F5FE-9F95E60FA3FD}"/>
                  </a:ext>
                </a:extLst>
              </p:cNvPr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>
                <a:extLst>
                  <a:ext uri="{FF2B5EF4-FFF2-40B4-BE49-F238E27FC236}">
                    <a16:creationId xmlns:a16="http://schemas.microsoft.com/office/drawing/2014/main" id="{B4E47AA8-7DDC-8A4E-29DD-F11490C0DE61}"/>
                  </a:ext>
                </a:extLst>
              </p:cNvPr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>
                <a:extLst>
                  <a:ext uri="{FF2B5EF4-FFF2-40B4-BE49-F238E27FC236}">
                    <a16:creationId xmlns:a16="http://schemas.microsoft.com/office/drawing/2014/main" id="{4D58342F-6171-1976-4792-6367DD580060}"/>
                  </a:ext>
                </a:extLst>
              </p:cNvPr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>
                <a:extLst>
                  <a:ext uri="{FF2B5EF4-FFF2-40B4-BE49-F238E27FC236}">
                    <a16:creationId xmlns:a16="http://schemas.microsoft.com/office/drawing/2014/main" id="{884034D5-BEC1-856B-E173-E7058FB78AE4}"/>
                  </a:ext>
                </a:extLst>
              </p:cNvPr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>
                <a:extLst>
                  <a:ext uri="{FF2B5EF4-FFF2-40B4-BE49-F238E27FC236}">
                    <a16:creationId xmlns:a16="http://schemas.microsoft.com/office/drawing/2014/main" id="{C09CD333-591C-7A76-9C23-0FA197950B6C}"/>
                  </a:ext>
                </a:extLst>
              </p:cNvPr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>
                <a:extLst>
                  <a:ext uri="{FF2B5EF4-FFF2-40B4-BE49-F238E27FC236}">
                    <a16:creationId xmlns:a16="http://schemas.microsoft.com/office/drawing/2014/main" id="{112418CD-D46D-77A8-73EC-7B89C331DD30}"/>
                  </a:ext>
                </a:extLst>
              </p:cNvPr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294;p53">
            <a:extLst>
              <a:ext uri="{FF2B5EF4-FFF2-40B4-BE49-F238E27FC236}">
                <a16:creationId xmlns:a16="http://schemas.microsoft.com/office/drawing/2014/main" id="{529A938D-B6CF-0EC0-F85F-D01524AC9A57}"/>
              </a:ext>
            </a:extLst>
          </p:cNvPr>
          <p:cNvSpPr txBox="1">
            <a:spLocks/>
          </p:cNvSpPr>
          <p:nvPr/>
        </p:nvSpPr>
        <p:spPr>
          <a:xfrm>
            <a:off x="660973" y="2052421"/>
            <a:ext cx="7343900" cy="21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23850" algn="just">
              <a:buSzPts val="1500"/>
              <a:buFont typeface="Arial"/>
              <a:buChar char="●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Load Balancing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Distributing tasks evenly across processors to avoid overload and underutilization, maximizing system performance.</a:t>
            </a:r>
          </a:p>
          <a:p>
            <a:pPr marL="457200" indent="-323850" algn="just">
              <a:buSzPts val="1500"/>
              <a:buFont typeface="Arial"/>
              <a:buChar char="●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Processor Affinity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Processes run faster on processors they’ve previously used due to caching. Maintaining this affinity is challenging in dynamic systems.</a:t>
            </a:r>
          </a:p>
          <a:p>
            <a:pPr marL="457200" indent="-323850" algn="just">
              <a:buSzPts val="1500"/>
              <a:buFont typeface="Arial"/>
              <a:buChar char="●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Synchronization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Ensuring processes on different processors can communicate without causing data inconsistencies, race conditions, or deadlocks.</a:t>
            </a:r>
          </a:p>
          <a:p>
            <a:pPr marL="457200" indent="-323850" algn="just">
              <a:buSzPts val="1500"/>
              <a:buFont typeface="Arial"/>
              <a:buChar char="●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Scalability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As processors increase, managing scheduling, load balancing, and synchronization becomes more complex. Scalability is vital for efficient performance in larger systems.</a:t>
            </a:r>
          </a:p>
        </p:txBody>
      </p:sp>
    </p:spTree>
    <p:extLst>
      <p:ext uri="{BB962C8B-B14F-4D97-AF65-F5344CB8AC3E}">
        <p14:creationId xmlns:p14="http://schemas.microsoft.com/office/powerpoint/2010/main" val="89221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>
          <a:extLst>
            <a:ext uri="{FF2B5EF4-FFF2-40B4-BE49-F238E27FC236}">
              <a16:creationId xmlns:a16="http://schemas.microsoft.com/office/drawing/2014/main" id="{A1BE9D9E-B66D-C5C0-ECE2-8DC2E3A1E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>
            <a:extLst>
              <a:ext uri="{FF2B5EF4-FFF2-40B4-BE49-F238E27FC236}">
                <a16:creationId xmlns:a16="http://schemas.microsoft.com/office/drawing/2014/main" id="{03647F13-9C6F-8AD1-EB10-7E0050493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614028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745" name="Google Shape;745;p39">
            <a:extLst>
              <a:ext uri="{FF2B5EF4-FFF2-40B4-BE49-F238E27FC236}">
                <a16:creationId xmlns:a16="http://schemas.microsoft.com/office/drawing/2014/main" id="{FE91D905-011D-8E28-E48A-AECA3A3A9C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055" y="2571750"/>
            <a:ext cx="4746231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We will implement algorithms using four processors.</a:t>
            </a:r>
            <a:br>
              <a:rPr lang="en-US" sz="1200" dirty="0"/>
            </a:br>
            <a:r>
              <a:rPr lang="en-US" sz="1200" dirty="0"/>
              <a:t>The implementation consists of the following main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Process</a:t>
            </a:r>
            <a:r>
              <a:rPr lang="en-US" sz="1200" dirty="0"/>
              <a:t>: Represents a task or operation to be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/>
              <a:t>WillGotoProcessor</a:t>
            </a:r>
            <a:r>
              <a:rPr lang="en-US" sz="1200" b="1" dirty="0"/>
              <a:t>[4]</a:t>
            </a:r>
            <a:r>
              <a:rPr lang="en-US" sz="1200" dirty="0"/>
              <a:t>: This array permanently stores the IDs of the processes assigned to each processor.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</a:t>
            </a:r>
            <a:r>
              <a:rPr lang="en-US" sz="12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match_preferences</a:t>
            </a:r>
            <a:r>
              <a:rPr lang="en-US" sz="12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(): 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 assists in reassigning processes, prioritizing reallocation to the CPU a process last used if that CPU is free, which helps to optimize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746" name="Google Shape;746;p39">
            <a:extLst>
              <a:ext uri="{FF2B5EF4-FFF2-40B4-BE49-F238E27FC236}">
                <a16:creationId xmlns:a16="http://schemas.microsoft.com/office/drawing/2014/main" id="{0CA5F2E2-83A2-AFA7-C25A-ABB4F98F4EE8}"/>
              </a:ext>
            </a:extLst>
          </p:cNvPr>
          <p:cNvGrpSpPr/>
          <p:nvPr/>
        </p:nvGrpSpPr>
        <p:grpSpPr>
          <a:xfrm>
            <a:off x="7705847" y="737252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>
              <a:extLst>
                <a:ext uri="{FF2B5EF4-FFF2-40B4-BE49-F238E27FC236}">
                  <a16:creationId xmlns:a16="http://schemas.microsoft.com/office/drawing/2014/main" id="{EE25DCD6-662D-8F7B-0193-B59115AE7CDE}"/>
                </a:ext>
              </a:extLst>
            </p:cNvPr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>
                <a:extLst>
                  <a:ext uri="{FF2B5EF4-FFF2-40B4-BE49-F238E27FC236}">
                    <a16:creationId xmlns:a16="http://schemas.microsoft.com/office/drawing/2014/main" id="{1C7F387A-D060-7473-3B26-A480F7D8D425}"/>
                  </a:ext>
                </a:extLst>
              </p:cNvPr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>
                <a:extLst>
                  <a:ext uri="{FF2B5EF4-FFF2-40B4-BE49-F238E27FC236}">
                    <a16:creationId xmlns:a16="http://schemas.microsoft.com/office/drawing/2014/main" id="{598B33BB-0285-98B8-62BB-3DEC1FC2B0A7}"/>
                  </a:ext>
                </a:extLst>
              </p:cNvPr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>
                <a:extLst>
                  <a:ext uri="{FF2B5EF4-FFF2-40B4-BE49-F238E27FC236}">
                    <a16:creationId xmlns:a16="http://schemas.microsoft.com/office/drawing/2014/main" id="{5E0F5F5D-E5C9-B0AE-69FC-38287907AEE6}"/>
                  </a:ext>
                </a:extLst>
              </p:cNvPr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>
                <a:extLst>
                  <a:ext uri="{FF2B5EF4-FFF2-40B4-BE49-F238E27FC236}">
                    <a16:creationId xmlns:a16="http://schemas.microsoft.com/office/drawing/2014/main" id="{88255621-BF9C-0584-55E8-5273ACA8F70B}"/>
                  </a:ext>
                </a:extLst>
              </p:cNvPr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>
                <a:extLst>
                  <a:ext uri="{FF2B5EF4-FFF2-40B4-BE49-F238E27FC236}">
                    <a16:creationId xmlns:a16="http://schemas.microsoft.com/office/drawing/2014/main" id="{4422C204-5DEE-3655-38F6-021478442E10}"/>
                  </a:ext>
                </a:extLst>
              </p:cNvPr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>
                <a:extLst>
                  <a:ext uri="{FF2B5EF4-FFF2-40B4-BE49-F238E27FC236}">
                    <a16:creationId xmlns:a16="http://schemas.microsoft.com/office/drawing/2014/main" id="{92475D2A-DA88-2CAB-4360-1FF8D4EE15A7}"/>
                  </a:ext>
                </a:extLst>
              </p:cNvPr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>
                <a:extLst>
                  <a:ext uri="{FF2B5EF4-FFF2-40B4-BE49-F238E27FC236}">
                    <a16:creationId xmlns:a16="http://schemas.microsoft.com/office/drawing/2014/main" id="{EDB560E6-1397-DD72-EB89-98B503B247DF}"/>
                  </a:ext>
                </a:extLst>
              </p:cNvPr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>
                <a:extLst>
                  <a:ext uri="{FF2B5EF4-FFF2-40B4-BE49-F238E27FC236}">
                    <a16:creationId xmlns:a16="http://schemas.microsoft.com/office/drawing/2014/main" id="{28EF776D-E6C5-66A4-3CEA-5C12A658B22F}"/>
                  </a:ext>
                </a:extLst>
              </p:cNvPr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>
                <a:extLst>
                  <a:ext uri="{FF2B5EF4-FFF2-40B4-BE49-F238E27FC236}">
                    <a16:creationId xmlns:a16="http://schemas.microsoft.com/office/drawing/2014/main" id="{902A24C6-1CFA-9470-4A35-67B1CE1BAA0C}"/>
                  </a:ext>
                </a:extLst>
              </p:cNvPr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>
                <a:extLst>
                  <a:ext uri="{FF2B5EF4-FFF2-40B4-BE49-F238E27FC236}">
                    <a16:creationId xmlns:a16="http://schemas.microsoft.com/office/drawing/2014/main" id="{05F99D13-E000-7307-E644-AD09CD9FB4E2}"/>
                  </a:ext>
                </a:extLst>
              </p:cNvPr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>
                <a:extLst>
                  <a:ext uri="{FF2B5EF4-FFF2-40B4-BE49-F238E27FC236}">
                    <a16:creationId xmlns:a16="http://schemas.microsoft.com/office/drawing/2014/main" id="{41899F06-0216-F1AB-C4E9-D09264300835}"/>
                  </a:ext>
                </a:extLst>
              </p:cNvPr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>
                <a:extLst>
                  <a:ext uri="{FF2B5EF4-FFF2-40B4-BE49-F238E27FC236}">
                    <a16:creationId xmlns:a16="http://schemas.microsoft.com/office/drawing/2014/main" id="{74E9E7B1-DCC8-67D4-7DF1-04419815B145}"/>
                  </a:ext>
                </a:extLst>
              </p:cNvPr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>
                <a:extLst>
                  <a:ext uri="{FF2B5EF4-FFF2-40B4-BE49-F238E27FC236}">
                    <a16:creationId xmlns:a16="http://schemas.microsoft.com/office/drawing/2014/main" id="{96E49260-8803-105F-B465-41025666A83D}"/>
                  </a:ext>
                </a:extLst>
              </p:cNvPr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>
                <a:extLst>
                  <a:ext uri="{FF2B5EF4-FFF2-40B4-BE49-F238E27FC236}">
                    <a16:creationId xmlns:a16="http://schemas.microsoft.com/office/drawing/2014/main" id="{F8128500-722C-4827-3CEB-C56D48D11E44}"/>
                  </a:ext>
                </a:extLst>
              </p:cNvPr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>
                <a:extLst>
                  <a:ext uri="{FF2B5EF4-FFF2-40B4-BE49-F238E27FC236}">
                    <a16:creationId xmlns:a16="http://schemas.microsoft.com/office/drawing/2014/main" id="{4BE1F846-1592-4631-C5F1-939081F49A48}"/>
                  </a:ext>
                </a:extLst>
              </p:cNvPr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>
                <a:extLst>
                  <a:ext uri="{FF2B5EF4-FFF2-40B4-BE49-F238E27FC236}">
                    <a16:creationId xmlns:a16="http://schemas.microsoft.com/office/drawing/2014/main" id="{DD45F8F2-EB85-72C7-2B76-6C423427DE75}"/>
                  </a:ext>
                </a:extLst>
              </p:cNvPr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>
                <a:extLst>
                  <a:ext uri="{FF2B5EF4-FFF2-40B4-BE49-F238E27FC236}">
                    <a16:creationId xmlns:a16="http://schemas.microsoft.com/office/drawing/2014/main" id="{CC690DD2-9261-AA9D-E6C4-B29A6570866D}"/>
                  </a:ext>
                </a:extLst>
              </p:cNvPr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>
                <a:extLst>
                  <a:ext uri="{FF2B5EF4-FFF2-40B4-BE49-F238E27FC236}">
                    <a16:creationId xmlns:a16="http://schemas.microsoft.com/office/drawing/2014/main" id="{461F8648-52AE-640F-E799-E7CE1D51E1C8}"/>
                  </a:ext>
                </a:extLst>
              </p:cNvPr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>
                <a:extLst>
                  <a:ext uri="{FF2B5EF4-FFF2-40B4-BE49-F238E27FC236}">
                    <a16:creationId xmlns:a16="http://schemas.microsoft.com/office/drawing/2014/main" id="{92CB17E0-34DF-8D34-11E8-B88EACFC3678}"/>
                  </a:ext>
                </a:extLst>
              </p:cNvPr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>
                <a:extLst>
                  <a:ext uri="{FF2B5EF4-FFF2-40B4-BE49-F238E27FC236}">
                    <a16:creationId xmlns:a16="http://schemas.microsoft.com/office/drawing/2014/main" id="{2EA7C8B1-9E40-1B50-6562-B712602340E1}"/>
                  </a:ext>
                </a:extLst>
              </p:cNvPr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>
                <a:extLst>
                  <a:ext uri="{FF2B5EF4-FFF2-40B4-BE49-F238E27FC236}">
                    <a16:creationId xmlns:a16="http://schemas.microsoft.com/office/drawing/2014/main" id="{6A93CDDC-5D61-4643-BB0B-0917961E6F9B}"/>
                  </a:ext>
                </a:extLst>
              </p:cNvPr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>
                <a:extLst>
                  <a:ext uri="{FF2B5EF4-FFF2-40B4-BE49-F238E27FC236}">
                    <a16:creationId xmlns:a16="http://schemas.microsoft.com/office/drawing/2014/main" id="{F0B2072B-DC02-EA1D-CBA2-DBADEA1FA09C}"/>
                  </a:ext>
                </a:extLst>
              </p:cNvPr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>
                <a:extLst>
                  <a:ext uri="{FF2B5EF4-FFF2-40B4-BE49-F238E27FC236}">
                    <a16:creationId xmlns:a16="http://schemas.microsoft.com/office/drawing/2014/main" id="{A6367F63-38A1-B3E1-97D6-C12AB419E0D2}"/>
                  </a:ext>
                </a:extLst>
              </p:cNvPr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>
                <a:extLst>
                  <a:ext uri="{FF2B5EF4-FFF2-40B4-BE49-F238E27FC236}">
                    <a16:creationId xmlns:a16="http://schemas.microsoft.com/office/drawing/2014/main" id="{EFFE53D4-109D-72EC-7097-92A0BB43F1DC}"/>
                  </a:ext>
                </a:extLst>
              </p:cNvPr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>
              <a:extLst>
                <a:ext uri="{FF2B5EF4-FFF2-40B4-BE49-F238E27FC236}">
                  <a16:creationId xmlns:a16="http://schemas.microsoft.com/office/drawing/2014/main" id="{65560CA5-7E1F-53AE-5517-A9B0611F3BBF}"/>
                </a:ext>
              </a:extLst>
            </p:cNvPr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>
                <a:extLst>
                  <a:ext uri="{FF2B5EF4-FFF2-40B4-BE49-F238E27FC236}">
                    <a16:creationId xmlns:a16="http://schemas.microsoft.com/office/drawing/2014/main" id="{0B8058B1-221B-E0F1-6E6A-19BF5EEAC2F9}"/>
                  </a:ext>
                </a:extLst>
              </p:cNvPr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39">
                <a:extLst>
                  <a:ext uri="{FF2B5EF4-FFF2-40B4-BE49-F238E27FC236}">
                    <a16:creationId xmlns:a16="http://schemas.microsoft.com/office/drawing/2014/main" id="{8D77C013-88AE-FC17-EF24-F87A23311398}"/>
                  </a:ext>
                </a:extLst>
              </p:cNvPr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>
                <a:extLst>
                  <a:ext uri="{FF2B5EF4-FFF2-40B4-BE49-F238E27FC236}">
                    <a16:creationId xmlns:a16="http://schemas.microsoft.com/office/drawing/2014/main" id="{2C555643-48AD-8801-A0CD-86DD0E5B97C9}"/>
                  </a:ext>
                </a:extLst>
              </p:cNvPr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>
                <a:extLst>
                  <a:ext uri="{FF2B5EF4-FFF2-40B4-BE49-F238E27FC236}">
                    <a16:creationId xmlns:a16="http://schemas.microsoft.com/office/drawing/2014/main" id="{782F380D-6F96-0F85-15D4-C2E78B06F095}"/>
                  </a:ext>
                </a:extLst>
              </p:cNvPr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>
                <a:extLst>
                  <a:ext uri="{FF2B5EF4-FFF2-40B4-BE49-F238E27FC236}">
                    <a16:creationId xmlns:a16="http://schemas.microsoft.com/office/drawing/2014/main" id="{C203A4DA-DBFA-10D2-5588-C722AE304BF9}"/>
                  </a:ext>
                </a:extLst>
              </p:cNvPr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>
                <a:extLst>
                  <a:ext uri="{FF2B5EF4-FFF2-40B4-BE49-F238E27FC236}">
                    <a16:creationId xmlns:a16="http://schemas.microsoft.com/office/drawing/2014/main" id="{D135C534-2FCF-4ABA-5D1F-E4A639C30042}"/>
                  </a:ext>
                </a:extLst>
              </p:cNvPr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>
                <a:extLst>
                  <a:ext uri="{FF2B5EF4-FFF2-40B4-BE49-F238E27FC236}">
                    <a16:creationId xmlns:a16="http://schemas.microsoft.com/office/drawing/2014/main" id="{02A4F52B-701D-97D4-1863-38735E24C34E}"/>
                  </a:ext>
                </a:extLst>
              </p:cNvPr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>
                <a:extLst>
                  <a:ext uri="{FF2B5EF4-FFF2-40B4-BE49-F238E27FC236}">
                    <a16:creationId xmlns:a16="http://schemas.microsoft.com/office/drawing/2014/main" id="{DDD14675-7EC2-9C4E-9782-749A6F1EA5A6}"/>
                  </a:ext>
                </a:extLst>
              </p:cNvPr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>
                <a:extLst>
                  <a:ext uri="{FF2B5EF4-FFF2-40B4-BE49-F238E27FC236}">
                    <a16:creationId xmlns:a16="http://schemas.microsoft.com/office/drawing/2014/main" id="{95FE8F69-A7C1-FECB-F673-271296600963}"/>
                  </a:ext>
                </a:extLst>
              </p:cNvPr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>
                <a:extLst>
                  <a:ext uri="{FF2B5EF4-FFF2-40B4-BE49-F238E27FC236}">
                    <a16:creationId xmlns:a16="http://schemas.microsoft.com/office/drawing/2014/main" id="{66F70EE8-2E62-8A99-57C2-3DDF9C98F2C8}"/>
                  </a:ext>
                </a:extLst>
              </p:cNvPr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>
                <a:extLst>
                  <a:ext uri="{FF2B5EF4-FFF2-40B4-BE49-F238E27FC236}">
                    <a16:creationId xmlns:a16="http://schemas.microsoft.com/office/drawing/2014/main" id="{744E1C30-3AAE-B595-5DD9-2FD579B8983D}"/>
                  </a:ext>
                </a:extLst>
              </p:cNvPr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>
                <a:extLst>
                  <a:ext uri="{FF2B5EF4-FFF2-40B4-BE49-F238E27FC236}">
                    <a16:creationId xmlns:a16="http://schemas.microsoft.com/office/drawing/2014/main" id="{3E41AF8B-AD23-7352-8194-85D691C42369}"/>
                  </a:ext>
                </a:extLst>
              </p:cNvPr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>
                <a:extLst>
                  <a:ext uri="{FF2B5EF4-FFF2-40B4-BE49-F238E27FC236}">
                    <a16:creationId xmlns:a16="http://schemas.microsoft.com/office/drawing/2014/main" id="{8D97C3D4-3BE3-6A6C-DCAA-311D1DFB3354}"/>
                  </a:ext>
                </a:extLst>
              </p:cNvPr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>
                <a:extLst>
                  <a:ext uri="{FF2B5EF4-FFF2-40B4-BE49-F238E27FC236}">
                    <a16:creationId xmlns:a16="http://schemas.microsoft.com/office/drawing/2014/main" id="{5AB8D621-F318-944B-759F-DC2C95B5C63F}"/>
                  </a:ext>
                </a:extLst>
              </p:cNvPr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>
                <a:extLst>
                  <a:ext uri="{FF2B5EF4-FFF2-40B4-BE49-F238E27FC236}">
                    <a16:creationId xmlns:a16="http://schemas.microsoft.com/office/drawing/2014/main" id="{241AE964-CA26-01DA-3F63-CEE29F8E8248}"/>
                  </a:ext>
                </a:extLst>
              </p:cNvPr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>
                <a:extLst>
                  <a:ext uri="{FF2B5EF4-FFF2-40B4-BE49-F238E27FC236}">
                    <a16:creationId xmlns:a16="http://schemas.microsoft.com/office/drawing/2014/main" id="{97DAD7D4-1A9A-AC8C-3DF5-6578EC60916B}"/>
                  </a:ext>
                </a:extLst>
              </p:cNvPr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>
                <a:extLst>
                  <a:ext uri="{FF2B5EF4-FFF2-40B4-BE49-F238E27FC236}">
                    <a16:creationId xmlns:a16="http://schemas.microsoft.com/office/drawing/2014/main" id="{8DB7315F-773F-3DA5-D7DB-2E2BABD13B10}"/>
                  </a:ext>
                </a:extLst>
              </p:cNvPr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19175E-CF41-D1BE-CE08-CF000BF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10" y="1779946"/>
            <a:ext cx="3709522" cy="20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7"/>
          <p:cNvSpPr txBox="1">
            <a:spLocks noGrp="1"/>
          </p:cNvSpPr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First-Come, First-Served (</a:t>
            </a:r>
            <a:r>
              <a:rPr lang="en-US" dirty="0" err="1"/>
              <a:t>FCFS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97" name="Google Shape;997;p47"/>
          <p:cNvSpPr txBox="1">
            <a:spLocks noGrp="1"/>
          </p:cNvSpPr>
          <p:nvPr>
            <p:ph type="title" idx="2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99" name="Google Shape;999;p47"/>
          <p:cNvGrpSpPr/>
          <p:nvPr/>
        </p:nvGrpSpPr>
        <p:grpSpPr>
          <a:xfrm>
            <a:off x="6168919" y="1028962"/>
            <a:ext cx="1747042" cy="1056990"/>
            <a:chOff x="6168919" y="1028962"/>
            <a:chExt cx="1747042" cy="1056990"/>
          </a:xfrm>
        </p:grpSpPr>
        <p:grpSp>
          <p:nvGrpSpPr>
            <p:cNvPr id="1000" name="Google Shape;1000;p47"/>
            <p:cNvGrpSpPr/>
            <p:nvPr/>
          </p:nvGrpSpPr>
          <p:grpSpPr>
            <a:xfrm flipH="1">
              <a:off x="6168919" y="1028962"/>
              <a:ext cx="1747042" cy="1056990"/>
              <a:chOff x="5321775" y="2961603"/>
              <a:chExt cx="922847" cy="558338"/>
            </a:xfrm>
          </p:grpSpPr>
          <p:sp>
            <p:nvSpPr>
              <p:cNvPr id="1001" name="Google Shape;1001;p47"/>
              <p:cNvSpPr/>
              <p:nvPr/>
            </p:nvSpPr>
            <p:spPr>
              <a:xfrm>
                <a:off x="5434347" y="2961603"/>
                <a:ext cx="699987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20116" h="634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0115" y="634"/>
                    </a:lnTo>
                    <a:lnTo>
                      <a:pt x="20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5981096" y="3386420"/>
                <a:ext cx="20913" cy="11264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3237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600" y="3236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5957851" y="349902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5935824" y="3476965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5912579" y="3453755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5890551" y="3431693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5869638" y="3408482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5846427" y="3386420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5321775" y="3073027"/>
                <a:ext cx="22062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439" extrusionOk="0">
                    <a:moveTo>
                      <a:pt x="0" y="0"/>
                    </a:moveTo>
                    <a:lnTo>
                      <a:pt x="0" y="6438"/>
                    </a:lnTo>
                    <a:lnTo>
                      <a:pt x="634" y="6438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5321775" y="3073027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534380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5367047" y="3028902"/>
                <a:ext cx="22062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2" extrusionOk="0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5389075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5412320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6223674" y="3073027"/>
                <a:ext cx="20948" cy="2240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39" extrusionOk="0">
                    <a:moveTo>
                      <a:pt x="1" y="0"/>
                    </a:moveTo>
                    <a:lnTo>
                      <a:pt x="1" y="6438"/>
                    </a:lnTo>
                    <a:lnTo>
                      <a:pt x="601" y="643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6223674" y="3073027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6201612" y="3050965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6178402" y="3028902"/>
                <a:ext cx="20948" cy="2094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6156340" y="3006840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6134313" y="2984813"/>
                <a:ext cx="22062" cy="22062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5434347" y="3386420"/>
                <a:ext cx="435317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12510" y="635"/>
                    </a:lnTo>
                    <a:lnTo>
                      <a:pt x="125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5981096" y="3386420"/>
                <a:ext cx="1532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35" extrusionOk="0">
                    <a:moveTo>
                      <a:pt x="0" y="1"/>
                    </a:moveTo>
                    <a:lnTo>
                      <a:pt x="0" y="635"/>
                    </a:lnTo>
                    <a:lnTo>
                      <a:pt x="4403" y="635"/>
                    </a:lnTo>
                    <a:lnTo>
                      <a:pt x="44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6223674" y="3274996"/>
                <a:ext cx="20948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620161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6178402" y="3320269"/>
                <a:ext cx="20948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6156340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6134313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5321775" y="3274996"/>
                <a:ext cx="22062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5343802" y="329705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5367047" y="3320269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5389075" y="3341148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5412320" y="3365541"/>
                <a:ext cx="22062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47"/>
            <p:cNvSpPr txBox="1"/>
            <p:nvPr/>
          </p:nvSpPr>
          <p:spPr>
            <a:xfrm>
              <a:off x="6206775" y="1242125"/>
              <a:ext cx="1671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Code"/>
                  <a:ea typeface="Fira Code"/>
                  <a:cs typeface="Fira Code"/>
                  <a:sym typeface="Fira Code"/>
                </a:rPr>
                <a:t>404 NOT FOUND</a:t>
              </a:r>
              <a:endParaRPr sz="15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First-Come, First-Served (</a:t>
            </a:r>
            <a:r>
              <a:rPr lang="en-US" sz="2500" b="1" dirty="0" err="1"/>
              <a:t>FCFS</a:t>
            </a:r>
            <a:r>
              <a:rPr lang="en-US" sz="2500" b="1" dirty="0"/>
              <a:t>)</a:t>
            </a:r>
            <a:endParaRPr sz="2500" b="1" dirty="0"/>
          </a:p>
        </p:txBody>
      </p:sp>
      <p:sp>
        <p:nvSpPr>
          <p:cNvPr id="857" name="Google Shape;857;p42"/>
          <p:cNvSpPr txBox="1">
            <a:spLocks noGrp="1"/>
          </p:cNvSpPr>
          <p:nvPr>
            <p:ph type="body" idx="1"/>
          </p:nvPr>
        </p:nvSpPr>
        <p:spPr>
          <a:xfrm>
            <a:off x="495401" y="1176389"/>
            <a:ext cx="7877656" cy="3623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r>
              <a:rPr lang="vi-VN" sz="1400" dirty="0">
                <a:solidFill>
                  <a:schemeClr val="dk1"/>
                </a:solidFill>
              </a:rPr>
              <a:t>A </a:t>
            </a:r>
            <a:r>
              <a:rPr lang="en-US" sz="1400" dirty="0">
                <a:solidFill>
                  <a:schemeClr val="dk1"/>
                </a:solidFill>
              </a:rPr>
              <a:t>non-preemptive scheduling algorithm where processes are executed in the order they arrive without</a:t>
            </a:r>
            <a:r>
              <a:rPr lang="vi-VN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interruption until completion:</a:t>
            </a:r>
            <a:endParaRPr lang="vi-VN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100"/>
              <a:buFont typeface="Arial"/>
              <a:buNone/>
            </a:pPr>
            <a:endParaRPr lang="vi-VN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2C0604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Each processor can handle one process at a time.</a:t>
            </a:r>
            <a:endParaRPr lang="vi-VN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2C0604"/>
              </a:buClr>
              <a:buSzPts val="1100"/>
            </a:pPr>
            <a:endParaRPr lang="vi-VN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2C0604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When all processors are occupied, new arriving processes are stored in a waiting queue until a</a:t>
            </a:r>
            <a:r>
              <a:rPr lang="vi-VN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processor becomes free.</a:t>
            </a:r>
            <a:endParaRPr lang="vi-VN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2C0604"/>
              </a:buClr>
              <a:buSzPts val="1100"/>
            </a:pPr>
            <a:endParaRPr lang="vi-VN" sz="1400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2C0604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Once a process is completed, the processor marks the process as finished. Completed processes</a:t>
            </a:r>
            <a:r>
              <a:rPr lang="vi-VN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are recorded, and the system stops once all processes are completed.</a:t>
            </a: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7915879" y="764033"/>
            <a:ext cx="1016242" cy="639649"/>
            <a:chOff x="6724425" y="3889875"/>
            <a:chExt cx="1575325" cy="991550"/>
          </a:xfrm>
        </p:grpSpPr>
        <p:sp>
          <p:nvSpPr>
            <p:cNvPr id="859" name="Google Shape;859;p42"/>
            <p:cNvSpPr/>
            <p:nvPr/>
          </p:nvSpPr>
          <p:spPr>
            <a:xfrm>
              <a:off x="7424925" y="413170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361550" y="41383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291500" y="4080825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223100" y="40233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53050" y="39657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089675" y="3971600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7026300" y="3977425"/>
              <a:ext cx="68400" cy="69250"/>
            </a:xfrm>
            <a:custGeom>
              <a:avLst/>
              <a:gdLst/>
              <a:ahLst/>
              <a:cxnLst/>
              <a:rect l="l" t="t" r="r" b="b"/>
              <a:pathLst>
                <a:path w="2736" h="2770" extrusionOk="0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962100" y="3984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898725" y="39891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840350" y="4057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782800" y="41275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724425" y="41967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731100" y="426012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6736925" y="4323500"/>
              <a:ext cx="69250" cy="68425"/>
            </a:xfrm>
            <a:custGeom>
              <a:avLst/>
              <a:gdLst/>
              <a:ahLst/>
              <a:cxnLst/>
              <a:rect l="l" t="t" r="r" b="b"/>
              <a:pathLst>
                <a:path w="2770" h="2737" extrusionOk="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742775" y="4386050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748600" y="44494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755275" y="4513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760275" y="45762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766125" y="46395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836175" y="4697100"/>
              <a:ext cx="69225" cy="68425"/>
            </a:xfrm>
            <a:custGeom>
              <a:avLst/>
              <a:gdLst/>
              <a:ahLst/>
              <a:cxnLst/>
              <a:rect l="l" t="t" r="r" b="b"/>
              <a:pathLst>
                <a:path w="2769" h="2737" extrusionOk="0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905375" y="475382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974600" y="48113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7037975" y="48063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097200" y="4736300"/>
              <a:ext cx="68400" cy="70075"/>
            </a:xfrm>
            <a:custGeom>
              <a:avLst/>
              <a:gdLst/>
              <a:ahLst/>
              <a:cxnLst/>
              <a:rect l="l" t="t" r="r" b="b"/>
              <a:pathLst>
                <a:path w="2736" h="2803" extrusionOk="0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160575" y="47313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7218100" y="46612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274825" y="4592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333200" y="452365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397400" y="4516975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7460775" y="4511150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489125" y="4126700"/>
              <a:ext cx="69250" cy="68400"/>
            </a:xfrm>
            <a:custGeom>
              <a:avLst/>
              <a:gdLst/>
              <a:ahLst/>
              <a:cxnLst/>
              <a:rect l="l" t="t" r="r" b="b"/>
              <a:pathLst>
                <a:path w="2770" h="2736" extrusionOk="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7552525" y="412002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7610900" y="4051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7668425" y="398160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7725125" y="3912375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7789350" y="3906550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852725" y="3901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916100" y="38948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981150" y="3889875"/>
              <a:ext cx="68400" cy="69225"/>
            </a:xfrm>
            <a:custGeom>
              <a:avLst/>
              <a:gdLst/>
              <a:ahLst/>
              <a:cxnLst/>
              <a:rect l="l" t="t" r="r" b="b"/>
              <a:pathLst>
                <a:path w="2736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8049525" y="3947400"/>
              <a:ext cx="70075" cy="68425"/>
            </a:xfrm>
            <a:custGeom>
              <a:avLst/>
              <a:gdLst/>
              <a:ahLst/>
              <a:cxnLst/>
              <a:rect l="l" t="t" r="r" b="b"/>
              <a:pathLst>
                <a:path w="2803" h="2737" extrusionOk="0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8119575" y="40049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8189625" y="4061650"/>
              <a:ext cx="68425" cy="69250"/>
            </a:xfrm>
            <a:custGeom>
              <a:avLst/>
              <a:gdLst/>
              <a:ahLst/>
              <a:cxnLst/>
              <a:rect l="l" t="t" r="r" b="b"/>
              <a:pathLst>
                <a:path w="2737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8194650" y="4125875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8200475" y="4188400"/>
              <a:ext cx="70075" cy="69250"/>
            </a:xfrm>
            <a:custGeom>
              <a:avLst/>
              <a:gdLst/>
              <a:ahLst/>
              <a:cxnLst/>
              <a:rect l="l" t="t" r="r" b="b"/>
              <a:pathLst>
                <a:path w="2803" h="2770" extrusionOk="0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8207150" y="4251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8212150" y="431517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8218825" y="4377725"/>
              <a:ext cx="69250" cy="70075"/>
            </a:xfrm>
            <a:custGeom>
              <a:avLst/>
              <a:gdLst/>
              <a:ahLst/>
              <a:cxnLst/>
              <a:rect l="l" t="t" r="r" b="b"/>
              <a:pathLst>
                <a:path w="2770" h="2803" extrusionOk="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8224650" y="4441100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8229675" y="450530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8172950" y="4573700"/>
              <a:ext cx="68425" cy="69225"/>
            </a:xfrm>
            <a:custGeom>
              <a:avLst/>
              <a:gdLst/>
              <a:ahLst/>
              <a:cxnLst/>
              <a:rect l="l" t="t" r="r" b="b"/>
              <a:pathLst>
                <a:path w="2737" h="2769" extrusionOk="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8114575" y="464290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8057050" y="4712125"/>
              <a:ext cx="70075" cy="69225"/>
            </a:xfrm>
            <a:custGeom>
              <a:avLst/>
              <a:gdLst/>
              <a:ahLst/>
              <a:cxnLst/>
              <a:rect l="l" t="t" r="r" b="b"/>
              <a:pathLst>
                <a:path w="2803" h="2769" extrusionOk="0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7993650" y="47179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7923600" y="46604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7860225" y="4666250"/>
              <a:ext cx="69250" cy="69250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7790175" y="46095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7720975" y="4552000"/>
              <a:ext cx="69225" cy="68400"/>
            </a:xfrm>
            <a:custGeom>
              <a:avLst/>
              <a:gdLst/>
              <a:ahLst/>
              <a:cxnLst/>
              <a:rect l="l" t="t" r="r" b="b"/>
              <a:pathLst>
                <a:path w="2769" h="2736" extrusionOk="0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7651750" y="4494475"/>
              <a:ext cx="69250" cy="69225"/>
            </a:xfrm>
            <a:custGeom>
              <a:avLst/>
              <a:gdLst/>
              <a:ahLst/>
              <a:cxnLst/>
              <a:rect l="l" t="t" r="r" b="b"/>
              <a:pathLst>
                <a:path w="2770" h="2769" extrusionOk="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7587550" y="449947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7524150" y="4506150"/>
              <a:ext cx="70075" cy="68400"/>
            </a:xfrm>
            <a:custGeom>
              <a:avLst/>
              <a:gdLst/>
              <a:ahLst/>
              <a:cxnLst/>
              <a:rect l="l" t="t" r="r" b="b"/>
              <a:pathLst>
                <a:path w="2803" h="2736" extrusionOk="0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7761000" y="4155050"/>
              <a:ext cx="324425" cy="321925"/>
            </a:xfrm>
            <a:custGeom>
              <a:avLst/>
              <a:gdLst/>
              <a:ahLst/>
              <a:cxnLst/>
              <a:rect l="l" t="t" r="r" b="b"/>
              <a:pathLst>
                <a:path w="12977" h="12877" fill="none" extrusionOk="0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933750" y="4230950"/>
              <a:ext cx="323575" cy="321925"/>
            </a:xfrm>
            <a:custGeom>
              <a:avLst/>
              <a:gdLst/>
              <a:ahLst/>
              <a:cxnLst/>
              <a:rect l="l" t="t" r="r" b="b"/>
              <a:pathLst>
                <a:path w="12943" h="12877" fill="none" extrusionOk="0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41"/>
          <p:cNvGrpSpPr/>
          <p:nvPr/>
        </p:nvGrpSpPr>
        <p:grpSpPr>
          <a:xfrm>
            <a:off x="7983085" y="3974797"/>
            <a:ext cx="344859" cy="565728"/>
            <a:chOff x="4113132" y="2072643"/>
            <a:chExt cx="406290" cy="666503"/>
          </a:xfrm>
        </p:grpSpPr>
        <p:sp>
          <p:nvSpPr>
            <p:cNvPr id="829" name="Google Shape;829;p4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78227DD-EAE7-5C3B-6032-1EB5200D3E54}"/>
              </a:ext>
            </a:extLst>
          </p:cNvPr>
          <p:cNvSpPr txBox="1"/>
          <p:nvPr/>
        </p:nvSpPr>
        <p:spPr>
          <a:xfrm>
            <a:off x="769162" y="981158"/>
            <a:ext cx="726081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 FCFS(n, processes[])</a:t>
            </a:r>
          </a:p>
          <a:p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For each time unit t: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1. </a:t>
            </a:r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Handle arriving processes: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While processes arrive at time t: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If a processor is idle, assign the process to it.</a:t>
            </a:r>
          </a:p>
          <a:p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2. </a:t>
            </a:r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Add unprocessed processes to the waiting queue: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For each arriving process with no available processor: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Add the process to the waiting queue.</a:t>
            </a:r>
          </a:p>
          <a:p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3. </a:t>
            </a:r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 tasks: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For each processor: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If idle, mark it as idle.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Else, process for 1 unit of time.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If a process completes: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        Mark it as finished.</a:t>
            </a:r>
          </a:p>
          <a:p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4. </a:t>
            </a:r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 waiting queue: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If there are idle processors, assign waiting processes from the queue.</a:t>
            </a:r>
          </a:p>
          <a:p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5. </a:t>
            </a:r>
            <a:r>
              <a:rPr lang="en-US" sz="1000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Check termination:</a:t>
            </a:r>
          </a:p>
          <a:p>
            <a:r>
              <a:rPr lang="en-US" sz="1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 If all processes are finished, print results and exit.</a:t>
            </a:r>
          </a:p>
          <a:p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Google Shape;996;p47">
            <a:extLst>
              <a:ext uri="{FF2B5EF4-FFF2-40B4-BE49-F238E27FC236}">
                <a16:creationId xmlns:a16="http://schemas.microsoft.com/office/drawing/2014/main" id="{F72697C5-B67C-8B23-B747-8BDCB4A5B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523" y="176103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First-Come, First-Served (</a:t>
            </a:r>
            <a:r>
              <a:rPr lang="en-US" b="1" dirty="0" err="1"/>
              <a:t>FCFS</a:t>
            </a:r>
            <a:r>
              <a:rPr lang="en-US" b="1" dirty="0"/>
              <a:t>)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2154</Words>
  <Application>Microsoft Office PowerPoint</Application>
  <PresentationFormat>On-screen Show (16:9)</PresentationFormat>
  <Paragraphs>343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Poppins</vt:lpstr>
      <vt:lpstr>Fira Code</vt:lpstr>
      <vt:lpstr>Chakra Petch Medium</vt:lpstr>
      <vt:lpstr>Arial</vt:lpstr>
      <vt:lpstr>Bebas Neue</vt:lpstr>
      <vt:lpstr>Computer Science &amp; Mathematics Major for College: Software &amp; Media Applications by Slidesgo</vt:lpstr>
      <vt:lpstr>OS Project: Scheduling Algorithms in Multiprocessor Systems</vt:lpstr>
      <vt:lpstr>Introduction</vt:lpstr>
      <vt:lpstr>Introduction</vt:lpstr>
      <vt:lpstr>Introduction</vt:lpstr>
      <vt:lpstr>Challenges of Scheduling</vt:lpstr>
      <vt:lpstr>Implementation</vt:lpstr>
      <vt:lpstr>First-Come, First-Served (FCFS)</vt:lpstr>
      <vt:lpstr>First-Come, First-Served (FCFS)</vt:lpstr>
      <vt:lpstr>First-Come, First-Served (FCFS)</vt:lpstr>
      <vt:lpstr>First-Come, First-Served (FCFS)</vt:lpstr>
      <vt:lpstr>First-Come, First-Served (FCFS)</vt:lpstr>
      <vt:lpstr>Shortest Job First</vt:lpstr>
      <vt:lpstr>Shortest Job First</vt:lpstr>
      <vt:lpstr>Shortest Job First</vt:lpstr>
      <vt:lpstr>Shortest Job First</vt:lpstr>
      <vt:lpstr>Shortest Job First</vt:lpstr>
      <vt:lpstr>Shortest Time-to-Completion First</vt:lpstr>
      <vt:lpstr>Shortest Time-to-Completion First</vt:lpstr>
      <vt:lpstr>Shortest Job First</vt:lpstr>
      <vt:lpstr>Shortest Time-to-Completion First</vt:lpstr>
      <vt:lpstr>Shortest Time-to-Completion First</vt:lpstr>
      <vt:lpstr>05</vt:lpstr>
      <vt:lpstr>Round Robin</vt:lpstr>
      <vt:lpstr>Round Robin</vt:lpstr>
      <vt:lpstr>Round Robin</vt:lpstr>
      <vt:lpstr>Round Robin</vt:lpstr>
      <vt:lpstr>Priority Scheduling</vt:lpstr>
      <vt:lpstr>Priority Scheduling</vt:lpstr>
      <vt:lpstr>Priority Scheduling</vt:lpstr>
      <vt:lpstr>Priority Scheduling</vt:lpstr>
      <vt:lpstr>Priority Scheduling</vt:lpstr>
      <vt:lpstr>07</vt:lpstr>
      <vt:lpstr> Multilevel Feedback Queue   </vt:lpstr>
      <vt:lpstr> Multilevel Feedback Queue  </vt:lpstr>
      <vt:lpstr> Multilevel Feedback Queue   </vt:lpstr>
      <vt:lpstr> Multilevel Feedback Queue   </vt:lpstr>
      <vt:lpstr>Result</vt:lpstr>
      <vt:lpstr>Comparision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</dc:creator>
  <cp:lastModifiedBy>Vu Hai Dang 20225962</cp:lastModifiedBy>
  <cp:revision>32</cp:revision>
  <dcterms:modified xsi:type="dcterms:W3CDTF">2024-12-31T12:14:16Z</dcterms:modified>
</cp:coreProperties>
</file>