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</p:sldMasterIdLst>
  <p:notesMasterIdLst>
    <p:notesMasterId r:id="rId39"/>
  </p:notesMasterIdLst>
  <p:sldIdLst>
    <p:sldId id="256" r:id="rId5"/>
    <p:sldId id="333" r:id="rId6"/>
    <p:sldId id="334" r:id="rId7"/>
    <p:sldId id="264" r:id="rId8"/>
    <p:sldId id="312" r:id="rId9"/>
    <p:sldId id="261" r:id="rId10"/>
    <p:sldId id="260" r:id="rId11"/>
    <p:sldId id="263" r:id="rId12"/>
    <p:sldId id="265" r:id="rId13"/>
    <p:sldId id="314" r:id="rId14"/>
    <p:sldId id="257" r:id="rId15"/>
    <p:sldId id="259" r:id="rId16"/>
    <p:sldId id="262" r:id="rId17"/>
    <p:sldId id="313" r:id="rId18"/>
    <p:sldId id="318" r:id="rId19"/>
    <p:sldId id="335" r:id="rId20"/>
    <p:sldId id="319" r:id="rId21"/>
    <p:sldId id="320" r:id="rId22"/>
    <p:sldId id="315" r:id="rId23"/>
    <p:sldId id="316" r:id="rId24"/>
    <p:sldId id="317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290" r:id="rId38"/>
  </p:sldIdLst>
  <p:sldSz cx="9144000" cy="5143500" type="screen16x9"/>
  <p:notesSz cx="6858000" cy="9144000"/>
  <p:embeddedFontLst>
    <p:embeddedFont>
      <p:font typeface="Fira Sans" panose="020B0604020202020204" charset="0"/>
      <p:regular r:id="rId40"/>
      <p:bold r:id="rId41"/>
      <p:italic r:id="rId42"/>
      <p:boldItalic r:id="rId43"/>
    </p:embeddedFont>
    <p:embeddedFont>
      <p:font typeface="Nunito Light" panose="020B0604020202020204" charset="0"/>
      <p:regular r:id="rId44"/>
      <p:italic r:id="rId45"/>
    </p:embeddedFont>
    <p:embeddedFont>
      <p:font typeface="Cambria Math" panose="02040503050406030204" pitchFamily="18" charset="0"/>
      <p:regular r:id="rId46"/>
    </p:embeddedFont>
    <p:embeddedFont>
      <p:font typeface="Vazirmatn SemiBold" panose="020B0604020202020204" charset="-78"/>
      <p:regular r:id="rId47"/>
      <p:bold r:id="rId48"/>
    </p:embeddedFont>
    <p:embeddedFont>
      <p:font typeface="Fira Sans Medium" panose="020B0604020202020204" charset="0"/>
      <p:regular r:id="rId49"/>
      <p:bold r:id="rId50"/>
      <p:italic r:id="rId51"/>
      <p:boldItalic r:id="rId52"/>
    </p:embeddedFont>
    <p:embeddedFont>
      <p:font typeface="Vazirmatn" panose="020B0604020202020204" charset="-78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D74980-7B3B-46A0-9B07-EF203F38B356}">
  <a:tblStyle styleId="{52D74980-7B3B-46A0-9B07-EF203F38B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6935F4-A7E1-4C49-8AB8-CE43F32BA1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46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6" name="Google Shape;40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96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0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Google Shape;409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1" name="Google Shape;409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81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423b66fcf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423b66fcf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1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423b66fcf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423b66fcf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22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423b66fcf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423b66fcf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2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423b66fcf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423b66fcf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054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423b66fcf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423b66fcf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299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1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53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48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847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71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95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672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6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91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121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0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844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1" name="Google Shape;507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2" name="Google Shape;507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5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2423b66fcf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2423b66fcf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9" name="Google Shape;418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7250" y="1523350"/>
            <a:ext cx="5509500" cy="18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7250" y="3346750"/>
            <a:ext cx="55095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6725550" y="536650"/>
            <a:ext cx="1705200" cy="384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-797715"/>
            <a:ext cx="10007772" cy="6356862"/>
            <a:chOff x="0" y="-797715"/>
            <a:chExt cx="10007772" cy="6356862"/>
          </a:xfrm>
        </p:grpSpPr>
        <p:grpSp>
          <p:nvGrpSpPr>
            <p:cNvPr id="14" name="Google Shape;14;p2"/>
            <p:cNvGrpSpPr/>
            <p:nvPr/>
          </p:nvGrpSpPr>
          <p:grpSpPr>
            <a:xfrm rot="-1810199">
              <a:off x="8098743" y="3979047"/>
              <a:ext cx="1251126" cy="782740"/>
              <a:chOff x="6880435" y="4156402"/>
              <a:chExt cx="650771" cy="40714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911496" y="4201712"/>
                <a:ext cx="562464" cy="308649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4700" extrusionOk="0">
                    <a:moveTo>
                      <a:pt x="542" y="443"/>
                    </a:moveTo>
                    <a:lnTo>
                      <a:pt x="542" y="443"/>
                    </a:lnTo>
                    <a:cubicBezTo>
                      <a:pt x="1919" y="1751"/>
                      <a:pt x="3564" y="2821"/>
                      <a:pt x="5288" y="3682"/>
                    </a:cubicBezTo>
                    <a:lnTo>
                      <a:pt x="5275" y="3695"/>
                    </a:lnTo>
                    <a:cubicBezTo>
                      <a:pt x="5161" y="3903"/>
                      <a:pt x="5132" y="4233"/>
                      <a:pt x="5288" y="4431"/>
                    </a:cubicBezTo>
                    <a:cubicBezTo>
                      <a:pt x="4353" y="4399"/>
                      <a:pt x="3418" y="4377"/>
                      <a:pt x="2483" y="4377"/>
                    </a:cubicBezTo>
                    <a:cubicBezTo>
                      <a:pt x="1880" y="4377"/>
                      <a:pt x="1277" y="4386"/>
                      <a:pt x="675" y="4408"/>
                    </a:cubicBezTo>
                    <a:cubicBezTo>
                      <a:pt x="668" y="4022"/>
                      <a:pt x="662" y="3634"/>
                      <a:pt x="655" y="3245"/>
                    </a:cubicBezTo>
                    <a:lnTo>
                      <a:pt x="655" y="3245"/>
                    </a:lnTo>
                    <a:cubicBezTo>
                      <a:pt x="1157" y="3417"/>
                      <a:pt x="1692" y="3669"/>
                      <a:pt x="1721" y="4278"/>
                    </a:cubicBezTo>
                    <a:cubicBezTo>
                      <a:pt x="1723" y="4319"/>
                      <a:pt x="1755" y="4339"/>
                      <a:pt x="1786" y="4339"/>
                    </a:cubicBezTo>
                    <a:cubicBezTo>
                      <a:pt x="1817" y="4339"/>
                      <a:pt x="1846" y="4319"/>
                      <a:pt x="1841" y="4278"/>
                    </a:cubicBezTo>
                    <a:cubicBezTo>
                      <a:pt x="1808" y="3669"/>
                      <a:pt x="1222" y="3255"/>
                      <a:pt x="649" y="3167"/>
                    </a:cubicBezTo>
                    <a:cubicBezTo>
                      <a:pt x="629" y="2260"/>
                      <a:pt x="600" y="1350"/>
                      <a:pt x="542" y="443"/>
                    </a:cubicBezTo>
                    <a:close/>
                    <a:moveTo>
                      <a:pt x="5375" y="3728"/>
                    </a:moveTo>
                    <a:cubicBezTo>
                      <a:pt x="5945" y="4006"/>
                      <a:pt x="6522" y="4265"/>
                      <a:pt x="7102" y="4505"/>
                    </a:cubicBezTo>
                    <a:cubicBezTo>
                      <a:pt x="6525" y="4476"/>
                      <a:pt x="5949" y="4453"/>
                      <a:pt x="5366" y="4431"/>
                    </a:cubicBezTo>
                    <a:cubicBezTo>
                      <a:pt x="5336" y="4314"/>
                      <a:pt x="5294" y="4204"/>
                      <a:pt x="5294" y="4084"/>
                    </a:cubicBezTo>
                    <a:cubicBezTo>
                      <a:pt x="5294" y="3958"/>
                      <a:pt x="5333" y="3847"/>
                      <a:pt x="5375" y="3734"/>
                    </a:cubicBezTo>
                    <a:lnTo>
                      <a:pt x="5375" y="3728"/>
                    </a:lnTo>
                    <a:close/>
                    <a:moveTo>
                      <a:pt x="478" y="1"/>
                    </a:moveTo>
                    <a:cubicBezTo>
                      <a:pt x="463" y="1"/>
                      <a:pt x="449" y="11"/>
                      <a:pt x="448" y="31"/>
                    </a:cubicBezTo>
                    <a:cubicBezTo>
                      <a:pt x="412" y="1483"/>
                      <a:pt x="480" y="2953"/>
                      <a:pt x="539" y="4408"/>
                    </a:cubicBezTo>
                    <a:cubicBezTo>
                      <a:pt x="377" y="4411"/>
                      <a:pt x="218" y="4421"/>
                      <a:pt x="56" y="4427"/>
                    </a:cubicBezTo>
                    <a:cubicBezTo>
                      <a:pt x="1" y="4431"/>
                      <a:pt x="1" y="4508"/>
                      <a:pt x="56" y="4508"/>
                    </a:cubicBezTo>
                    <a:lnTo>
                      <a:pt x="542" y="4521"/>
                    </a:lnTo>
                    <a:cubicBezTo>
                      <a:pt x="542" y="4550"/>
                      <a:pt x="545" y="4583"/>
                      <a:pt x="545" y="4609"/>
                    </a:cubicBezTo>
                    <a:cubicBezTo>
                      <a:pt x="547" y="4652"/>
                      <a:pt x="580" y="4674"/>
                      <a:pt x="612" y="4674"/>
                    </a:cubicBezTo>
                    <a:cubicBezTo>
                      <a:pt x="645" y="4674"/>
                      <a:pt x="676" y="4652"/>
                      <a:pt x="675" y="4609"/>
                    </a:cubicBezTo>
                    <a:lnTo>
                      <a:pt x="675" y="4525"/>
                    </a:lnTo>
                    <a:cubicBezTo>
                      <a:pt x="3273" y="4586"/>
                      <a:pt x="5871" y="4573"/>
                      <a:pt x="8466" y="4699"/>
                    </a:cubicBezTo>
                    <a:cubicBezTo>
                      <a:pt x="8468" y="4700"/>
                      <a:pt x="8470" y="4700"/>
                      <a:pt x="8472" y="4700"/>
                    </a:cubicBezTo>
                    <a:cubicBezTo>
                      <a:pt x="8536" y="4700"/>
                      <a:pt x="8564" y="4605"/>
                      <a:pt x="8501" y="4576"/>
                    </a:cubicBezTo>
                    <a:cubicBezTo>
                      <a:pt x="8446" y="4554"/>
                      <a:pt x="8395" y="4528"/>
                      <a:pt x="8333" y="4505"/>
                    </a:cubicBezTo>
                    <a:cubicBezTo>
                      <a:pt x="8325" y="4502"/>
                      <a:pt x="8318" y="4501"/>
                      <a:pt x="8311" y="4501"/>
                    </a:cubicBezTo>
                    <a:cubicBezTo>
                      <a:pt x="8280" y="4501"/>
                      <a:pt x="8258" y="4528"/>
                      <a:pt x="8255" y="4557"/>
                    </a:cubicBezTo>
                    <a:cubicBezTo>
                      <a:pt x="7947" y="4541"/>
                      <a:pt x="7640" y="4528"/>
                      <a:pt x="7335" y="4512"/>
                    </a:cubicBezTo>
                    <a:cubicBezTo>
                      <a:pt x="7338" y="4486"/>
                      <a:pt x="7329" y="4453"/>
                      <a:pt x="7290" y="4434"/>
                    </a:cubicBezTo>
                    <a:cubicBezTo>
                      <a:pt x="6065" y="3945"/>
                      <a:pt x="4883" y="3355"/>
                      <a:pt x="3755" y="2665"/>
                    </a:cubicBezTo>
                    <a:cubicBezTo>
                      <a:pt x="2622" y="1975"/>
                      <a:pt x="1585" y="1172"/>
                      <a:pt x="542" y="355"/>
                    </a:cubicBezTo>
                    <a:cubicBezTo>
                      <a:pt x="539" y="355"/>
                      <a:pt x="539" y="349"/>
                      <a:pt x="532" y="349"/>
                    </a:cubicBezTo>
                    <a:cubicBezTo>
                      <a:pt x="526" y="245"/>
                      <a:pt x="516" y="135"/>
                      <a:pt x="509" y="31"/>
                    </a:cubicBezTo>
                    <a:cubicBezTo>
                      <a:pt x="508" y="11"/>
                      <a:pt x="493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80435" y="4510481"/>
                <a:ext cx="36644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808" extrusionOk="0">
                    <a:moveTo>
                      <a:pt x="283" y="292"/>
                    </a:moveTo>
                    <a:cubicBezTo>
                      <a:pt x="289" y="325"/>
                      <a:pt x="299" y="354"/>
                      <a:pt x="309" y="386"/>
                    </a:cubicBezTo>
                    <a:cubicBezTo>
                      <a:pt x="292" y="386"/>
                      <a:pt x="276" y="389"/>
                      <a:pt x="260" y="393"/>
                    </a:cubicBezTo>
                    <a:cubicBezTo>
                      <a:pt x="270" y="360"/>
                      <a:pt x="276" y="325"/>
                      <a:pt x="283" y="292"/>
                    </a:cubicBezTo>
                    <a:close/>
                    <a:moveTo>
                      <a:pt x="262" y="1"/>
                    </a:moveTo>
                    <a:cubicBezTo>
                      <a:pt x="239" y="1"/>
                      <a:pt x="217" y="12"/>
                      <a:pt x="211" y="40"/>
                    </a:cubicBezTo>
                    <a:cubicBezTo>
                      <a:pt x="192" y="163"/>
                      <a:pt x="173" y="283"/>
                      <a:pt x="147" y="406"/>
                    </a:cubicBezTo>
                    <a:cubicBezTo>
                      <a:pt x="114" y="409"/>
                      <a:pt x="88" y="412"/>
                      <a:pt x="56" y="419"/>
                    </a:cubicBezTo>
                    <a:cubicBezTo>
                      <a:pt x="17" y="422"/>
                      <a:pt x="1" y="480"/>
                      <a:pt x="46" y="487"/>
                    </a:cubicBezTo>
                    <a:cubicBezTo>
                      <a:pt x="75" y="490"/>
                      <a:pt x="104" y="493"/>
                      <a:pt x="137" y="493"/>
                    </a:cubicBezTo>
                    <a:cubicBezTo>
                      <a:pt x="121" y="584"/>
                      <a:pt x="104" y="668"/>
                      <a:pt x="92" y="759"/>
                    </a:cubicBezTo>
                    <a:cubicBezTo>
                      <a:pt x="86" y="788"/>
                      <a:pt x="110" y="808"/>
                      <a:pt x="134" y="808"/>
                    </a:cubicBezTo>
                    <a:cubicBezTo>
                      <a:pt x="149" y="808"/>
                      <a:pt x="164" y="799"/>
                      <a:pt x="169" y="778"/>
                    </a:cubicBezTo>
                    <a:cubicBezTo>
                      <a:pt x="192" y="684"/>
                      <a:pt x="211" y="587"/>
                      <a:pt x="234" y="493"/>
                    </a:cubicBezTo>
                    <a:cubicBezTo>
                      <a:pt x="266" y="493"/>
                      <a:pt x="302" y="490"/>
                      <a:pt x="334" y="487"/>
                    </a:cubicBezTo>
                    <a:cubicBezTo>
                      <a:pt x="354" y="551"/>
                      <a:pt x="380" y="619"/>
                      <a:pt x="412" y="681"/>
                    </a:cubicBezTo>
                    <a:cubicBezTo>
                      <a:pt x="421" y="702"/>
                      <a:pt x="437" y="710"/>
                      <a:pt x="453" y="710"/>
                    </a:cubicBezTo>
                    <a:cubicBezTo>
                      <a:pt x="486" y="710"/>
                      <a:pt x="521" y="677"/>
                      <a:pt x="513" y="636"/>
                    </a:cubicBezTo>
                    <a:cubicBezTo>
                      <a:pt x="500" y="577"/>
                      <a:pt x="487" y="519"/>
                      <a:pt x="467" y="457"/>
                    </a:cubicBezTo>
                    <a:cubicBezTo>
                      <a:pt x="477" y="454"/>
                      <a:pt x="484" y="454"/>
                      <a:pt x="496" y="451"/>
                    </a:cubicBezTo>
                    <a:cubicBezTo>
                      <a:pt x="557" y="436"/>
                      <a:pt x="538" y="353"/>
                      <a:pt x="483" y="353"/>
                    </a:cubicBezTo>
                    <a:cubicBezTo>
                      <a:pt x="479" y="353"/>
                      <a:pt x="475" y="353"/>
                      <a:pt x="471" y="354"/>
                    </a:cubicBezTo>
                    <a:cubicBezTo>
                      <a:pt x="461" y="357"/>
                      <a:pt x="451" y="357"/>
                      <a:pt x="438" y="360"/>
                    </a:cubicBezTo>
                    <a:cubicBezTo>
                      <a:pt x="403" y="253"/>
                      <a:pt x="364" y="146"/>
                      <a:pt x="325" y="40"/>
                    </a:cubicBezTo>
                    <a:cubicBezTo>
                      <a:pt x="316" y="15"/>
                      <a:pt x="288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915108" y="4156402"/>
                <a:ext cx="36250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9" extrusionOk="0">
                    <a:moveTo>
                      <a:pt x="384" y="1"/>
                    </a:moveTo>
                    <a:cubicBezTo>
                      <a:pt x="216" y="1"/>
                      <a:pt x="42" y="75"/>
                      <a:pt x="14" y="258"/>
                    </a:cubicBezTo>
                    <a:cubicBezTo>
                      <a:pt x="1" y="349"/>
                      <a:pt x="33" y="433"/>
                      <a:pt x="114" y="478"/>
                    </a:cubicBezTo>
                    <a:cubicBezTo>
                      <a:pt x="202" y="530"/>
                      <a:pt x="322" y="517"/>
                      <a:pt x="419" y="537"/>
                    </a:cubicBezTo>
                    <a:cubicBezTo>
                      <a:pt x="424" y="538"/>
                      <a:pt x="429" y="538"/>
                      <a:pt x="433" y="538"/>
                    </a:cubicBezTo>
                    <a:cubicBezTo>
                      <a:pt x="490" y="538"/>
                      <a:pt x="527" y="454"/>
                      <a:pt x="467" y="430"/>
                    </a:cubicBezTo>
                    <a:cubicBezTo>
                      <a:pt x="377" y="388"/>
                      <a:pt x="130" y="430"/>
                      <a:pt x="134" y="287"/>
                    </a:cubicBezTo>
                    <a:cubicBezTo>
                      <a:pt x="137" y="96"/>
                      <a:pt x="390" y="115"/>
                      <a:pt x="516" y="96"/>
                    </a:cubicBezTo>
                    <a:cubicBezTo>
                      <a:pt x="552" y="90"/>
                      <a:pt x="552" y="25"/>
                      <a:pt x="509" y="15"/>
                    </a:cubicBezTo>
                    <a:cubicBezTo>
                      <a:pt x="470" y="6"/>
                      <a:pt x="427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482282" y="4492817"/>
                <a:ext cx="48924" cy="5293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806" extrusionOk="0">
                    <a:moveTo>
                      <a:pt x="244" y="163"/>
                    </a:moveTo>
                    <a:cubicBezTo>
                      <a:pt x="334" y="169"/>
                      <a:pt x="344" y="202"/>
                      <a:pt x="279" y="266"/>
                    </a:cubicBezTo>
                    <a:cubicBezTo>
                      <a:pt x="260" y="286"/>
                      <a:pt x="237" y="302"/>
                      <a:pt x="211" y="318"/>
                    </a:cubicBezTo>
                    <a:cubicBezTo>
                      <a:pt x="211" y="279"/>
                      <a:pt x="214" y="176"/>
                      <a:pt x="244" y="163"/>
                    </a:cubicBezTo>
                    <a:close/>
                    <a:moveTo>
                      <a:pt x="208" y="435"/>
                    </a:moveTo>
                    <a:cubicBezTo>
                      <a:pt x="214" y="438"/>
                      <a:pt x="227" y="445"/>
                      <a:pt x="240" y="445"/>
                    </a:cubicBezTo>
                    <a:cubicBezTo>
                      <a:pt x="263" y="443"/>
                      <a:pt x="293" y="441"/>
                      <a:pt x="325" y="441"/>
                    </a:cubicBezTo>
                    <a:cubicBezTo>
                      <a:pt x="429" y="441"/>
                      <a:pt x="557" y="459"/>
                      <a:pt x="564" y="558"/>
                    </a:cubicBezTo>
                    <a:cubicBezTo>
                      <a:pt x="564" y="623"/>
                      <a:pt x="555" y="613"/>
                      <a:pt x="503" y="629"/>
                    </a:cubicBezTo>
                    <a:cubicBezTo>
                      <a:pt x="470" y="642"/>
                      <a:pt x="435" y="645"/>
                      <a:pt x="402" y="655"/>
                    </a:cubicBezTo>
                    <a:cubicBezTo>
                      <a:pt x="362" y="663"/>
                      <a:pt x="324" y="666"/>
                      <a:pt x="285" y="666"/>
                    </a:cubicBezTo>
                    <a:cubicBezTo>
                      <a:pt x="258" y="666"/>
                      <a:pt x="232" y="664"/>
                      <a:pt x="205" y="662"/>
                    </a:cubicBezTo>
                    <a:cubicBezTo>
                      <a:pt x="205" y="584"/>
                      <a:pt x="205" y="513"/>
                      <a:pt x="208" y="435"/>
                    </a:cubicBezTo>
                    <a:close/>
                    <a:moveTo>
                      <a:pt x="278" y="1"/>
                    </a:moveTo>
                    <a:cubicBezTo>
                      <a:pt x="276" y="1"/>
                      <a:pt x="274" y="1"/>
                      <a:pt x="273" y="1"/>
                    </a:cubicBezTo>
                    <a:cubicBezTo>
                      <a:pt x="1" y="11"/>
                      <a:pt x="69" y="561"/>
                      <a:pt x="82" y="714"/>
                    </a:cubicBezTo>
                    <a:cubicBezTo>
                      <a:pt x="85" y="739"/>
                      <a:pt x="98" y="756"/>
                      <a:pt x="117" y="762"/>
                    </a:cubicBezTo>
                    <a:cubicBezTo>
                      <a:pt x="127" y="775"/>
                      <a:pt x="137" y="788"/>
                      <a:pt x="159" y="791"/>
                    </a:cubicBezTo>
                    <a:cubicBezTo>
                      <a:pt x="182" y="794"/>
                      <a:pt x="208" y="801"/>
                      <a:pt x="237" y="804"/>
                    </a:cubicBezTo>
                    <a:cubicBezTo>
                      <a:pt x="241" y="805"/>
                      <a:pt x="245" y="805"/>
                      <a:pt x="248" y="805"/>
                    </a:cubicBezTo>
                    <a:cubicBezTo>
                      <a:pt x="258" y="805"/>
                      <a:pt x="266" y="802"/>
                      <a:pt x="276" y="794"/>
                    </a:cubicBezTo>
                    <a:cubicBezTo>
                      <a:pt x="282" y="795"/>
                      <a:pt x="289" y="795"/>
                      <a:pt x="296" y="795"/>
                    </a:cubicBezTo>
                    <a:cubicBezTo>
                      <a:pt x="483" y="795"/>
                      <a:pt x="745" y="749"/>
                      <a:pt x="723" y="558"/>
                    </a:cubicBezTo>
                    <a:cubicBezTo>
                      <a:pt x="700" y="396"/>
                      <a:pt x="551" y="338"/>
                      <a:pt x="402" y="322"/>
                    </a:cubicBezTo>
                    <a:cubicBezTo>
                      <a:pt x="431" y="283"/>
                      <a:pt x="451" y="234"/>
                      <a:pt x="444" y="176"/>
                    </a:cubicBezTo>
                    <a:cubicBezTo>
                      <a:pt x="438" y="90"/>
                      <a:pt x="372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3195961">
              <a:off x="6881663" y="4415603"/>
              <a:ext cx="949013" cy="865520"/>
              <a:chOff x="5882939" y="3323344"/>
              <a:chExt cx="444901" cy="40577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1830349">
              <a:off x="8814229" y="2978000"/>
              <a:ext cx="1071906" cy="771565"/>
              <a:chOff x="5859955" y="1906764"/>
              <a:chExt cx="497056" cy="35777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 rot="9185211">
              <a:off x="8727244" y="888250"/>
              <a:ext cx="1081988" cy="684887"/>
              <a:chOff x="4808808" y="1957984"/>
              <a:chExt cx="404920" cy="25631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2"/>
            <p:cNvGrpSpPr/>
            <p:nvPr/>
          </p:nvGrpSpPr>
          <p:grpSpPr>
            <a:xfrm rot="-7481750">
              <a:off x="8305682" y="-593996"/>
              <a:ext cx="949017" cy="865523"/>
              <a:chOff x="5882939" y="3323344"/>
              <a:chExt cx="444901" cy="405775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 rot="1830349">
              <a:off x="1111004" y="-68825"/>
              <a:ext cx="1071906" cy="771565"/>
              <a:chOff x="5859955" y="1906764"/>
              <a:chExt cx="497056" cy="35777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2"/>
            <p:cNvGrpSpPr/>
            <p:nvPr/>
          </p:nvGrpSpPr>
          <p:grpSpPr>
            <a:xfrm rot="291105">
              <a:off x="30859" y="653216"/>
              <a:ext cx="1251100" cy="782723"/>
              <a:chOff x="6880435" y="4156402"/>
              <a:chExt cx="650771" cy="407141"/>
            </a:xfrm>
          </p:grpSpPr>
          <p:sp>
            <p:nvSpPr>
              <p:cNvPr id="73" name="Google Shape;73;p2"/>
              <p:cNvSpPr/>
              <p:nvPr/>
            </p:nvSpPr>
            <p:spPr>
              <a:xfrm>
                <a:off x="6911496" y="4201712"/>
                <a:ext cx="562464" cy="308649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4700" extrusionOk="0">
                    <a:moveTo>
                      <a:pt x="542" y="443"/>
                    </a:moveTo>
                    <a:lnTo>
                      <a:pt x="542" y="443"/>
                    </a:lnTo>
                    <a:cubicBezTo>
                      <a:pt x="1919" y="1751"/>
                      <a:pt x="3564" y="2821"/>
                      <a:pt x="5288" y="3682"/>
                    </a:cubicBezTo>
                    <a:lnTo>
                      <a:pt x="5275" y="3695"/>
                    </a:lnTo>
                    <a:cubicBezTo>
                      <a:pt x="5161" y="3903"/>
                      <a:pt x="5132" y="4233"/>
                      <a:pt x="5288" y="4431"/>
                    </a:cubicBezTo>
                    <a:cubicBezTo>
                      <a:pt x="4353" y="4399"/>
                      <a:pt x="3418" y="4377"/>
                      <a:pt x="2483" y="4377"/>
                    </a:cubicBezTo>
                    <a:cubicBezTo>
                      <a:pt x="1880" y="4377"/>
                      <a:pt x="1277" y="4386"/>
                      <a:pt x="675" y="4408"/>
                    </a:cubicBezTo>
                    <a:cubicBezTo>
                      <a:pt x="668" y="4022"/>
                      <a:pt x="662" y="3634"/>
                      <a:pt x="655" y="3245"/>
                    </a:cubicBezTo>
                    <a:lnTo>
                      <a:pt x="655" y="3245"/>
                    </a:lnTo>
                    <a:cubicBezTo>
                      <a:pt x="1157" y="3417"/>
                      <a:pt x="1692" y="3669"/>
                      <a:pt x="1721" y="4278"/>
                    </a:cubicBezTo>
                    <a:cubicBezTo>
                      <a:pt x="1723" y="4319"/>
                      <a:pt x="1755" y="4339"/>
                      <a:pt x="1786" y="4339"/>
                    </a:cubicBezTo>
                    <a:cubicBezTo>
                      <a:pt x="1817" y="4339"/>
                      <a:pt x="1846" y="4319"/>
                      <a:pt x="1841" y="4278"/>
                    </a:cubicBezTo>
                    <a:cubicBezTo>
                      <a:pt x="1808" y="3669"/>
                      <a:pt x="1222" y="3255"/>
                      <a:pt x="649" y="3167"/>
                    </a:cubicBezTo>
                    <a:cubicBezTo>
                      <a:pt x="629" y="2260"/>
                      <a:pt x="600" y="1350"/>
                      <a:pt x="542" y="443"/>
                    </a:cubicBezTo>
                    <a:close/>
                    <a:moveTo>
                      <a:pt x="5375" y="3728"/>
                    </a:moveTo>
                    <a:cubicBezTo>
                      <a:pt x="5945" y="4006"/>
                      <a:pt x="6522" y="4265"/>
                      <a:pt x="7102" y="4505"/>
                    </a:cubicBezTo>
                    <a:cubicBezTo>
                      <a:pt x="6525" y="4476"/>
                      <a:pt x="5949" y="4453"/>
                      <a:pt x="5366" y="4431"/>
                    </a:cubicBezTo>
                    <a:cubicBezTo>
                      <a:pt x="5336" y="4314"/>
                      <a:pt x="5294" y="4204"/>
                      <a:pt x="5294" y="4084"/>
                    </a:cubicBezTo>
                    <a:cubicBezTo>
                      <a:pt x="5294" y="3958"/>
                      <a:pt x="5333" y="3847"/>
                      <a:pt x="5375" y="3734"/>
                    </a:cubicBezTo>
                    <a:lnTo>
                      <a:pt x="5375" y="3728"/>
                    </a:lnTo>
                    <a:close/>
                    <a:moveTo>
                      <a:pt x="478" y="1"/>
                    </a:moveTo>
                    <a:cubicBezTo>
                      <a:pt x="463" y="1"/>
                      <a:pt x="449" y="11"/>
                      <a:pt x="448" y="31"/>
                    </a:cubicBezTo>
                    <a:cubicBezTo>
                      <a:pt x="412" y="1483"/>
                      <a:pt x="480" y="2953"/>
                      <a:pt x="539" y="4408"/>
                    </a:cubicBezTo>
                    <a:cubicBezTo>
                      <a:pt x="377" y="4411"/>
                      <a:pt x="218" y="4421"/>
                      <a:pt x="56" y="4427"/>
                    </a:cubicBezTo>
                    <a:cubicBezTo>
                      <a:pt x="1" y="4431"/>
                      <a:pt x="1" y="4508"/>
                      <a:pt x="56" y="4508"/>
                    </a:cubicBezTo>
                    <a:lnTo>
                      <a:pt x="542" y="4521"/>
                    </a:lnTo>
                    <a:cubicBezTo>
                      <a:pt x="542" y="4550"/>
                      <a:pt x="545" y="4583"/>
                      <a:pt x="545" y="4609"/>
                    </a:cubicBezTo>
                    <a:cubicBezTo>
                      <a:pt x="547" y="4652"/>
                      <a:pt x="580" y="4674"/>
                      <a:pt x="612" y="4674"/>
                    </a:cubicBezTo>
                    <a:cubicBezTo>
                      <a:pt x="645" y="4674"/>
                      <a:pt x="676" y="4652"/>
                      <a:pt x="675" y="4609"/>
                    </a:cubicBezTo>
                    <a:lnTo>
                      <a:pt x="675" y="4525"/>
                    </a:lnTo>
                    <a:cubicBezTo>
                      <a:pt x="3273" y="4586"/>
                      <a:pt x="5871" y="4573"/>
                      <a:pt x="8466" y="4699"/>
                    </a:cubicBezTo>
                    <a:cubicBezTo>
                      <a:pt x="8468" y="4700"/>
                      <a:pt x="8470" y="4700"/>
                      <a:pt x="8472" y="4700"/>
                    </a:cubicBezTo>
                    <a:cubicBezTo>
                      <a:pt x="8536" y="4700"/>
                      <a:pt x="8564" y="4605"/>
                      <a:pt x="8501" y="4576"/>
                    </a:cubicBezTo>
                    <a:cubicBezTo>
                      <a:pt x="8446" y="4554"/>
                      <a:pt x="8395" y="4528"/>
                      <a:pt x="8333" y="4505"/>
                    </a:cubicBezTo>
                    <a:cubicBezTo>
                      <a:pt x="8325" y="4502"/>
                      <a:pt x="8318" y="4501"/>
                      <a:pt x="8311" y="4501"/>
                    </a:cubicBezTo>
                    <a:cubicBezTo>
                      <a:pt x="8280" y="4501"/>
                      <a:pt x="8258" y="4528"/>
                      <a:pt x="8255" y="4557"/>
                    </a:cubicBezTo>
                    <a:cubicBezTo>
                      <a:pt x="7947" y="4541"/>
                      <a:pt x="7640" y="4528"/>
                      <a:pt x="7335" y="4512"/>
                    </a:cubicBezTo>
                    <a:cubicBezTo>
                      <a:pt x="7338" y="4486"/>
                      <a:pt x="7329" y="4453"/>
                      <a:pt x="7290" y="4434"/>
                    </a:cubicBezTo>
                    <a:cubicBezTo>
                      <a:pt x="6065" y="3945"/>
                      <a:pt x="4883" y="3355"/>
                      <a:pt x="3755" y="2665"/>
                    </a:cubicBezTo>
                    <a:cubicBezTo>
                      <a:pt x="2622" y="1975"/>
                      <a:pt x="1585" y="1172"/>
                      <a:pt x="542" y="355"/>
                    </a:cubicBezTo>
                    <a:cubicBezTo>
                      <a:pt x="539" y="355"/>
                      <a:pt x="539" y="349"/>
                      <a:pt x="532" y="349"/>
                    </a:cubicBezTo>
                    <a:cubicBezTo>
                      <a:pt x="526" y="245"/>
                      <a:pt x="516" y="135"/>
                      <a:pt x="509" y="31"/>
                    </a:cubicBezTo>
                    <a:cubicBezTo>
                      <a:pt x="508" y="11"/>
                      <a:pt x="493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880435" y="4510481"/>
                <a:ext cx="36644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808" extrusionOk="0">
                    <a:moveTo>
                      <a:pt x="283" y="292"/>
                    </a:moveTo>
                    <a:cubicBezTo>
                      <a:pt x="289" y="325"/>
                      <a:pt x="299" y="354"/>
                      <a:pt x="309" y="386"/>
                    </a:cubicBezTo>
                    <a:cubicBezTo>
                      <a:pt x="292" y="386"/>
                      <a:pt x="276" y="389"/>
                      <a:pt x="260" y="393"/>
                    </a:cubicBezTo>
                    <a:cubicBezTo>
                      <a:pt x="270" y="360"/>
                      <a:pt x="276" y="325"/>
                      <a:pt x="283" y="292"/>
                    </a:cubicBezTo>
                    <a:close/>
                    <a:moveTo>
                      <a:pt x="262" y="1"/>
                    </a:moveTo>
                    <a:cubicBezTo>
                      <a:pt x="239" y="1"/>
                      <a:pt x="217" y="12"/>
                      <a:pt x="211" y="40"/>
                    </a:cubicBezTo>
                    <a:cubicBezTo>
                      <a:pt x="192" y="163"/>
                      <a:pt x="173" y="283"/>
                      <a:pt x="147" y="406"/>
                    </a:cubicBezTo>
                    <a:cubicBezTo>
                      <a:pt x="114" y="409"/>
                      <a:pt x="88" y="412"/>
                      <a:pt x="56" y="419"/>
                    </a:cubicBezTo>
                    <a:cubicBezTo>
                      <a:pt x="17" y="422"/>
                      <a:pt x="1" y="480"/>
                      <a:pt x="46" y="487"/>
                    </a:cubicBezTo>
                    <a:cubicBezTo>
                      <a:pt x="75" y="490"/>
                      <a:pt x="104" y="493"/>
                      <a:pt x="137" y="493"/>
                    </a:cubicBezTo>
                    <a:cubicBezTo>
                      <a:pt x="121" y="584"/>
                      <a:pt x="104" y="668"/>
                      <a:pt x="92" y="759"/>
                    </a:cubicBezTo>
                    <a:cubicBezTo>
                      <a:pt x="86" y="788"/>
                      <a:pt x="110" y="808"/>
                      <a:pt x="134" y="808"/>
                    </a:cubicBezTo>
                    <a:cubicBezTo>
                      <a:pt x="149" y="808"/>
                      <a:pt x="164" y="799"/>
                      <a:pt x="169" y="778"/>
                    </a:cubicBezTo>
                    <a:cubicBezTo>
                      <a:pt x="192" y="684"/>
                      <a:pt x="211" y="587"/>
                      <a:pt x="234" y="493"/>
                    </a:cubicBezTo>
                    <a:cubicBezTo>
                      <a:pt x="266" y="493"/>
                      <a:pt x="302" y="490"/>
                      <a:pt x="334" y="487"/>
                    </a:cubicBezTo>
                    <a:cubicBezTo>
                      <a:pt x="354" y="551"/>
                      <a:pt x="380" y="619"/>
                      <a:pt x="412" y="681"/>
                    </a:cubicBezTo>
                    <a:cubicBezTo>
                      <a:pt x="421" y="702"/>
                      <a:pt x="437" y="710"/>
                      <a:pt x="453" y="710"/>
                    </a:cubicBezTo>
                    <a:cubicBezTo>
                      <a:pt x="486" y="710"/>
                      <a:pt x="521" y="677"/>
                      <a:pt x="513" y="636"/>
                    </a:cubicBezTo>
                    <a:cubicBezTo>
                      <a:pt x="500" y="577"/>
                      <a:pt x="487" y="519"/>
                      <a:pt x="467" y="457"/>
                    </a:cubicBezTo>
                    <a:cubicBezTo>
                      <a:pt x="477" y="454"/>
                      <a:pt x="484" y="454"/>
                      <a:pt x="496" y="451"/>
                    </a:cubicBezTo>
                    <a:cubicBezTo>
                      <a:pt x="557" y="436"/>
                      <a:pt x="538" y="353"/>
                      <a:pt x="483" y="353"/>
                    </a:cubicBezTo>
                    <a:cubicBezTo>
                      <a:pt x="479" y="353"/>
                      <a:pt x="475" y="353"/>
                      <a:pt x="471" y="354"/>
                    </a:cubicBezTo>
                    <a:cubicBezTo>
                      <a:pt x="461" y="357"/>
                      <a:pt x="451" y="357"/>
                      <a:pt x="438" y="360"/>
                    </a:cubicBezTo>
                    <a:cubicBezTo>
                      <a:pt x="403" y="253"/>
                      <a:pt x="364" y="146"/>
                      <a:pt x="325" y="40"/>
                    </a:cubicBezTo>
                    <a:cubicBezTo>
                      <a:pt x="316" y="15"/>
                      <a:pt x="288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915108" y="4156402"/>
                <a:ext cx="36250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9" extrusionOk="0">
                    <a:moveTo>
                      <a:pt x="384" y="1"/>
                    </a:moveTo>
                    <a:cubicBezTo>
                      <a:pt x="216" y="1"/>
                      <a:pt x="42" y="75"/>
                      <a:pt x="14" y="258"/>
                    </a:cubicBezTo>
                    <a:cubicBezTo>
                      <a:pt x="1" y="349"/>
                      <a:pt x="33" y="433"/>
                      <a:pt x="114" y="478"/>
                    </a:cubicBezTo>
                    <a:cubicBezTo>
                      <a:pt x="202" y="530"/>
                      <a:pt x="322" y="517"/>
                      <a:pt x="419" y="537"/>
                    </a:cubicBezTo>
                    <a:cubicBezTo>
                      <a:pt x="424" y="538"/>
                      <a:pt x="429" y="538"/>
                      <a:pt x="433" y="538"/>
                    </a:cubicBezTo>
                    <a:cubicBezTo>
                      <a:pt x="490" y="538"/>
                      <a:pt x="527" y="454"/>
                      <a:pt x="467" y="430"/>
                    </a:cubicBezTo>
                    <a:cubicBezTo>
                      <a:pt x="377" y="388"/>
                      <a:pt x="130" y="430"/>
                      <a:pt x="134" y="287"/>
                    </a:cubicBezTo>
                    <a:cubicBezTo>
                      <a:pt x="137" y="96"/>
                      <a:pt x="390" y="115"/>
                      <a:pt x="516" y="96"/>
                    </a:cubicBezTo>
                    <a:cubicBezTo>
                      <a:pt x="552" y="90"/>
                      <a:pt x="552" y="25"/>
                      <a:pt x="509" y="15"/>
                    </a:cubicBezTo>
                    <a:cubicBezTo>
                      <a:pt x="470" y="6"/>
                      <a:pt x="427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482282" y="4492817"/>
                <a:ext cx="48924" cy="5293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806" extrusionOk="0">
                    <a:moveTo>
                      <a:pt x="244" y="163"/>
                    </a:moveTo>
                    <a:cubicBezTo>
                      <a:pt x="334" y="169"/>
                      <a:pt x="344" y="202"/>
                      <a:pt x="279" y="266"/>
                    </a:cubicBezTo>
                    <a:cubicBezTo>
                      <a:pt x="260" y="286"/>
                      <a:pt x="237" y="302"/>
                      <a:pt x="211" y="318"/>
                    </a:cubicBezTo>
                    <a:cubicBezTo>
                      <a:pt x="211" y="279"/>
                      <a:pt x="214" y="176"/>
                      <a:pt x="244" y="163"/>
                    </a:cubicBezTo>
                    <a:close/>
                    <a:moveTo>
                      <a:pt x="208" y="435"/>
                    </a:moveTo>
                    <a:cubicBezTo>
                      <a:pt x="214" y="438"/>
                      <a:pt x="227" y="445"/>
                      <a:pt x="240" y="445"/>
                    </a:cubicBezTo>
                    <a:cubicBezTo>
                      <a:pt x="263" y="443"/>
                      <a:pt x="293" y="441"/>
                      <a:pt x="325" y="441"/>
                    </a:cubicBezTo>
                    <a:cubicBezTo>
                      <a:pt x="429" y="441"/>
                      <a:pt x="557" y="459"/>
                      <a:pt x="564" y="558"/>
                    </a:cubicBezTo>
                    <a:cubicBezTo>
                      <a:pt x="564" y="623"/>
                      <a:pt x="555" y="613"/>
                      <a:pt x="503" y="629"/>
                    </a:cubicBezTo>
                    <a:cubicBezTo>
                      <a:pt x="470" y="642"/>
                      <a:pt x="435" y="645"/>
                      <a:pt x="402" y="655"/>
                    </a:cubicBezTo>
                    <a:cubicBezTo>
                      <a:pt x="362" y="663"/>
                      <a:pt x="324" y="666"/>
                      <a:pt x="285" y="666"/>
                    </a:cubicBezTo>
                    <a:cubicBezTo>
                      <a:pt x="258" y="666"/>
                      <a:pt x="232" y="664"/>
                      <a:pt x="205" y="662"/>
                    </a:cubicBezTo>
                    <a:cubicBezTo>
                      <a:pt x="205" y="584"/>
                      <a:pt x="205" y="513"/>
                      <a:pt x="208" y="435"/>
                    </a:cubicBezTo>
                    <a:close/>
                    <a:moveTo>
                      <a:pt x="278" y="1"/>
                    </a:moveTo>
                    <a:cubicBezTo>
                      <a:pt x="276" y="1"/>
                      <a:pt x="274" y="1"/>
                      <a:pt x="273" y="1"/>
                    </a:cubicBezTo>
                    <a:cubicBezTo>
                      <a:pt x="1" y="11"/>
                      <a:pt x="69" y="561"/>
                      <a:pt x="82" y="714"/>
                    </a:cubicBezTo>
                    <a:cubicBezTo>
                      <a:pt x="85" y="739"/>
                      <a:pt x="98" y="756"/>
                      <a:pt x="117" y="762"/>
                    </a:cubicBezTo>
                    <a:cubicBezTo>
                      <a:pt x="127" y="775"/>
                      <a:pt x="137" y="788"/>
                      <a:pt x="159" y="791"/>
                    </a:cubicBezTo>
                    <a:cubicBezTo>
                      <a:pt x="182" y="794"/>
                      <a:pt x="208" y="801"/>
                      <a:pt x="237" y="804"/>
                    </a:cubicBezTo>
                    <a:cubicBezTo>
                      <a:pt x="241" y="805"/>
                      <a:pt x="245" y="805"/>
                      <a:pt x="248" y="805"/>
                    </a:cubicBezTo>
                    <a:cubicBezTo>
                      <a:pt x="258" y="805"/>
                      <a:pt x="266" y="802"/>
                      <a:pt x="276" y="794"/>
                    </a:cubicBezTo>
                    <a:cubicBezTo>
                      <a:pt x="282" y="795"/>
                      <a:pt x="289" y="795"/>
                      <a:pt x="296" y="795"/>
                    </a:cubicBezTo>
                    <a:cubicBezTo>
                      <a:pt x="483" y="795"/>
                      <a:pt x="745" y="749"/>
                      <a:pt x="723" y="558"/>
                    </a:cubicBezTo>
                    <a:cubicBezTo>
                      <a:pt x="700" y="396"/>
                      <a:pt x="551" y="338"/>
                      <a:pt x="402" y="322"/>
                    </a:cubicBezTo>
                    <a:cubicBezTo>
                      <a:pt x="431" y="283"/>
                      <a:pt x="451" y="234"/>
                      <a:pt x="444" y="176"/>
                    </a:cubicBezTo>
                    <a:cubicBezTo>
                      <a:pt x="438" y="90"/>
                      <a:pt x="372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 rot="2304760">
              <a:off x="808884" y="4612269"/>
              <a:ext cx="1081965" cy="684873"/>
              <a:chOff x="4808808" y="1957984"/>
              <a:chExt cx="404920" cy="256310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143387" y="3102705"/>
              <a:ext cx="949019" cy="865518"/>
              <a:chOff x="5882939" y="3323344"/>
              <a:chExt cx="444901" cy="405775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" name="Google Shape;85;p2"/>
          <p:cNvGrpSpPr/>
          <p:nvPr/>
        </p:nvGrpSpPr>
        <p:grpSpPr>
          <a:xfrm>
            <a:off x="-686126" y="-797733"/>
            <a:ext cx="10366293" cy="6356875"/>
            <a:chOff x="-686126" y="-797733"/>
            <a:chExt cx="10366293" cy="6356875"/>
          </a:xfrm>
        </p:grpSpPr>
        <p:grpSp>
          <p:nvGrpSpPr>
            <p:cNvPr id="86" name="Google Shape;86;p2"/>
            <p:cNvGrpSpPr/>
            <p:nvPr/>
          </p:nvGrpSpPr>
          <p:grpSpPr>
            <a:xfrm rot="1967023">
              <a:off x="8022457" y="3837852"/>
              <a:ext cx="1107620" cy="218172"/>
              <a:chOff x="4737493" y="4305992"/>
              <a:chExt cx="547410" cy="107830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 rot="-4946701">
              <a:off x="8112488" y="2706040"/>
              <a:ext cx="979619" cy="216229"/>
              <a:chOff x="7968422" y="675563"/>
              <a:chExt cx="462304" cy="102049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 rot="-1872959">
              <a:off x="8385761" y="5005094"/>
              <a:ext cx="677116" cy="330879"/>
              <a:chOff x="7053208" y="3451133"/>
              <a:chExt cx="306539" cy="149789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2"/>
            <p:cNvGrpSpPr/>
            <p:nvPr/>
          </p:nvGrpSpPr>
          <p:grpSpPr>
            <a:xfrm rot="1857328">
              <a:off x="6306150" y="-154994"/>
              <a:ext cx="461608" cy="269559"/>
              <a:chOff x="5999959" y="663349"/>
              <a:chExt cx="216246" cy="12628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2"/>
            <p:cNvGrpSpPr/>
            <p:nvPr/>
          </p:nvGrpSpPr>
          <p:grpSpPr>
            <a:xfrm rot="-1936651">
              <a:off x="8632654" y="457089"/>
              <a:ext cx="1045682" cy="309432"/>
              <a:chOff x="5813594" y="2813041"/>
              <a:chExt cx="591605" cy="175073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 rot="-4946701">
              <a:off x="7202988" y="-406085"/>
              <a:ext cx="979619" cy="216229"/>
              <a:chOff x="7968422" y="675563"/>
              <a:chExt cx="462304" cy="102049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2"/>
            <p:cNvGrpSpPr/>
            <p:nvPr/>
          </p:nvGrpSpPr>
          <p:grpSpPr>
            <a:xfrm rot="-1872959">
              <a:off x="2277086" y="151506"/>
              <a:ext cx="677116" cy="330879"/>
              <a:chOff x="7053208" y="3451133"/>
              <a:chExt cx="306539" cy="149789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2"/>
            <p:cNvGrpSpPr/>
            <p:nvPr/>
          </p:nvGrpSpPr>
          <p:grpSpPr>
            <a:xfrm rot="1974685">
              <a:off x="119287" y="480725"/>
              <a:ext cx="1187875" cy="262190"/>
              <a:chOff x="7968422" y="675563"/>
              <a:chExt cx="462304" cy="102049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"/>
            <p:cNvGrpSpPr/>
            <p:nvPr/>
          </p:nvGrpSpPr>
          <p:grpSpPr>
            <a:xfrm rot="-2124795">
              <a:off x="538436" y="-186596"/>
              <a:ext cx="714312" cy="332767"/>
              <a:chOff x="8025882" y="2821184"/>
              <a:chExt cx="340424" cy="158589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8025882" y="2871420"/>
                <a:ext cx="56214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192" extrusionOk="0">
                    <a:moveTo>
                      <a:pt x="799" y="0"/>
                    </a:moveTo>
                    <a:cubicBezTo>
                      <a:pt x="790" y="0"/>
                      <a:pt x="781" y="4"/>
                      <a:pt x="774" y="13"/>
                    </a:cubicBezTo>
                    <a:cubicBezTo>
                      <a:pt x="709" y="94"/>
                      <a:pt x="648" y="178"/>
                      <a:pt x="586" y="259"/>
                    </a:cubicBezTo>
                    <a:cubicBezTo>
                      <a:pt x="554" y="304"/>
                      <a:pt x="495" y="366"/>
                      <a:pt x="453" y="431"/>
                    </a:cubicBezTo>
                    <a:cubicBezTo>
                      <a:pt x="408" y="382"/>
                      <a:pt x="359" y="340"/>
                      <a:pt x="317" y="291"/>
                    </a:cubicBezTo>
                    <a:cubicBezTo>
                      <a:pt x="236" y="210"/>
                      <a:pt x="158" y="126"/>
                      <a:pt x="77" y="45"/>
                    </a:cubicBezTo>
                    <a:cubicBezTo>
                      <a:pt x="69" y="37"/>
                      <a:pt x="60" y="33"/>
                      <a:pt x="51" y="33"/>
                    </a:cubicBezTo>
                    <a:cubicBezTo>
                      <a:pt x="23" y="33"/>
                      <a:pt x="1" y="70"/>
                      <a:pt x="26" y="97"/>
                    </a:cubicBezTo>
                    <a:cubicBezTo>
                      <a:pt x="94" y="181"/>
                      <a:pt x="165" y="262"/>
                      <a:pt x="239" y="343"/>
                    </a:cubicBezTo>
                    <a:cubicBezTo>
                      <a:pt x="294" y="408"/>
                      <a:pt x="350" y="483"/>
                      <a:pt x="405" y="544"/>
                    </a:cubicBezTo>
                    <a:cubicBezTo>
                      <a:pt x="401" y="615"/>
                      <a:pt x="437" y="706"/>
                      <a:pt x="450" y="774"/>
                    </a:cubicBezTo>
                    <a:cubicBezTo>
                      <a:pt x="473" y="901"/>
                      <a:pt x="499" y="1024"/>
                      <a:pt x="531" y="1147"/>
                    </a:cubicBezTo>
                    <a:cubicBezTo>
                      <a:pt x="539" y="1178"/>
                      <a:pt x="561" y="1191"/>
                      <a:pt x="584" y="1191"/>
                    </a:cubicBezTo>
                    <a:cubicBezTo>
                      <a:pt x="619" y="1191"/>
                      <a:pt x="655" y="1161"/>
                      <a:pt x="648" y="1114"/>
                    </a:cubicBezTo>
                    <a:cubicBezTo>
                      <a:pt x="625" y="949"/>
                      <a:pt x="534" y="755"/>
                      <a:pt x="537" y="586"/>
                    </a:cubicBezTo>
                    <a:lnTo>
                      <a:pt x="537" y="564"/>
                    </a:lnTo>
                    <a:cubicBezTo>
                      <a:pt x="547" y="564"/>
                      <a:pt x="547" y="560"/>
                      <a:pt x="547" y="551"/>
                    </a:cubicBezTo>
                    <a:cubicBezTo>
                      <a:pt x="576" y="382"/>
                      <a:pt x="755" y="198"/>
                      <a:pt x="839" y="61"/>
                    </a:cubicBezTo>
                    <a:cubicBezTo>
                      <a:pt x="856" y="35"/>
                      <a:pt x="827" y="0"/>
                      <a:pt x="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8072703" y="2920867"/>
                <a:ext cx="40190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37" extrusionOk="0">
                    <a:moveTo>
                      <a:pt x="52" y="0"/>
                    </a:moveTo>
                    <a:cubicBezTo>
                      <a:pt x="13" y="0"/>
                      <a:pt x="0" y="58"/>
                      <a:pt x="45" y="73"/>
                    </a:cubicBezTo>
                    <a:cubicBezTo>
                      <a:pt x="149" y="106"/>
                      <a:pt x="280" y="137"/>
                      <a:pt x="403" y="137"/>
                    </a:cubicBezTo>
                    <a:cubicBezTo>
                      <a:pt x="459" y="137"/>
                      <a:pt x="513" y="130"/>
                      <a:pt x="563" y="115"/>
                    </a:cubicBezTo>
                    <a:cubicBezTo>
                      <a:pt x="612" y="105"/>
                      <a:pt x="602" y="34"/>
                      <a:pt x="550" y="28"/>
                    </a:cubicBezTo>
                    <a:cubicBezTo>
                      <a:pt x="479" y="28"/>
                      <a:pt x="411" y="41"/>
                      <a:pt x="341" y="41"/>
                    </a:cubicBezTo>
                    <a:cubicBezTo>
                      <a:pt x="334" y="41"/>
                      <a:pt x="327" y="41"/>
                      <a:pt x="320" y="41"/>
                    </a:cubicBezTo>
                    <a:cubicBezTo>
                      <a:pt x="236" y="37"/>
                      <a:pt x="148" y="24"/>
                      <a:pt x="64" y="2"/>
                    </a:cubicBezTo>
                    <a:cubicBezTo>
                      <a:pt x="60" y="1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8069354" y="2907077"/>
                <a:ext cx="45050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8" extrusionOk="0">
                    <a:moveTo>
                      <a:pt x="32" y="1"/>
                    </a:moveTo>
                    <a:cubicBezTo>
                      <a:pt x="2" y="1"/>
                      <a:pt x="0" y="53"/>
                      <a:pt x="31" y="59"/>
                    </a:cubicBezTo>
                    <a:cubicBezTo>
                      <a:pt x="186" y="100"/>
                      <a:pt x="364" y="127"/>
                      <a:pt x="528" y="127"/>
                    </a:cubicBezTo>
                    <a:cubicBezTo>
                      <a:pt x="559" y="127"/>
                      <a:pt x="590" y="126"/>
                      <a:pt x="621" y="124"/>
                    </a:cubicBezTo>
                    <a:cubicBezTo>
                      <a:pt x="685" y="118"/>
                      <a:pt x="685" y="24"/>
                      <a:pt x="621" y="24"/>
                    </a:cubicBezTo>
                    <a:cubicBezTo>
                      <a:pt x="426" y="17"/>
                      <a:pt x="232" y="17"/>
                      <a:pt x="37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8122545" y="2887968"/>
                <a:ext cx="48793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86" extrusionOk="0">
                    <a:moveTo>
                      <a:pt x="427" y="0"/>
                    </a:moveTo>
                    <a:cubicBezTo>
                      <a:pt x="173" y="0"/>
                      <a:pt x="0" y="319"/>
                      <a:pt x="99" y="542"/>
                    </a:cubicBezTo>
                    <a:cubicBezTo>
                      <a:pt x="162" y="682"/>
                      <a:pt x="334" y="785"/>
                      <a:pt x="495" y="785"/>
                    </a:cubicBezTo>
                    <a:cubicBezTo>
                      <a:pt x="575" y="785"/>
                      <a:pt x="652" y="760"/>
                      <a:pt x="711" y="700"/>
                    </a:cubicBezTo>
                    <a:cubicBezTo>
                      <a:pt x="743" y="669"/>
                      <a:pt x="715" y="603"/>
                      <a:pt x="670" y="603"/>
                    </a:cubicBezTo>
                    <a:cubicBezTo>
                      <a:pt x="665" y="603"/>
                      <a:pt x="659" y="604"/>
                      <a:pt x="653" y="606"/>
                    </a:cubicBezTo>
                    <a:cubicBezTo>
                      <a:pt x="589" y="630"/>
                      <a:pt x="519" y="648"/>
                      <a:pt x="453" y="648"/>
                    </a:cubicBezTo>
                    <a:cubicBezTo>
                      <a:pt x="359" y="648"/>
                      <a:pt x="271" y="612"/>
                      <a:pt x="216" y="509"/>
                    </a:cubicBezTo>
                    <a:cubicBezTo>
                      <a:pt x="112" y="315"/>
                      <a:pt x="277" y="127"/>
                      <a:pt x="452" y="72"/>
                    </a:cubicBezTo>
                    <a:cubicBezTo>
                      <a:pt x="491" y="59"/>
                      <a:pt x="484" y="4"/>
                      <a:pt x="442" y="1"/>
                    </a:cubicBezTo>
                    <a:cubicBezTo>
                      <a:pt x="437" y="0"/>
                      <a:pt x="432" y="0"/>
                      <a:pt x="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8170088" y="2914695"/>
                <a:ext cx="29814" cy="39468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01" extrusionOk="0">
                    <a:moveTo>
                      <a:pt x="309" y="0"/>
                    </a:moveTo>
                    <a:cubicBezTo>
                      <a:pt x="286" y="0"/>
                      <a:pt x="265" y="13"/>
                      <a:pt x="259" y="41"/>
                    </a:cubicBezTo>
                    <a:cubicBezTo>
                      <a:pt x="250" y="70"/>
                      <a:pt x="243" y="105"/>
                      <a:pt x="214" y="122"/>
                    </a:cubicBezTo>
                    <a:cubicBezTo>
                      <a:pt x="201" y="130"/>
                      <a:pt x="182" y="135"/>
                      <a:pt x="162" y="135"/>
                    </a:cubicBezTo>
                    <a:cubicBezTo>
                      <a:pt x="127" y="135"/>
                      <a:pt x="92" y="117"/>
                      <a:pt x="107" y="67"/>
                    </a:cubicBezTo>
                    <a:cubicBezTo>
                      <a:pt x="117" y="38"/>
                      <a:pt x="96" y="20"/>
                      <a:pt x="73" y="20"/>
                    </a:cubicBezTo>
                    <a:cubicBezTo>
                      <a:pt x="58" y="20"/>
                      <a:pt x="42" y="29"/>
                      <a:pt x="36" y="47"/>
                    </a:cubicBezTo>
                    <a:cubicBezTo>
                      <a:pt x="0" y="131"/>
                      <a:pt x="65" y="229"/>
                      <a:pt x="152" y="245"/>
                    </a:cubicBezTo>
                    <a:cubicBezTo>
                      <a:pt x="163" y="247"/>
                      <a:pt x="173" y="248"/>
                      <a:pt x="183" y="248"/>
                    </a:cubicBezTo>
                    <a:cubicBezTo>
                      <a:pt x="228" y="248"/>
                      <a:pt x="266" y="226"/>
                      <a:pt x="298" y="199"/>
                    </a:cubicBezTo>
                    <a:cubicBezTo>
                      <a:pt x="324" y="306"/>
                      <a:pt x="324" y="413"/>
                      <a:pt x="308" y="523"/>
                    </a:cubicBezTo>
                    <a:cubicBezTo>
                      <a:pt x="300" y="570"/>
                      <a:pt x="338" y="600"/>
                      <a:pt x="373" y="600"/>
                    </a:cubicBezTo>
                    <a:cubicBezTo>
                      <a:pt x="396" y="600"/>
                      <a:pt x="418" y="587"/>
                      <a:pt x="425" y="556"/>
                    </a:cubicBezTo>
                    <a:cubicBezTo>
                      <a:pt x="454" y="381"/>
                      <a:pt x="437" y="209"/>
                      <a:pt x="373" y="41"/>
                    </a:cubicBezTo>
                    <a:cubicBezTo>
                      <a:pt x="361" y="15"/>
                      <a:pt x="334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8207519" y="2885604"/>
                <a:ext cx="35987" cy="5910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00" extrusionOk="0">
                    <a:moveTo>
                      <a:pt x="272" y="153"/>
                    </a:moveTo>
                    <a:cubicBezTo>
                      <a:pt x="290" y="153"/>
                      <a:pt x="309" y="158"/>
                      <a:pt x="331" y="169"/>
                    </a:cubicBezTo>
                    <a:cubicBezTo>
                      <a:pt x="392" y="199"/>
                      <a:pt x="408" y="224"/>
                      <a:pt x="389" y="296"/>
                    </a:cubicBezTo>
                    <a:cubicBezTo>
                      <a:pt x="357" y="399"/>
                      <a:pt x="234" y="445"/>
                      <a:pt x="136" y="467"/>
                    </a:cubicBezTo>
                    <a:cubicBezTo>
                      <a:pt x="133" y="403"/>
                      <a:pt x="133" y="338"/>
                      <a:pt x="153" y="273"/>
                    </a:cubicBezTo>
                    <a:cubicBezTo>
                      <a:pt x="175" y="206"/>
                      <a:pt x="214" y="153"/>
                      <a:pt x="272" y="153"/>
                    </a:cubicBezTo>
                    <a:close/>
                    <a:moveTo>
                      <a:pt x="306" y="0"/>
                    </a:moveTo>
                    <a:cubicBezTo>
                      <a:pt x="215" y="0"/>
                      <a:pt x="127" y="57"/>
                      <a:pt x="72" y="134"/>
                    </a:cubicBezTo>
                    <a:cubicBezTo>
                      <a:pt x="63" y="121"/>
                      <a:pt x="49" y="115"/>
                      <a:pt x="36" y="115"/>
                    </a:cubicBezTo>
                    <a:cubicBezTo>
                      <a:pt x="18" y="115"/>
                      <a:pt x="0" y="127"/>
                      <a:pt x="0" y="153"/>
                    </a:cubicBezTo>
                    <a:cubicBezTo>
                      <a:pt x="0" y="383"/>
                      <a:pt x="7" y="610"/>
                      <a:pt x="13" y="840"/>
                    </a:cubicBezTo>
                    <a:cubicBezTo>
                      <a:pt x="13" y="880"/>
                      <a:pt x="41" y="899"/>
                      <a:pt x="70" y="899"/>
                    </a:cubicBezTo>
                    <a:cubicBezTo>
                      <a:pt x="95" y="899"/>
                      <a:pt x="121" y="885"/>
                      <a:pt x="130" y="856"/>
                    </a:cubicBezTo>
                    <a:cubicBezTo>
                      <a:pt x="162" y="772"/>
                      <a:pt x="159" y="685"/>
                      <a:pt x="149" y="597"/>
                    </a:cubicBezTo>
                    <a:cubicBezTo>
                      <a:pt x="298" y="561"/>
                      <a:pt x="467" y="493"/>
                      <a:pt x="515" y="331"/>
                    </a:cubicBezTo>
                    <a:cubicBezTo>
                      <a:pt x="548" y="218"/>
                      <a:pt x="509" y="79"/>
                      <a:pt x="402" y="24"/>
                    </a:cubicBezTo>
                    <a:cubicBezTo>
                      <a:pt x="371" y="7"/>
                      <a:pt x="338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8251123" y="2904582"/>
                <a:ext cx="60022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02" extrusionOk="0">
                    <a:moveTo>
                      <a:pt x="52" y="0"/>
                    </a:moveTo>
                    <a:cubicBezTo>
                      <a:pt x="7" y="0"/>
                      <a:pt x="0" y="72"/>
                      <a:pt x="39" y="78"/>
                    </a:cubicBezTo>
                    <a:cubicBezTo>
                      <a:pt x="295" y="143"/>
                      <a:pt x="574" y="162"/>
                      <a:pt x="833" y="201"/>
                    </a:cubicBezTo>
                    <a:cubicBezTo>
                      <a:pt x="836" y="202"/>
                      <a:pt x="839" y="202"/>
                      <a:pt x="842" y="202"/>
                    </a:cubicBezTo>
                    <a:cubicBezTo>
                      <a:pt x="914" y="202"/>
                      <a:pt x="911" y="87"/>
                      <a:pt x="839" y="78"/>
                    </a:cubicBezTo>
                    <a:cubicBezTo>
                      <a:pt x="577" y="49"/>
                      <a:pt x="311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8254472" y="2839702"/>
                <a:ext cx="49909" cy="5654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61" extrusionOk="0">
                    <a:moveTo>
                      <a:pt x="691" y="0"/>
                    </a:moveTo>
                    <a:cubicBezTo>
                      <a:pt x="674" y="0"/>
                      <a:pt x="657" y="9"/>
                      <a:pt x="646" y="29"/>
                    </a:cubicBezTo>
                    <a:cubicBezTo>
                      <a:pt x="545" y="233"/>
                      <a:pt x="474" y="454"/>
                      <a:pt x="390" y="671"/>
                    </a:cubicBezTo>
                    <a:cubicBezTo>
                      <a:pt x="277" y="483"/>
                      <a:pt x="176" y="289"/>
                      <a:pt x="79" y="94"/>
                    </a:cubicBezTo>
                    <a:cubicBezTo>
                      <a:pt x="72" y="82"/>
                      <a:pt x="60" y="77"/>
                      <a:pt x="48" y="77"/>
                    </a:cubicBezTo>
                    <a:cubicBezTo>
                      <a:pt x="24" y="77"/>
                      <a:pt x="0" y="96"/>
                      <a:pt x="11" y="123"/>
                    </a:cubicBezTo>
                    <a:cubicBezTo>
                      <a:pt x="102" y="370"/>
                      <a:pt x="228" y="600"/>
                      <a:pt x="354" y="833"/>
                    </a:cubicBezTo>
                    <a:cubicBezTo>
                      <a:pt x="364" y="851"/>
                      <a:pt x="386" y="861"/>
                      <a:pt x="408" y="861"/>
                    </a:cubicBezTo>
                    <a:cubicBezTo>
                      <a:pt x="428" y="861"/>
                      <a:pt x="449" y="852"/>
                      <a:pt x="458" y="833"/>
                    </a:cubicBezTo>
                    <a:cubicBezTo>
                      <a:pt x="568" y="596"/>
                      <a:pt x="704" y="331"/>
                      <a:pt x="753" y="75"/>
                    </a:cubicBezTo>
                    <a:cubicBezTo>
                      <a:pt x="759" y="34"/>
                      <a:pt x="724" y="0"/>
                      <a:pt x="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8305364" y="2821184"/>
                <a:ext cx="33032" cy="407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1" extrusionOk="0">
                    <a:moveTo>
                      <a:pt x="185" y="1"/>
                    </a:moveTo>
                    <a:cubicBezTo>
                      <a:pt x="131" y="1"/>
                      <a:pt x="80" y="27"/>
                      <a:pt x="65" y="88"/>
                    </a:cubicBezTo>
                    <a:cubicBezTo>
                      <a:pt x="57" y="121"/>
                      <a:pt x="88" y="149"/>
                      <a:pt x="116" y="149"/>
                    </a:cubicBezTo>
                    <a:cubicBezTo>
                      <a:pt x="129" y="149"/>
                      <a:pt x="142" y="142"/>
                      <a:pt x="150" y="127"/>
                    </a:cubicBezTo>
                    <a:cubicBezTo>
                      <a:pt x="157" y="109"/>
                      <a:pt x="171" y="101"/>
                      <a:pt x="185" y="101"/>
                    </a:cubicBezTo>
                    <a:cubicBezTo>
                      <a:pt x="207" y="101"/>
                      <a:pt x="230" y="120"/>
                      <a:pt x="234" y="149"/>
                    </a:cubicBezTo>
                    <a:cubicBezTo>
                      <a:pt x="237" y="195"/>
                      <a:pt x="201" y="240"/>
                      <a:pt x="172" y="266"/>
                    </a:cubicBezTo>
                    <a:cubicBezTo>
                      <a:pt x="124" y="315"/>
                      <a:pt x="69" y="357"/>
                      <a:pt x="23" y="409"/>
                    </a:cubicBezTo>
                    <a:cubicBezTo>
                      <a:pt x="0" y="438"/>
                      <a:pt x="0" y="483"/>
                      <a:pt x="36" y="506"/>
                    </a:cubicBezTo>
                    <a:cubicBezTo>
                      <a:pt x="141" y="566"/>
                      <a:pt x="263" y="620"/>
                      <a:pt x="386" y="620"/>
                    </a:cubicBezTo>
                    <a:cubicBezTo>
                      <a:pt x="396" y="620"/>
                      <a:pt x="405" y="620"/>
                      <a:pt x="415" y="619"/>
                    </a:cubicBezTo>
                    <a:cubicBezTo>
                      <a:pt x="483" y="616"/>
                      <a:pt x="503" y="515"/>
                      <a:pt x="435" y="499"/>
                    </a:cubicBezTo>
                    <a:cubicBezTo>
                      <a:pt x="341" y="483"/>
                      <a:pt x="256" y="467"/>
                      <a:pt x="169" y="434"/>
                    </a:cubicBezTo>
                    <a:cubicBezTo>
                      <a:pt x="273" y="337"/>
                      <a:pt x="409" y="217"/>
                      <a:pt x="324" y="72"/>
                    </a:cubicBezTo>
                    <a:cubicBezTo>
                      <a:pt x="296" y="27"/>
                      <a:pt x="239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256836" y="2927171"/>
                <a:ext cx="58840" cy="526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01" extrusionOk="0">
                    <a:moveTo>
                      <a:pt x="237" y="1"/>
                    </a:moveTo>
                    <a:cubicBezTo>
                      <a:pt x="160" y="1"/>
                      <a:pt x="86" y="45"/>
                      <a:pt x="66" y="139"/>
                    </a:cubicBezTo>
                    <a:cubicBezTo>
                      <a:pt x="62" y="166"/>
                      <a:pt x="84" y="184"/>
                      <a:pt x="105" y="184"/>
                    </a:cubicBezTo>
                    <a:cubicBezTo>
                      <a:pt x="120" y="184"/>
                      <a:pt x="134" y="176"/>
                      <a:pt x="140" y="158"/>
                    </a:cubicBezTo>
                    <a:cubicBezTo>
                      <a:pt x="156" y="105"/>
                      <a:pt x="183" y="85"/>
                      <a:pt x="212" y="85"/>
                    </a:cubicBezTo>
                    <a:cubicBezTo>
                      <a:pt x="276" y="85"/>
                      <a:pt x="350" y="181"/>
                      <a:pt x="348" y="236"/>
                    </a:cubicBezTo>
                    <a:cubicBezTo>
                      <a:pt x="348" y="304"/>
                      <a:pt x="302" y="369"/>
                      <a:pt x="260" y="418"/>
                    </a:cubicBezTo>
                    <a:cubicBezTo>
                      <a:pt x="195" y="495"/>
                      <a:pt x="114" y="557"/>
                      <a:pt x="46" y="625"/>
                    </a:cubicBezTo>
                    <a:cubicBezTo>
                      <a:pt x="1" y="670"/>
                      <a:pt x="40" y="732"/>
                      <a:pt x="92" y="735"/>
                    </a:cubicBezTo>
                    <a:cubicBezTo>
                      <a:pt x="270" y="758"/>
                      <a:pt x="448" y="790"/>
                      <a:pt x="629" y="800"/>
                    </a:cubicBezTo>
                    <a:cubicBezTo>
                      <a:pt x="638" y="800"/>
                      <a:pt x="646" y="800"/>
                      <a:pt x="654" y="800"/>
                    </a:cubicBezTo>
                    <a:cubicBezTo>
                      <a:pt x="743" y="800"/>
                      <a:pt x="828" y="782"/>
                      <a:pt x="869" y="693"/>
                    </a:cubicBezTo>
                    <a:cubicBezTo>
                      <a:pt x="896" y="646"/>
                      <a:pt x="856" y="601"/>
                      <a:pt x="813" y="601"/>
                    </a:cubicBezTo>
                    <a:cubicBezTo>
                      <a:pt x="793" y="601"/>
                      <a:pt x="773" y="611"/>
                      <a:pt x="759" y="635"/>
                    </a:cubicBezTo>
                    <a:cubicBezTo>
                      <a:pt x="740" y="666"/>
                      <a:pt x="697" y="676"/>
                      <a:pt x="647" y="676"/>
                    </a:cubicBezTo>
                    <a:cubicBezTo>
                      <a:pt x="568" y="676"/>
                      <a:pt x="472" y="650"/>
                      <a:pt x="432" y="644"/>
                    </a:cubicBezTo>
                    <a:cubicBezTo>
                      <a:pt x="364" y="638"/>
                      <a:pt x="299" y="628"/>
                      <a:pt x="228" y="622"/>
                    </a:cubicBezTo>
                    <a:cubicBezTo>
                      <a:pt x="370" y="476"/>
                      <a:pt x="542" y="304"/>
                      <a:pt x="419" y="103"/>
                    </a:cubicBezTo>
                    <a:cubicBezTo>
                      <a:pt x="379" y="36"/>
                      <a:pt x="307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13048" y="2875951"/>
                <a:ext cx="53258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35" extrusionOk="0">
                    <a:moveTo>
                      <a:pt x="481" y="1"/>
                    </a:moveTo>
                    <a:cubicBezTo>
                      <a:pt x="364" y="1"/>
                      <a:pt x="250" y="33"/>
                      <a:pt x="156" y="106"/>
                    </a:cubicBezTo>
                    <a:cubicBezTo>
                      <a:pt x="78" y="161"/>
                      <a:pt x="0" y="252"/>
                      <a:pt x="65" y="349"/>
                    </a:cubicBezTo>
                    <a:cubicBezTo>
                      <a:pt x="149" y="478"/>
                      <a:pt x="369" y="440"/>
                      <a:pt x="496" y="485"/>
                    </a:cubicBezTo>
                    <a:cubicBezTo>
                      <a:pt x="593" y="524"/>
                      <a:pt x="645" y="566"/>
                      <a:pt x="635" y="676"/>
                    </a:cubicBezTo>
                    <a:cubicBezTo>
                      <a:pt x="629" y="776"/>
                      <a:pt x="577" y="838"/>
                      <a:pt x="473" y="864"/>
                    </a:cubicBezTo>
                    <a:cubicBezTo>
                      <a:pt x="376" y="887"/>
                      <a:pt x="305" y="864"/>
                      <a:pt x="214" y="912"/>
                    </a:cubicBezTo>
                    <a:cubicBezTo>
                      <a:pt x="153" y="946"/>
                      <a:pt x="191" y="1035"/>
                      <a:pt x="250" y="1035"/>
                    </a:cubicBezTo>
                    <a:cubicBezTo>
                      <a:pt x="260" y="1035"/>
                      <a:pt x="271" y="1032"/>
                      <a:pt x="282" y="1026"/>
                    </a:cubicBezTo>
                    <a:cubicBezTo>
                      <a:pt x="360" y="981"/>
                      <a:pt x="473" y="1003"/>
                      <a:pt x="557" y="971"/>
                    </a:cubicBezTo>
                    <a:cubicBezTo>
                      <a:pt x="616" y="951"/>
                      <a:pt x="667" y="916"/>
                      <a:pt x="710" y="870"/>
                    </a:cubicBezTo>
                    <a:cubicBezTo>
                      <a:pt x="778" y="789"/>
                      <a:pt x="810" y="679"/>
                      <a:pt x="771" y="576"/>
                    </a:cubicBezTo>
                    <a:cubicBezTo>
                      <a:pt x="726" y="459"/>
                      <a:pt x="612" y="388"/>
                      <a:pt x="499" y="355"/>
                    </a:cubicBezTo>
                    <a:cubicBezTo>
                      <a:pt x="454" y="346"/>
                      <a:pt x="405" y="336"/>
                      <a:pt x="356" y="333"/>
                    </a:cubicBezTo>
                    <a:cubicBezTo>
                      <a:pt x="269" y="320"/>
                      <a:pt x="240" y="349"/>
                      <a:pt x="246" y="239"/>
                    </a:cubicBezTo>
                    <a:cubicBezTo>
                      <a:pt x="253" y="141"/>
                      <a:pt x="295" y="125"/>
                      <a:pt x="389" y="96"/>
                    </a:cubicBezTo>
                    <a:cubicBezTo>
                      <a:pt x="437" y="82"/>
                      <a:pt x="487" y="78"/>
                      <a:pt x="536" y="78"/>
                    </a:cubicBezTo>
                    <a:cubicBezTo>
                      <a:pt x="556" y="78"/>
                      <a:pt x="576" y="79"/>
                      <a:pt x="596" y="80"/>
                    </a:cubicBezTo>
                    <a:cubicBezTo>
                      <a:pt x="597" y="80"/>
                      <a:pt x="598" y="80"/>
                      <a:pt x="599" y="80"/>
                    </a:cubicBezTo>
                    <a:cubicBezTo>
                      <a:pt x="636" y="80"/>
                      <a:pt x="644" y="15"/>
                      <a:pt x="603" y="12"/>
                    </a:cubicBezTo>
                    <a:cubicBezTo>
                      <a:pt x="562" y="4"/>
                      <a:pt x="521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2"/>
            <p:cNvGrpSpPr/>
            <p:nvPr/>
          </p:nvGrpSpPr>
          <p:grpSpPr>
            <a:xfrm rot="-1304569">
              <a:off x="220179" y="2524907"/>
              <a:ext cx="795426" cy="288904"/>
              <a:chOff x="3720033" y="657636"/>
              <a:chExt cx="380942" cy="138367"/>
            </a:xfrm>
          </p:grpSpPr>
          <p:sp>
            <p:nvSpPr>
              <p:cNvPr id="199" name="Google Shape;199;p2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"/>
            <p:cNvGrpSpPr/>
            <p:nvPr/>
          </p:nvGrpSpPr>
          <p:grpSpPr>
            <a:xfrm rot="-1237466">
              <a:off x="444662" y="4324379"/>
              <a:ext cx="714306" cy="332764"/>
              <a:chOff x="8025882" y="2821184"/>
              <a:chExt cx="340424" cy="158589"/>
            </a:xfrm>
          </p:grpSpPr>
          <p:sp>
            <p:nvSpPr>
              <p:cNvPr id="206" name="Google Shape;206;p2"/>
              <p:cNvSpPr/>
              <p:nvPr/>
            </p:nvSpPr>
            <p:spPr>
              <a:xfrm>
                <a:off x="8025882" y="2871420"/>
                <a:ext cx="56214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192" extrusionOk="0">
                    <a:moveTo>
                      <a:pt x="799" y="0"/>
                    </a:moveTo>
                    <a:cubicBezTo>
                      <a:pt x="790" y="0"/>
                      <a:pt x="781" y="4"/>
                      <a:pt x="774" y="13"/>
                    </a:cubicBezTo>
                    <a:cubicBezTo>
                      <a:pt x="709" y="94"/>
                      <a:pt x="648" y="178"/>
                      <a:pt x="586" y="259"/>
                    </a:cubicBezTo>
                    <a:cubicBezTo>
                      <a:pt x="554" y="304"/>
                      <a:pt x="495" y="366"/>
                      <a:pt x="453" y="431"/>
                    </a:cubicBezTo>
                    <a:cubicBezTo>
                      <a:pt x="408" y="382"/>
                      <a:pt x="359" y="340"/>
                      <a:pt x="317" y="291"/>
                    </a:cubicBezTo>
                    <a:cubicBezTo>
                      <a:pt x="236" y="210"/>
                      <a:pt x="158" y="126"/>
                      <a:pt x="77" y="45"/>
                    </a:cubicBezTo>
                    <a:cubicBezTo>
                      <a:pt x="69" y="37"/>
                      <a:pt x="60" y="33"/>
                      <a:pt x="51" y="33"/>
                    </a:cubicBezTo>
                    <a:cubicBezTo>
                      <a:pt x="23" y="33"/>
                      <a:pt x="1" y="70"/>
                      <a:pt x="26" y="97"/>
                    </a:cubicBezTo>
                    <a:cubicBezTo>
                      <a:pt x="94" y="181"/>
                      <a:pt x="165" y="262"/>
                      <a:pt x="239" y="343"/>
                    </a:cubicBezTo>
                    <a:cubicBezTo>
                      <a:pt x="294" y="408"/>
                      <a:pt x="350" y="483"/>
                      <a:pt x="405" y="544"/>
                    </a:cubicBezTo>
                    <a:cubicBezTo>
                      <a:pt x="401" y="615"/>
                      <a:pt x="437" y="706"/>
                      <a:pt x="450" y="774"/>
                    </a:cubicBezTo>
                    <a:cubicBezTo>
                      <a:pt x="473" y="901"/>
                      <a:pt x="499" y="1024"/>
                      <a:pt x="531" y="1147"/>
                    </a:cubicBezTo>
                    <a:cubicBezTo>
                      <a:pt x="539" y="1178"/>
                      <a:pt x="561" y="1191"/>
                      <a:pt x="584" y="1191"/>
                    </a:cubicBezTo>
                    <a:cubicBezTo>
                      <a:pt x="619" y="1191"/>
                      <a:pt x="655" y="1161"/>
                      <a:pt x="648" y="1114"/>
                    </a:cubicBezTo>
                    <a:cubicBezTo>
                      <a:pt x="625" y="949"/>
                      <a:pt x="534" y="755"/>
                      <a:pt x="537" y="586"/>
                    </a:cubicBezTo>
                    <a:lnTo>
                      <a:pt x="537" y="564"/>
                    </a:lnTo>
                    <a:cubicBezTo>
                      <a:pt x="547" y="564"/>
                      <a:pt x="547" y="560"/>
                      <a:pt x="547" y="551"/>
                    </a:cubicBezTo>
                    <a:cubicBezTo>
                      <a:pt x="576" y="382"/>
                      <a:pt x="755" y="198"/>
                      <a:pt x="839" y="61"/>
                    </a:cubicBezTo>
                    <a:cubicBezTo>
                      <a:pt x="856" y="35"/>
                      <a:pt x="827" y="0"/>
                      <a:pt x="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8072703" y="2920867"/>
                <a:ext cx="40190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37" extrusionOk="0">
                    <a:moveTo>
                      <a:pt x="52" y="0"/>
                    </a:moveTo>
                    <a:cubicBezTo>
                      <a:pt x="13" y="0"/>
                      <a:pt x="0" y="58"/>
                      <a:pt x="45" y="73"/>
                    </a:cubicBezTo>
                    <a:cubicBezTo>
                      <a:pt x="149" y="106"/>
                      <a:pt x="280" y="137"/>
                      <a:pt x="403" y="137"/>
                    </a:cubicBezTo>
                    <a:cubicBezTo>
                      <a:pt x="459" y="137"/>
                      <a:pt x="513" y="130"/>
                      <a:pt x="563" y="115"/>
                    </a:cubicBezTo>
                    <a:cubicBezTo>
                      <a:pt x="612" y="105"/>
                      <a:pt x="602" y="34"/>
                      <a:pt x="550" y="28"/>
                    </a:cubicBezTo>
                    <a:cubicBezTo>
                      <a:pt x="479" y="28"/>
                      <a:pt x="411" y="41"/>
                      <a:pt x="341" y="41"/>
                    </a:cubicBezTo>
                    <a:cubicBezTo>
                      <a:pt x="334" y="41"/>
                      <a:pt x="327" y="41"/>
                      <a:pt x="320" y="41"/>
                    </a:cubicBezTo>
                    <a:cubicBezTo>
                      <a:pt x="236" y="37"/>
                      <a:pt x="148" y="24"/>
                      <a:pt x="64" y="2"/>
                    </a:cubicBezTo>
                    <a:cubicBezTo>
                      <a:pt x="60" y="1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8069354" y="2907077"/>
                <a:ext cx="45050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8" extrusionOk="0">
                    <a:moveTo>
                      <a:pt x="32" y="1"/>
                    </a:moveTo>
                    <a:cubicBezTo>
                      <a:pt x="2" y="1"/>
                      <a:pt x="0" y="53"/>
                      <a:pt x="31" y="59"/>
                    </a:cubicBezTo>
                    <a:cubicBezTo>
                      <a:pt x="186" y="100"/>
                      <a:pt x="364" y="127"/>
                      <a:pt x="528" y="127"/>
                    </a:cubicBezTo>
                    <a:cubicBezTo>
                      <a:pt x="559" y="127"/>
                      <a:pt x="590" y="126"/>
                      <a:pt x="621" y="124"/>
                    </a:cubicBezTo>
                    <a:cubicBezTo>
                      <a:pt x="685" y="118"/>
                      <a:pt x="685" y="24"/>
                      <a:pt x="621" y="24"/>
                    </a:cubicBezTo>
                    <a:cubicBezTo>
                      <a:pt x="426" y="17"/>
                      <a:pt x="232" y="17"/>
                      <a:pt x="37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8122545" y="2887968"/>
                <a:ext cx="48793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86" extrusionOk="0">
                    <a:moveTo>
                      <a:pt x="427" y="0"/>
                    </a:moveTo>
                    <a:cubicBezTo>
                      <a:pt x="173" y="0"/>
                      <a:pt x="0" y="319"/>
                      <a:pt x="99" y="542"/>
                    </a:cubicBezTo>
                    <a:cubicBezTo>
                      <a:pt x="162" y="682"/>
                      <a:pt x="334" y="785"/>
                      <a:pt x="495" y="785"/>
                    </a:cubicBezTo>
                    <a:cubicBezTo>
                      <a:pt x="575" y="785"/>
                      <a:pt x="652" y="760"/>
                      <a:pt x="711" y="700"/>
                    </a:cubicBezTo>
                    <a:cubicBezTo>
                      <a:pt x="743" y="669"/>
                      <a:pt x="715" y="603"/>
                      <a:pt x="670" y="603"/>
                    </a:cubicBezTo>
                    <a:cubicBezTo>
                      <a:pt x="665" y="603"/>
                      <a:pt x="659" y="604"/>
                      <a:pt x="653" y="606"/>
                    </a:cubicBezTo>
                    <a:cubicBezTo>
                      <a:pt x="589" y="630"/>
                      <a:pt x="519" y="648"/>
                      <a:pt x="453" y="648"/>
                    </a:cubicBezTo>
                    <a:cubicBezTo>
                      <a:pt x="359" y="648"/>
                      <a:pt x="271" y="612"/>
                      <a:pt x="216" y="509"/>
                    </a:cubicBezTo>
                    <a:cubicBezTo>
                      <a:pt x="112" y="315"/>
                      <a:pt x="277" y="127"/>
                      <a:pt x="452" y="72"/>
                    </a:cubicBezTo>
                    <a:cubicBezTo>
                      <a:pt x="491" y="59"/>
                      <a:pt x="484" y="4"/>
                      <a:pt x="442" y="1"/>
                    </a:cubicBezTo>
                    <a:cubicBezTo>
                      <a:pt x="437" y="0"/>
                      <a:pt x="432" y="0"/>
                      <a:pt x="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8170088" y="2914695"/>
                <a:ext cx="29814" cy="39468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01" extrusionOk="0">
                    <a:moveTo>
                      <a:pt x="309" y="0"/>
                    </a:moveTo>
                    <a:cubicBezTo>
                      <a:pt x="286" y="0"/>
                      <a:pt x="265" y="13"/>
                      <a:pt x="259" y="41"/>
                    </a:cubicBezTo>
                    <a:cubicBezTo>
                      <a:pt x="250" y="70"/>
                      <a:pt x="243" y="105"/>
                      <a:pt x="214" y="122"/>
                    </a:cubicBezTo>
                    <a:cubicBezTo>
                      <a:pt x="201" y="130"/>
                      <a:pt x="182" y="135"/>
                      <a:pt x="162" y="135"/>
                    </a:cubicBezTo>
                    <a:cubicBezTo>
                      <a:pt x="127" y="135"/>
                      <a:pt x="92" y="117"/>
                      <a:pt x="107" y="67"/>
                    </a:cubicBezTo>
                    <a:cubicBezTo>
                      <a:pt x="117" y="38"/>
                      <a:pt x="96" y="20"/>
                      <a:pt x="73" y="20"/>
                    </a:cubicBezTo>
                    <a:cubicBezTo>
                      <a:pt x="58" y="20"/>
                      <a:pt x="42" y="29"/>
                      <a:pt x="36" y="47"/>
                    </a:cubicBezTo>
                    <a:cubicBezTo>
                      <a:pt x="0" y="131"/>
                      <a:pt x="65" y="229"/>
                      <a:pt x="152" y="245"/>
                    </a:cubicBezTo>
                    <a:cubicBezTo>
                      <a:pt x="163" y="247"/>
                      <a:pt x="173" y="248"/>
                      <a:pt x="183" y="248"/>
                    </a:cubicBezTo>
                    <a:cubicBezTo>
                      <a:pt x="228" y="248"/>
                      <a:pt x="266" y="226"/>
                      <a:pt x="298" y="199"/>
                    </a:cubicBezTo>
                    <a:cubicBezTo>
                      <a:pt x="324" y="306"/>
                      <a:pt x="324" y="413"/>
                      <a:pt x="308" y="523"/>
                    </a:cubicBezTo>
                    <a:cubicBezTo>
                      <a:pt x="300" y="570"/>
                      <a:pt x="338" y="600"/>
                      <a:pt x="373" y="600"/>
                    </a:cubicBezTo>
                    <a:cubicBezTo>
                      <a:pt x="396" y="600"/>
                      <a:pt x="418" y="587"/>
                      <a:pt x="425" y="556"/>
                    </a:cubicBezTo>
                    <a:cubicBezTo>
                      <a:pt x="454" y="381"/>
                      <a:pt x="437" y="209"/>
                      <a:pt x="373" y="41"/>
                    </a:cubicBezTo>
                    <a:cubicBezTo>
                      <a:pt x="361" y="15"/>
                      <a:pt x="334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8207519" y="2885604"/>
                <a:ext cx="35987" cy="5910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00" extrusionOk="0">
                    <a:moveTo>
                      <a:pt x="272" y="153"/>
                    </a:moveTo>
                    <a:cubicBezTo>
                      <a:pt x="290" y="153"/>
                      <a:pt x="309" y="158"/>
                      <a:pt x="331" y="169"/>
                    </a:cubicBezTo>
                    <a:cubicBezTo>
                      <a:pt x="392" y="199"/>
                      <a:pt x="408" y="224"/>
                      <a:pt x="389" y="296"/>
                    </a:cubicBezTo>
                    <a:cubicBezTo>
                      <a:pt x="357" y="399"/>
                      <a:pt x="234" y="445"/>
                      <a:pt x="136" y="467"/>
                    </a:cubicBezTo>
                    <a:cubicBezTo>
                      <a:pt x="133" y="403"/>
                      <a:pt x="133" y="338"/>
                      <a:pt x="153" y="273"/>
                    </a:cubicBezTo>
                    <a:cubicBezTo>
                      <a:pt x="175" y="206"/>
                      <a:pt x="214" y="153"/>
                      <a:pt x="272" y="153"/>
                    </a:cubicBezTo>
                    <a:close/>
                    <a:moveTo>
                      <a:pt x="306" y="0"/>
                    </a:moveTo>
                    <a:cubicBezTo>
                      <a:pt x="215" y="0"/>
                      <a:pt x="127" y="57"/>
                      <a:pt x="72" y="134"/>
                    </a:cubicBezTo>
                    <a:cubicBezTo>
                      <a:pt x="63" y="121"/>
                      <a:pt x="49" y="115"/>
                      <a:pt x="36" y="115"/>
                    </a:cubicBezTo>
                    <a:cubicBezTo>
                      <a:pt x="18" y="115"/>
                      <a:pt x="0" y="127"/>
                      <a:pt x="0" y="153"/>
                    </a:cubicBezTo>
                    <a:cubicBezTo>
                      <a:pt x="0" y="383"/>
                      <a:pt x="7" y="610"/>
                      <a:pt x="13" y="840"/>
                    </a:cubicBezTo>
                    <a:cubicBezTo>
                      <a:pt x="13" y="880"/>
                      <a:pt x="41" y="899"/>
                      <a:pt x="70" y="899"/>
                    </a:cubicBezTo>
                    <a:cubicBezTo>
                      <a:pt x="95" y="899"/>
                      <a:pt x="121" y="885"/>
                      <a:pt x="130" y="856"/>
                    </a:cubicBezTo>
                    <a:cubicBezTo>
                      <a:pt x="162" y="772"/>
                      <a:pt x="159" y="685"/>
                      <a:pt x="149" y="597"/>
                    </a:cubicBezTo>
                    <a:cubicBezTo>
                      <a:pt x="298" y="561"/>
                      <a:pt x="467" y="493"/>
                      <a:pt x="515" y="331"/>
                    </a:cubicBezTo>
                    <a:cubicBezTo>
                      <a:pt x="548" y="218"/>
                      <a:pt x="509" y="79"/>
                      <a:pt x="402" y="24"/>
                    </a:cubicBezTo>
                    <a:cubicBezTo>
                      <a:pt x="371" y="7"/>
                      <a:pt x="338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8251123" y="2904582"/>
                <a:ext cx="60022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02" extrusionOk="0">
                    <a:moveTo>
                      <a:pt x="52" y="0"/>
                    </a:moveTo>
                    <a:cubicBezTo>
                      <a:pt x="7" y="0"/>
                      <a:pt x="0" y="72"/>
                      <a:pt x="39" y="78"/>
                    </a:cubicBezTo>
                    <a:cubicBezTo>
                      <a:pt x="295" y="143"/>
                      <a:pt x="574" y="162"/>
                      <a:pt x="833" y="201"/>
                    </a:cubicBezTo>
                    <a:cubicBezTo>
                      <a:pt x="836" y="202"/>
                      <a:pt x="839" y="202"/>
                      <a:pt x="842" y="202"/>
                    </a:cubicBezTo>
                    <a:cubicBezTo>
                      <a:pt x="914" y="202"/>
                      <a:pt x="911" y="87"/>
                      <a:pt x="839" y="78"/>
                    </a:cubicBezTo>
                    <a:cubicBezTo>
                      <a:pt x="577" y="49"/>
                      <a:pt x="311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8254472" y="2839702"/>
                <a:ext cx="49909" cy="5654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61" extrusionOk="0">
                    <a:moveTo>
                      <a:pt x="691" y="0"/>
                    </a:moveTo>
                    <a:cubicBezTo>
                      <a:pt x="674" y="0"/>
                      <a:pt x="657" y="9"/>
                      <a:pt x="646" y="29"/>
                    </a:cubicBezTo>
                    <a:cubicBezTo>
                      <a:pt x="545" y="233"/>
                      <a:pt x="474" y="454"/>
                      <a:pt x="390" y="671"/>
                    </a:cubicBezTo>
                    <a:cubicBezTo>
                      <a:pt x="277" y="483"/>
                      <a:pt x="176" y="289"/>
                      <a:pt x="79" y="94"/>
                    </a:cubicBezTo>
                    <a:cubicBezTo>
                      <a:pt x="72" y="82"/>
                      <a:pt x="60" y="77"/>
                      <a:pt x="48" y="77"/>
                    </a:cubicBezTo>
                    <a:cubicBezTo>
                      <a:pt x="24" y="77"/>
                      <a:pt x="0" y="96"/>
                      <a:pt x="11" y="123"/>
                    </a:cubicBezTo>
                    <a:cubicBezTo>
                      <a:pt x="102" y="370"/>
                      <a:pt x="228" y="600"/>
                      <a:pt x="354" y="833"/>
                    </a:cubicBezTo>
                    <a:cubicBezTo>
                      <a:pt x="364" y="851"/>
                      <a:pt x="386" y="861"/>
                      <a:pt x="408" y="861"/>
                    </a:cubicBezTo>
                    <a:cubicBezTo>
                      <a:pt x="428" y="861"/>
                      <a:pt x="449" y="852"/>
                      <a:pt x="458" y="833"/>
                    </a:cubicBezTo>
                    <a:cubicBezTo>
                      <a:pt x="568" y="596"/>
                      <a:pt x="704" y="331"/>
                      <a:pt x="753" y="75"/>
                    </a:cubicBezTo>
                    <a:cubicBezTo>
                      <a:pt x="759" y="34"/>
                      <a:pt x="724" y="0"/>
                      <a:pt x="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8305364" y="2821184"/>
                <a:ext cx="33032" cy="407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1" extrusionOk="0">
                    <a:moveTo>
                      <a:pt x="185" y="1"/>
                    </a:moveTo>
                    <a:cubicBezTo>
                      <a:pt x="131" y="1"/>
                      <a:pt x="80" y="27"/>
                      <a:pt x="65" y="88"/>
                    </a:cubicBezTo>
                    <a:cubicBezTo>
                      <a:pt x="57" y="121"/>
                      <a:pt x="88" y="149"/>
                      <a:pt x="116" y="149"/>
                    </a:cubicBezTo>
                    <a:cubicBezTo>
                      <a:pt x="129" y="149"/>
                      <a:pt x="142" y="142"/>
                      <a:pt x="150" y="127"/>
                    </a:cubicBezTo>
                    <a:cubicBezTo>
                      <a:pt x="157" y="109"/>
                      <a:pt x="171" y="101"/>
                      <a:pt x="185" y="101"/>
                    </a:cubicBezTo>
                    <a:cubicBezTo>
                      <a:pt x="207" y="101"/>
                      <a:pt x="230" y="120"/>
                      <a:pt x="234" y="149"/>
                    </a:cubicBezTo>
                    <a:cubicBezTo>
                      <a:pt x="237" y="195"/>
                      <a:pt x="201" y="240"/>
                      <a:pt x="172" y="266"/>
                    </a:cubicBezTo>
                    <a:cubicBezTo>
                      <a:pt x="124" y="315"/>
                      <a:pt x="69" y="357"/>
                      <a:pt x="23" y="409"/>
                    </a:cubicBezTo>
                    <a:cubicBezTo>
                      <a:pt x="0" y="438"/>
                      <a:pt x="0" y="483"/>
                      <a:pt x="36" y="506"/>
                    </a:cubicBezTo>
                    <a:cubicBezTo>
                      <a:pt x="141" y="566"/>
                      <a:pt x="263" y="620"/>
                      <a:pt x="386" y="620"/>
                    </a:cubicBezTo>
                    <a:cubicBezTo>
                      <a:pt x="396" y="620"/>
                      <a:pt x="405" y="620"/>
                      <a:pt x="415" y="619"/>
                    </a:cubicBezTo>
                    <a:cubicBezTo>
                      <a:pt x="483" y="616"/>
                      <a:pt x="503" y="515"/>
                      <a:pt x="435" y="499"/>
                    </a:cubicBezTo>
                    <a:cubicBezTo>
                      <a:pt x="341" y="483"/>
                      <a:pt x="256" y="467"/>
                      <a:pt x="169" y="434"/>
                    </a:cubicBezTo>
                    <a:cubicBezTo>
                      <a:pt x="273" y="337"/>
                      <a:pt x="409" y="217"/>
                      <a:pt x="324" y="72"/>
                    </a:cubicBezTo>
                    <a:cubicBezTo>
                      <a:pt x="296" y="27"/>
                      <a:pt x="239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8256836" y="2927171"/>
                <a:ext cx="58840" cy="526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01" extrusionOk="0">
                    <a:moveTo>
                      <a:pt x="237" y="1"/>
                    </a:moveTo>
                    <a:cubicBezTo>
                      <a:pt x="160" y="1"/>
                      <a:pt x="86" y="45"/>
                      <a:pt x="66" y="139"/>
                    </a:cubicBezTo>
                    <a:cubicBezTo>
                      <a:pt x="62" y="166"/>
                      <a:pt x="84" y="184"/>
                      <a:pt x="105" y="184"/>
                    </a:cubicBezTo>
                    <a:cubicBezTo>
                      <a:pt x="120" y="184"/>
                      <a:pt x="134" y="176"/>
                      <a:pt x="140" y="158"/>
                    </a:cubicBezTo>
                    <a:cubicBezTo>
                      <a:pt x="156" y="105"/>
                      <a:pt x="183" y="85"/>
                      <a:pt x="212" y="85"/>
                    </a:cubicBezTo>
                    <a:cubicBezTo>
                      <a:pt x="276" y="85"/>
                      <a:pt x="350" y="181"/>
                      <a:pt x="348" y="236"/>
                    </a:cubicBezTo>
                    <a:cubicBezTo>
                      <a:pt x="348" y="304"/>
                      <a:pt x="302" y="369"/>
                      <a:pt x="260" y="418"/>
                    </a:cubicBezTo>
                    <a:cubicBezTo>
                      <a:pt x="195" y="495"/>
                      <a:pt x="114" y="557"/>
                      <a:pt x="46" y="625"/>
                    </a:cubicBezTo>
                    <a:cubicBezTo>
                      <a:pt x="1" y="670"/>
                      <a:pt x="40" y="732"/>
                      <a:pt x="92" y="735"/>
                    </a:cubicBezTo>
                    <a:cubicBezTo>
                      <a:pt x="270" y="758"/>
                      <a:pt x="448" y="790"/>
                      <a:pt x="629" y="800"/>
                    </a:cubicBezTo>
                    <a:cubicBezTo>
                      <a:pt x="638" y="800"/>
                      <a:pt x="646" y="800"/>
                      <a:pt x="654" y="800"/>
                    </a:cubicBezTo>
                    <a:cubicBezTo>
                      <a:pt x="743" y="800"/>
                      <a:pt x="828" y="782"/>
                      <a:pt x="869" y="693"/>
                    </a:cubicBezTo>
                    <a:cubicBezTo>
                      <a:pt x="896" y="646"/>
                      <a:pt x="856" y="601"/>
                      <a:pt x="813" y="601"/>
                    </a:cubicBezTo>
                    <a:cubicBezTo>
                      <a:pt x="793" y="601"/>
                      <a:pt x="773" y="611"/>
                      <a:pt x="759" y="635"/>
                    </a:cubicBezTo>
                    <a:cubicBezTo>
                      <a:pt x="740" y="666"/>
                      <a:pt x="697" y="676"/>
                      <a:pt x="647" y="676"/>
                    </a:cubicBezTo>
                    <a:cubicBezTo>
                      <a:pt x="568" y="676"/>
                      <a:pt x="472" y="650"/>
                      <a:pt x="432" y="644"/>
                    </a:cubicBezTo>
                    <a:cubicBezTo>
                      <a:pt x="364" y="638"/>
                      <a:pt x="299" y="628"/>
                      <a:pt x="228" y="622"/>
                    </a:cubicBezTo>
                    <a:cubicBezTo>
                      <a:pt x="370" y="476"/>
                      <a:pt x="542" y="304"/>
                      <a:pt x="419" y="103"/>
                    </a:cubicBezTo>
                    <a:cubicBezTo>
                      <a:pt x="379" y="36"/>
                      <a:pt x="307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8313048" y="2875951"/>
                <a:ext cx="53258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35" extrusionOk="0">
                    <a:moveTo>
                      <a:pt x="481" y="1"/>
                    </a:moveTo>
                    <a:cubicBezTo>
                      <a:pt x="364" y="1"/>
                      <a:pt x="250" y="33"/>
                      <a:pt x="156" y="106"/>
                    </a:cubicBezTo>
                    <a:cubicBezTo>
                      <a:pt x="78" y="161"/>
                      <a:pt x="0" y="252"/>
                      <a:pt x="65" y="349"/>
                    </a:cubicBezTo>
                    <a:cubicBezTo>
                      <a:pt x="149" y="478"/>
                      <a:pt x="369" y="440"/>
                      <a:pt x="496" y="485"/>
                    </a:cubicBezTo>
                    <a:cubicBezTo>
                      <a:pt x="593" y="524"/>
                      <a:pt x="645" y="566"/>
                      <a:pt x="635" y="676"/>
                    </a:cubicBezTo>
                    <a:cubicBezTo>
                      <a:pt x="629" y="776"/>
                      <a:pt x="577" y="838"/>
                      <a:pt x="473" y="864"/>
                    </a:cubicBezTo>
                    <a:cubicBezTo>
                      <a:pt x="376" y="887"/>
                      <a:pt x="305" y="864"/>
                      <a:pt x="214" y="912"/>
                    </a:cubicBezTo>
                    <a:cubicBezTo>
                      <a:pt x="153" y="946"/>
                      <a:pt x="191" y="1035"/>
                      <a:pt x="250" y="1035"/>
                    </a:cubicBezTo>
                    <a:cubicBezTo>
                      <a:pt x="260" y="1035"/>
                      <a:pt x="271" y="1032"/>
                      <a:pt x="282" y="1026"/>
                    </a:cubicBezTo>
                    <a:cubicBezTo>
                      <a:pt x="360" y="981"/>
                      <a:pt x="473" y="1003"/>
                      <a:pt x="557" y="971"/>
                    </a:cubicBezTo>
                    <a:cubicBezTo>
                      <a:pt x="616" y="951"/>
                      <a:pt x="667" y="916"/>
                      <a:pt x="710" y="870"/>
                    </a:cubicBezTo>
                    <a:cubicBezTo>
                      <a:pt x="778" y="789"/>
                      <a:pt x="810" y="679"/>
                      <a:pt x="771" y="576"/>
                    </a:cubicBezTo>
                    <a:cubicBezTo>
                      <a:pt x="726" y="459"/>
                      <a:pt x="612" y="388"/>
                      <a:pt x="499" y="355"/>
                    </a:cubicBezTo>
                    <a:cubicBezTo>
                      <a:pt x="454" y="346"/>
                      <a:pt x="405" y="336"/>
                      <a:pt x="356" y="333"/>
                    </a:cubicBezTo>
                    <a:cubicBezTo>
                      <a:pt x="269" y="320"/>
                      <a:pt x="240" y="349"/>
                      <a:pt x="246" y="239"/>
                    </a:cubicBezTo>
                    <a:cubicBezTo>
                      <a:pt x="253" y="141"/>
                      <a:pt x="295" y="125"/>
                      <a:pt x="389" y="96"/>
                    </a:cubicBezTo>
                    <a:cubicBezTo>
                      <a:pt x="437" y="82"/>
                      <a:pt x="487" y="78"/>
                      <a:pt x="536" y="78"/>
                    </a:cubicBezTo>
                    <a:cubicBezTo>
                      <a:pt x="556" y="78"/>
                      <a:pt x="576" y="79"/>
                      <a:pt x="596" y="80"/>
                    </a:cubicBezTo>
                    <a:cubicBezTo>
                      <a:pt x="597" y="80"/>
                      <a:pt x="598" y="80"/>
                      <a:pt x="599" y="80"/>
                    </a:cubicBezTo>
                    <a:cubicBezTo>
                      <a:pt x="636" y="80"/>
                      <a:pt x="644" y="15"/>
                      <a:pt x="603" y="12"/>
                    </a:cubicBezTo>
                    <a:cubicBezTo>
                      <a:pt x="562" y="4"/>
                      <a:pt x="521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"/>
            <p:cNvGrpSpPr/>
            <p:nvPr/>
          </p:nvGrpSpPr>
          <p:grpSpPr>
            <a:xfrm rot="1967023">
              <a:off x="-715268" y="3814614"/>
              <a:ext cx="1107620" cy="218172"/>
              <a:chOff x="4737493" y="4305992"/>
              <a:chExt cx="547410" cy="107830"/>
            </a:xfrm>
          </p:grpSpPr>
          <p:sp>
            <p:nvSpPr>
              <p:cNvPr id="218" name="Google Shape;218;p2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"/>
            <p:cNvGrpSpPr/>
            <p:nvPr/>
          </p:nvGrpSpPr>
          <p:grpSpPr>
            <a:xfrm rot="-4946701">
              <a:off x="-318237" y="4951265"/>
              <a:ext cx="979619" cy="216229"/>
              <a:chOff x="7968422" y="675563"/>
              <a:chExt cx="462304" cy="102049"/>
            </a:xfrm>
          </p:grpSpPr>
          <p:sp>
            <p:nvSpPr>
              <p:cNvPr id="232" name="Google Shape;232;p2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2"/>
            <p:cNvGrpSpPr/>
            <p:nvPr/>
          </p:nvGrpSpPr>
          <p:grpSpPr>
            <a:xfrm rot="-5138042">
              <a:off x="2079219" y="4713580"/>
              <a:ext cx="461598" cy="269558"/>
              <a:chOff x="5999959" y="663349"/>
              <a:chExt cx="216246" cy="126280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4"/>
        </a:solidFill>
        <a:effectLst/>
      </p:bgPr>
    </p:bg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6" name="Google Shape;3746;p3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7" name="Google Shape;3747;p33"/>
          <p:cNvGrpSpPr/>
          <p:nvPr/>
        </p:nvGrpSpPr>
        <p:grpSpPr>
          <a:xfrm>
            <a:off x="5319133" y="-315006"/>
            <a:ext cx="4231242" cy="5380133"/>
            <a:chOff x="5319133" y="-315006"/>
            <a:chExt cx="4231242" cy="5380133"/>
          </a:xfrm>
        </p:grpSpPr>
        <p:grpSp>
          <p:nvGrpSpPr>
            <p:cNvPr id="3748" name="Google Shape;3748;p33"/>
            <p:cNvGrpSpPr/>
            <p:nvPr/>
          </p:nvGrpSpPr>
          <p:grpSpPr>
            <a:xfrm rot="1737330">
              <a:off x="8451128" y="2073572"/>
              <a:ext cx="1115783" cy="219789"/>
              <a:chOff x="4737493" y="4305992"/>
              <a:chExt cx="547410" cy="107830"/>
            </a:xfrm>
          </p:grpSpPr>
          <p:sp>
            <p:nvSpPr>
              <p:cNvPr id="3749" name="Google Shape;3749;p33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3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3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3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3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3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3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3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3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3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3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3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3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2" name="Google Shape;3762;p33"/>
            <p:cNvGrpSpPr/>
            <p:nvPr/>
          </p:nvGrpSpPr>
          <p:grpSpPr>
            <a:xfrm rot="-1492893">
              <a:off x="8502898" y="2646172"/>
              <a:ext cx="624817" cy="305315"/>
              <a:chOff x="7053208" y="3451133"/>
              <a:chExt cx="306539" cy="149789"/>
            </a:xfrm>
          </p:grpSpPr>
          <p:sp>
            <p:nvSpPr>
              <p:cNvPr id="3763" name="Google Shape;3763;p33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3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3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3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3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3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3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3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3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2" name="Google Shape;3772;p33"/>
            <p:cNvGrpSpPr/>
            <p:nvPr/>
          </p:nvGrpSpPr>
          <p:grpSpPr>
            <a:xfrm rot="-1892970">
              <a:off x="7654304" y="4754269"/>
              <a:ext cx="522017" cy="188198"/>
              <a:chOff x="3781827" y="2039675"/>
              <a:chExt cx="256107" cy="92332"/>
            </a:xfrm>
          </p:grpSpPr>
          <p:sp>
            <p:nvSpPr>
              <p:cNvPr id="3773" name="Google Shape;3773;p33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3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3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3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3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8" name="Google Shape;3778;p33"/>
            <p:cNvGrpSpPr/>
            <p:nvPr/>
          </p:nvGrpSpPr>
          <p:grpSpPr>
            <a:xfrm rot="2455194">
              <a:off x="5357293" y="-156042"/>
              <a:ext cx="516804" cy="309334"/>
              <a:chOff x="4884983" y="2824599"/>
              <a:chExt cx="253545" cy="151760"/>
            </a:xfrm>
          </p:grpSpPr>
          <p:sp>
            <p:nvSpPr>
              <p:cNvPr id="3779" name="Google Shape;3779;p33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3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3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3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3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3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3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3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3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8" name="Google Shape;3788;p33"/>
            <p:cNvGrpSpPr/>
            <p:nvPr/>
          </p:nvGrpSpPr>
          <p:grpSpPr>
            <a:xfrm rot="2529989">
              <a:off x="8804591" y="4314659"/>
              <a:ext cx="516004" cy="309202"/>
              <a:chOff x="5983345" y="4283994"/>
              <a:chExt cx="253151" cy="151694"/>
            </a:xfrm>
          </p:grpSpPr>
          <p:sp>
            <p:nvSpPr>
              <p:cNvPr id="3789" name="Google Shape;3789;p33"/>
              <p:cNvSpPr/>
              <p:nvPr/>
            </p:nvSpPr>
            <p:spPr>
              <a:xfrm>
                <a:off x="5983345" y="4330552"/>
                <a:ext cx="4301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44" extrusionOk="0">
                    <a:moveTo>
                      <a:pt x="138" y="1"/>
                    </a:moveTo>
                    <a:cubicBezTo>
                      <a:pt x="123" y="1"/>
                      <a:pt x="107" y="11"/>
                      <a:pt x="104" y="32"/>
                    </a:cubicBezTo>
                    <a:lnTo>
                      <a:pt x="94" y="32"/>
                    </a:lnTo>
                    <a:cubicBezTo>
                      <a:pt x="30" y="32"/>
                      <a:pt x="30" y="130"/>
                      <a:pt x="94" y="133"/>
                    </a:cubicBezTo>
                    <a:lnTo>
                      <a:pt x="101" y="133"/>
                    </a:lnTo>
                    <a:cubicBezTo>
                      <a:pt x="94" y="292"/>
                      <a:pt x="88" y="447"/>
                      <a:pt x="78" y="606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27"/>
                      <a:pt x="1" y="1082"/>
                      <a:pt x="4" y="1121"/>
                    </a:cubicBezTo>
                    <a:cubicBezTo>
                      <a:pt x="17" y="1219"/>
                      <a:pt x="127" y="1244"/>
                      <a:pt x="245" y="1244"/>
                    </a:cubicBezTo>
                    <a:cubicBezTo>
                      <a:pt x="353" y="1244"/>
                      <a:pt x="468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5" y="1096"/>
                    </a:cubicBezTo>
                    <a:cubicBezTo>
                      <a:pt x="420" y="1096"/>
                      <a:pt x="359" y="1103"/>
                      <a:pt x="302" y="1103"/>
                    </a:cubicBezTo>
                    <a:cubicBezTo>
                      <a:pt x="266" y="1103"/>
                      <a:pt x="232" y="1100"/>
                      <a:pt x="201" y="1092"/>
                    </a:cubicBezTo>
                    <a:cubicBezTo>
                      <a:pt x="111" y="1069"/>
                      <a:pt x="150" y="1098"/>
                      <a:pt x="143" y="1004"/>
                    </a:cubicBezTo>
                    <a:cubicBezTo>
                      <a:pt x="133" y="936"/>
                      <a:pt x="159" y="855"/>
                      <a:pt x="166" y="784"/>
                    </a:cubicBezTo>
                    <a:cubicBezTo>
                      <a:pt x="169" y="761"/>
                      <a:pt x="169" y="732"/>
                      <a:pt x="169" y="709"/>
                    </a:cubicBezTo>
                    <a:cubicBezTo>
                      <a:pt x="226" y="713"/>
                      <a:pt x="283" y="716"/>
                      <a:pt x="339" y="716"/>
                    </a:cubicBezTo>
                    <a:cubicBezTo>
                      <a:pt x="385" y="716"/>
                      <a:pt x="431" y="714"/>
                      <a:pt x="477" y="709"/>
                    </a:cubicBezTo>
                    <a:cubicBezTo>
                      <a:pt x="538" y="700"/>
                      <a:pt x="542" y="612"/>
                      <a:pt x="477" y="612"/>
                    </a:cubicBezTo>
                    <a:cubicBezTo>
                      <a:pt x="376" y="616"/>
                      <a:pt x="276" y="622"/>
                      <a:pt x="179" y="622"/>
                    </a:cubicBezTo>
                    <a:cubicBezTo>
                      <a:pt x="185" y="460"/>
                      <a:pt x="188" y="305"/>
                      <a:pt x="182" y="143"/>
                    </a:cubicBezTo>
                    <a:lnTo>
                      <a:pt x="182" y="143"/>
                    </a:lnTo>
                    <a:cubicBezTo>
                      <a:pt x="318" y="152"/>
                      <a:pt x="454" y="162"/>
                      <a:pt x="590" y="165"/>
                    </a:cubicBezTo>
                    <a:cubicBezTo>
                      <a:pt x="655" y="165"/>
                      <a:pt x="652" y="55"/>
                      <a:pt x="584" y="49"/>
                    </a:cubicBezTo>
                    <a:cubicBezTo>
                      <a:pt x="444" y="36"/>
                      <a:pt x="308" y="36"/>
                      <a:pt x="169" y="32"/>
                    </a:cubicBezTo>
                    <a:cubicBezTo>
                      <a:pt x="167" y="11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3"/>
              <p:cNvSpPr/>
              <p:nvPr/>
            </p:nvSpPr>
            <p:spPr>
              <a:xfrm>
                <a:off x="6036733" y="4378752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8" y="1"/>
                      <a:pt x="1" y="12"/>
                      <a:pt x="1" y="37"/>
                    </a:cubicBezTo>
                    <a:cubicBezTo>
                      <a:pt x="1" y="160"/>
                      <a:pt x="17" y="277"/>
                      <a:pt x="33" y="400"/>
                    </a:cubicBezTo>
                    <a:cubicBezTo>
                      <a:pt x="33" y="413"/>
                      <a:pt x="36" y="419"/>
                      <a:pt x="36" y="432"/>
                    </a:cubicBezTo>
                    <a:cubicBezTo>
                      <a:pt x="41" y="459"/>
                      <a:pt x="62" y="471"/>
                      <a:pt x="84" y="471"/>
                    </a:cubicBezTo>
                    <a:cubicBezTo>
                      <a:pt x="113" y="471"/>
                      <a:pt x="143" y="452"/>
                      <a:pt x="143" y="419"/>
                    </a:cubicBezTo>
                    <a:cubicBezTo>
                      <a:pt x="137" y="335"/>
                      <a:pt x="159" y="160"/>
                      <a:pt x="273" y="141"/>
                    </a:cubicBezTo>
                    <a:cubicBezTo>
                      <a:pt x="280" y="139"/>
                      <a:pt x="286" y="138"/>
                      <a:pt x="292" y="138"/>
                    </a:cubicBezTo>
                    <a:cubicBezTo>
                      <a:pt x="379" y="138"/>
                      <a:pt x="396" y="280"/>
                      <a:pt x="396" y="371"/>
                    </a:cubicBezTo>
                    <a:cubicBezTo>
                      <a:pt x="386" y="384"/>
                      <a:pt x="376" y="403"/>
                      <a:pt x="380" y="426"/>
                    </a:cubicBezTo>
                    <a:cubicBezTo>
                      <a:pt x="386" y="442"/>
                      <a:pt x="393" y="455"/>
                      <a:pt x="406" y="468"/>
                    </a:cubicBezTo>
                    <a:cubicBezTo>
                      <a:pt x="418" y="480"/>
                      <a:pt x="433" y="485"/>
                      <a:pt x="448" y="485"/>
                    </a:cubicBezTo>
                    <a:cubicBezTo>
                      <a:pt x="452" y="485"/>
                      <a:pt x="456" y="485"/>
                      <a:pt x="461" y="484"/>
                    </a:cubicBezTo>
                    <a:cubicBezTo>
                      <a:pt x="467" y="484"/>
                      <a:pt x="467" y="484"/>
                      <a:pt x="470" y="481"/>
                    </a:cubicBezTo>
                    <a:cubicBezTo>
                      <a:pt x="490" y="478"/>
                      <a:pt x="509" y="461"/>
                      <a:pt x="509" y="439"/>
                    </a:cubicBezTo>
                    <a:cubicBezTo>
                      <a:pt x="532" y="279"/>
                      <a:pt x="481" y="14"/>
                      <a:pt x="280" y="14"/>
                    </a:cubicBezTo>
                    <a:cubicBezTo>
                      <a:pt x="278" y="14"/>
                      <a:pt x="275" y="14"/>
                      <a:pt x="273" y="14"/>
                    </a:cubicBezTo>
                    <a:cubicBezTo>
                      <a:pt x="189" y="18"/>
                      <a:pt x="127" y="73"/>
                      <a:pt x="85" y="141"/>
                    </a:cubicBezTo>
                    <a:cubicBezTo>
                      <a:pt x="82" y="108"/>
                      <a:pt x="78" y="76"/>
                      <a:pt x="78" y="37"/>
                    </a:cubicBezTo>
                    <a:cubicBezTo>
                      <a:pt x="77" y="14"/>
                      <a:pt x="56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3"/>
              <p:cNvSpPr/>
              <p:nvPr/>
            </p:nvSpPr>
            <p:spPr>
              <a:xfrm>
                <a:off x="6060177" y="4360628"/>
                <a:ext cx="35462" cy="110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8" extrusionOk="0">
                    <a:moveTo>
                      <a:pt x="444" y="0"/>
                    </a:moveTo>
                    <a:cubicBezTo>
                      <a:pt x="439" y="0"/>
                      <a:pt x="433" y="1"/>
                      <a:pt x="428" y="2"/>
                    </a:cubicBezTo>
                    <a:cubicBezTo>
                      <a:pt x="408" y="9"/>
                      <a:pt x="402" y="25"/>
                      <a:pt x="398" y="41"/>
                    </a:cubicBezTo>
                    <a:cubicBezTo>
                      <a:pt x="392" y="41"/>
                      <a:pt x="392" y="41"/>
                      <a:pt x="389" y="44"/>
                    </a:cubicBezTo>
                    <a:cubicBezTo>
                      <a:pt x="369" y="47"/>
                      <a:pt x="347" y="47"/>
                      <a:pt x="327" y="51"/>
                    </a:cubicBezTo>
                    <a:cubicBezTo>
                      <a:pt x="298" y="54"/>
                      <a:pt x="266" y="60"/>
                      <a:pt x="240" y="60"/>
                    </a:cubicBezTo>
                    <a:cubicBezTo>
                      <a:pt x="175" y="67"/>
                      <a:pt x="113" y="70"/>
                      <a:pt x="49" y="83"/>
                    </a:cubicBezTo>
                    <a:cubicBezTo>
                      <a:pt x="0" y="93"/>
                      <a:pt x="13" y="167"/>
                      <a:pt x="62" y="167"/>
                    </a:cubicBezTo>
                    <a:cubicBezTo>
                      <a:pt x="143" y="164"/>
                      <a:pt x="217" y="158"/>
                      <a:pt x="298" y="151"/>
                    </a:cubicBezTo>
                    <a:cubicBezTo>
                      <a:pt x="309" y="150"/>
                      <a:pt x="321" y="150"/>
                      <a:pt x="332" y="150"/>
                    </a:cubicBezTo>
                    <a:cubicBezTo>
                      <a:pt x="340" y="150"/>
                      <a:pt x="348" y="150"/>
                      <a:pt x="356" y="150"/>
                    </a:cubicBezTo>
                    <a:cubicBezTo>
                      <a:pt x="396" y="150"/>
                      <a:pt x="437" y="149"/>
                      <a:pt x="470" y="132"/>
                    </a:cubicBezTo>
                    <a:cubicBezTo>
                      <a:pt x="539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3"/>
              <p:cNvSpPr/>
              <p:nvPr/>
            </p:nvSpPr>
            <p:spPr>
              <a:xfrm>
                <a:off x="6047568" y="4348545"/>
                <a:ext cx="44787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31" extrusionOk="0">
                    <a:moveTo>
                      <a:pt x="161" y="0"/>
                    </a:moveTo>
                    <a:cubicBezTo>
                      <a:pt x="124" y="0"/>
                      <a:pt x="87" y="1"/>
                      <a:pt x="49" y="1"/>
                    </a:cubicBezTo>
                    <a:cubicBezTo>
                      <a:pt x="1" y="1"/>
                      <a:pt x="1" y="73"/>
                      <a:pt x="49" y="76"/>
                    </a:cubicBezTo>
                    <a:cubicBezTo>
                      <a:pt x="237" y="92"/>
                      <a:pt x="422" y="118"/>
                      <a:pt x="610" y="131"/>
                    </a:cubicBezTo>
                    <a:cubicBezTo>
                      <a:pt x="671" y="131"/>
                      <a:pt x="681" y="37"/>
                      <a:pt x="626" y="31"/>
                    </a:cubicBezTo>
                    <a:cubicBezTo>
                      <a:pt x="475" y="7"/>
                      <a:pt x="31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3"/>
              <p:cNvSpPr/>
              <p:nvPr/>
            </p:nvSpPr>
            <p:spPr>
              <a:xfrm>
                <a:off x="6106341" y="4364502"/>
                <a:ext cx="123591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48" extrusionOk="0">
                    <a:moveTo>
                      <a:pt x="1719" y="1"/>
                    </a:moveTo>
                    <a:cubicBezTo>
                      <a:pt x="1701" y="1"/>
                      <a:pt x="1686" y="7"/>
                      <a:pt x="1675" y="18"/>
                    </a:cubicBezTo>
                    <a:cubicBezTo>
                      <a:pt x="1363" y="12"/>
                      <a:pt x="1050" y="6"/>
                      <a:pt x="738" y="6"/>
                    </a:cubicBezTo>
                    <a:cubicBezTo>
                      <a:pt x="510" y="6"/>
                      <a:pt x="282" y="9"/>
                      <a:pt x="55" y="18"/>
                    </a:cubicBezTo>
                    <a:cubicBezTo>
                      <a:pt x="0" y="18"/>
                      <a:pt x="0" y="102"/>
                      <a:pt x="55" y="102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81" y="37"/>
                      <a:pt x="1811" y="21"/>
                    </a:cubicBezTo>
                    <a:cubicBezTo>
                      <a:pt x="1782" y="14"/>
                      <a:pt x="1756" y="8"/>
                      <a:pt x="1730" y="1"/>
                    </a:cubicBezTo>
                    <a:cubicBezTo>
                      <a:pt x="1726" y="1"/>
                      <a:pt x="1722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3"/>
              <p:cNvSpPr/>
              <p:nvPr/>
            </p:nvSpPr>
            <p:spPr>
              <a:xfrm>
                <a:off x="6125910" y="4289116"/>
                <a:ext cx="4097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57" extrusionOk="0">
                    <a:moveTo>
                      <a:pt x="182" y="1"/>
                    </a:moveTo>
                    <a:cubicBezTo>
                      <a:pt x="159" y="1"/>
                      <a:pt x="138" y="15"/>
                      <a:pt x="130" y="45"/>
                    </a:cubicBezTo>
                    <a:cubicBezTo>
                      <a:pt x="52" y="362"/>
                      <a:pt x="0" y="693"/>
                      <a:pt x="7" y="1020"/>
                    </a:cubicBezTo>
                    <a:cubicBezTo>
                      <a:pt x="7" y="1044"/>
                      <a:pt x="25" y="1056"/>
                      <a:pt x="44" y="1056"/>
                    </a:cubicBezTo>
                    <a:cubicBezTo>
                      <a:pt x="63" y="1056"/>
                      <a:pt x="83" y="1044"/>
                      <a:pt x="84" y="1020"/>
                    </a:cubicBezTo>
                    <a:cubicBezTo>
                      <a:pt x="88" y="958"/>
                      <a:pt x="97" y="893"/>
                      <a:pt x="104" y="832"/>
                    </a:cubicBezTo>
                    <a:cubicBezTo>
                      <a:pt x="107" y="833"/>
                      <a:pt x="109" y="833"/>
                      <a:pt x="112" y="833"/>
                    </a:cubicBezTo>
                    <a:cubicBezTo>
                      <a:pt x="141" y="833"/>
                      <a:pt x="166" y="791"/>
                      <a:pt x="136" y="767"/>
                    </a:cubicBezTo>
                    <a:cubicBezTo>
                      <a:pt x="126" y="757"/>
                      <a:pt x="130" y="735"/>
                      <a:pt x="149" y="715"/>
                    </a:cubicBezTo>
                    <a:cubicBezTo>
                      <a:pt x="275" y="790"/>
                      <a:pt x="392" y="864"/>
                      <a:pt x="505" y="955"/>
                    </a:cubicBezTo>
                    <a:cubicBezTo>
                      <a:pt x="520" y="966"/>
                      <a:pt x="534" y="970"/>
                      <a:pt x="547" y="970"/>
                    </a:cubicBezTo>
                    <a:cubicBezTo>
                      <a:pt x="593" y="970"/>
                      <a:pt x="623" y="913"/>
                      <a:pt x="580" y="877"/>
                    </a:cubicBezTo>
                    <a:cubicBezTo>
                      <a:pt x="467" y="796"/>
                      <a:pt x="343" y="725"/>
                      <a:pt x="217" y="663"/>
                    </a:cubicBezTo>
                    <a:cubicBezTo>
                      <a:pt x="262" y="631"/>
                      <a:pt x="311" y="599"/>
                      <a:pt x="324" y="589"/>
                    </a:cubicBezTo>
                    <a:cubicBezTo>
                      <a:pt x="395" y="537"/>
                      <a:pt x="473" y="492"/>
                      <a:pt x="535" y="433"/>
                    </a:cubicBezTo>
                    <a:cubicBezTo>
                      <a:pt x="567" y="398"/>
                      <a:pt x="536" y="350"/>
                      <a:pt x="497" y="350"/>
                    </a:cubicBezTo>
                    <a:cubicBezTo>
                      <a:pt x="489" y="350"/>
                      <a:pt x="481" y="351"/>
                      <a:pt x="473" y="356"/>
                    </a:cubicBezTo>
                    <a:cubicBezTo>
                      <a:pt x="405" y="391"/>
                      <a:pt x="343" y="450"/>
                      <a:pt x="279" y="492"/>
                    </a:cubicBezTo>
                    <a:cubicBezTo>
                      <a:pt x="233" y="531"/>
                      <a:pt x="181" y="563"/>
                      <a:pt x="136" y="602"/>
                    </a:cubicBezTo>
                    <a:cubicBezTo>
                      <a:pt x="162" y="450"/>
                      <a:pt x="188" y="297"/>
                      <a:pt x="227" y="148"/>
                    </a:cubicBezTo>
                    <a:cubicBezTo>
                      <a:pt x="249" y="142"/>
                      <a:pt x="269" y="116"/>
                      <a:pt x="259" y="84"/>
                    </a:cubicBezTo>
                    <a:cubicBezTo>
                      <a:pt x="256" y="71"/>
                      <a:pt x="249" y="61"/>
                      <a:pt x="243" y="45"/>
                    </a:cubicBezTo>
                    <a:cubicBezTo>
                      <a:pt x="231" y="16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3"/>
              <p:cNvSpPr/>
              <p:nvPr/>
            </p:nvSpPr>
            <p:spPr>
              <a:xfrm>
                <a:off x="6164917" y="4320242"/>
                <a:ext cx="41372" cy="2764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1" extrusionOk="0">
                    <a:moveTo>
                      <a:pt x="201" y="1"/>
                    </a:moveTo>
                    <a:cubicBezTo>
                      <a:pt x="172" y="1"/>
                      <a:pt x="143" y="37"/>
                      <a:pt x="158" y="66"/>
                    </a:cubicBezTo>
                    <a:cubicBezTo>
                      <a:pt x="184" y="115"/>
                      <a:pt x="209" y="160"/>
                      <a:pt x="239" y="209"/>
                    </a:cubicBezTo>
                    <a:cubicBezTo>
                      <a:pt x="180" y="244"/>
                      <a:pt x="119" y="277"/>
                      <a:pt x="47" y="303"/>
                    </a:cubicBezTo>
                    <a:cubicBezTo>
                      <a:pt x="0" y="320"/>
                      <a:pt x="15" y="389"/>
                      <a:pt x="59" y="389"/>
                    </a:cubicBezTo>
                    <a:cubicBezTo>
                      <a:pt x="64" y="389"/>
                      <a:pt x="68" y="388"/>
                      <a:pt x="73" y="387"/>
                    </a:cubicBezTo>
                    <a:cubicBezTo>
                      <a:pt x="145" y="361"/>
                      <a:pt x="222" y="329"/>
                      <a:pt x="297" y="293"/>
                    </a:cubicBezTo>
                    <a:cubicBezTo>
                      <a:pt x="303" y="306"/>
                      <a:pt x="307" y="313"/>
                      <a:pt x="313" y="322"/>
                    </a:cubicBezTo>
                    <a:cubicBezTo>
                      <a:pt x="303" y="335"/>
                      <a:pt x="300" y="351"/>
                      <a:pt x="303" y="368"/>
                    </a:cubicBezTo>
                    <a:cubicBezTo>
                      <a:pt x="311" y="405"/>
                      <a:pt x="336" y="421"/>
                      <a:pt x="362" y="421"/>
                    </a:cubicBezTo>
                    <a:cubicBezTo>
                      <a:pt x="402" y="421"/>
                      <a:pt x="443" y="384"/>
                      <a:pt x="430" y="329"/>
                    </a:cubicBezTo>
                    <a:cubicBezTo>
                      <a:pt x="420" y="303"/>
                      <a:pt x="404" y="274"/>
                      <a:pt x="384" y="244"/>
                    </a:cubicBezTo>
                    <a:cubicBezTo>
                      <a:pt x="459" y="199"/>
                      <a:pt x="530" y="151"/>
                      <a:pt x="592" y="95"/>
                    </a:cubicBezTo>
                    <a:cubicBezTo>
                      <a:pt x="629" y="63"/>
                      <a:pt x="596" y="7"/>
                      <a:pt x="555" y="7"/>
                    </a:cubicBezTo>
                    <a:cubicBezTo>
                      <a:pt x="547" y="7"/>
                      <a:pt x="538" y="9"/>
                      <a:pt x="530" y="14"/>
                    </a:cubicBezTo>
                    <a:cubicBezTo>
                      <a:pt x="462" y="63"/>
                      <a:pt x="394" y="112"/>
                      <a:pt x="326" y="157"/>
                    </a:cubicBezTo>
                    <a:cubicBezTo>
                      <a:pt x="294" y="108"/>
                      <a:pt x="261" y="60"/>
                      <a:pt x="229" y="14"/>
                    </a:cubicBezTo>
                    <a:cubicBezTo>
                      <a:pt x="221" y="5"/>
                      <a:pt x="21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3"/>
              <p:cNvSpPr/>
              <p:nvPr/>
            </p:nvSpPr>
            <p:spPr>
              <a:xfrm>
                <a:off x="6193089" y="4283994"/>
                <a:ext cx="43408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12" extrusionOk="0">
                    <a:moveTo>
                      <a:pt x="133" y="0"/>
                    </a:moveTo>
                    <a:cubicBezTo>
                      <a:pt x="64" y="0"/>
                      <a:pt x="1" y="44"/>
                      <a:pt x="10" y="132"/>
                    </a:cubicBezTo>
                    <a:cubicBezTo>
                      <a:pt x="12" y="157"/>
                      <a:pt x="32" y="171"/>
                      <a:pt x="51" y="171"/>
                    </a:cubicBezTo>
                    <a:cubicBezTo>
                      <a:pt x="68" y="171"/>
                      <a:pt x="85" y="159"/>
                      <a:pt x="85" y="132"/>
                    </a:cubicBezTo>
                    <a:cubicBezTo>
                      <a:pt x="109" y="115"/>
                      <a:pt x="130" y="106"/>
                      <a:pt x="146" y="106"/>
                    </a:cubicBezTo>
                    <a:cubicBezTo>
                      <a:pt x="168" y="106"/>
                      <a:pt x="183" y="124"/>
                      <a:pt x="189" y="162"/>
                    </a:cubicBezTo>
                    <a:cubicBezTo>
                      <a:pt x="192" y="194"/>
                      <a:pt x="192" y="226"/>
                      <a:pt x="182" y="259"/>
                    </a:cubicBezTo>
                    <a:cubicBezTo>
                      <a:pt x="179" y="288"/>
                      <a:pt x="172" y="311"/>
                      <a:pt x="166" y="340"/>
                    </a:cubicBezTo>
                    <a:cubicBezTo>
                      <a:pt x="163" y="388"/>
                      <a:pt x="166" y="437"/>
                      <a:pt x="208" y="469"/>
                    </a:cubicBezTo>
                    <a:cubicBezTo>
                      <a:pt x="243" y="500"/>
                      <a:pt x="293" y="511"/>
                      <a:pt x="347" y="511"/>
                    </a:cubicBezTo>
                    <a:cubicBezTo>
                      <a:pt x="430" y="511"/>
                      <a:pt x="522" y="486"/>
                      <a:pt x="581" y="466"/>
                    </a:cubicBezTo>
                    <a:cubicBezTo>
                      <a:pt x="661" y="442"/>
                      <a:pt x="638" y="340"/>
                      <a:pt x="574" y="340"/>
                    </a:cubicBezTo>
                    <a:cubicBezTo>
                      <a:pt x="568" y="340"/>
                      <a:pt x="561" y="341"/>
                      <a:pt x="555" y="343"/>
                    </a:cubicBezTo>
                    <a:cubicBezTo>
                      <a:pt x="501" y="364"/>
                      <a:pt x="441" y="382"/>
                      <a:pt x="381" y="382"/>
                    </a:cubicBezTo>
                    <a:cubicBezTo>
                      <a:pt x="376" y="382"/>
                      <a:pt x="372" y="382"/>
                      <a:pt x="367" y="382"/>
                    </a:cubicBezTo>
                    <a:cubicBezTo>
                      <a:pt x="279" y="375"/>
                      <a:pt x="292" y="356"/>
                      <a:pt x="302" y="278"/>
                    </a:cubicBezTo>
                    <a:cubicBezTo>
                      <a:pt x="309" y="204"/>
                      <a:pt x="309" y="123"/>
                      <a:pt x="257" y="58"/>
                    </a:cubicBezTo>
                    <a:cubicBezTo>
                      <a:pt x="226" y="19"/>
                      <a:pt x="178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3"/>
              <p:cNvSpPr/>
              <p:nvPr/>
            </p:nvSpPr>
            <p:spPr>
              <a:xfrm>
                <a:off x="6153491" y="4377964"/>
                <a:ext cx="72434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30" y="224"/>
                    </a:cubicBezTo>
                    <a:cubicBezTo>
                      <a:pt x="0" y="257"/>
                      <a:pt x="28" y="297"/>
                      <a:pt x="61" y="297"/>
                    </a:cubicBezTo>
                    <a:cubicBezTo>
                      <a:pt x="70" y="297"/>
                      <a:pt x="80" y="294"/>
                      <a:pt x="89" y="286"/>
                    </a:cubicBezTo>
                    <a:cubicBezTo>
                      <a:pt x="134" y="240"/>
                      <a:pt x="199" y="159"/>
                      <a:pt x="264" y="143"/>
                    </a:cubicBezTo>
                    <a:cubicBezTo>
                      <a:pt x="298" y="136"/>
                      <a:pt x="326" y="133"/>
                      <a:pt x="349" y="133"/>
                    </a:cubicBezTo>
                    <a:cubicBezTo>
                      <a:pt x="515" y="133"/>
                      <a:pt x="420" y="292"/>
                      <a:pt x="380" y="383"/>
                    </a:cubicBezTo>
                    <a:cubicBezTo>
                      <a:pt x="325" y="525"/>
                      <a:pt x="247" y="655"/>
                      <a:pt x="160" y="781"/>
                    </a:cubicBezTo>
                    <a:cubicBezTo>
                      <a:pt x="132" y="819"/>
                      <a:pt x="165" y="878"/>
                      <a:pt x="211" y="878"/>
                    </a:cubicBezTo>
                    <a:cubicBezTo>
                      <a:pt x="213" y="878"/>
                      <a:pt x="214" y="878"/>
                      <a:pt x="215" y="878"/>
                    </a:cubicBezTo>
                    <a:cubicBezTo>
                      <a:pt x="487" y="852"/>
                      <a:pt x="750" y="862"/>
                      <a:pt x="1022" y="856"/>
                    </a:cubicBezTo>
                    <a:cubicBezTo>
                      <a:pt x="1103" y="852"/>
                      <a:pt x="1099" y="742"/>
                      <a:pt x="1022" y="736"/>
                    </a:cubicBezTo>
                    <a:cubicBezTo>
                      <a:pt x="925" y="723"/>
                      <a:pt x="827" y="718"/>
                      <a:pt x="729" y="718"/>
                    </a:cubicBezTo>
                    <a:cubicBezTo>
                      <a:pt x="600" y="718"/>
                      <a:pt x="470" y="727"/>
                      <a:pt x="341" y="736"/>
                    </a:cubicBezTo>
                    <a:cubicBezTo>
                      <a:pt x="403" y="635"/>
                      <a:pt x="455" y="532"/>
                      <a:pt x="500" y="425"/>
                    </a:cubicBezTo>
                    <a:cubicBezTo>
                      <a:pt x="532" y="334"/>
                      <a:pt x="607" y="192"/>
                      <a:pt x="555" y="94"/>
                    </a:cubicBezTo>
                    <a:cubicBezTo>
                      <a:pt x="517" y="27"/>
                      <a:pt x="464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8" name="Google Shape;3798;p33"/>
            <p:cNvGrpSpPr/>
            <p:nvPr/>
          </p:nvGrpSpPr>
          <p:grpSpPr>
            <a:xfrm rot="-1383256">
              <a:off x="7149117" y="-93147"/>
              <a:ext cx="1205862" cy="356849"/>
              <a:chOff x="5813594" y="2813041"/>
              <a:chExt cx="591605" cy="175073"/>
            </a:xfrm>
          </p:grpSpPr>
          <p:sp>
            <p:nvSpPr>
              <p:cNvPr id="3799" name="Google Shape;3799;p33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3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3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3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3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3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3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3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3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3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3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3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3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3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3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4" name="Google Shape;3814;p33"/>
            <p:cNvGrpSpPr/>
            <p:nvPr/>
          </p:nvGrpSpPr>
          <p:grpSpPr>
            <a:xfrm rot="-1872959">
              <a:off x="8299211" y="767806"/>
              <a:ext cx="677116" cy="330879"/>
              <a:chOff x="7053208" y="3451133"/>
              <a:chExt cx="306539" cy="149789"/>
            </a:xfrm>
          </p:grpSpPr>
          <p:sp>
            <p:nvSpPr>
              <p:cNvPr id="3815" name="Google Shape;3815;p33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3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3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3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3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3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3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3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3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24" name="Google Shape;3824;p33"/>
          <p:cNvGrpSpPr/>
          <p:nvPr/>
        </p:nvGrpSpPr>
        <p:grpSpPr>
          <a:xfrm>
            <a:off x="6016833" y="-476172"/>
            <a:ext cx="3672779" cy="6096711"/>
            <a:chOff x="6016833" y="-476172"/>
            <a:chExt cx="3672779" cy="6096711"/>
          </a:xfrm>
        </p:grpSpPr>
        <p:grpSp>
          <p:nvGrpSpPr>
            <p:cNvPr id="3825" name="Google Shape;3825;p33"/>
            <p:cNvGrpSpPr/>
            <p:nvPr/>
          </p:nvGrpSpPr>
          <p:grpSpPr>
            <a:xfrm rot="720474">
              <a:off x="8344647" y="1237206"/>
              <a:ext cx="1160214" cy="655733"/>
              <a:chOff x="4710963" y="556836"/>
              <a:chExt cx="599550" cy="338855"/>
            </a:xfrm>
          </p:grpSpPr>
          <p:sp>
            <p:nvSpPr>
              <p:cNvPr id="3826" name="Google Shape;3826;p33"/>
              <p:cNvSpPr/>
              <p:nvPr/>
            </p:nvSpPr>
            <p:spPr>
              <a:xfrm>
                <a:off x="4771180" y="608845"/>
                <a:ext cx="491277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368" extrusionOk="0">
                    <a:moveTo>
                      <a:pt x="3723" y="307"/>
                    </a:moveTo>
                    <a:lnTo>
                      <a:pt x="3723" y="307"/>
                    </a:lnTo>
                    <a:cubicBezTo>
                      <a:pt x="3690" y="602"/>
                      <a:pt x="3661" y="903"/>
                      <a:pt x="3635" y="1204"/>
                    </a:cubicBezTo>
                    <a:cubicBezTo>
                      <a:pt x="3441" y="1168"/>
                      <a:pt x="3253" y="1068"/>
                      <a:pt x="3078" y="919"/>
                    </a:cubicBezTo>
                    <a:cubicBezTo>
                      <a:pt x="3292" y="712"/>
                      <a:pt x="3506" y="508"/>
                      <a:pt x="3723" y="307"/>
                    </a:cubicBezTo>
                    <a:close/>
                    <a:moveTo>
                      <a:pt x="3813" y="248"/>
                    </a:moveTo>
                    <a:cubicBezTo>
                      <a:pt x="3985" y="508"/>
                      <a:pt x="4173" y="760"/>
                      <a:pt x="4364" y="1007"/>
                    </a:cubicBezTo>
                    <a:cubicBezTo>
                      <a:pt x="4178" y="1152"/>
                      <a:pt x="3979" y="1217"/>
                      <a:pt x="3788" y="1217"/>
                    </a:cubicBezTo>
                    <a:cubicBezTo>
                      <a:pt x="3784" y="1217"/>
                      <a:pt x="3779" y="1217"/>
                      <a:pt x="3775" y="1217"/>
                    </a:cubicBezTo>
                    <a:cubicBezTo>
                      <a:pt x="3791" y="893"/>
                      <a:pt x="3804" y="572"/>
                      <a:pt x="3813" y="248"/>
                    </a:cubicBezTo>
                    <a:close/>
                    <a:moveTo>
                      <a:pt x="3901" y="148"/>
                    </a:moveTo>
                    <a:cubicBezTo>
                      <a:pt x="4957" y="213"/>
                      <a:pt x="5994" y="527"/>
                      <a:pt x="6625" y="1428"/>
                    </a:cubicBezTo>
                    <a:cubicBezTo>
                      <a:pt x="7092" y="2089"/>
                      <a:pt x="7225" y="2808"/>
                      <a:pt x="7270" y="3563"/>
                    </a:cubicBezTo>
                    <a:cubicBezTo>
                      <a:pt x="7267" y="3563"/>
                      <a:pt x="7264" y="3569"/>
                      <a:pt x="7257" y="3575"/>
                    </a:cubicBezTo>
                    <a:cubicBezTo>
                      <a:pt x="7193" y="3509"/>
                      <a:pt x="7104" y="3442"/>
                      <a:pt x="7104" y="3442"/>
                    </a:cubicBezTo>
                    <a:lnTo>
                      <a:pt x="7104" y="3442"/>
                    </a:lnTo>
                    <a:cubicBezTo>
                      <a:pt x="7104" y="3442"/>
                      <a:pt x="7104" y="3442"/>
                      <a:pt x="7105" y="3443"/>
                    </a:cubicBezTo>
                    <a:cubicBezTo>
                      <a:pt x="7043" y="3401"/>
                      <a:pt x="6978" y="3355"/>
                      <a:pt x="6917" y="3310"/>
                    </a:cubicBezTo>
                    <a:cubicBezTo>
                      <a:pt x="6723" y="3164"/>
                      <a:pt x="6528" y="3018"/>
                      <a:pt x="6344" y="2863"/>
                    </a:cubicBezTo>
                    <a:cubicBezTo>
                      <a:pt x="6036" y="2607"/>
                      <a:pt x="5734" y="2335"/>
                      <a:pt x="5453" y="2053"/>
                    </a:cubicBezTo>
                    <a:cubicBezTo>
                      <a:pt x="4870" y="1470"/>
                      <a:pt x="4351" y="828"/>
                      <a:pt x="3885" y="148"/>
                    </a:cubicBezTo>
                    <a:close/>
                    <a:moveTo>
                      <a:pt x="3593" y="140"/>
                    </a:moveTo>
                    <a:cubicBezTo>
                      <a:pt x="3638" y="140"/>
                      <a:pt x="3682" y="140"/>
                      <a:pt x="3726" y="142"/>
                    </a:cubicBezTo>
                    <a:cubicBezTo>
                      <a:pt x="2537" y="1259"/>
                      <a:pt x="1358" y="2400"/>
                      <a:pt x="260" y="3614"/>
                    </a:cubicBezTo>
                    <a:cubicBezTo>
                      <a:pt x="318" y="2678"/>
                      <a:pt x="480" y="1781"/>
                      <a:pt x="1173" y="1052"/>
                    </a:cubicBezTo>
                    <a:cubicBezTo>
                      <a:pt x="1800" y="391"/>
                      <a:pt x="2705" y="140"/>
                      <a:pt x="3593" y="140"/>
                    </a:cubicBezTo>
                    <a:close/>
                    <a:moveTo>
                      <a:pt x="4422" y="1087"/>
                    </a:moveTo>
                    <a:cubicBezTo>
                      <a:pt x="4763" y="1518"/>
                      <a:pt x="5132" y="1923"/>
                      <a:pt x="5524" y="2302"/>
                    </a:cubicBezTo>
                    <a:cubicBezTo>
                      <a:pt x="5858" y="2623"/>
                      <a:pt x="6201" y="2921"/>
                      <a:pt x="6567" y="3206"/>
                    </a:cubicBezTo>
                    <a:cubicBezTo>
                      <a:pt x="6719" y="3326"/>
                      <a:pt x="6878" y="3446"/>
                      <a:pt x="7040" y="3559"/>
                    </a:cubicBezTo>
                    <a:cubicBezTo>
                      <a:pt x="7072" y="3582"/>
                      <a:pt x="7105" y="3608"/>
                      <a:pt x="7134" y="3631"/>
                    </a:cubicBezTo>
                    <a:cubicBezTo>
                      <a:pt x="6301" y="3666"/>
                      <a:pt x="5469" y="3699"/>
                      <a:pt x="4633" y="3712"/>
                    </a:cubicBezTo>
                    <a:lnTo>
                      <a:pt x="4633" y="3708"/>
                    </a:lnTo>
                    <a:cubicBezTo>
                      <a:pt x="4510" y="3316"/>
                      <a:pt x="4079" y="2966"/>
                      <a:pt x="3655" y="2966"/>
                    </a:cubicBezTo>
                    <a:cubicBezTo>
                      <a:pt x="3700" y="2419"/>
                      <a:pt x="3739" y="1875"/>
                      <a:pt x="3768" y="1324"/>
                    </a:cubicBezTo>
                    <a:cubicBezTo>
                      <a:pt x="4001" y="1324"/>
                      <a:pt x="4238" y="1237"/>
                      <a:pt x="4422" y="1087"/>
                    </a:cubicBezTo>
                    <a:close/>
                    <a:moveTo>
                      <a:pt x="3039" y="955"/>
                    </a:moveTo>
                    <a:cubicBezTo>
                      <a:pt x="3182" y="1165"/>
                      <a:pt x="3396" y="1279"/>
                      <a:pt x="3626" y="1311"/>
                    </a:cubicBezTo>
                    <a:cubicBezTo>
                      <a:pt x="3557" y="2105"/>
                      <a:pt x="3512" y="2905"/>
                      <a:pt x="3473" y="3699"/>
                    </a:cubicBezTo>
                    <a:cubicBezTo>
                      <a:pt x="3473" y="3708"/>
                      <a:pt x="3473" y="3712"/>
                      <a:pt x="3476" y="3721"/>
                    </a:cubicBezTo>
                    <a:cubicBezTo>
                      <a:pt x="2424" y="3712"/>
                      <a:pt x="1374" y="3673"/>
                      <a:pt x="321" y="3650"/>
                    </a:cubicBezTo>
                    <a:cubicBezTo>
                      <a:pt x="1225" y="2749"/>
                      <a:pt x="2119" y="1842"/>
                      <a:pt x="3039" y="955"/>
                    </a:cubicBezTo>
                    <a:close/>
                    <a:moveTo>
                      <a:pt x="3651" y="3031"/>
                    </a:moveTo>
                    <a:cubicBezTo>
                      <a:pt x="4060" y="3122"/>
                      <a:pt x="4354" y="3316"/>
                      <a:pt x="4542" y="3712"/>
                    </a:cubicBezTo>
                    <a:cubicBezTo>
                      <a:pt x="4290" y="3721"/>
                      <a:pt x="4043" y="3721"/>
                      <a:pt x="3791" y="3721"/>
                    </a:cubicBezTo>
                    <a:lnTo>
                      <a:pt x="3590" y="3721"/>
                    </a:lnTo>
                    <a:cubicBezTo>
                      <a:pt x="3593" y="3715"/>
                      <a:pt x="3593" y="3708"/>
                      <a:pt x="3593" y="3699"/>
                    </a:cubicBezTo>
                    <a:cubicBezTo>
                      <a:pt x="3613" y="3478"/>
                      <a:pt x="3629" y="3255"/>
                      <a:pt x="3651" y="3031"/>
                    </a:cubicBezTo>
                    <a:close/>
                    <a:moveTo>
                      <a:pt x="3655" y="1"/>
                    </a:moveTo>
                    <a:cubicBezTo>
                      <a:pt x="2555" y="1"/>
                      <a:pt x="1466" y="376"/>
                      <a:pt x="810" y="1298"/>
                    </a:cubicBezTo>
                    <a:cubicBezTo>
                      <a:pt x="227" y="2118"/>
                      <a:pt x="0" y="3261"/>
                      <a:pt x="179" y="4246"/>
                    </a:cubicBezTo>
                    <a:cubicBezTo>
                      <a:pt x="182" y="4261"/>
                      <a:pt x="194" y="4267"/>
                      <a:pt x="206" y="4267"/>
                    </a:cubicBezTo>
                    <a:cubicBezTo>
                      <a:pt x="221" y="4267"/>
                      <a:pt x="237" y="4257"/>
                      <a:pt x="237" y="4240"/>
                    </a:cubicBezTo>
                    <a:cubicBezTo>
                      <a:pt x="243" y="4068"/>
                      <a:pt x="250" y="3903"/>
                      <a:pt x="260" y="3731"/>
                    </a:cubicBezTo>
                    <a:cubicBezTo>
                      <a:pt x="1395" y="3834"/>
                      <a:pt x="2546" y="3877"/>
                      <a:pt x="3697" y="3877"/>
                    </a:cubicBezTo>
                    <a:cubicBezTo>
                      <a:pt x="4902" y="3877"/>
                      <a:pt x="6107" y="3830"/>
                      <a:pt x="7296" y="3754"/>
                    </a:cubicBezTo>
                    <a:cubicBezTo>
                      <a:pt x="7302" y="3935"/>
                      <a:pt x="7306" y="4116"/>
                      <a:pt x="7312" y="4304"/>
                    </a:cubicBezTo>
                    <a:cubicBezTo>
                      <a:pt x="7312" y="4346"/>
                      <a:pt x="7345" y="4368"/>
                      <a:pt x="7379" y="4368"/>
                    </a:cubicBezTo>
                    <a:cubicBezTo>
                      <a:pt x="7412" y="4368"/>
                      <a:pt x="7445" y="4346"/>
                      <a:pt x="7445" y="4304"/>
                    </a:cubicBezTo>
                    <a:cubicBezTo>
                      <a:pt x="7442" y="4113"/>
                      <a:pt x="7435" y="3925"/>
                      <a:pt x="7429" y="3741"/>
                    </a:cubicBezTo>
                    <a:cubicBezTo>
                      <a:pt x="7481" y="3724"/>
                      <a:pt x="7481" y="3627"/>
                      <a:pt x="7416" y="3618"/>
                    </a:cubicBezTo>
                    <a:cubicBezTo>
                      <a:pt x="7383" y="3002"/>
                      <a:pt x="7302" y="2409"/>
                      <a:pt x="7021" y="1826"/>
                    </a:cubicBezTo>
                    <a:cubicBezTo>
                      <a:pt x="6674" y="1117"/>
                      <a:pt x="6104" y="556"/>
                      <a:pt x="5359" y="294"/>
                    </a:cubicBezTo>
                    <a:cubicBezTo>
                      <a:pt x="4830" y="107"/>
                      <a:pt x="4241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3"/>
              <p:cNvSpPr/>
              <p:nvPr/>
            </p:nvSpPr>
            <p:spPr>
              <a:xfrm>
                <a:off x="4710963" y="837171"/>
                <a:ext cx="32835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57" extrusionOk="0">
                    <a:moveTo>
                      <a:pt x="224" y="179"/>
                    </a:moveTo>
                    <a:cubicBezTo>
                      <a:pt x="253" y="270"/>
                      <a:pt x="282" y="364"/>
                      <a:pt x="315" y="455"/>
                    </a:cubicBezTo>
                    <a:cubicBezTo>
                      <a:pt x="260" y="455"/>
                      <a:pt x="205" y="461"/>
                      <a:pt x="153" y="471"/>
                    </a:cubicBezTo>
                    <a:cubicBezTo>
                      <a:pt x="156" y="448"/>
                      <a:pt x="163" y="429"/>
                      <a:pt x="169" y="413"/>
                    </a:cubicBezTo>
                    <a:cubicBezTo>
                      <a:pt x="182" y="361"/>
                      <a:pt x="195" y="251"/>
                      <a:pt x="224" y="179"/>
                    </a:cubicBezTo>
                    <a:close/>
                    <a:moveTo>
                      <a:pt x="241" y="0"/>
                    </a:moveTo>
                    <a:cubicBezTo>
                      <a:pt x="233" y="0"/>
                      <a:pt x="223" y="2"/>
                      <a:pt x="214" y="8"/>
                    </a:cubicBezTo>
                    <a:cubicBezTo>
                      <a:pt x="117" y="69"/>
                      <a:pt x="114" y="179"/>
                      <a:pt x="88" y="283"/>
                    </a:cubicBezTo>
                    <a:cubicBezTo>
                      <a:pt x="75" y="348"/>
                      <a:pt x="59" y="416"/>
                      <a:pt x="43" y="487"/>
                    </a:cubicBezTo>
                    <a:lnTo>
                      <a:pt x="33" y="487"/>
                    </a:lnTo>
                    <a:cubicBezTo>
                      <a:pt x="1" y="490"/>
                      <a:pt x="4" y="539"/>
                      <a:pt x="33" y="546"/>
                    </a:cubicBezTo>
                    <a:cubicBezTo>
                      <a:pt x="20" y="607"/>
                      <a:pt x="10" y="665"/>
                      <a:pt x="7" y="724"/>
                    </a:cubicBezTo>
                    <a:cubicBezTo>
                      <a:pt x="5" y="746"/>
                      <a:pt x="20" y="757"/>
                      <a:pt x="36" y="757"/>
                    </a:cubicBezTo>
                    <a:cubicBezTo>
                      <a:pt x="51" y="757"/>
                      <a:pt x="66" y="749"/>
                      <a:pt x="72" y="733"/>
                    </a:cubicBezTo>
                    <a:cubicBezTo>
                      <a:pt x="98" y="672"/>
                      <a:pt x="114" y="610"/>
                      <a:pt x="127" y="546"/>
                    </a:cubicBezTo>
                    <a:cubicBezTo>
                      <a:pt x="198" y="546"/>
                      <a:pt x="270" y="546"/>
                      <a:pt x="341" y="539"/>
                    </a:cubicBezTo>
                    <a:cubicBezTo>
                      <a:pt x="357" y="584"/>
                      <a:pt x="376" y="633"/>
                      <a:pt x="396" y="672"/>
                    </a:cubicBezTo>
                    <a:cubicBezTo>
                      <a:pt x="407" y="693"/>
                      <a:pt x="424" y="701"/>
                      <a:pt x="441" y="701"/>
                    </a:cubicBezTo>
                    <a:cubicBezTo>
                      <a:pt x="470" y="701"/>
                      <a:pt x="499" y="673"/>
                      <a:pt x="493" y="639"/>
                    </a:cubicBezTo>
                    <a:cubicBezTo>
                      <a:pt x="451" y="439"/>
                      <a:pt x="363" y="238"/>
                      <a:pt x="295" y="40"/>
                    </a:cubicBezTo>
                    <a:cubicBezTo>
                      <a:pt x="286" y="17"/>
                      <a:pt x="26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3"/>
              <p:cNvSpPr/>
              <p:nvPr/>
            </p:nvSpPr>
            <p:spPr>
              <a:xfrm>
                <a:off x="5018354" y="556836"/>
                <a:ext cx="37104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29" extrusionOk="0">
                    <a:moveTo>
                      <a:pt x="271" y="1"/>
                    </a:moveTo>
                    <a:cubicBezTo>
                      <a:pt x="131" y="1"/>
                      <a:pt x="0" y="163"/>
                      <a:pt x="23" y="295"/>
                    </a:cubicBezTo>
                    <a:cubicBezTo>
                      <a:pt x="47" y="457"/>
                      <a:pt x="170" y="529"/>
                      <a:pt x="304" y="529"/>
                    </a:cubicBezTo>
                    <a:cubicBezTo>
                      <a:pt x="377" y="529"/>
                      <a:pt x="454" y="507"/>
                      <a:pt x="519" y="467"/>
                    </a:cubicBezTo>
                    <a:cubicBezTo>
                      <a:pt x="564" y="440"/>
                      <a:pt x="540" y="372"/>
                      <a:pt x="490" y="372"/>
                    </a:cubicBezTo>
                    <a:cubicBezTo>
                      <a:pt x="486" y="372"/>
                      <a:pt x="481" y="372"/>
                      <a:pt x="477" y="373"/>
                    </a:cubicBezTo>
                    <a:cubicBezTo>
                      <a:pt x="416" y="387"/>
                      <a:pt x="353" y="422"/>
                      <a:pt x="288" y="422"/>
                    </a:cubicBezTo>
                    <a:cubicBezTo>
                      <a:pt x="276" y="422"/>
                      <a:pt x="265" y="421"/>
                      <a:pt x="254" y="418"/>
                    </a:cubicBezTo>
                    <a:cubicBezTo>
                      <a:pt x="198" y="405"/>
                      <a:pt x="150" y="357"/>
                      <a:pt x="137" y="302"/>
                    </a:cubicBezTo>
                    <a:cubicBezTo>
                      <a:pt x="121" y="237"/>
                      <a:pt x="147" y="175"/>
                      <a:pt x="198" y="140"/>
                    </a:cubicBezTo>
                    <a:cubicBezTo>
                      <a:pt x="247" y="101"/>
                      <a:pt x="299" y="107"/>
                      <a:pt x="357" y="101"/>
                    </a:cubicBezTo>
                    <a:cubicBezTo>
                      <a:pt x="393" y="101"/>
                      <a:pt x="406" y="52"/>
                      <a:pt x="373" y="33"/>
                    </a:cubicBezTo>
                    <a:cubicBezTo>
                      <a:pt x="340" y="11"/>
                      <a:pt x="305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3"/>
              <p:cNvSpPr/>
              <p:nvPr/>
            </p:nvSpPr>
            <p:spPr>
              <a:xfrm>
                <a:off x="5276824" y="836514"/>
                <a:ext cx="33689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58" extrusionOk="0">
                    <a:moveTo>
                      <a:pt x="238" y="101"/>
                    </a:moveTo>
                    <a:cubicBezTo>
                      <a:pt x="267" y="101"/>
                      <a:pt x="294" y="110"/>
                      <a:pt x="315" y="131"/>
                    </a:cubicBezTo>
                    <a:cubicBezTo>
                      <a:pt x="390" y="209"/>
                      <a:pt x="189" y="274"/>
                      <a:pt x="134" y="306"/>
                    </a:cubicBezTo>
                    <a:cubicBezTo>
                      <a:pt x="124" y="309"/>
                      <a:pt x="121" y="316"/>
                      <a:pt x="118" y="326"/>
                    </a:cubicBezTo>
                    <a:cubicBezTo>
                      <a:pt x="114" y="270"/>
                      <a:pt x="114" y="212"/>
                      <a:pt x="108" y="160"/>
                    </a:cubicBezTo>
                    <a:cubicBezTo>
                      <a:pt x="142" y="124"/>
                      <a:pt x="192" y="101"/>
                      <a:pt x="238" y="101"/>
                    </a:cubicBezTo>
                    <a:close/>
                    <a:moveTo>
                      <a:pt x="118" y="394"/>
                    </a:moveTo>
                    <a:cubicBezTo>
                      <a:pt x="124" y="407"/>
                      <a:pt x="140" y="419"/>
                      <a:pt x="163" y="419"/>
                    </a:cubicBezTo>
                    <a:cubicBezTo>
                      <a:pt x="172" y="419"/>
                      <a:pt x="182" y="419"/>
                      <a:pt x="192" y="419"/>
                    </a:cubicBezTo>
                    <a:cubicBezTo>
                      <a:pt x="272" y="419"/>
                      <a:pt x="368" y="434"/>
                      <a:pt x="373" y="530"/>
                    </a:cubicBezTo>
                    <a:cubicBezTo>
                      <a:pt x="373" y="619"/>
                      <a:pt x="292" y="640"/>
                      <a:pt x="208" y="640"/>
                    </a:cubicBezTo>
                    <a:cubicBezTo>
                      <a:pt x="175" y="640"/>
                      <a:pt x="143" y="637"/>
                      <a:pt x="114" y="633"/>
                    </a:cubicBezTo>
                    <a:cubicBezTo>
                      <a:pt x="114" y="630"/>
                      <a:pt x="118" y="620"/>
                      <a:pt x="118" y="617"/>
                    </a:cubicBezTo>
                    <a:cubicBezTo>
                      <a:pt x="121" y="546"/>
                      <a:pt x="121" y="471"/>
                      <a:pt x="118" y="394"/>
                    </a:cubicBezTo>
                    <a:close/>
                    <a:moveTo>
                      <a:pt x="271" y="0"/>
                    </a:moveTo>
                    <a:cubicBezTo>
                      <a:pt x="198" y="0"/>
                      <a:pt x="118" y="22"/>
                      <a:pt x="69" y="63"/>
                    </a:cubicBezTo>
                    <a:cubicBezTo>
                      <a:pt x="67" y="63"/>
                      <a:pt x="64" y="63"/>
                      <a:pt x="62" y="63"/>
                    </a:cubicBezTo>
                    <a:cubicBezTo>
                      <a:pt x="44" y="63"/>
                      <a:pt x="27" y="73"/>
                      <a:pt x="27" y="99"/>
                    </a:cubicBezTo>
                    <a:cubicBezTo>
                      <a:pt x="11" y="270"/>
                      <a:pt x="4" y="449"/>
                      <a:pt x="11" y="614"/>
                    </a:cubicBezTo>
                    <a:cubicBezTo>
                      <a:pt x="11" y="627"/>
                      <a:pt x="17" y="637"/>
                      <a:pt x="24" y="646"/>
                    </a:cubicBezTo>
                    <a:cubicBezTo>
                      <a:pt x="1" y="679"/>
                      <a:pt x="4" y="740"/>
                      <a:pt x="53" y="747"/>
                    </a:cubicBezTo>
                    <a:cubicBezTo>
                      <a:pt x="90" y="753"/>
                      <a:pt x="133" y="758"/>
                      <a:pt x="178" y="758"/>
                    </a:cubicBezTo>
                    <a:cubicBezTo>
                      <a:pt x="328" y="758"/>
                      <a:pt x="494" y="708"/>
                      <a:pt x="506" y="533"/>
                    </a:cubicBezTo>
                    <a:cubicBezTo>
                      <a:pt x="513" y="423"/>
                      <a:pt x="441" y="358"/>
                      <a:pt x="348" y="326"/>
                    </a:cubicBezTo>
                    <a:cubicBezTo>
                      <a:pt x="383" y="303"/>
                      <a:pt x="416" y="274"/>
                      <a:pt x="432" y="232"/>
                    </a:cubicBezTo>
                    <a:cubicBezTo>
                      <a:pt x="464" y="164"/>
                      <a:pt x="461" y="79"/>
                      <a:pt x="396" y="31"/>
                    </a:cubicBezTo>
                    <a:cubicBezTo>
                      <a:pt x="365" y="10"/>
                      <a:pt x="319" y="0"/>
                      <a:pt x="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0" name="Google Shape;3830;p33"/>
            <p:cNvGrpSpPr/>
            <p:nvPr/>
          </p:nvGrpSpPr>
          <p:grpSpPr>
            <a:xfrm rot="3407784">
              <a:off x="6676188" y="4701009"/>
              <a:ext cx="705076" cy="807114"/>
              <a:chOff x="4838621" y="3330436"/>
              <a:chExt cx="342600" cy="392181"/>
            </a:xfrm>
          </p:grpSpPr>
          <p:sp>
            <p:nvSpPr>
              <p:cNvPr id="3831" name="Google Shape;3831;p33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3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3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3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3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3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3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3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3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3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3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3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3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3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3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3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3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3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3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3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3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3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3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3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3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6" name="Google Shape;3856;p33"/>
            <p:cNvGrpSpPr/>
            <p:nvPr/>
          </p:nvGrpSpPr>
          <p:grpSpPr>
            <a:xfrm>
              <a:off x="6016833" y="-476172"/>
              <a:ext cx="1005993" cy="949609"/>
              <a:chOff x="3712416" y="2719728"/>
              <a:chExt cx="383381" cy="361907"/>
            </a:xfrm>
          </p:grpSpPr>
          <p:sp>
            <p:nvSpPr>
              <p:cNvPr id="3857" name="Google Shape;3857;p33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3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3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3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3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3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3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3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3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3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3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3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3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3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3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3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33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33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33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33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33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33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33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0" name="Google Shape;3880;p33"/>
            <p:cNvGrpSpPr/>
            <p:nvPr/>
          </p:nvGrpSpPr>
          <p:grpSpPr>
            <a:xfrm rot="-1615669">
              <a:off x="8279915" y="3128080"/>
              <a:ext cx="1236398" cy="1061349"/>
              <a:chOff x="3639393" y="3293465"/>
              <a:chExt cx="543616" cy="466651"/>
            </a:xfrm>
          </p:grpSpPr>
          <p:sp>
            <p:nvSpPr>
              <p:cNvPr id="3881" name="Google Shape;3881;p33"/>
              <p:cNvSpPr/>
              <p:nvPr/>
            </p:nvSpPr>
            <p:spPr>
              <a:xfrm>
                <a:off x="3639393" y="3293465"/>
                <a:ext cx="543616" cy="466651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7106" extrusionOk="0">
                    <a:moveTo>
                      <a:pt x="4199" y="4720"/>
                    </a:moveTo>
                    <a:cubicBezTo>
                      <a:pt x="4212" y="4931"/>
                      <a:pt x="4229" y="5141"/>
                      <a:pt x="4238" y="5352"/>
                    </a:cubicBezTo>
                    <a:cubicBezTo>
                      <a:pt x="4245" y="5514"/>
                      <a:pt x="4245" y="5676"/>
                      <a:pt x="4245" y="5838"/>
                    </a:cubicBezTo>
                    <a:cubicBezTo>
                      <a:pt x="3166" y="5831"/>
                      <a:pt x="2084" y="5815"/>
                      <a:pt x="1002" y="5802"/>
                    </a:cubicBezTo>
                    <a:cubicBezTo>
                      <a:pt x="2165" y="5718"/>
                      <a:pt x="3279" y="5446"/>
                      <a:pt x="4199" y="4720"/>
                    </a:cubicBezTo>
                    <a:close/>
                    <a:moveTo>
                      <a:pt x="6658" y="1"/>
                    </a:moveTo>
                    <a:cubicBezTo>
                      <a:pt x="6634" y="1"/>
                      <a:pt x="6611" y="14"/>
                      <a:pt x="6603" y="46"/>
                    </a:cubicBezTo>
                    <a:cubicBezTo>
                      <a:pt x="6179" y="1545"/>
                      <a:pt x="5667" y="3094"/>
                      <a:pt x="4562" y="4241"/>
                    </a:cubicBezTo>
                    <a:cubicBezTo>
                      <a:pt x="4478" y="4328"/>
                      <a:pt x="4391" y="4409"/>
                      <a:pt x="4300" y="4490"/>
                    </a:cubicBezTo>
                    <a:cubicBezTo>
                      <a:pt x="4290" y="4257"/>
                      <a:pt x="4287" y="4020"/>
                      <a:pt x="4290" y="3787"/>
                    </a:cubicBezTo>
                    <a:cubicBezTo>
                      <a:pt x="4303" y="2657"/>
                      <a:pt x="4274" y="1558"/>
                      <a:pt x="4063" y="444"/>
                    </a:cubicBezTo>
                    <a:cubicBezTo>
                      <a:pt x="4067" y="443"/>
                      <a:pt x="4071" y="443"/>
                      <a:pt x="4076" y="443"/>
                    </a:cubicBezTo>
                    <a:cubicBezTo>
                      <a:pt x="4181" y="443"/>
                      <a:pt x="4386" y="703"/>
                      <a:pt x="4446" y="774"/>
                    </a:cubicBezTo>
                    <a:cubicBezTo>
                      <a:pt x="4458" y="790"/>
                      <a:pt x="4473" y="796"/>
                      <a:pt x="4487" y="796"/>
                    </a:cubicBezTo>
                    <a:cubicBezTo>
                      <a:pt x="4534" y="796"/>
                      <a:pt x="4578" y="730"/>
                      <a:pt x="4536" y="680"/>
                    </a:cubicBezTo>
                    <a:cubicBezTo>
                      <a:pt x="4400" y="509"/>
                      <a:pt x="4245" y="376"/>
                      <a:pt x="4060" y="263"/>
                    </a:cubicBezTo>
                    <a:cubicBezTo>
                      <a:pt x="4051" y="257"/>
                      <a:pt x="4040" y="255"/>
                      <a:pt x="4029" y="255"/>
                    </a:cubicBezTo>
                    <a:cubicBezTo>
                      <a:pt x="4005" y="255"/>
                      <a:pt x="3980" y="266"/>
                      <a:pt x="3969" y="289"/>
                    </a:cubicBezTo>
                    <a:cubicBezTo>
                      <a:pt x="3882" y="467"/>
                      <a:pt x="3798" y="638"/>
                      <a:pt x="3707" y="817"/>
                    </a:cubicBezTo>
                    <a:cubicBezTo>
                      <a:pt x="3683" y="868"/>
                      <a:pt x="3727" y="916"/>
                      <a:pt x="3769" y="916"/>
                    </a:cubicBezTo>
                    <a:cubicBezTo>
                      <a:pt x="3789" y="916"/>
                      <a:pt x="3808" y="906"/>
                      <a:pt x="3820" y="881"/>
                    </a:cubicBezTo>
                    <a:cubicBezTo>
                      <a:pt x="3869" y="794"/>
                      <a:pt x="3918" y="703"/>
                      <a:pt x="3966" y="609"/>
                    </a:cubicBezTo>
                    <a:cubicBezTo>
                      <a:pt x="4157" y="1688"/>
                      <a:pt x="4173" y="2747"/>
                      <a:pt x="4170" y="3842"/>
                    </a:cubicBezTo>
                    <a:cubicBezTo>
                      <a:pt x="4170" y="4089"/>
                      <a:pt x="4180" y="4331"/>
                      <a:pt x="4196" y="4574"/>
                    </a:cubicBezTo>
                    <a:cubicBezTo>
                      <a:pt x="3749" y="4950"/>
                      <a:pt x="3234" y="5239"/>
                      <a:pt x="2667" y="5413"/>
                    </a:cubicBezTo>
                    <a:cubicBezTo>
                      <a:pt x="1860" y="5663"/>
                      <a:pt x="1018" y="5695"/>
                      <a:pt x="186" y="5776"/>
                    </a:cubicBezTo>
                    <a:cubicBezTo>
                      <a:pt x="173" y="5776"/>
                      <a:pt x="163" y="5786"/>
                      <a:pt x="160" y="5793"/>
                    </a:cubicBezTo>
                    <a:lnTo>
                      <a:pt x="49" y="5793"/>
                    </a:lnTo>
                    <a:cubicBezTo>
                      <a:pt x="1" y="5793"/>
                      <a:pt x="1" y="5867"/>
                      <a:pt x="49" y="5870"/>
                    </a:cubicBezTo>
                    <a:cubicBezTo>
                      <a:pt x="1449" y="5961"/>
                      <a:pt x="2848" y="5993"/>
                      <a:pt x="4254" y="6000"/>
                    </a:cubicBezTo>
                    <a:cubicBezTo>
                      <a:pt x="4251" y="6356"/>
                      <a:pt x="4229" y="6719"/>
                      <a:pt x="4196" y="7075"/>
                    </a:cubicBezTo>
                    <a:cubicBezTo>
                      <a:pt x="4194" y="7095"/>
                      <a:pt x="4212" y="7106"/>
                      <a:pt x="4229" y="7106"/>
                    </a:cubicBezTo>
                    <a:cubicBezTo>
                      <a:pt x="4244" y="7106"/>
                      <a:pt x="4258" y="7098"/>
                      <a:pt x="4261" y="7082"/>
                    </a:cubicBezTo>
                    <a:cubicBezTo>
                      <a:pt x="4319" y="6719"/>
                      <a:pt x="4339" y="6363"/>
                      <a:pt x="4342" y="6000"/>
                    </a:cubicBezTo>
                    <a:cubicBezTo>
                      <a:pt x="4515" y="6001"/>
                      <a:pt x="4689" y="6001"/>
                      <a:pt x="4863" y="6001"/>
                    </a:cubicBezTo>
                    <a:cubicBezTo>
                      <a:pt x="5852" y="6001"/>
                      <a:pt x="6841" y="5986"/>
                      <a:pt x="7831" y="5964"/>
                    </a:cubicBezTo>
                    <a:lnTo>
                      <a:pt x="7831" y="5964"/>
                    </a:lnTo>
                    <a:cubicBezTo>
                      <a:pt x="7769" y="6010"/>
                      <a:pt x="7701" y="6055"/>
                      <a:pt x="7630" y="6091"/>
                    </a:cubicBezTo>
                    <a:lnTo>
                      <a:pt x="7497" y="6155"/>
                    </a:lnTo>
                    <a:cubicBezTo>
                      <a:pt x="7429" y="6187"/>
                      <a:pt x="7475" y="6275"/>
                      <a:pt x="7538" y="6275"/>
                    </a:cubicBezTo>
                    <a:cubicBezTo>
                      <a:pt x="7547" y="6275"/>
                      <a:pt x="7556" y="6273"/>
                      <a:pt x="7565" y="6269"/>
                    </a:cubicBezTo>
                    <a:cubicBezTo>
                      <a:pt x="7614" y="6246"/>
                      <a:pt x="7662" y="6223"/>
                      <a:pt x="7711" y="6197"/>
                    </a:cubicBezTo>
                    <a:cubicBezTo>
                      <a:pt x="7886" y="6113"/>
                      <a:pt x="8058" y="6032"/>
                      <a:pt x="8229" y="5948"/>
                    </a:cubicBezTo>
                    <a:cubicBezTo>
                      <a:pt x="8278" y="5912"/>
                      <a:pt x="8246" y="5818"/>
                      <a:pt x="8181" y="5818"/>
                    </a:cubicBezTo>
                    <a:lnTo>
                      <a:pt x="8165" y="5818"/>
                    </a:lnTo>
                    <a:cubicBezTo>
                      <a:pt x="8197" y="5783"/>
                      <a:pt x="8187" y="5721"/>
                      <a:pt x="8139" y="5708"/>
                    </a:cubicBezTo>
                    <a:cubicBezTo>
                      <a:pt x="8019" y="5676"/>
                      <a:pt x="7902" y="5640"/>
                      <a:pt x="7782" y="5608"/>
                    </a:cubicBezTo>
                    <a:cubicBezTo>
                      <a:pt x="7776" y="5606"/>
                      <a:pt x="7769" y="5605"/>
                      <a:pt x="7763" y="5605"/>
                    </a:cubicBezTo>
                    <a:cubicBezTo>
                      <a:pt x="7696" y="5605"/>
                      <a:pt x="7669" y="5714"/>
                      <a:pt x="7743" y="5737"/>
                    </a:cubicBezTo>
                    <a:cubicBezTo>
                      <a:pt x="7831" y="5763"/>
                      <a:pt x="7912" y="5786"/>
                      <a:pt x="7996" y="5812"/>
                    </a:cubicBezTo>
                    <a:cubicBezTo>
                      <a:pt x="7993" y="5815"/>
                      <a:pt x="7983" y="5822"/>
                      <a:pt x="7977" y="5828"/>
                    </a:cubicBezTo>
                    <a:cubicBezTo>
                      <a:pt x="7185" y="5843"/>
                      <a:pt x="6393" y="5848"/>
                      <a:pt x="5602" y="5848"/>
                    </a:cubicBezTo>
                    <a:cubicBezTo>
                      <a:pt x="5179" y="5848"/>
                      <a:pt x="4755" y="5847"/>
                      <a:pt x="4332" y="5844"/>
                    </a:cubicBezTo>
                    <a:cubicBezTo>
                      <a:pt x="4332" y="5443"/>
                      <a:pt x="4310" y="5044"/>
                      <a:pt x="4300" y="4646"/>
                    </a:cubicBezTo>
                    <a:cubicBezTo>
                      <a:pt x="4391" y="4568"/>
                      <a:pt x="4481" y="4487"/>
                      <a:pt x="4569" y="4403"/>
                    </a:cubicBezTo>
                    <a:cubicBezTo>
                      <a:pt x="5745" y="3240"/>
                      <a:pt x="6279" y="1626"/>
                      <a:pt x="6720" y="78"/>
                    </a:cubicBezTo>
                    <a:cubicBezTo>
                      <a:pt x="6731" y="31"/>
                      <a:pt x="6694" y="1"/>
                      <a:pt x="6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33"/>
              <p:cNvSpPr/>
              <p:nvPr/>
            </p:nvSpPr>
            <p:spPr>
              <a:xfrm>
                <a:off x="4076610" y="3331158"/>
                <a:ext cx="6436" cy="22853"/>
              </a:xfrm>
              <a:custGeom>
                <a:avLst/>
                <a:gdLst/>
                <a:ahLst/>
                <a:cxnLst/>
                <a:rect l="l" t="t" r="r" b="b"/>
                <a:pathLst>
                  <a:path w="98" h="348" extrusionOk="0">
                    <a:moveTo>
                      <a:pt x="49" y="0"/>
                    </a:moveTo>
                    <a:cubicBezTo>
                      <a:pt x="32" y="0"/>
                      <a:pt x="15" y="11"/>
                      <a:pt x="13" y="32"/>
                    </a:cubicBezTo>
                    <a:cubicBezTo>
                      <a:pt x="7" y="123"/>
                      <a:pt x="0" y="210"/>
                      <a:pt x="7" y="304"/>
                    </a:cubicBezTo>
                    <a:cubicBezTo>
                      <a:pt x="7" y="333"/>
                      <a:pt x="29" y="348"/>
                      <a:pt x="50" y="348"/>
                    </a:cubicBezTo>
                    <a:cubicBezTo>
                      <a:pt x="72" y="348"/>
                      <a:pt x="94" y="333"/>
                      <a:pt x="94" y="304"/>
                    </a:cubicBezTo>
                    <a:cubicBezTo>
                      <a:pt x="97" y="217"/>
                      <a:pt x="94" y="123"/>
                      <a:pt x="88" y="32"/>
                    </a:cubicBezTo>
                    <a:cubicBezTo>
                      <a:pt x="84" y="11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33"/>
              <p:cNvSpPr/>
              <p:nvPr/>
            </p:nvSpPr>
            <p:spPr>
              <a:xfrm>
                <a:off x="4075560" y="3372923"/>
                <a:ext cx="5976" cy="26137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8" extrusionOk="0">
                    <a:moveTo>
                      <a:pt x="45" y="0"/>
                    </a:moveTo>
                    <a:cubicBezTo>
                      <a:pt x="33" y="0"/>
                      <a:pt x="23" y="8"/>
                      <a:pt x="23" y="24"/>
                    </a:cubicBezTo>
                    <a:cubicBezTo>
                      <a:pt x="13" y="138"/>
                      <a:pt x="0" y="248"/>
                      <a:pt x="10" y="361"/>
                    </a:cubicBezTo>
                    <a:cubicBezTo>
                      <a:pt x="11" y="386"/>
                      <a:pt x="29" y="398"/>
                      <a:pt x="47" y="398"/>
                    </a:cubicBezTo>
                    <a:cubicBezTo>
                      <a:pt x="65" y="398"/>
                      <a:pt x="83" y="386"/>
                      <a:pt x="84" y="361"/>
                    </a:cubicBezTo>
                    <a:cubicBezTo>
                      <a:pt x="91" y="251"/>
                      <a:pt x="78" y="138"/>
                      <a:pt x="71" y="24"/>
                    </a:cubicBezTo>
                    <a:cubicBezTo>
                      <a:pt x="68" y="8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33"/>
              <p:cNvSpPr/>
              <p:nvPr/>
            </p:nvSpPr>
            <p:spPr>
              <a:xfrm>
                <a:off x="4074180" y="3419941"/>
                <a:ext cx="7158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12" extrusionOk="0">
                    <a:moveTo>
                      <a:pt x="63" y="0"/>
                    </a:moveTo>
                    <a:cubicBezTo>
                      <a:pt x="48" y="0"/>
                      <a:pt x="34" y="10"/>
                      <a:pt x="34" y="31"/>
                    </a:cubicBezTo>
                    <a:cubicBezTo>
                      <a:pt x="34" y="112"/>
                      <a:pt x="18" y="186"/>
                      <a:pt x="5" y="264"/>
                    </a:cubicBezTo>
                    <a:cubicBezTo>
                      <a:pt x="1" y="293"/>
                      <a:pt x="24" y="312"/>
                      <a:pt x="46" y="312"/>
                    </a:cubicBezTo>
                    <a:cubicBezTo>
                      <a:pt x="61" y="312"/>
                      <a:pt x="76" y="303"/>
                      <a:pt x="83" y="284"/>
                    </a:cubicBezTo>
                    <a:cubicBezTo>
                      <a:pt x="108" y="199"/>
                      <a:pt x="108" y="115"/>
                      <a:pt x="96" y="31"/>
                    </a:cubicBezTo>
                    <a:cubicBezTo>
                      <a:pt x="94" y="11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33"/>
              <p:cNvSpPr/>
              <p:nvPr/>
            </p:nvSpPr>
            <p:spPr>
              <a:xfrm>
                <a:off x="4073852" y="3462296"/>
                <a:ext cx="6961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00" extrusionOk="0">
                    <a:moveTo>
                      <a:pt x="52" y="1"/>
                    </a:moveTo>
                    <a:cubicBezTo>
                      <a:pt x="36" y="1"/>
                      <a:pt x="18" y="12"/>
                      <a:pt x="16" y="34"/>
                    </a:cubicBezTo>
                    <a:cubicBezTo>
                      <a:pt x="0" y="180"/>
                      <a:pt x="0" y="325"/>
                      <a:pt x="23" y="471"/>
                    </a:cubicBezTo>
                    <a:cubicBezTo>
                      <a:pt x="27" y="490"/>
                      <a:pt x="44" y="499"/>
                      <a:pt x="62" y="499"/>
                    </a:cubicBezTo>
                    <a:cubicBezTo>
                      <a:pt x="84" y="499"/>
                      <a:pt x="106" y="485"/>
                      <a:pt x="104" y="458"/>
                    </a:cubicBezTo>
                    <a:cubicBezTo>
                      <a:pt x="88" y="319"/>
                      <a:pt x="81" y="180"/>
                      <a:pt x="84" y="34"/>
                    </a:cubicBezTo>
                    <a:cubicBezTo>
                      <a:pt x="84" y="12"/>
                      <a:pt x="6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33"/>
              <p:cNvSpPr/>
              <p:nvPr/>
            </p:nvSpPr>
            <p:spPr>
              <a:xfrm>
                <a:off x="4077333" y="3510036"/>
                <a:ext cx="6107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423" extrusionOk="0">
                    <a:moveTo>
                      <a:pt x="69" y="0"/>
                    </a:moveTo>
                    <a:cubicBezTo>
                      <a:pt x="55" y="0"/>
                      <a:pt x="41" y="9"/>
                      <a:pt x="38" y="26"/>
                    </a:cubicBezTo>
                    <a:cubicBezTo>
                      <a:pt x="28" y="143"/>
                      <a:pt x="12" y="266"/>
                      <a:pt x="2" y="386"/>
                    </a:cubicBezTo>
                    <a:cubicBezTo>
                      <a:pt x="1" y="410"/>
                      <a:pt x="18" y="422"/>
                      <a:pt x="36" y="422"/>
                    </a:cubicBezTo>
                    <a:cubicBezTo>
                      <a:pt x="54" y="422"/>
                      <a:pt x="73" y="410"/>
                      <a:pt x="77" y="386"/>
                    </a:cubicBezTo>
                    <a:cubicBezTo>
                      <a:pt x="86" y="269"/>
                      <a:pt x="86" y="149"/>
                      <a:pt x="93" y="26"/>
                    </a:cubicBezTo>
                    <a:cubicBezTo>
                      <a:pt x="93" y="9"/>
                      <a:pt x="81" y="0"/>
                      <a:pt x="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33"/>
              <p:cNvSpPr/>
              <p:nvPr/>
            </p:nvSpPr>
            <p:spPr>
              <a:xfrm>
                <a:off x="4075757" y="3558696"/>
                <a:ext cx="7289" cy="2469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76" extrusionOk="0">
                    <a:moveTo>
                      <a:pt x="62" y="1"/>
                    </a:moveTo>
                    <a:cubicBezTo>
                      <a:pt x="50" y="1"/>
                      <a:pt x="38" y="10"/>
                      <a:pt x="36" y="27"/>
                    </a:cubicBezTo>
                    <a:cubicBezTo>
                      <a:pt x="29" y="130"/>
                      <a:pt x="26" y="228"/>
                      <a:pt x="7" y="335"/>
                    </a:cubicBezTo>
                    <a:cubicBezTo>
                      <a:pt x="1" y="358"/>
                      <a:pt x="21" y="376"/>
                      <a:pt x="41" y="376"/>
                    </a:cubicBezTo>
                    <a:cubicBezTo>
                      <a:pt x="54" y="376"/>
                      <a:pt x="66" y="369"/>
                      <a:pt x="72" y="351"/>
                    </a:cubicBezTo>
                    <a:cubicBezTo>
                      <a:pt x="104" y="241"/>
                      <a:pt x="110" y="127"/>
                      <a:pt x="84" y="17"/>
                    </a:cubicBezTo>
                    <a:cubicBezTo>
                      <a:pt x="80" y="6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33"/>
              <p:cNvSpPr/>
              <p:nvPr/>
            </p:nvSpPr>
            <p:spPr>
              <a:xfrm>
                <a:off x="4076348" y="3601052"/>
                <a:ext cx="6698" cy="2055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3" extrusionOk="0">
                    <a:moveTo>
                      <a:pt x="35" y="0"/>
                    </a:moveTo>
                    <a:cubicBezTo>
                      <a:pt x="18" y="0"/>
                      <a:pt x="0" y="15"/>
                      <a:pt x="4" y="36"/>
                    </a:cubicBezTo>
                    <a:cubicBezTo>
                      <a:pt x="27" y="114"/>
                      <a:pt x="20" y="195"/>
                      <a:pt x="17" y="276"/>
                    </a:cubicBezTo>
                    <a:cubicBezTo>
                      <a:pt x="15" y="299"/>
                      <a:pt x="37" y="313"/>
                      <a:pt x="57" y="313"/>
                    </a:cubicBezTo>
                    <a:cubicBezTo>
                      <a:pt x="73" y="313"/>
                      <a:pt x="89" y="304"/>
                      <a:pt x="92" y="286"/>
                    </a:cubicBezTo>
                    <a:cubicBezTo>
                      <a:pt x="101" y="195"/>
                      <a:pt x="92" y="111"/>
                      <a:pt x="63" y="20"/>
                    </a:cubicBez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33"/>
              <p:cNvSpPr/>
              <p:nvPr/>
            </p:nvSpPr>
            <p:spPr>
              <a:xfrm>
                <a:off x="4080419" y="3638088"/>
                <a:ext cx="6239" cy="20686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5" extrusionOk="0">
                    <a:moveTo>
                      <a:pt x="55" y="0"/>
                    </a:moveTo>
                    <a:cubicBezTo>
                      <a:pt x="41" y="0"/>
                      <a:pt x="26" y="10"/>
                      <a:pt x="23" y="29"/>
                    </a:cubicBezTo>
                    <a:cubicBezTo>
                      <a:pt x="17" y="110"/>
                      <a:pt x="1" y="191"/>
                      <a:pt x="4" y="276"/>
                    </a:cubicBezTo>
                    <a:cubicBezTo>
                      <a:pt x="4" y="302"/>
                      <a:pt x="23" y="315"/>
                      <a:pt x="43" y="315"/>
                    </a:cubicBezTo>
                    <a:cubicBezTo>
                      <a:pt x="63" y="315"/>
                      <a:pt x="83" y="302"/>
                      <a:pt x="85" y="276"/>
                    </a:cubicBezTo>
                    <a:cubicBezTo>
                      <a:pt x="94" y="191"/>
                      <a:pt x="85" y="110"/>
                      <a:pt x="82" y="29"/>
                    </a:cubicBezTo>
                    <a:cubicBezTo>
                      <a:pt x="82" y="10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33"/>
              <p:cNvSpPr/>
              <p:nvPr/>
            </p:nvSpPr>
            <p:spPr>
              <a:xfrm>
                <a:off x="4084031" y="3665274"/>
                <a:ext cx="7749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9" extrusionOk="0">
                    <a:moveTo>
                      <a:pt x="27" y="1"/>
                    </a:moveTo>
                    <a:cubicBezTo>
                      <a:pt x="18" y="1"/>
                      <a:pt x="9" y="7"/>
                      <a:pt x="7" y="20"/>
                    </a:cubicBezTo>
                    <a:cubicBezTo>
                      <a:pt x="1" y="62"/>
                      <a:pt x="17" y="108"/>
                      <a:pt x="46" y="143"/>
                    </a:cubicBezTo>
                    <a:cubicBezTo>
                      <a:pt x="54" y="154"/>
                      <a:pt x="64" y="159"/>
                      <a:pt x="73" y="159"/>
                    </a:cubicBezTo>
                    <a:cubicBezTo>
                      <a:pt x="97" y="159"/>
                      <a:pt x="118" y="129"/>
                      <a:pt x="95" y="108"/>
                    </a:cubicBezTo>
                    <a:cubicBezTo>
                      <a:pt x="65" y="85"/>
                      <a:pt x="49" y="56"/>
                      <a:pt x="46" y="20"/>
                    </a:cubicBezTo>
                    <a:cubicBezTo>
                      <a:pt x="44" y="7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1" name="Google Shape;3891;p33"/>
            <p:cNvGrpSpPr/>
            <p:nvPr/>
          </p:nvGrpSpPr>
          <p:grpSpPr>
            <a:xfrm rot="1830349">
              <a:off x="8362154" y="-68825"/>
              <a:ext cx="1071906" cy="771565"/>
              <a:chOff x="5859955" y="1906764"/>
              <a:chExt cx="497056" cy="357770"/>
            </a:xfrm>
          </p:grpSpPr>
          <p:sp>
            <p:nvSpPr>
              <p:cNvPr id="3892" name="Google Shape;3892;p33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33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33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33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33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33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33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33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33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33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33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33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33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33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33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33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33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33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33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1" name="Google Shape;3911;p33"/>
            <p:cNvGrpSpPr/>
            <p:nvPr/>
          </p:nvGrpSpPr>
          <p:grpSpPr>
            <a:xfrm rot="1502807">
              <a:off x="8202406" y="4575485"/>
              <a:ext cx="1251098" cy="782722"/>
              <a:chOff x="6880435" y="4156402"/>
              <a:chExt cx="650771" cy="407141"/>
            </a:xfrm>
          </p:grpSpPr>
          <p:sp>
            <p:nvSpPr>
              <p:cNvPr id="3912" name="Google Shape;3912;p33"/>
              <p:cNvSpPr/>
              <p:nvPr/>
            </p:nvSpPr>
            <p:spPr>
              <a:xfrm>
                <a:off x="6911496" y="4201712"/>
                <a:ext cx="562464" cy="308649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4700" extrusionOk="0">
                    <a:moveTo>
                      <a:pt x="542" y="443"/>
                    </a:moveTo>
                    <a:lnTo>
                      <a:pt x="542" y="443"/>
                    </a:lnTo>
                    <a:cubicBezTo>
                      <a:pt x="1919" y="1751"/>
                      <a:pt x="3564" y="2821"/>
                      <a:pt x="5288" y="3682"/>
                    </a:cubicBezTo>
                    <a:lnTo>
                      <a:pt x="5275" y="3695"/>
                    </a:lnTo>
                    <a:cubicBezTo>
                      <a:pt x="5161" y="3903"/>
                      <a:pt x="5132" y="4233"/>
                      <a:pt x="5288" y="4431"/>
                    </a:cubicBezTo>
                    <a:cubicBezTo>
                      <a:pt x="4353" y="4399"/>
                      <a:pt x="3418" y="4377"/>
                      <a:pt x="2483" y="4377"/>
                    </a:cubicBezTo>
                    <a:cubicBezTo>
                      <a:pt x="1880" y="4377"/>
                      <a:pt x="1277" y="4386"/>
                      <a:pt x="675" y="4408"/>
                    </a:cubicBezTo>
                    <a:cubicBezTo>
                      <a:pt x="668" y="4022"/>
                      <a:pt x="662" y="3634"/>
                      <a:pt x="655" y="3245"/>
                    </a:cubicBezTo>
                    <a:lnTo>
                      <a:pt x="655" y="3245"/>
                    </a:lnTo>
                    <a:cubicBezTo>
                      <a:pt x="1157" y="3417"/>
                      <a:pt x="1692" y="3669"/>
                      <a:pt x="1721" y="4278"/>
                    </a:cubicBezTo>
                    <a:cubicBezTo>
                      <a:pt x="1723" y="4319"/>
                      <a:pt x="1755" y="4339"/>
                      <a:pt x="1786" y="4339"/>
                    </a:cubicBezTo>
                    <a:cubicBezTo>
                      <a:pt x="1817" y="4339"/>
                      <a:pt x="1846" y="4319"/>
                      <a:pt x="1841" y="4278"/>
                    </a:cubicBezTo>
                    <a:cubicBezTo>
                      <a:pt x="1808" y="3669"/>
                      <a:pt x="1222" y="3255"/>
                      <a:pt x="649" y="3167"/>
                    </a:cubicBezTo>
                    <a:cubicBezTo>
                      <a:pt x="629" y="2260"/>
                      <a:pt x="600" y="1350"/>
                      <a:pt x="542" y="443"/>
                    </a:cubicBezTo>
                    <a:close/>
                    <a:moveTo>
                      <a:pt x="5375" y="3728"/>
                    </a:moveTo>
                    <a:cubicBezTo>
                      <a:pt x="5945" y="4006"/>
                      <a:pt x="6522" y="4265"/>
                      <a:pt x="7102" y="4505"/>
                    </a:cubicBezTo>
                    <a:cubicBezTo>
                      <a:pt x="6525" y="4476"/>
                      <a:pt x="5949" y="4453"/>
                      <a:pt x="5366" y="4431"/>
                    </a:cubicBezTo>
                    <a:cubicBezTo>
                      <a:pt x="5336" y="4314"/>
                      <a:pt x="5294" y="4204"/>
                      <a:pt x="5294" y="4084"/>
                    </a:cubicBezTo>
                    <a:cubicBezTo>
                      <a:pt x="5294" y="3958"/>
                      <a:pt x="5333" y="3847"/>
                      <a:pt x="5375" y="3734"/>
                    </a:cubicBezTo>
                    <a:lnTo>
                      <a:pt x="5375" y="3728"/>
                    </a:lnTo>
                    <a:close/>
                    <a:moveTo>
                      <a:pt x="478" y="1"/>
                    </a:moveTo>
                    <a:cubicBezTo>
                      <a:pt x="463" y="1"/>
                      <a:pt x="449" y="11"/>
                      <a:pt x="448" y="31"/>
                    </a:cubicBezTo>
                    <a:cubicBezTo>
                      <a:pt x="412" y="1483"/>
                      <a:pt x="480" y="2953"/>
                      <a:pt x="539" y="4408"/>
                    </a:cubicBezTo>
                    <a:cubicBezTo>
                      <a:pt x="377" y="4411"/>
                      <a:pt x="218" y="4421"/>
                      <a:pt x="56" y="4427"/>
                    </a:cubicBezTo>
                    <a:cubicBezTo>
                      <a:pt x="1" y="4431"/>
                      <a:pt x="1" y="4508"/>
                      <a:pt x="56" y="4508"/>
                    </a:cubicBezTo>
                    <a:lnTo>
                      <a:pt x="542" y="4521"/>
                    </a:lnTo>
                    <a:cubicBezTo>
                      <a:pt x="542" y="4550"/>
                      <a:pt x="545" y="4583"/>
                      <a:pt x="545" y="4609"/>
                    </a:cubicBezTo>
                    <a:cubicBezTo>
                      <a:pt x="547" y="4652"/>
                      <a:pt x="580" y="4674"/>
                      <a:pt x="612" y="4674"/>
                    </a:cubicBezTo>
                    <a:cubicBezTo>
                      <a:pt x="645" y="4674"/>
                      <a:pt x="676" y="4652"/>
                      <a:pt x="675" y="4609"/>
                    </a:cubicBezTo>
                    <a:lnTo>
                      <a:pt x="675" y="4525"/>
                    </a:lnTo>
                    <a:cubicBezTo>
                      <a:pt x="3273" y="4586"/>
                      <a:pt x="5871" y="4573"/>
                      <a:pt x="8466" y="4699"/>
                    </a:cubicBezTo>
                    <a:cubicBezTo>
                      <a:pt x="8468" y="4700"/>
                      <a:pt x="8470" y="4700"/>
                      <a:pt x="8472" y="4700"/>
                    </a:cubicBezTo>
                    <a:cubicBezTo>
                      <a:pt x="8536" y="4700"/>
                      <a:pt x="8564" y="4605"/>
                      <a:pt x="8501" y="4576"/>
                    </a:cubicBezTo>
                    <a:cubicBezTo>
                      <a:pt x="8446" y="4554"/>
                      <a:pt x="8395" y="4528"/>
                      <a:pt x="8333" y="4505"/>
                    </a:cubicBezTo>
                    <a:cubicBezTo>
                      <a:pt x="8325" y="4502"/>
                      <a:pt x="8318" y="4501"/>
                      <a:pt x="8311" y="4501"/>
                    </a:cubicBezTo>
                    <a:cubicBezTo>
                      <a:pt x="8280" y="4501"/>
                      <a:pt x="8258" y="4528"/>
                      <a:pt x="8255" y="4557"/>
                    </a:cubicBezTo>
                    <a:cubicBezTo>
                      <a:pt x="7947" y="4541"/>
                      <a:pt x="7640" y="4528"/>
                      <a:pt x="7335" y="4512"/>
                    </a:cubicBezTo>
                    <a:cubicBezTo>
                      <a:pt x="7338" y="4486"/>
                      <a:pt x="7329" y="4453"/>
                      <a:pt x="7290" y="4434"/>
                    </a:cubicBezTo>
                    <a:cubicBezTo>
                      <a:pt x="6065" y="3945"/>
                      <a:pt x="4883" y="3355"/>
                      <a:pt x="3755" y="2665"/>
                    </a:cubicBezTo>
                    <a:cubicBezTo>
                      <a:pt x="2622" y="1975"/>
                      <a:pt x="1585" y="1172"/>
                      <a:pt x="542" y="355"/>
                    </a:cubicBezTo>
                    <a:cubicBezTo>
                      <a:pt x="539" y="355"/>
                      <a:pt x="539" y="349"/>
                      <a:pt x="532" y="349"/>
                    </a:cubicBezTo>
                    <a:cubicBezTo>
                      <a:pt x="526" y="245"/>
                      <a:pt x="516" y="135"/>
                      <a:pt x="509" y="31"/>
                    </a:cubicBezTo>
                    <a:cubicBezTo>
                      <a:pt x="508" y="11"/>
                      <a:pt x="493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33"/>
              <p:cNvSpPr/>
              <p:nvPr/>
            </p:nvSpPr>
            <p:spPr>
              <a:xfrm>
                <a:off x="6880435" y="4510481"/>
                <a:ext cx="36644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808" extrusionOk="0">
                    <a:moveTo>
                      <a:pt x="283" y="292"/>
                    </a:moveTo>
                    <a:cubicBezTo>
                      <a:pt x="289" y="325"/>
                      <a:pt x="299" y="354"/>
                      <a:pt x="309" y="386"/>
                    </a:cubicBezTo>
                    <a:cubicBezTo>
                      <a:pt x="292" y="386"/>
                      <a:pt x="276" y="389"/>
                      <a:pt x="260" y="393"/>
                    </a:cubicBezTo>
                    <a:cubicBezTo>
                      <a:pt x="270" y="360"/>
                      <a:pt x="276" y="325"/>
                      <a:pt x="283" y="292"/>
                    </a:cubicBezTo>
                    <a:close/>
                    <a:moveTo>
                      <a:pt x="262" y="1"/>
                    </a:moveTo>
                    <a:cubicBezTo>
                      <a:pt x="239" y="1"/>
                      <a:pt x="217" y="12"/>
                      <a:pt x="211" y="40"/>
                    </a:cubicBezTo>
                    <a:cubicBezTo>
                      <a:pt x="192" y="163"/>
                      <a:pt x="173" y="283"/>
                      <a:pt x="147" y="406"/>
                    </a:cubicBezTo>
                    <a:cubicBezTo>
                      <a:pt x="114" y="409"/>
                      <a:pt x="88" y="412"/>
                      <a:pt x="56" y="419"/>
                    </a:cubicBezTo>
                    <a:cubicBezTo>
                      <a:pt x="17" y="422"/>
                      <a:pt x="1" y="480"/>
                      <a:pt x="46" y="487"/>
                    </a:cubicBezTo>
                    <a:cubicBezTo>
                      <a:pt x="75" y="490"/>
                      <a:pt x="104" y="493"/>
                      <a:pt x="137" y="493"/>
                    </a:cubicBezTo>
                    <a:cubicBezTo>
                      <a:pt x="121" y="584"/>
                      <a:pt x="104" y="668"/>
                      <a:pt x="92" y="759"/>
                    </a:cubicBezTo>
                    <a:cubicBezTo>
                      <a:pt x="86" y="788"/>
                      <a:pt x="110" y="808"/>
                      <a:pt x="134" y="808"/>
                    </a:cubicBezTo>
                    <a:cubicBezTo>
                      <a:pt x="149" y="808"/>
                      <a:pt x="164" y="799"/>
                      <a:pt x="169" y="778"/>
                    </a:cubicBezTo>
                    <a:cubicBezTo>
                      <a:pt x="192" y="684"/>
                      <a:pt x="211" y="587"/>
                      <a:pt x="234" y="493"/>
                    </a:cubicBezTo>
                    <a:cubicBezTo>
                      <a:pt x="266" y="493"/>
                      <a:pt x="302" y="490"/>
                      <a:pt x="334" y="487"/>
                    </a:cubicBezTo>
                    <a:cubicBezTo>
                      <a:pt x="354" y="551"/>
                      <a:pt x="380" y="619"/>
                      <a:pt x="412" y="681"/>
                    </a:cubicBezTo>
                    <a:cubicBezTo>
                      <a:pt x="421" y="702"/>
                      <a:pt x="437" y="710"/>
                      <a:pt x="453" y="710"/>
                    </a:cubicBezTo>
                    <a:cubicBezTo>
                      <a:pt x="486" y="710"/>
                      <a:pt x="521" y="677"/>
                      <a:pt x="513" y="636"/>
                    </a:cubicBezTo>
                    <a:cubicBezTo>
                      <a:pt x="500" y="577"/>
                      <a:pt x="487" y="519"/>
                      <a:pt x="467" y="457"/>
                    </a:cubicBezTo>
                    <a:cubicBezTo>
                      <a:pt x="477" y="454"/>
                      <a:pt x="484" y="454"/>
                      <a:pt x="496" y="451"/>
                    </a:cubicBezTo>
                    <a:cubicBezTo>
                      <a:pt x="557" y="436"/>
                      <a:pt x="538" y="353"/>
                      <a:pt x="483" y="353"/>
                    </a:cubicBezTo>
                    <a:cubicBezTo>
                      <a:pt x="479" y="353"/>
                      <a:pt x="475" y="353"/>
                      <a:pt x="471" y="354"/>
                    </a:cubicBezTo>
                    <a:cubicBezTo>
                      <a:pt x="461" y="357"/>
                      <a:pt x="451" y="357"/>
                      <a:pt x="438" y="360"/>
                    </a:cubicBezTo>
                    <a:cubicBezTo>
                      <a:pt x="403" y="253"/>
                      <a:pt x="364" y="146"/>
                      <a:pt x="325" y="40"/>
                    </a:cubicBezTo>
                    <a:cubicBezTo>
                      <a:pt x="316" y="15"/>
                      <a:pt x="288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33"/>
              <p:cNvSpPr/>
              <p:nvPr/>
            </p:nvSpPr>
            <p:spPr>
              <a:xfrm>
                <a:off x="6915108" y="4156402"/>
                <a:ext cx="36250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9" extrusionOk="0">
                    <a:moveTo>
                      <a:pt x="384" y="1"/>
                    </a:moveTo>
                    <a:cubicBezTo>
                      <a:pt x="216" y="1"/>
                      <a:pt x="42" y="75"/>
                      <a:pt x="14" y="258"/>
                    </a:cubicBezTo>
                    <a:cubicBezTo>
                      <a:pt x="1" y="349"/>
                      <a:pt x="33" y="433"/>
                      <a:pt x="114" y="478"/>
                    </a:cubicBezTo>
                    <a:cubicBezTo>
                      <a:pt x="202" y="530"/>
                      <a:pt x="322" y="517"/>
                      <a:pt x="419" y="537"/>
                    </a:cubicBezTo>
                    <a:cubicBezTo>
                      <a:pt x="424" y="538"/>
                      <a:pt x="429" y="538"/>
                      <a:pt x="433" y="538"/>
                    </a:cubicBezTo>
                    <a:cubicBezTo>
                      <a:pt x="490" y="538"/>
                      <a:pt x="527" y="454"/>
                      <a:pt x="467" y="430"/>
                    </a:cubicBezTo>
                    <a:cubicBezTo>
                      <a:pt x="377" y="388"/>
                      <a:pt x="130" y="430"/>
                      <a:pt x="134" y="287"/>
                    </a:cubicBezTo>
                    <a:cubicBezTo>
                      <a:pt x="137" y="96"/>
                      <a:pt x="390" y="115"/>
                      <a:pt x="516" y="96"/>
                    </a:cubicBezTo>
                    <a:cubicBezTo>
                      <a:pt x="552" y="90"/>
                      <a:pt x="552" y="25"/>
                      <a:pt x="509" y="15"/>
                    </a:cubicBezTo>
                    <a:cubicBezTo>
                      <a:pt x="470" y="6"/>
                      <a:pt x="427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33"/>
              <p:cNvSpPr/>
              <p:nvPr/>
            </p:nvSpPr>
            <p:spPr>
              <a:xfrm>
                <a:off x="7482282" y="4492817"/>
                <a:ext cx="48924" cy="5293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806" extrusionOk="0">
                    <a:moveTo>
                      <a:pt x="244" y="163"/>
                    </a:moveTo>
                    <a:cubicBezTo>
                      <a:pt x="334" y="169"/>
                      <a:pt x="344" y="202"/>
                      <a:pt x="279" y="266"/>
                    </a:cubicBezTo>
                    <a:cubicBezTo>
                      <a:pt x="260" y="286"/>
                      <a:pt x="237" y="302"/>
                      <a:pt x="211" y="318"/>
                    </a:cubicBezTo>
                    <a:cubicBezTo>
                      <a:pt x="211" y="279"/>
                      <a:pt x="214" y="176"/>
                      <a:pt x="244" y="163"/>
                    </a:cubicBezTo>
                    <a:close/>
                    <a:moveTo>
                      <a:pt x="208" y="435"/>
                    </a:moveTo>
                    <a:cubicBezTo>
                      <a:pt x="214" y="438"/>
                      <a:pt x="227" y="445"/>
                      <a:pt x="240" y="445"/>
                    </a:cubicBezTo>
                    <a:cubicBezTo>
                      <a:pt x="263" y="443"/>
                      <a:pt x="293" y="441"/>
                      <a:pt x="325" y="441"/>
                    </a:cubicBezTo>
                    <a:cubicBezTo>
                      <a:pt x="429" y="441"/>
                      <a:pt x="557" y="459"/>
                      <a:pt x="564" y="558"/>
                    </a:cubicBezTo>
                    <a:cubicBezTo>
                      <a:pt x="564" y="623"/>
                      <a:pt x="555" y="613"/>
                      <a:pt x="503" y="629"/>
                    </a:cubicBezTo>
                    <a:cubicBezTo>
                      <a:pt x="470" y="642"/>
                      <a:pt x="435" y="645"/>
                      <a:pt x="402" y="655"/>
                    </a:cubicBezTo>
                    <a:cubicBezTo>
                      <a:pt x="362" y="663"/>
                      <a:pt x="324" y="666"/>
                      <a:pt x="285" y="666"/>
                    </a:cubicBezTo>
                    <a:cubicBezTo>
                      <a:pt x="258" y="666"/>
                      <a:pt x="232" y="664"/>
                      <a:pt x="205" y="662"/>
                    </a:cubicBezTo>
                    <a:cubicBezTo>
                      <a:pt x="205" y="584"/>
                      <a:pt x="205" y="513"/>
                      <a:pt x="208" y="435"/>
                    </a:cubicBezTo>
                    <a:close/>
                    <a:moveTo>
                      <a:pt x="278" y="1"/>
                    </a:moveTo>
                    <a:cubicBezTo>
                      <a:pt x="276" y="1"/>
                      <a:pt x="274" y="1"/>
                      <a:pt x="273" y="1"/>
                    </a:cubicBezTo>
                    <a:cubicBezTo>
                      <a:pt x="1" y="11"/>
                      <a:pt x="69" y="561"/>
                      <a:pt x="82" y="714"/>
                    </a:cubicBezTo>
                    <a:cubicBezTo>
                      <a:pt x="85" y="739"/>
                      <a:pt x="98" y="756"/>
                      <a:pt x="117" y="762"/>
                    </a:cubicBezTo>
                    <a:cubicBezTo>
                      <a:pt x="127" y="775"/>
                      <a:pt x="137" y="788"/>
                      <a:pt x="159" y="791"/>
                    </a:cubicBezTo>
                    <a:cubicBezTo>
                      <a:pt x="182" y="794"/>
                      <a:pt x="208" y="801"/>
                      <a:pt x="237" y="804"/>
                    </a:cubicBezTo>
                    <a:cubicBezTo>
                      <a:pt x="241" y="805"/>
                      <a:pt x="245" y="805"/>
                      <a:pt x="248" y="805"/>
                    </a:cubicBezTo>
                    <a:cubicBezTo>
                      <a:pt x="258" y="805"/>
                      <a:pt x="266" y="802"/>
                      <a:pt x="276" y="794"/>
                    </a:cubicBezTo>
                    <a:cubicBezTo>
                      <a:pt x="282" y="795"/>
                      <a:pt x="289" y="795"/>
                      <a:pt x="296" y="795"/>
                    </a:cubicBezTo>
                    <a:cubicBezTo>
                      <a:pt x="483" y="795"/>
                      <a:pt x="745" y="749"/>
                      <a:pt x="723" y="558"/>
                    </a:cubicBezTo>
                    <a:cubicBezTo>
                      <a:pt x="700" y="396"/>
                      <a:pt x="551" y="338"/>
                      <a:pt x="402" y="322"/>
                    </a:cubicBezTo>
                    <a:cubicBezTo>
                      <a:pt x="431" y="283"/>
                      <a:pt x="451" y="234"/>
                      <a:pt x="444" y="176"/>
                    </a:cubicBezTo>
                    <a:cubicBezTo>
                      <a:pt x="438" y="90"/>
                      <a:pt x="372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6" name="Google Shape;3916;p33"/>
          <p:cNvGrpSpPr/>
          <p:nvPr/>
        </p:nvGrpSpPr>
        <p:grpSpPr>
          <a:xfrm>
            <a:off x="-618112" y="-281463"/>
            <a:ext cx="4280175" cy="5869302"/>
            <a:chOff x="-618112" y="-281463"/>
            <a:chExt cx="4280175" cy="5869302"/>
          </a:xfrm>
        </p:grpSpPr>
        <p:grpSp>
          <p:nvGrpSpPr>
            <p:cNvPr id="3917" name="Google Shape;3917;p33"/>
            <p:cNvGrpSpPr/>
            <p:nvPr/>
          </p:nvGrpSpPr>
          <p:grpSpPr>
            <a:xfrm rot="-1244566">
              <a:off x="-505711" y="-60606"/>
              <a:ext cx="1410581" cy="892908"/>
              <a:chOff x="4808808" y="1957984"/>
              <a:chExt cx="404920" cy="256310"/>
            </a:xfrm>
          </p:grpSpPr>
          <p:sp>
            <p:nvSpPr>
              <p:cNvPr id="3918" name="Google Shape;3918;p33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33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0" name="Google Shape;3920;p33"/>
            <p:cNvGrpSpPr/>
            <p:nvPr/>
          </p:nvGrpSpPr>
          <p:grpSpPr>
            <a:xfrm rot="935572">
              <a:off x="-163275" y="2577068"/>
              <a:ext cx="873825" cy="1222061"/>
              <a:chOff x="3735990" y="4115688"/>
              <a:chExt cx="349166" cy="488320"/>
            </a:xfrm>
          </p:grpSpPr>
          <p:sp>
            <p:nvSpPr>
              <p:cNvPr id="3921" name="Google Shape;3921;p33"/>
              <p:cNvSpPr/>
              <p:nvPr/>
            </p:nvSpPr>
            <p:spPr>
              <a:xfrm>
                <a:off x="3772568" y="4159291"/>
                <a:ext cx="312589" cy="444717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6772" extrusionOk="0">
                    <a:moveTo>
                      <a:pt x="2414" y="175"/>
                    </a:moveTo>
                    <a:cubicBezTo>
                      <a:pt x="3004" y="1957"/>
                      <a:pt x="3746" y="3680"/>
                      <a:pt x="4624" y="5336"/>
                    </a:cubicBezTo>
                    <a:cubicBezTo>
                      <a:pt x="4624" y="5342"/>
                      <a:pt x="4627" y="5342"/>
                      <a:pt x="4627" y="5345"/>
                    </a:cubicBezTo>
                    <a:cubicBezTo>
                      <a:pt x="4415" y="6312"/>
                      <a:pt x="3390" y="6674"/>
                      <a:pt x="2475" y="6674"/>
                    </a:cubicBezTo>
                    <a:cubicBezTo>
                      <a:pt x="2455" y="6674"/>
                      <a:pt x="2434" y="6674"/>
                      <a:pt x="2414" y="6674"/>
                    </a:cubicBezTo>
                    <a:cubicBezTo>
                      <a:pt x="1423" y="6657"/>
                      <a:pt x="254" y="6346"/>
                      <a:pt x="92" y="5213"/>
                    </a:cubicBezTo>
                    <a:cubicBezTo>
                      <a:pt x="208" y="5102"/>
                      <a:pt x="335" y="4973"/>
                      <a:pt x="419" y="4834"/>
                    </a:cubicBezTo>
                    <a:cubicBezTo>
                      <a:pt x="438" y="4804"/>
                      <a:pt x="410" y="4773"/>
                      <a:pt x="381" y="4773"/>
                    </a:cubicBezTo>
                    <a:cubicBezTo>
                      <a:pt x="372" y="4773"/>
                      <a:pt x="362" y="4777"/>
                      <a:pt x="354" y="4785"/>
                    </a:cubicBezTo>
                    <a:cubicBezTo>
                      <a:pt x="299" y="4843"/>
                      <a:pt x="250" y="4911"/>
                      <a:pt x="202" y="4976"/>
                    </a:cubicBezTo>
                    <a:cubicBezTo>
                      <a:pt x="189" y="4996"/>
                      <a:pt x="173" y="5012"/>
                      <a:pt x="160" y="5034"/>
                    </a:cubicBezTo>
                    <a:cubicBezTo>
                      <a:pt x="918" y="3470"/>
                      <a:pt x="1407" y="1746"/>
                      <a:pt x="2346" y="282"/>
                    </a:cubicBezTo>
                    <a:lnTo>
                      <a:pt x="2346" y="282"/>
                    </a:lnTo>
                    <a:cubicBezTo>
                      <a:pt x="2343" y="340"/>
                      <a:pt x="2343" y="392"/>
                      <a:pt x="2346" y="450"/>
                    </a:cubicBezTo>
                    <a:cubicBezTo>
                      <a:pt x="2350" y="475"/>
                      <a:pt x="2368" y="487"/>
                      <a:pt x="2386" y="487"/>
                    </a:cubicBezTo>
                    <a:cubicBezTo>
                      <a:pt x="2405" y="487"/>
                      <a:pt x="2422" y="475"/>
                      <a:pt x="2424" y="450"/>
                    </a:cubicBezTo>
                    <a:cubicBezTo>
                      <a:pt x="2431" y="360"/>
                      <a:pt x="2424" y="263"/>
                      <a:pt x="2414" y="175"/>
                    </a:cubicBezTo>
                    <a:close/>
                    <a:moveTo>
                      <a:pt x="2438" y="1"/>
                    </a:moveTo>
                    <a:cubicBezTo>
                      <a:pt x="2422" y="1"/>
                      <a:pt x="2406" y="8"/>
                      <a:pt x="2395" y="23"/>
                    </a:cubicBezTo>
                    <a:cubicBezTo>
                      <a:pt x="1886" y="823"/>
                      <a:pt x="1511" y="1685"/>
                      <a:pt x="1135" y="2550"/>
                    </a:cubicBezTo>
                    <a:cubicBezTo>
                      <a:pt x="756" y="3437"/>
                      <a:pt x="335" y="4315"/>
                      <a:pt x="11" y="5222"/>
                    </a:cubicBezTo>
                    <a:cubicBezTo>
                      <a:pt x="1" y="5239"/>
                      <a:pt x="17" y="5255"/>
                      <a:pt x="33" y="5255"/>
                    </a:cubicBezTo>
                    <a:cubicBezTo>
                      <a:pt x="30" y="6366"/>
                      <a:pt x="1417" y="6726"/>
                      <a:pt x="2301" y="6768"/>
                    </a:cubicBezTo>
                    <a:cubicBezTo>
                      <a:pt x="2358" y="6770"/>
                      <a:pt x="2417" y="6772"/>
                      <a:pt x="2475" y="6772"/>
                    </a:cubicBezTo>
                    <a:cubicBezTo>
                      <a:pt x="3455" y="6772"/>
                      <a:pt x="4549" y="6379"/>
                      <a:pt x="4757" y="5303"/>
                    </a:cubicBezTo>
                    <a:cubicBezTo>
                      <a:pt x="4760" y="5268"/>
                      <a:pt x="4734" y="5242"/>
                      <a:pt x="4705" y="5239"/>
                    </a:cubicBezTo>
                    <a:cubicBezTo>
                      <a:pt x="3820" y="3567"/>
                      <a:pt x="3085" y="1831"/>
                      <a:pt x="2489" y="36"/>
                    </a:cubicBezTo>
                    <a:cubicBezTo>
                      <a:pt x="2481" y="13"/>
                      <a:pt x="2460" y="1"/>
                      <a:pt x="2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33"/>
              <p:cNvSpPr/>
              <p:nvPr/>
            </p:nvSpPr>
            <p:spPr>
              <a:xfrm>
                <a:off x="3808751" y="4455517"/>
                <a:ext cx="25808" cy="1392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2" extrusionOk="0">
                    <a:moveTo>
                      <a:pt x="336" y="0"/>
                    </a:moveTo>
                    <a:cubicBezTo>
                      <a:pt x="332" y="0"/>
                      <a:pt x="328" y="1"/>
                      <a:pt x="325" y="2"/>
                    </a:cubicBezTo>
                    <a:cubicBezTo>
                      <a:pt x="224" y="41"/>
                      <a:pt x="124" y="96"/>
                      <a:pt x="30" y="148"/>
                    </a:cubicBezTo>
                    <a:cubicBezTo>
                      <a:pt x="1" y="168"/>
                      <a:pt x="13" y="211"/>
                      <a:pt x="44" y="211"/>
                    </a:cubicBezTo>
                    <a:cubicBezTo>
                      <a:pt x="47" y="211"/>
                      <a:pt x="51" y="211"/>
                      <a:pt x="56" y="209"/>
                    </a:cubicBezTo>
                    <a:cubicBezTo>
                      <a:pt x="156" y="174"/>
                      <a:pt x="266" y="128"/>
                      <a:pt x="360" y="76"/>
                    </a:cubicBezTo>
                    <a:cubicBezTo>
                      <a:pt x="393" y="59"/>
                      <a:pt x="374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33"/>
              <p:cNvSpPr/>
              <p:nvPr/>
            </p:nvSpPr>
            <p:spPr>
              <a:xfrm>
                <a:off x="3843620" y="4440874"/>
                <a:ext cx="24758" cy="1214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85" extrusionOk="0">
                    <a:moveTo>
                      <a:pt x="317" y="0"/>
                    </a:moveTo>
                    <a:cubicBezTo>
                      <a:pt x="315" y="0"/>
                      <a:pt x="312" y="1"/>
                      <a:pt x="309" y="1"/>
                    </a:cubicBezTo>
                    <a:cubicBezTo>
                      <a:pt x="211" y="18"/>
                      <a:pt x="114" y="69"/>
                      <a:pt x="33" y="118"/>
                    </a:cubicBezTo>
                    <a:cubicBezTo>
                      <a:pt x="0" y="137"/>
                      <a:pt x="21" y="184"/>
                      <a:pt x="54" y="184"/>
                    </a:cubicBezTo>
                    <a:cubicBezTo>
                      <a:pt x="60" y="184"/>
                      <a:pt x="66" y="183"/>
                      <a:pt x="72" y="180"/>
                    </a:cubicBezTo>
                    <a:cubicBezTo>
                      <a:pt x="160" y="134"/>
                      <a:pt x="254" y="105"/>
                      <a:pt x="338" y="63"/>
                    </a:cubicBezTo>
                    <a:cubicBezTo>
                      <a:pt x="377" y="51"/>
                      <a:pt x="352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3"/>
              <p:cNvSpPr/>
              <p:nvPr/>
            </p:nvSpPr>
            <p:spPr>
              <a:xfrm>
                <a:off x="3883218" y="4430695"/>
                <a:ext cx="26334" cy="10639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2" extrusionOk="0">
                    <a:moveTo>
                      <a:pt x="342" y="0"/>
                    </a:moveTo>
                    <a:cubicBezTo>
                      <a:pt x="339" y="0"/>
                      <a:pt x="337" y="1"/>
                      <a:pt x="334" y="1"/>
                    </a:cubicBezTo>
                    <a:cubicBezTo>
                      <a:pt x="237" y="17"/>
                      <a:pt x="137" y="53"/>
                      <a:pt x="43" y="85"/>
                    </a:cubicBezTo>
                    <a:cubicBezTo>
                      <a:pt x="1" y="100"/>
                      <a:pt x="11" y="161"/>
                      <a:pt x="51" y="161"/>
                    </a:cubicBezTo>
                    <a:cubicBezTo>
                      <a:pt x="54" y="161"/>
                      <a:pt x="58" y="161"/>
                      <a:pt x="62" y="160"/>
                    </a:cubicBezTo>
                    <a:cubicBezTo>
                      <a:pt x="159" y="134"/>
                      <a:pt x="266" y="117"/>
                      <a:pt x="360" y="82"/>
                    </a:cubicBezTo>
                    <a:cubicBezTo>
                      <a:pt x="400" y="57"/>
                      <a:pt x="387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3"/>
              <p:cNvSpPr/>
              <p:nvPr/>
            </p:nvSpPr>
            <p:spPr>
              <a:xfrm>
                <a:off x="3926625" y="4432993"/>
                <a:ext cx="2278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0" extrusionOk="0">
                    <a:moveTo>
                      <a:pt x="245" y="1"/>
                    </a:moveTo>
                    <a:cubicBezTo>
                      <a:pt x="178" y="1"/>
                      <a:pt x="109" y="6"/>
                      <a:pt x="42" y="14"/>
                    </a:cubicBezTo>
                    <a:cubicBezTo>
                      <a:pt x="0" y="18"/>
                      <a:pt x="0" y="76"/>
                      <a:pt x="42" y="76"/>
                    </a:cubicBezTo>
                    <a:cubicBezTo>
                      <a:pt x="112" y="82"/>
                      <a:pt x="185" y="90"/>
                      <a:pt x="255" y="90"/>
                    </a:cubicBezTo>
                    <a:cubicBezTo>
                      <a:pt x="266" y="90"/>
                      <a:pt x="278" y="89"/>
                      <a:pt x="289" y="89"/>
                    </a:cubicBezTo>
                    <a:cubicBezTo>
                      <a:pt x="347" y="89"/>
                      <a:pt x="347" y="8"/>
                      <a:pt x="289" y="1"/>
                    </a:cubicBezTo>
                    <a:cubicBezTo>
                      <a:pt x="274" y="1"/>
                      <a:pt x="260" y="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3"/>
              <p:cNvSpPr/>
              <p:nvPr/>
            </p:nvSpPr>
            <p:spPr>
              <a:xfrm>
                <a:off x="3969177" y="4435161"/>
                <a:ext cx="26531" cy="945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44" extrusionOk="0">
                    <a:moveTo>
                      <a:pt x="46" y="1"/>
                    </a:moveTo>
                    <a:cubicBezTo>
                      <a:pt x="16" y="1"/>
                      <a:pt x="0" y="46"/>
                      <a:pt x="29" y="62"/>
                    </a:cubicBezTo>
                    <a:cubicBezTo>
                      <a:pt x="120" y="105"/>
                      <a:pt x="227" y="127"/>
                      <a:pt x="324" y="143"/>
                    </a:cubicBezTo>
                    <a:cubicBezTo>
                      <a:pt x="326" y="144"/>
                      <a:pt x="329" y="144"/>
                      <a:pt x="331" y="144"/>
                    </a:cubicBezTo>
                    <a:cubicBezTo>
                      <a:pt x="384" y="144"/>
                      <a:pt x="403" y="68"/>
                      <a:pt x="350" y="56"/>
                    </a:cubicBezTo>
                    <a:cubicBezTo>
                      <a:pt x="256" y="30"/>
                      <a:pt x="143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3"/>
              <p:cNvSpPr/>
              <p:nvPr/>
            </p:nvSpPr>
            <p:spPr>
              <a:xfrm>
                <a:off x="4007002" y="4448294"/>
                <a:ext cx="22131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50" extrusionOk="0">
                    <a:moveTo>
                      <a:pt x="103" y="1"/>
                    </a:moveTo>
                    <a:cubicBezTo>
                      <a:pt x="76" y="1"/>
                      <a:pt x="49" y="4"/>
                      <a:pt x="24" y="11"/>
                    </a:cubicBezTo>
                    <a:cubicBezTo>
                      <a:pt x="4" y="21"/>
                      <a:pt x="1" y="54"/>
                      <a:pt x="24" y="57"/>
                    </a:cubicBezTo>
                    <a:cubicBezTo>
                      <a:pt x="111" y="73"/>
                      <a:pt x="179" y="96"/>
                      <a:pt x="257" y="141"/>
                    </a:cubicBezTo>
                    <a:cubicBezTo>
                      <a:pt x="266" y="147"/>
                      <a:pt x="275" y="149"/>
                      <a:pt x="282" y="149"/>
                    </a:cubicBezTo>
                    <a:cubicBezTo>
                      <a:pt x="319" y="149"/>
                      <a:pt x="336" y="96"/>
                      <a:pt x="299" y="67"/>
                    </a:cubicBezTo>
                    <a:cubicBezTo>
                      <a:pt x="247" y="24"/>
                      <a:pt x="174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3"/>
              <p:cNvSpPr/>
              <p:nvPr/>
            </p:nvSpPr>
            <p:spPr>
              <a:xfrm>
                <a:off x="4040361" y="4466418"/>
                <a:ext cx="15301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40" y="0"/>
                    </a:moveTo>
                    <a:cubicBezTo>
                      <a:pt x="18" y="0"/>
                      <a:pt x="0" y="27"/>
                      <a:pt x="18" y="50"/>
                    </a:cubicBezTo>
                    <a:cubicBezTo>
                      <a:pt x="60" y="98"/>
                      <a:pt x="99" y="150"/>
                      <a:pt x="147" y="189"/>
                    </a:cubicBezTo>
                    <a:cubicBezTo>
                      <a:pt x="157" y="198"/>
                      <a:pt x="168" y="202"/>
                      <a:pt x="178" y="202"/>
                    </a:cubicBezTo>
                    <a:cubicBezTo>
                      <a:pt x="209" y="202"/>
                      <a:pt x="233" y="163"/>
                      <a:pt x="206" y="134"/>
                    </a:cubicBezTo>
                    <a:cubicBezTo>
                      <a:pt x="163" y="89"/>
                      <a:pt x="108" y="50"/>
                      <a:pt x="60" y="8"/>
                    </a:cubicBezTo>
                    <a:cubicBezTo>
                      <a:pt x="53" y="3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3"/>
              <p:cNvSpPr/>
              <p:nvPr/>
            </p:nvSpPr>
            <p:spPr>
              <a:xfrm>
                <a:off x="3925114" y="4200071"/>
                <a:ext cx="5845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27" extrusionOk="0">
                    <a:moveTo>
                      <a:pt x="44" y="0"/>
                    </a:moveTo>
                    <a:cubicBezTo>
                      <a:pt x="33" y="0"/>
                      <a:pt x="22" y="6"/>
                      <a:pt x="20" y="17"/>
                    </a:cubicBezTo>
                    <a:cubicBezTo>
                      <a:pt x="7" y="111"/>
                      <a:pt x="1" y="209"/>
                      <a:pt x="14" y="302"/>
                    </a:cubicBezTo>
                    <a:cubicBezTo>
                      <a:pt x="15" y="319"/>
                      <a:pt x="31" y="327"/>
                      <a:pt x="48" y="327"/>
                    </a:cubicBezTo>
                    <a:cubicBezTo>
                      <a:pt x="64" y="327"/>
                      <a:pt x="80" y="319"/>
                      <a:pt x="82" y="302"/>
                    </a:cubicBezTo>
                    <a:cubicBezTo>
                      <a:pt x="88" y="209"/>
                      <a:pt x="82" y="111"/>
                      <a:pt x="69" y="17"/>
                    </a:cubicBezTo>
                    <a:cubicBezTo>
                      <a:pt x="67" y="6"/>
                      <a:pt x="56" y="0"/>
                      <a:pt x="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3"/>
              <p:cNvSpPr/>
              <p:nvPr/>
            </p:nvSpPr>
            <p:spPr>
              <a:xfrm>
                <a:off x="3922487" y="4236451"/>
                <a:ext cx="9062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86" extrusionOk="0">
                    <a:moveTo>
                      <a:pt x="42" y="0"/>
                    </a:moveTo>
                    <a:cubicBezTo>
                      <a:pt x="20" y="0"/>
                      <a:pt x="0" y="22"/>
                      <a:pt x="11" y="46"/>
                    </a:cubicBezTo>
                    <a:cubicBezTo>
                      <a:pt x="44" y="111"/>
                      <a:pt x="57" y="186"/>
                      <a:pt x="54" y="254"/>
                    </a:cubicBezTo>
                    <a:cubicBezTo>
                      <a:pt x="50" y="274"/>
                      <a:pt x="66" y="285"/>
                      <a:pt x="84" y="285"/>
                    </a:cubicBezTo>
                    <a:cubicBezTo>
                      <a:pt x="98" y="285"/>
                      <a:pt x="113" y="278"/>
                      <a:pt x="118" y="260"/>
                    </a:cubicBezTo>
                    <a:cubicBezTo>
                      <a:pt x="138" y="176"/>
                      <a:pt x="122" y="89"/>
                      <a:pt x="70" y="14"/>
                    </a:cubicBezTo>
                    <a:cubicBezTo>
                      <a:pt x="62" y="4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3"/>
              <p:cNvSpPr/>
              <p:nvPr/>
            </p:nvSpPr>
            <p:spPr>
              <a:xfrm>
                <a:off x="3923407" y="4269613"/>
                <a:ext cx="6239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7" extrusionOk="0">
                    <a:moveTo>
                      <a:pt x="50" y="1"/>
                    </a:moveTo>
                    <a:cubicBezTo>
                      <a:pt x="40" y="1"/>
                      <a:pt x="31" y="6"/>
                      <a:pt x="30" y="18"/>
                    </a:cubicBezTo>
                    <a:cubicBezTo>
                      <a:pt x="14" y="115"/>
                      <a:pt x="1" y="228"/>
                      <a:pt x="17" y="322"/>
                    </a:cubicBezTo>
                    <a:cubicBezTo>
                      <a:pt x="20" y="338"/>
                      <a:pt x="36" y="347"/>
                      <a:pt x="51" y="347"/>
                    </a:cubicBezTo>
                    <a:cubicBezTo>
                      <a:pt x="66" y="347"/>
                      <a:pt x="82" y="338"/>
                      <a:pt x="85" y="322"/>
                    </a:cubicBezTo>
                    <a:cubicBezTo>
                      <a:pt x="95" y="222"/>
                      <a:pt x="82" y="115"/>
                      <a:pt x="72" y="18"/>
                    </a:cubicBezTo>
                    <a:cubicBezTo>
                      <a:pt x="69" y="6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3"/>
              <p:cNvSpPr/>
              <p:nvPr/>
            </p:nvSpPr>
            <p:spPr>
              <a:xfrm>
                <a:off x="3920452" y="4314464"/>
                <a:ext cx="6239" cy="22722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6" extrusionOk="0">
                    <a:moveTo>
                      <a:pt x="47" y="0"/>
                    </a:moveTo>
                    <a:cubicBezTo>
                      <a:pt x="31" y="0"/>
                      <a:pt x="15" y="12"/>
                      <a:pt x="13" y="34"/>
                    </a:cubicBezTo>
                    <a:cubicBezTo>
                      <a:pt x="7" y="119"/>
                      <a:pt x="0" y="216"/>
                      <a:pt x="7" y="307"/>
                    </a:cubicBezTo>
                    <a:cubicBezTo>
                      <a:pt x="8" y="332"/>
                      <a:pt x="29" y="345"/>
                      <a:pt x="49" y="345"/>
                    </a:cubicBezTo>
                    <a:cubicBezTo>
                      <a:pt x="69" y="345"/>
                      <a:pt x="89" y="332"/>
                      <a:pt x="91" y="307"/>
                    </a:cubicBezTo>
                    <a:cubicBezTo>
                      <a:pt x="94" y="216"/>
                      <a:pt x="91" y="119"/>
                      <a:pt x="81" y="34"/>
                    </a:cubicBezTo>
                    <a:cubicBezTo>
                      <a:pt x="80" y="12"/>
                      <a:pt x="64" y="0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3"/>
              <p:cNvSpPr/>
              <p:nvPr/>
            </p:nvSpPr>
            <p:spPr>
              <a:xfrm>
                <a:off x="3918285" y="4355768"/>
                <a:ext cx="7946" cy="1963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99" extrusionOk="0">
                    <a:moveTo>
                      <a:pt x="60" y="1"/>
                    </a:moveTo>
                    <a:cubicBezTo>
                      <a:pt x="47" y="1"/>
                      <a:pt x="33" y="8"/>
                      <a:pt x="27" y="24"/>
                    </a:cubicBezTo>
                    <a:cubicBezTo>
                      <a:pt x="1" y="102"/>
                      <a:pt x="1" y="193"/>
                      <a:pt x="30" y="270"/>
                    </a:cubicBezTo>
                    <a:cubicBezTo>
                      <a:pt x="40" y="290"/>
                      <a:pt x="57" y="298"/>
                      <a:pt x="74" y="298"/>
                    </a:cubicBezTo>
                    <a:cubicBezTo>
                      <a:pt x="98" y="298"/>
                      <a:pt x="120" y="279"/>
                      <a:pt x="114" y="248"/>
                    </a:cubicBezTo>
                    <a:cubicBezTo>
                      <a:pt x="105" y="173"/>
                      <a:pt x="95" y="105"/>
                      <a:pt x="92" y="31"/>
                    </a:cubicBezTo>
                    <a:cubicBezTo>
                      <a:pt x="92" y="11"/>
                      <a:pt x="76" y="1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3"/>
              <p:cNvSpPr/>
              <p:nvPr/>
            </p:nvSpPr>
            <p:spPr>
              <a:xfrm>
                <a:off x="3921502" y="4391492"/>
                <a:ext cx="6895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56" extrusionOk="0">
                    <a:moveTo>
                      <a:pt x="52" y="1"/>
                    </a:moveTo>
                    <a:cubicBezTo>
                      <a:pt x="40" y="1"/>
                      <a:pt x="28" y="7"/>
                      <a:pt x="26" y="18"/>
                    </a:cubicBezTo>
                    <a:cubicBezTo>
                      <a:pt x="10" y="112"/>
                      <a:pt x="1" y="225"/>
                      <a:pt x="14" y="319"/>
                    </a:cubicBezTo>
                    <a:cubicBezTo>
                      <a:pt x="18" y="344"/>
                      <a:pt x="35" y="356"/>
                      <a:pt x="52" y="356"/>
                    </a:cubicBezTo>
                    <a:cubicBezTo>
                      <a:pt x="69" y="356"/>
                      <a:pt x="86" y="344"/>
                      <a:pt x="91" y="319"/>
                    </a:cubicBezTo>
                    <a:cubicBezTo>
                      <a:pt x="104" y="225"/>
                      <a:pt x="95" y="112"/>
                      <a:pt x="78" y="18"/>
                    </a:cubicBezTo>
                    <a:cubicBezTo>
                      <a:pt x="77" y="7"/>
                      <a:pt x="65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3"/>
              <p:cNvSpPr/>
              <p:nvPr/>
            </p:nvSpPr>
            <p:spPr>
              <a:xfrm>
                <a:off x="3920255" y="4429644"/>
                <a:ext cx="7224" cy="20817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17" extrusionOk="0">
                    <a:moveTo>
                      <a:pt x="50" y="0"/>
                    </a:moveTo>
                    <a:cubicBezTo>
                      <a:pt x="39" y="0"/>
                      <a:pt x="29" y="6"/>
                      <a:pt x="26" y="20"/>
                    </a:cubicBezTo>
                    <a:cubicBezTo>
                      <a:pt x="0" y="108"/>
                      <a:pt x="7" y="205"/>
                      <a:pt x="29" y="289"/>
                    </a:cubicBezTo>
                    <a:cubicBezTo>
                      <a:pt x="36" y="308"/>
                      <a:pt x="50" y="316"/>
                      <a:pt x="65" y="316"/>
                    </a:cubicBezTo>
                    <a:cubicBezTo>
                      <a:pt x="87" y="316"/>
                      <a:pt x="110" y="297"/>
                      <a:pt x="104" y="270"/>
                    </a:cubicBezTo>
                    <a:cubicBezTo>
                      <a:pt x="88" y="189"/>
                      <a:pt x="81" y="114"/>
                      <a:pt x="81" y="30"/>
                    </a:cubicBezTo>
                    <a:cubicBezTo>
                      <a:pt x="81" y="11"/>
                      <a:pt x="65" y="0"/>
                      <a:pt x="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3"/>
              <p:cNvSpPr/>
              <p:nvPr/>
            </p:nvSpPr>
            <p:spPr>
              <a:xfrm>
                <a:off x="3920846" y="4469439"/>
                <a:ext cx="5385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82" h="242" extrusionOk="0">
                    <a:moveTo>
                      <a:pt x="41" y="0"/>
                    </a:moveTo>
                    <a:cubicBezTo>
                      <a:pt x="26" y="0"/>
                      <a:pt x="11" y="10"/>
                      <a:pt x="7" y="30"/>
                    </a:cubicBezTo>
                    <a:cubicBezTo>
                      <a:pt x="4" y="91"/>
                      <a:pt x="1" y="153"/>
                      <a:pt x="4" y="208"/>
                    </a:cubicBezTo>
                    <a:cubicBezTo>
                      <a:pt x="6" y="230"/>
                      <a:pt x="22" y="242"/>
                      <a:pt x="38" y="242"/>
                    </a:cubicBezTo>
                    <a:cubicBezTo>
                      <a:pt x="54" y="242"/>
                      <a:pt x="70" y="230"/>
                      <a:pt x="72" y="208"/>
                    </a:cubicBezTo>
                    <a:cubicBezTo>
                      <a:pt x="82" y="149"/>
                      <a:pt x="75" y="88"/>
                      <a:pt x="72" y="30"/>
                    </a:cubicBezTo>
                    <a:cubicBezTo>
                      <a:pt x="70" y="10"/>
                      <a:pt x="56" y="0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33"/>
              <p:cNvSpPr/>
              <p:nvPr/>
            </p:nvSpPr>
            <p:spPr>
              <a:xfrm>
                <a:off x="3906399" y="4455452"/>
                <a:ext cx="167064" cy="5536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843" extrusionOk="0">
                    <a:moveTo>
                      <a:pt x="239" y="1"/>
                    </a:moveTo>
                    <a:cubicBezTo>
                      <a:pt x="169" y="1"/>
                      <a:pt x="98" y="9"/>
                      <a:pt x="30" y="26"/>
                    </a:cubicBezTo>
                    <a:cubicBezTo>
                      <a:pt x="1" y="32"/>
                      <a:pt x="7" y="77"/>
                      <a:pt x="39" y="77"/>
                    </a:cubicBezTo>
                    <a:cubicBezTo>
                      <a:pt x="54" y="77"/>
                      <a:pt x="68" y="77"/>
                      <a:pt x="83" y="77"/>
                    </a:cubicBezTo>
                    <a:cubicBezTo>
                      <a:pt x="451" y="77"/>
                      <a:pt x="922" y="235"/>
                      <a:pt x="872" y="680"/>
                    </a:cubicBezTo>
                    <a:cubicBezTo>
                      <a:pt x="833" y="683"/>
                      <a:pt x="665" y="701"/>
                      <a:pt x="523" y="701"/>
                    </a:cubicBezTo>
                    <a:cubicBezTo>
                      <a:pt x="403" y="701"/>
                      <a:pt x="301" y="689"/>
                      <a:pt x="308" y="644"/>
                    </a:cubicBezTo>
                    <a:cubicBezTo>
                      <a:pt x="312" y="627"/>
                      <a:pt x="300" y="616"/>
                      <a:pt x="287" y="616"/>
                    </a:cubicBezTo>
                    <a:cubicBezTo>
                      <a:pt x="279" y="616"/>
                      <a:pt x="270" y="621"/>
                      <a:pt x="266" y="631"/>
                    </a:cubicBezTo>
                    <a:cubicBezTo>
                      <a:pt x="215" y="772"/>
                      <a:pt x="322" y="806"/>
                      <a:pt x="449" y="806"/>
                    </a:cubicBezTo>
                    <a:cubicBezTo>
                      <a:pt x="564" y="806"/>
                      <a:pt x="695" y="778"/>
                      <a:pt x="746" y="774"/>
                    </a:cubicBezTo>
                    <a:cubicBezTo>
                      <a:pt x="804" y="771"/>
                      <a:pt x="856" y="771"/>
                      <a:pt x="914" y="767"/>
                    </a:cubicBezTo>
                    <a:cubicBezTo>
                      <a:pt x="919" y="769"/>
                      <a:pt x="925" y="770"/>
                      <a:pt x="932" y="770"/>
                    </a:cubicBezTo>
                    <a:cubicBezTo>
                      <a:pt x="939" y="770"/>
                      <a:pt x="947" y="769"/>
                      <a:pt x="953" y="767"/>
                    </a:cubicBezTo>
                    <a:cubicBezTo>
                      <a:pt x="1052" y="764"/>
                      <a:pt x="1151" y="763"/>
                      <a:pt x="1250" y="763"/>
                    </a:cubicBezTo>
                    <a:cubicBezTo>
                      <a:pt x="1662" y="763"/>
                      <a:pt x="2071" y="790"/>
                      <a:pt x="2479" y="842"/>
                    </a:cubicBezTo>
                    <a:cubicBezTo>
                      <a:pt x="2482" y="842"/>
                      <a:pt x="2485" y="843"/>
                      <a:pt x="2488" y="843"/>
                    </a:cubicBezTo>
                    <a:cubicBezTo>
                      <a:pt x="2543" y="843"/>
                      <a:pt x="2541" y="754"/>
                      <a:pt x="2479" y="745"/>
                    </a:cubicBezTo>
                    <a:cubicBezTo>
                      <a:pt x="2119" y="706"/>
                      <a:pt x="1756" y="680"/>
                      <a:pt x="1390" y="677"/>
                    </a:cubicBezTo>
                    <a:cubicBezTo>
                      <a:pt x="1258" y="677"/>
                      <a:pt x="1125" y="677"/>
                      <a:pt x="995" y="680"/>
                    </a:cubicBezTo>
                    <a:cubicBezTo>
                      <a:pt x="1014" y="252"/>
                      <a:pt x="629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33"/>
              <p:cNvSpPr/>
              <p:nvPr/>
            </p:nvSpPr>
            <p:spPr>
              <a:xfrm>
                <a:off x="3994263" y="4459917"/>
                <a:ext cx="20489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19" extrusionOk="0">
                    <a:moveTo>
                      <a:pt x="46" y="1"/>
                    </a:moveTo>
                    <a:cubicBezTo>
                      <a:pt x="28" y="1"/>
                      <a:pt x="10" y="13"/>
                      <a:pt x="7" y="39"/>
                    </a:cubicBezTo>
                    <a:cubicBezTo>
                      <a:pt x="0" y="155"/>
                      <a:pt x="23" y="269"/>
                      <a:pt x="65" y="379"/>
                    </a:cubicBezTo>
                    <a:cubicBezTo>
                      <a:pt x="77" y="407"/>
                      <a:pt x="102" y="419"/>
                      <a:pt x="126" y="419"/>
                    </a:cubicBezTo>
                    <a:cubicBezTo>
                      <a:pt x="163" y="419"/>
                      <a:pt x="200" y="390"/>
                      <a:pt x="182" y="346"/>
                    </a:cubicBezTo>
                    <a:cubicBezTo>
                      <a:pt x="153" y="269"/>
                      <a:pt x="195" y="191"/>
                      <a:pt x="266" y="165"/>
                    </a:cubicBezTo>
                    <a:cubicBezTo>
                      <a:pt x="311" y="143"/>
                      <a:pt x="311" y="61"/>
                      <a:pt x="253" y="61"/>
                    </a:cubicBezTo>
                    <a:cubicBezTo>
                      <a:pt x="252" y="61"/>
                      <a:pt x="251" y="61"/>
                      <a:pt x="250" y="61"/>
                    </a:cubicBezTo>
                    <a:cubicBezTo>
                      <a:pt x="192" y="68"/>
                      <a:pt x="137" y="100"/>
                      <a:pt x="101" y="142"/>
                    </a:cubicBezTo>
                    <a:cubicBezTo>
                      <a:pt x="94" y="107"/>
                      <a:pt x="88" y="74"/>
                      <a:pt x="85" y="39"/>
                    </a:cubicBezTo>
                    <a:cubicBezTo>
                      <a:pt x="83" y="14"/>
                      <a:pt x="65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33"/>
              <p:cNvSpPr/>
              <p:nvPr/>
            </p:nvSpPr>
            <p:spPr>
              <a:xfrm>
                <a:off x="3881117" y="4303037"/>
                <a:ext cx="32769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786" extrusionOk="0">
                    <a:moveTo>
                      <a:pt x="134" y="1"/>
                    </a:moveTo>
                    <a:cubicBezTo>
                      <a:pt x="121" y="1"/>
                      <a:pt x="110" y="7"/>
                      <a:pt x="107" y="21"/>
                    </a:cubicBezTo>
                    <a:cubicBezTo>
                      <a:pt x="62" y="257"/>
                      <a:pt x="32" y="497"/>
                      <a:pt x="7" y="730"/>
                    </a:cubicBezTo>
                    <a:cubicBezTo>
                      <a:pt x="1" y="765"/>
                      <a:pt x="32" y="785"/>
                      <a:pt x="62" y="785"/>
                    </a:cubicBezTo>
                    <a:cubicBezTo>
                      <a:pt x="82" y="785"/>
                      <a:pt x="101" y="777"/>
                      <a:pt x="110" y="759"/>
                    </a:cubicBezTo>
                    <a:cubicBezTo>
                      <a:pt x="143" y="701"/>
                      <a:pt x="175" y="643"/>
                      <a:pt x="207" y="584"/>
                    </a:cubicBezTo>
                    <a:cubicBezTo>
                      <a:pt x="220" y="555"/>
                      <a:pt x="237" y="532"/>
                      <a:pt x="253" y="506"/>
                    </a:cubicBezTo>
                    <a:cubicBezTo>
                      <a:pt x="257" y="506"/>
                      <a:pt x="261" y="506"/>
                      <a:pt x="265" y="506"/>
                    </a:cubicBezTo>
                    <a:cubicBezTo>
                      <a:pt x="372" y="506"/>
                      <a:pt x="407" y="549"/>
                      <a:pt x="363" y="636"/>
                    </a:cubicBezTo>
                    <a:cubicBezTo>
                      <a:pt x="355" y="677"/>
                      <a:pt x="389" y="707"/>
                      <a:pt x="420" y="707"/>
                    </a:cubicBezTo>
                    <a:cubicBezTo>
                      <a:pt x="441" y="707"/>
                      <a:pt x="460" y="694"/>
                      <a:pt x="467" y="665"/>
                    </a:cubicBezTo>
                    <a:cubicBezTo>
                      <a:pt x="499" y="545"/>
                      <a:pt x="496" y="341"/>
                      <a:pt x="327" y="335"/>
                    </a:cubicBezTo>
                    <a:cubicBezTo>
                      <a:pt x="323" y="334"/>
                      <a:pt x="319" y="334"/>
                      <a:pt x="315" y="334"/>
                    </a:cubicBezTo>
                    <a:cubicBezTo>
                      <a:pt x="243" y="334"/>
                      <a:pt x="185" y="387"/>
                      <a:pt x="139" y="451"/>
                    </a:cubicBezTo>
                    <a:cubicBezTo>
                      <a:pt x="152" y="309"/>
                      <a:pt x="165" y="166"/>
                      <a:pt x="169" y="30"/>
                    </a:cubicBezTo>
                    <a:cubicBezTo>
                      <a:pt x="169" y="12"/>
                      <a:pt x="150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33"/>
              <p:cNvSpPr/>
              <p:nvPr/>
            </p:nvSpPr>
            <p:spPr>
              <a:xfrm>
                <a:off x="3906005" y="4115688"/>
                <a:ext cx="52405" cy="3454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26" extrusionOk="0">
                    <a:moveTo>
                      <a:pt x="97" y="0"/>
                    </a:moveTo>
                    <a:cubicBezTo>
                      <a:pt x="61" y="0"/>
                      <a:pt x="32" y="43"/>
                      <a:pt x="65" y="78"/>
                    </a:cubicBezTo>
                    <a:cubicBezTo>
                      <a:pt x="130" y="143"/>
                      <a:pt x="185" y="211"/>
                      <a:pt x="246" y="279"/>
                    </a:cubicBezTo>
                    <a:cubicBezTo>
                      <a:pt x="175" y="324"/>
                      <a:pt x="101" y="363"/>
                      <a:pt x="29" y="408"/>
                    </a:cubicBezTo>
                    <a:cubicBezTo>
                      <a:pt x="0" y="426"/>
                      <a:pt x="13" y="479"/>
                      <a:pt x="43" y="479"/>
                    </a:cubicBezTo>
                    <a:cubicBezTo>
                      <a:pt x="47" y="479"/>
                      <a:pt x="51" y="478"/>
                      <a:pt x="55" y="476"/>
                    </a:cubicBezTo>
                    <a:cubicBezTo>
                      <a:pt x="146" y="441"/>
                      <a:pt x="230" y="402"/>
                      <a:pt x="314" y="360"/>
                    </a:cubicBezTo>
                    <a:cubicBezTo>
                      <a:pt x="356" y="408"/>
                      <a:pt x="402" y="457"/>
                      <a:pt x="444" y="505"/>
                    </a:cubicBezTo>
                    <a:cubicBezTo>
                      <a:pt x="457" y="520"/>
                      <a:pt x="472" y="526"/>
                      <a:pt x="486" y="526"/>
                    </a:cubicBezTo>
                    <a:cubicBezTo>
                      <a:pt x="528" y="526"/>
                      <a:pt x="563" y="468"/>
                      <a:pt x="531" y="421"/>
                    </a:cubicBezTo>
                    <a:cubicBezTo>
                      <a:pt x="499" y="379"/>
                      <a:pt x="467" y="343"/>
                      <a:pt x="428" y="305"/>
                    </a:cubicBezTo>
                    <a:cubicBezTo>
                      <a:pt x="538" y="246"/>
                      <a:pt x="645" y="185"/>
                      <a:pt x="745" y="120"/>
                    </a:cubicBezTo>
                    <a:cubicBezTo>
                      <a:pt x="797" y="87"/>
                      <a:pt x="764" y="15"/>
                      <a:pt x="715" y="15"/>
                    </a:cubicBezTo>
                    <a:cubicBezTo>
                      <a:pt x="706" y="15"/>
                      <a:pt x="696" y="17"/>
                      <a:pt x="687" y="23"/>
                    </a:cubicBezTo>
                    <a:lnTo>
                      <a:pt x="347" y="217"/>
                    </a:lnTo>
                    <a:cubicBezTo>
                      <a:pt x="275" y="146"/>
                      <a:pt x="201" y="78"/>
                      <a:pt x="130" y="13"/>
                    </a:cubicBezTo>
                    <a:cubicBezTo>
                      <a:pt x="119" y="4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33"/>
              <p:cNvSpPr/>
              <p:nvPr/>
            </p:nvSpPr>
            <p:spPr>
              <a:xfrm>
                <a:off x="3735990" y="4475874"/>
                <a:ext cx="28304" cy="4301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55" extrusionOk="0">
                    <a:moveTo>
                      <a:pt x="151" y="80"/>
                    </a:moveTo>
                    <a:cubicBezTo>
                      <a:pt x="195" y="80"/>
                      <a:pt x="239" y="97"/>
                      <a:pt x="260" y="136"/>
                    </a:cubicBezTo>
                    <a:cubicBezTo>
                      <a:pt x="308" y="211"/>
                      <a:pt x="225" y="299"/>
                      <a:pt x="149" y="299"/>
                    </a:cubicBezTo>
                    <a:cubicBezTo>
                      <a:pt x="142" y="299"/>
                      <a:pt x="136" y="299"/>
                      <a:pt x="130" y="298"/>
                    </a:cubicBezTo>
                    <a:lnTo>
                      <a:pt x="117" y="298"/>
                    </a:lnTo>
                    <a:cubicBezTo>
                      <a:pt x="104" y="230"/>
                      <a:pt x="98" y="162"/>
                      <a:pt x="85" y="94"/>
                    </a:cubicBezTo>
                    <a:cubicBezTo>
                      <a:pt x="105" y="85"/>
                      <a:pt x="128" y="80"/>
                      <a:pt x="151" y="80"/>
                    </a:cubicBezTo>
                    <a:close/>
                    <a:moveTo>
                      <a:pt x="170" y="0"/>
                    </a:moveTo>
                    <a:cubicBezTo>
                      <a:pt x="128" y="0"/>
                      <a:pt x="87" y="12"/>
                      <a:pt x="52" y="35"/>
                    </a:cubicBezTo>
                    <a:cubicBezTo>
                      <a:pt x="50" y="34"/>
                      <a:pt x="47" y="34"/>
                      <a:pt x="44" y="34"/>
                    </a:cubicBezTo>
                    <a:cubicBezTo>
                      <a:pt x="30" y="34"/>
                      <a:pt x="17" y="46"/>
                      <a:pt x="17" y="68"/>
                    </a:cubicBezTo>
                    <a:lnTo>
                      <a:pt x="17" y="71"/>
                    </a:lnTo>
                    <a:lnTo>
                      <a:pt x="10" y="77"/>
                    </a:lnTo>
                    <a:cubicBezTo>
                      <a:pt x="1" y="90"/>
                      <a:pt x="4" y="107"/>
                      <a:pt x="14" y="116"/>
                    </a:cubicBezTo>
                    <a:cubicBezTo>
                      <a:pt x="10" y="285"/>
                      <a:pt x="33" y="479"/>
                      <a:pt x="101" y="628"/>
                    </a:cubicBezTo>
                    <a:cubicBezTo>
                      <a:pt x="110" y="647"/>
                      <a:pt x="124" y="654"/>
                      <a:pt x="138" y="654"/>
                    </a:cubicBezTo>
                    <a:cubicBezTo>
                      <a:pt x="166" y="654"/>
                      <a:pt x="196" y="625"/>
                      <a:pt x="192" y="592"/>
                    </a:cubicBezTo>
                    <a:cubicBezTo>
                      <a:pt x="179" y="531"/>
                      <a:pt x="159" y="473"/>
                      <a:pt x="137" y="411"/>
                    </a:cubicBezTo>
                    <a:lnTo>
                      <a:pt x="137" y="411"/>
                    </a:lnTo>
                    <a:cubicBezTo>
                      <a:pt x="138" y="411"/>
                      <a:pt x="140" y="411"/>
                      <a:pt x="141" y="411"/>
                    </a:cubicBezTo>
                    <a:cubicBezTo>
                      <a:pt x="292" y="411"/>
                      <a:pt x="431" y="244"/>
                      <a:pt x="354" y="103"/>
                    </a:cubicBezTo>
                    <a:cubicBezTo>
                      <a:pt x="317" y="35"/>
                      <a:pt x="243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2" name="Google Shape;3942;p33"/>
            <p:cNvGrpSpPr/>
            <p:nvPr/>
          </p:nvGrpSpPr>
          <p:grpSpPr>
            <a:xfrm rot="2179146">
              <a:off x="-120884" y="4321478"/>
              <a:ext cx="789052" cy="903211"/>
              <a:chOff x="4838621" y="3330436"/>
              <a:chExt cx="342600" cy="392181"/>
            </a:xfrm>
          </p:grpSpPr>
          <p:sp>
            <p:nvSpPr>
              <p:cNvPr id="3943" name="Google Shape;3943;p33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33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33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33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33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33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33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33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33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33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33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33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33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33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33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33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33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33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33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33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3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3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3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3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3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8" name="Google Shape;3968;p33"/>
            <p:cNvGrpSpPr/>
            <p:nvPr/>
          </p:nvGrpSpPr>
          <p:grpSpPr>
            <a:xfrm rot="-1218727">
              <a:off x="2563656" y="4532629"/>
              <a:ext cx="969680" cy="915366"/>
              <a:chOff x="3712416" y="2719728"/>
              <a:chExt cx="383381" cy="361907"/>
            </a:xfrm>
          </p:grpSpPr>
          <p:sp>
            <p:nvSpPr>
              <p:cNvPr id="3969" name="Google Shape;3969;p33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3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3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3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33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33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3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3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3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3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3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3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3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3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33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33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33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33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33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3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3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3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3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92" name="Google Shape;3992;p33"/>
          <p:cNvGrpSpPr/>
          <p:nvPr/>
        </p:nvGrpSpPr>
        <p:grpSpPr>
          <a:xfrm>
            <a:off x="161836" y="-154240"/>
            <a:ext cx="2077151" cy="5623682"/>
            <a:chOff x="161836" y="-154240"/>
            <a:chExt cx="2077151" cy="5623682"/>
          </a:xfrm>
        </p:grpSpPr>
        <p:grpSp>
          <p:nvGrpSpPr>
            <p:cNvPr id="3993" name="Google Shape;3993;p33"/>
            <p:cNvGrpSpPr/>
            <p:nvPr/>
          </p:nvGrpSpPr>
          <p:grpSpPr>
            <a:xfrm rot="2567276">
              <a:off x="1405435" y="59427"/>
              <a:ext cx="733465" cy="266411"/>
              <a:chOff x="3720033" y="657636"/>
              <a:chExt cx="380942" cy="138367"/>
            </a:xfrm>
          </p:grpSpPr>
          <p:sp>
            <p:nvSpPr>
              <p:cNvPr id="3994" name="Google Shape;3994;p33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3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3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3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3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3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0" name="Google Shape;4000;p33"/>
            <p:cNvGrpSpPr/>
            <p:nvPr/>
          </p:nvGrpSpPr>
          <p:grpSpPr>
            <a:xfrm rot="-2367118">
              <a:off x="288029" y="930323"/>
              <a:ext cx="718345" cy="258976"/>
              <a:chOff x="3781827" y="2039675"/>
              <a:chExt cx="256107" cy="92332"/>
            </a:xfrm>
          </p:grpSpPr>
          <p:sp>
            <p:nvSpPr>
              <p:cNvPr id="4001" name="Google Shape;4001;p33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33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33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33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33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6" name="Google Shape;4006;p33"/>
            <p:cNvGrpSpPr/>
            <p:nvPr/>
          </p:nvGrpSpPr>
          <p:grpSpPr>
            <a:xfrm rot="-1659311">
              <a:off x="168998" y="1866068"/>
              <a:ext cx="976949" cy="271291"/>
              <a:chOff x="4799352" y="1342220"/>
              <a:chExt cx="428026" cy="118862"/>
            </a:xfrm>
          </p:grpSpPr>
          <p:sp>
            <p:nvSpPr>
              <p:cNvPr id="4007" name="Google Shape;4007;p33"/>
              <p:cNvSpPr/>
              <p:nvPr/>
            </p:nvSpPr>
            <p:spPr>
              <a:xfrm>
                <a:off x="4799352" y="1373609"/>
                <a:ext cx="54834" cy="4321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58" extrusionOk="0">
                    <a:moveTo>
                      <a:pt x="136" y="0"/>
                    </a:moveTo>
                    <a:cubicBezTo>
                      <a:pt x="104" y="0"/>
                      <a:pt x="79" y="43"/>
                      <a:pt x="106" y="70"/>
                    </a:cubicBezTo>
                    <a:cubicBezTo>
                      <a:pt x="190" y="164"/>
                      <a:pt x="287" y="245"/>
                      <a:pt x="368" y="339"/>
                    </a:cubicBezTo>
                    <a:cubicBezTo>
                      <a:pt x="381" y="352"/>
                      <a:pt x="394" y="369"/>
                      <a:pt x="407" y="385"/>
                    </a:cubicBezTo>
                    <a:cubicBezTo>
                      <a:pt x="297" y="453"/>
                      <a:pt x="187" y="508"/>
                      <a:pt x="54" y="553"/>
                    </a:cubicBezTo>
                    <a:cubicBezTo>
                      <a:pt x="1" y="571"/>
                      <a:pt x="18" y="646"/>
                      <a:pt x="64" y="646"/>
                    </a:cubicBezTo>
                    <a:cubicBezTo>
                      <a:pt x="68" y="646"/>
                      <a:pt x="72" y="645"/>
                      <a:pt x="77" y="644"/>
                    </a:cubicBezTo>
                    <a:cubicBezTo>
                      <a:pt x="213" y="602"/>
                      <a:pt x="349" y="550"/>
                      <a:pt x="479" y="482"/>
                    </a:cubicBezTo>
                    <a:cubicBezTo>
                      <a:pt x="521" y="534"/>
                      <a:pt x="556" y="586"/>
                      <a:pt x="602" y="637"/>
                    </a:cubicBezTo>
                    <a:cubicBezTo>
                      <a:pt x="612" y="651"/>
                      <a:pt x="625" y="657"/>
                      <a:pt x="638" y="657"/>
                    </a:cubicBezTo>
                    <a:cubicBezTo>
                      <a:pt x="676" y="657"/>
                      <a:pt x="713" y="608"/>
                      <a:pt x="689" y="569"/>
                    </a:cubicBezTo>
                    <a:cubicBezTo>
                      <a:pt x="660" y="518"/>
                      <a:pt x="628" y="466"/>
                      <a:pt x="589" y="417"/>
                    </a:cubicBezTo>
                    <a:cubicBezTo>
                      <a:pt x="670" y="362"/>
                      <a:pt x="741" y="304"/>
                      <a:pt x="802" y="229"/>
                    </a:cubicBezTo>
                    <a:cubicBezTo>
                      <a:pt x="835" y="197"/>
                      <a:pt x="807" y="136"/>
                      <a:pt x="765" y="136"/>
                    </a:cubicBezTo>
                    <a:cubicBezTo>
                      <a:pt x="757" y="136"/>
                      <a:pt x="747" y="139"/>
                      <a:pt x="738" y="145"/>
                    </a:cubicBezTo>
                    <a:cubicBezTo>
                      <a:pt x="657" y="207"/>
                      <a:pt x="585" y="262"/>
                      <a:pt x="508" y="313"/>
                    </a:cubicBezTo>
                    <a:cubicBezTo>
                      <a:pt x="404" y="194"/>
                      <a:pt x="278" y="83"/>
                      <a:pt x="155" y="6"/>
                    </a:cubicBezTo>
                    <a:cubicBezTo>
                      <a:pt x="148" y="2"/>
                      <a:pt x="142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33"/>
              <p:cNvSpPr/>
              <p:nvPr/>
            </p:nvSpPr>
            <p:spPr>
              <a:xfrm>
                <a:off x="4879007" y="1380570"/>
                <a:ext cx="4156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62" extrusionOk="0">
                    <a:moveTo>
                      <a:pt x="415" y="1"/>
                    </a:moveTo>
                    <a:cubicBezTo>
                      <a:pt x="383" y="1"/>
                      <a:pt x="349" y="22"/>
                      <a:pt x="351" y="58"/>
                    </a:cubicBezTo>
                    <a:cubicBezTo>
                      <a:pt x="357" y="133"/>
                      <a:pt x="351" y="198"/>
                      <a:pt x="335" y="256"/>
                    </a:cubicBezTo>
                    <a:cubicBezTo>
                      <a:pt x="244" y="256"/>
                      <a:pt x="150" y="256"/>
                      <a:pt x="59" y="253"/>
                    </a:cubicBezTo>
                    <a:cubicBezTo>
                      <a:pt x="1" y="253"/>
                      <a:pt x="1" y="347"/>
                      <a:pt x="59" y="350"/>
                    </a:cubicBezTo>
                    <a:cubicBezTo>
                      <a:pt x="134" y="353"/>
                      <a:pt x="211" y="363"/>
                      <a:pt x="283" y="369"/>
                    </a:cubicBezTo>
                    <a:cubicBezTo>
                      <a:pt x="260" y="412"/>
                      <a:pt x="228" y="444"/>
                      <a:pt x="186" y="476"/>
                    </a:cubicBezTo>
                    <a:cubicBezTo>
                      <a:pt x="148" y="503"/>
                      <a:pt x="182" y="562"/>
                      <a:pt x="223" y="562"/>
                    </a:cubicBezTo>
                    <a:cubicBezTo>
                      <a:pt x="231" y="562"/>
                      <a:pt x="239" y="559"/>
                      <a:pt x="247" y="554"/>
                    </a:cubicBezTo>
                    <a:cubicBezTo>
                      <a:pt x="312" y="509"/>
                      <a:pt x="364" y="447"/>
                      <a:pt x="406" y="379"/>
                    </a:cubicBezTo>
                    <a:cubicBezTo>
                      <a:pt x="430" y="381"/>
                      <a:pt x="455" y="382"/>
                      <a:pt x="480" y="382"/>
                    </a:cubicBezTo>
                    <a:cubicBezTo>
                      <a:pt x="505" y="382"/>
                      <a:pt x="531" y="381"/>
                      <a:pt x="555" y="379"/>
                    </a:cubicBezTo>
                    <a:cubicBezTo>
                      <a:pt x="610" y="379"/>
                      <a:pt x="633" y="285"/>
                      <a:pt x="571" y="272"/>
                    </a:cubicBezTo>
                    <a:cubicBezTo>
                      <a:pt x="535" y="269"/>
                      <a:pt x="497" y="266"/>
                      <a:pt x="458" y="263"/>
                    </a:cubicBezTo>
                    <a:cubicBezTo>
                      <a:pt x="477" y="191"/>
                      <a:pt x="480" y="117"/>
                      <a:pt x="471" y="42"/>
                    </a:cubicBezTo>
                    <a:cubicBezTo>
                      <a:pt x="465" y="14"/>
                      <a:pt x="441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33"/>
              <p:cNvSpPr/>
              <p:nvPr/>
            </p:nvSpPr>
            <p:spPr>
              <a:xfrm>
                <a:off x="4927339" y="1370129"/>
                <a:ext cx="55688" cy="909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385" extrusionOk="0">
                    <a:moveTo>
                      <a:pt x="693" y="1"/>
                    </a:moveTo>
                    <a:cubicBezTo>
                      <a:pt x="666" y="1"/>
                      <a:pt x="639" y="16"/>
                      <a:pt x="632" y="49"/>
                    </a:cubicBezTo>
                    <a:cubicBezTo>
                      <a:pt x="600" y="198"/>
                      <a:pt x="596" y="266"/>
                      <a:pt x="425" y="282"/>
                    </a:cubicBezTo>
                    <a:cubicBezTo>
                      <a:pt x="394" y="299"/>
                      <a:pt x="367" y="308"/>
                      <a:pt x="343" y="308"/>
                    </a:cubicBezTo>
                    <a:cubicBezTo>
                      <a:pt x="305" y="308"/>
                      <a:pt x="276" y="286"/>
                      <a:pt x="256" y="243"/>
                    </a:cubicBezTo>
                    <a:cubicBezTo>
                      <a:pt x="224" y="188"/>
                      <a:pt x="178" y="149"/>
                      <a:pt x="130" y="111"/>
                    </a:cubicBezTo>
                    <a:lnTo>
                      <a:pt x="130" y="111"/>
                    </a:lnTo>
                    <a:cubicBezTo>
                      <a:pt x="132" y="111"/>
                      <a:pt x="134" y="111"/>
                      <a:pt x="136" y="111"/>
                    </a:cubicBezTo>
                    <a:cubicBezTo>
                      <a:pt x="185" y="111"/>
                      <a:pt x="190" y="35"/>
                      <a:pt x="143" y="17"/>
                    </a:cubicBezTo>
                    <a:cubicBezTo>
                      <a:pt x="136" y="17"/>
                      <a:pt x="133" y="10"/>
                      <a:pt x="130" y="10"/>
                    </a:cubicBezTo>
                    <a:cubicBezTo>
                      <a:pt x="126" y="9"/>
                      <a:pt x="123" y="8"/>
                      <a:pt x="119" y="8"/>
                    </a:cubicBezTo>
                    <a:cubicBezTo>
                      <a:pt x="101" y="8"/>
                      <a:pt x="80" y="20"/>
                      <a:pt x="75" y="36"/>
                    </a:cubicBezTo>
                    <a:cubicBezTo>
                      <a:pt x="0" y="182"/>
                      <a:pt x="214" y="428"/>
                      <a:pt x="340" y="480"/>
                    </a:cubicBezTo>
                    <a:cubicBezTo>
                      <a:pt x="374" y="495"/>
                      <a:pt x="406" y="502"/>
                      <a:pt x="436" y="502"/>
                    </a:cubicBezTo>
                    <a:cubicBezTo>
                      <a:pt x="509" y="502"/>
                      <a:pt x="571" y="461"/>
                      <a:pt x="619" y="399"/>
                    </a:cubicBezTo>
                    <a:lnTo>
                      <a:pt x="619" y="399"/>
                    </a:lnTo>
                    <a:cubicBezTo>
                      <a:pt x="616" y="716"/>
                      <a:pt x="632" y="1031"/>
                      <a:pt x="700" y="1338"/>
                    </a:cubicBezTo>
                    <a:cubicBezTo>
                      <a:pt x="710" y="1370"/>
                      <a:pt x="737" y="1384"/>
                      <a:pt x="764" y="1384"/>
                    </a:cubicBezTo>
                    <a:cubicBezTo>
                      <a:pt x="805" y="1384"/>
                      <a:pt x="848" y="1352"/>
                      <a:pt x="836" y="1303"/>
                    </a:cubicBezTo>
                    <a:cubicBezTo>
                      <a:pt x="742" y="894"/>
                      <a:pt x="749" y="480"/>
                      <a:pt x="762" y="65"/>
                    </a:cubicBezTo>
                    <a:cubicBezTo>
                      <a:pt x="762" y="24"/>
                      <a:pt x="727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33"/>
              <p:cNvSpPr/>
              <p:nvPr/>
            </p:nvSpPr>
            <p:spPr>
              <a:xfrm>
                <a:off x="5005812" y="1404341"/>
                <a:ext cx="37498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8" extrusionOk="0">
                    <a:moveTo>
                      <a:pt x="445" y="1"/>
                    </a:moveTo>
                    <a:cubicBezTo>
                      <a:pt x="420" y="1"/>
                      <a:pt x="400" y="20"/>
                      <a:pt x="393" y="40"/>
                    </a:cubicBezTo>
                    <a:cubicBezTo>
                      <a:pt x="373" y="41"/>
                      <a:pt x="353" y="42"/>
                      <a:pt x="334" y="42"/>
                    </a:cubicBezTo>
                    <a:cubicBezTo>
                      <a:pt x="245" y="42"/>
                      <a:pt x="159" y="30"/>
                      <a:pt x="69" y="17"/>
                    </a:cubicBezTo>
                    <a:cubicBezTo>
                      <a:pt x="66" y="17"/>
                      <a:pt x="63" y="16"/>
                      <a:pt x="60" y="16"/>
                    </a:cubicBezTo>
                    <a:cubicBezTo>
                      <a:pt x="18" y="16"/>
                      <a:pt x="1" y="80"/>
                      <a:pt x="49" y="95"/>
                    </a:cubicBezTo>
                    <a:cubicBezTo>
                      <a:pt x="172" y="137"/>
                      <a:pt x="303" y="147"/>
                      <a:pt x="432" y="147"/>
                    </a:cubicBezTo>
                    <a:cubicBezTo>
                      <a:pt x="453" y="147"/>
                      <a:pt x="473" y="147"/>
                      <a:pt x="493" y="147"/>
                    </a:cubicBezTo>
                    <a:cubicBezTo>
                      <a:pt x="551" y="143"/>
                      <a:pt x="571" y="69"/>
                      <a:pt x="522" y="40"/>
                    </a:cubicBezTo>
                    <a:cubicBezTo>
                      <a:pt x="506" y="30"/>
                      <a:pt x="487" y="20"/>
                      <a:pt x="470" y="7"/>
                    </a:cubicBezTo>
                    <a:cubicBezTo>
                      <a:pt x="462" y="3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33"/>
              <p:cNvSpPr/>
              <p:nvPr/>
            </p:nvSpPr>
            <p:spPr>
              <a:xfrm>
                <a:off x="4998588" y="1386414"/>
                <a:ext cx="4964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10" extrusionOk="0">
                    <a:moveTo>
                      <a:pt x="467" y="0"/>
                    </a:moveTo>
                    <a:cubicBezTo>
                      <a:pt x="330" y="0"/>
                      <a:pt x="192" y="5"/>
                      <a:pt x="59" y="12"/>
                    </a:cubicBezTo>
                    <a:cubicBezTo>
                      <a:pt x="1" y="15"/>
                      <a:pt x="1" y="99"/>
                      <a:pt x="59" y="99"/>
                    </a:cubicBezTo>
                    <a:cubicBezTo>
                      <a:pt x="181" y="105"/>
                      <a:pt x="308" y="109"/>
                      <a:pt x="435" y="109"/>
                    </a:cubicBezTo>
                    <a:cubicBezTo>
                      <a:pt x="519" y="109"/>
                      <a:pt x="602" y="107"/>
                      <a:pt x="684" y="102"/>
                    </a:cubicBezTo>
                    <a:cubicBezTo>
                      <a:pt x="686" y="102"/>
                      <a:pt x="689" y="103"/>
                      <a:pt x="691" y="103"/>
                    </a:cubicBezTo>
                    <a:cubicBezTo>
                      <a:pt x="755" y="103"/>
                      <a:pt x="753" y="11"/>
                      <a:pt x="684" y="5"/>
                    </a:cubicBezTo>
                    <a:cubicBezTo>
                      <a:pt x="613" y="2"/>
                      <a:pt x="540" y="0"/>
                      <a:pt x="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33"/>
              <p:cNvSpPr/>
              <p:nvPr/>
            </p:nvSpPr>
            <p:spPr>
              <a:xfrm>
                <a:off x="5070626" y="1382343"/>
                <a:ext cx="61401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635" extrusionOk="0">
                    <a:moveTo>
                      <a:pt x="488" y="1"/>
                    </a:moveTo>
                    <a:cubicBezTo>
                      <a:pt x="427" y="1"/>
                      <a:pt x="360" y="17"/>
                      <a:pt x="322" y="31"/>
                    </a:cubicBezTo>
                    <a:cubicBezTo>
                      <a:pt x="164" y="93"/>
                      <a:pt x="34" y="239"/>
                      <a:pt x="15" y="407"/>
                    </a:cubicBezTo>
                    <a:cubicBezTo>
                      <a:pt x="1" y="550"/>
                      <a:pt x="97" y="634"/>
                      <a:pt x="222" y="634"/>
                    </a:cubicBezTo>
                    <a:cubicBezTo>
                      <a:pt x="242" y="634"/>
                      <a:pt x="263" y="632"/>
                      <a:pt x="284" y="627"/>
                    </a:cubicBezTo>
                    <a:cubicBezTo>
                      <a:pt x="407" y="598"/>
                      <a:pt x="494" y="514"/>
                      <a:pt x="559" y="407"/>
                    </a:cubicBezTo>
                    <a:cubicBezTo>
                      <a:pt x="591" y="475"/>
                      <a:pt x="646" y="537"/>
                      <a:pt x="718" y="563"/>
                    </a:cubicBezTo>
                    <a:cubicBezTo>
                      <a:pt x="735" y="568"/>
                      <a:pt x="752" y="571"/>
                      <a:pt x="768" y="571"/>
                    </a:cubicBezTo>
                    <a:cubicBezTo>
                      <a:pt x="859" y="571"/>
                      <a:pt x="934" y="494"/>
                      <a:pt x="896" y="401"/>
                    </a:cubicBezTo>
                    <a:cubicBezTo>
                      <a:pt x="885" y="373"/>
                      <a:pt x="858" y="359"/>
                      <a:pt x="833" y="359"/>
                    </a:cubicBezTo>
                    <a:cubicBezTo>
                      <a:pt x="804" y="359"/>
                      <a:pt x="778" y="377"/>
                      <a:pt x="779" y="417"/>
                    </a:cubicBezTo>
                    <a:cubicBezTo>
                      <a:pt x="776" y="417"/>
                      <a:pt x="773" y="417"/>
                      <a:pt x="770" y="417"/>
                    </a:cubicBezTo>
                    <a:cubicBezTo>
                      <a:pt x="723" y="417"/>
                      <a:pt x="694" y="394"/>
                      <a:pt x="679" y="342"/>
                    </a:cubicBezTo>
                    <a:cubicBezTo>
                      <a:pt x="656" y="304"/>
                      <a:pt x="646" y="258"/>
                      <a:pt x="640" y="213"/>
                    </a:cubicBezTo>
                    <a:cubicBezTo>
                      <a:pt x="636" y="174"/>
                      <a:pt x="602" y="150"/>
                      <a:pt x="570" y="150"/>
                    </a:cubicBezTo>
                    <a:cubicBezTo>
                      <a:pt x="545" y="150"/>
                      <a:pt x="520" y="164"/>
                      <a:pt x="510" y="197"/>
                    </a:cubicBezTo>
                    <a:cubicBezTo>
                      <a:pt x="491" y="271"/>
                      <a:pt x="462" y="339"/>
                      <a:pt x="413" y="397"/>
                    </a:cubicBezTo>
                    <a:cubicBezTo>
                      <a:pt x="383" y="433"/>
                      <a:pt x="283" y="505"/>
                      <a:pt x="214" y="505"/>
                    </a:cubicBezTo>
                    <a:cubicBezTo>
                      <a:pt x="170" y="505"/>
                      <a:pt x="138" y="476"/>
                      <a:pt x="144" y="391"/>
                    </a:cubicBezTo>
                    <a:cubicBezTo>
                      <a:pt x="151" y="307"/>
                      <a:pt x="225" y="219"/>
                      <a:pt x="293" y="167"/>
                    </a:cubicBezTo>
                    <a:cubicBezTo>
                      <a:pt x="310" y="156"/>
                      <a:pt x="486" y="95"/>
                      <a:pt x="527" y="95"/>
                    </a:cubicBezTo>
                    <a:cubicBezTo>
                      <a:pt x="533" y="95"/>
                      <a:pt x="537" y="97"/>
                      <a:pt x="536" y="99"/>
                    </a:cubicBezTo>
                    <a:cubicBezTo>
                      <a:pt x="534" y="125"/>
                      <a:pt x="558" y="141"/>
                      <a:pt x="580" y="141"/>
                    </a:cubicBezTo>
                    <a:cubicBezTo>
                      <a:pt x="597" y="141"/>
                      <a:pt x="613" y="132"/>
                      <a:pt x="617" y="112"/>
                    </a:cubicBezTo>
                    <a:cubicBezTo>
                      <a:pt x="630" y="26"/>
                      <a:pt x="564" y="1"/>
                      <a:pt x="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33"/>
              <p:cNvSpPr/>
              <p:nvPr/>
            </p:nvSpPr>
            <p:spPr>
              <a:xfrm>
                <a:off x="5111800" y="1343271"/>
                <a:ext cx="37695" cy="4110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626" extrusionOk="0">
                    <a:moveTo>
                      <a:pt x="201" y="1"/>
                    </a:moveTo>
                    <a:cubicBezTo>
                      <a:pt x="112" y="1"/>
                      <a:pt x="24" y="63"/>
                      <a:pt x="6" y="166"/>
                    </a:cubicBezTo>
                    <a:cubicBezTo>
                      <a:pt x="1" y="200"/>
                      <a:pt x="26" y="222"/>
                      <a:pt x="52" y="222"/>
                    </a:cubicBezTo>
                    <a:cubicBezTo>
                      <a:pt x="68" y="222"/>
                      <a:pt x="84" y="212"/>
                      <a:pt x="91" y="189"/>
                    </a:cubicBezTo>
                    <a:cubicBezTo>
                      <a:pt x="104" y="143"/>
                      <a:pt x="145" y="106"/>
                      <a:pt x="189" y="106"/>
                    </a:cubicBezTo>
                    <a:cubicBezTo>
                      <a:pt x="210" y="106"/>
                      <a:pt x="231" y="114"/>
                      <a:pt x="249" y="134"/>
                    </a:cubicBezTo>
                    <a:cubicBezTo>
                      <a:pt x="298" y="183"/>
                      <a:pt x="266" y="254"/>
                      <a:pt x="236" y="302"/>
                    </a:cubicBezTo>
                    <a:cubicBezTo>
                      <a:pt x="191" y="383"/>
                      <a:pt x="126" y="448"/>
                      <a:pt x="58" y="507"/>
                    </a:cubicBezTo>
                    <a:cubicBezTo>
                      <a:pt x="10" y="542"/>
                      <a:pt x="55" y="610"/>
                      <a:pt x="104" y="613"/>
                    </a:cubicBezTo>
                    <a:cubicBezTo>
                      <a:pt x="195" y="620"/>
                      <a:pt x="287" y="626"/>
                      <a:pt x="378" y="626"/>
                    </a:cubicBezTo>
                    <a:cubicBezTo>
                      <a:pt x="413" y="626"/>
                      <a:pt x="448" y="625"/>
                      <a:pt x="483" y="623"/>
                    </a:cubicBezTo>
                    <a:cubicBezTo>
                      <a:pt x="573" y="613"/>
                      <a:pt x="573" y="494"/>
                      <a:pt x="489" y="494"/>
                    </a:cubicBezTo>
                    <a:lnTo>
                      <a:pt x="262" y="494"/>
                    </a:lnTo>
                    <a:cubicBezTo>
                      <a:pt x="366" y="377"/>
                      <a:pt x="450" y="209"/>
                      <a:pt x="353" y="79"/>
                    </a:cubicBezTo>
                    <a:cubicBezTo>
                      <a:pt x="313" y="25"/>
                      <a:pt x="257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33"/>
              <p:cNvSpPr/>
              <p:nvPr/>
            </p:nvSpPr>
            <p:spPr>
              <a:xfrm>
                <a:off x="5171558" y="1342220"/>
                <a:ext cx="55819" cy="8891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354" extrusionOk="0">
                    <a:moveTo>
                      <a:pt x="478" y="838"/>
                    </a:moveTo>
                    <a:cubicBezTo>
                      <a:pt x="599" y="838"/>
                      <a:pt x="635" y="878"/>
                      <a:pt x="583" y="963"/>
                    </a:cubicBezTo>
                    <a:cubicBezTo>
                      <a:pt x="535" y="1125"/>
                      <a:pt x="357" y="1219"/>
                      <a:pt x="195" y="1226"/>
                    </a:cubicBezTo>
                    <a:cubicBezTo>
                      <a:pt x="211" y="1128"/>
                      <a:pt x="230" y="1047"/>
                      <a:pt x="282" y="960"/>
                    </a:cubicBezTo>
                    <a:cubicBezTo>
                      <a:pt x="311" y="921"/>
                      <a:pt x="340" y="885"/>
                      <a:pt x="366" y="847"/>
                    </a:cubicBezTo>
                    <a:cubicBezTo>
                      <a:pt x="409" y="841"/>
                      <a:pt x="447" y="838"/>
                      <a:pt x="478" y="838"/>
                    </a:cubicBezTo>
                    <a:close/>
                    <a:moveTo>
                      <a:pt x="103" y="0"/>
                    </a:moveTo>
                    <a:cubicBezTo>
                      <a:pt x="68" y="0"/>
                      <a:pt x="30" y="30"/>
                      <a:pt x="42" y="69"/>
                    </a:cubicBezTo>
                    <a:cubicBezTo>
                      <a:pt x="104" y="250"/>
                      <a:pt x="81" y="451"/>
                      <a:pt x="75" y="642"/>
                    </a:cubicBezTo>
                    <a:lnTo>
                      <a:pt x="65" y="1219"/>
                    </a:lnTo>
                    <a:lnTo>
                      <a:pt x="65" y="1226"/>
                    </a:lnTo>
                    <a:cubicBezTo>
                      <a:pt x="10" y="1251"/>
                      <a:pt x="0" y="1339"/>
                      <a:pt x="68" y="1349"/>
                    </a:cubicBezTo>
                    <a:cubicBezTo>
                      <a:pt x="90" y="1352"/>
                      <a:pt x="113" y="1353"/>
                      <a:pt x="137" y="1353"/>
                    </a:cubicBezTo>
                    <a:cubicBezTo>
                      <a:pt x="434" y="1353"/>
                      <a:pt x="849" y="1117"/>
                      <a:pt x="732" y="772"/>
                    </a:cubicBezTo>
                    <a:cubicBezTo>
                      <a:pt x="700" y="672"/>
                      <a:pt x="615" y="628"/>
                      <a:pt x="524" y="628"/>
                    </a:cubicBezTo>
                    <a:cubicBezTo>
                      <a:pt x="480" y="628"/>
                      <a:pt x="434" y="638"/>
                      <a:pt x="392" y="659"/>
                    </a:cubicBezTo>
                    <a:cubicBezTo>
                      <a:pt x="311" y="701"/>
                      <a:pt x="247" y="766"/>
                      <a:pt x="198" y="840"/>
                    </a:cubicBezTo>
                    <a:cubicBezTo>
                      <a:pt x="198" y="727"/>
                      <a:pt x="198" y="613"/>
                      <a:pt x="201" y="500"/>
                    </a:cubicBezTo>
                    <a:cubicBezTo>
                      <a:pt x="201" y="335"/>
                      <a:pt x="211" y="186"/>
                      <a:pt x="146" y="27"/>
                    </a:cubicBezTo>
                    <a:cubicBezTo>
                      <a:pt x="137" y="8"/>
                      <a:pt x="120" y="0"/>
                      <a:pt x="1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5" name="Google Shape;4015;p33"/>
            <p:cNvGrpSpPr/>
            <p:nvPr/>
          </p:nvGrpSpPr>
          <p:grpSpPr>
            <a:xfrm rot="-1423834">
              <a:off x="791245" y="4779742"/>
              <a:ext cx="1423164" cy="421139"/>
              <a:chOff x="5813594" y="2813041"/>
              <a:chExt cx="591605" cy="175073"/>
            </a:xfrm>
          </p:grpSpPr>
          <p:sp>
            <p:nvSpPr>
              <p:cNvPr id="4016" name="Google Shape;4016;p33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33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33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33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33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33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33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33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33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33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33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33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33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33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33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4"/>
          <p:cNvGrpSpPr/>
          <p:nvPr/>
        </p:nvGrpSpPr>
        <p:grpSpPr>
          <a:xfrm>
            <a:off x="-192991" y="895922"/>
            <a:ext cx="9270920" cy="4549501"/>
            <a:chOff x="-192991" y="895922"/>
            <a:chExt cx="9270920" cy="4549501"/>
          </a:xfrm>
        </p:grpSpPr>
        <p:grpSp>
          <p:nvGrpSpPr>
            <p:cNvPr id="456" name="Google Shape;456;p4"/>
            <p:cNvGrpSpPr/>
            <p:nvPr/>
          </p:nvGrpSpPr>
          <p:grpSpPr>
            <a:xfrm rot="-1673359">
              <a:off x="-154890" y="2630014"/>
              <a:ext cx="485411" cy="283469"/>
              <a:chOff x="5999959" y="663349"/>
              <a:chExt cx="216246" cy="126280"/>
            </a:xfrm>
          </p:grpSpPr>
          <p:sp>
            <p:nvSpPr>
              <p:cNvPr id="457" name="Google Shape;457;p4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4"/>
            <p:cNvGrpSpPr/>
            <p:nvPr/>
          </p:nvGrpSpPr>
          <p:grpSpPr>
            <a:xfrm rot="3805024">
              <a:off x="8423853" y="1203029"/>
              <a:ext cx="795279" cy="175551"/>
              <a:chOff x="7968422" y="675563"/>
              <a:chExt cx="462304" cy="102049"/>
            </a:xfrm>
          </p:grpSpPr>
          <p:sp>
            <p:nvSpPr>
              <p:cNvPr id="465" name="Google Shape;465;p4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4"/>
            <p:cNvGrpSpPr/>
            <p:nvPr/>
          </p:nvGrpSpPr>
          <p:grpSpPr>
            <a:xfrm rot="-2418407">
              <a:off x="7846020" y="4875901"/>
              <a:ext cx="668803" cy="400774"/>
              <a:chOff x="5983345" y="4283994"/>
              <a:chExt cx="253151" cy="151694"/>
            </a:xfrm>
          </p:grpSpPr>
          <p:sp>
            <p:nvSpPr>
              <p:cNvPr id="479" name="Google Shape;479;p4"/>
              <p:cNvSpPr/>
              <p:nvPr/>
            </p:nvSpPr>
            <p:spPr>
              <a:xfrm>
                <a:off x="5983345" y="4330552"/>
                <a:ext cx="4301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44" extrusionOk="0">
                    <a:moveTo>
                      <a:pt x="138" y="1"/>
                    </a:moveTo>
                    <a:cubicBezTo>
                      <a:pt x="123" y="1"/>
                      <a:pt x="107" y="11"/>
                      <a:pt x="104" y="32"/>
                    </a:cubicBezTo>
                    <a:lnTo>
                      <a:pt x="94" y="32"/>
                    </a:lnTo>
                    <a:cubicBezTo>
                      <a:pt x="30" y="32"/>
                      <a:pt x="30" y="130"/>
                      <a:pt x="94" y="133"/>
                    </a:cubicBezTo>
                    <a:lnTo>
                      <a:pt x="101" y="133"/>
                    </a:lnTo>
                    <a:cubicBezTo>
                      <a:pt x="94" y="292"/>
                      <a:pt x="88" y="447"/>
                      <a:pt x="78" y="606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27"/>
                      <a:pt x="1" y="1082"/>
                      <a:pt x="4" y="1121"/>
                    </a:cubicBezTo>
                    <a:cubicBezTo>
                      <a:pt x="17" y="1219"/>
                      <a:pt x="127" y="1244"/>
                      <a:pt x="245" y="1244"/>
                    </a:cubicBezTo>
                    <a:cubicBezTo>
                      <a:pt x="353" y="1244"/>
                      <a:pt x="468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5" y="1096"/>
                    </a:cubicBezTo>
                    <a:cubicBezTo>
                      <a:pt x="420" y="1096"/>
                      <a:pt x="359" y="1103"/>
                      <a:pt x="302" y="1103"/>
                    </a:cubicBezTo>
                    <a:cubicBezTo>
                      <a:pt x="266" y="1103"/>
                      <a:pt x="232" y="1100"/>
                      <a:pt x="201" y="1092"/>
                    </a:cubicBezTo>
                    <a:cubicBezTo>
                      <a:pt x="111" y="1069"/>
                      <a:pt x="150" y="1098"/>
                      <a:pt x="143" y="1004"/>
                    </a:cubicBezTo>
                    <a:cubicBezTo>
                      <a:pt x="133" y="936"/>
                      <a:pt x="159" y="855"/>
                      <a:pt x="166" y="784"/>
                    </a:cubicBezTo>
                    <a:cubicBezTo>
                      <a:pt x="169" y="761"/>
                      <a:pt x="169" y="732"/>
                      <a:pt x="169" y="709"/>
                    </a:cubicBezTo>
                    <a:cubicBezTo>
                      <a:pt x="226" y="713"/>
                      <a:pt x="283" y="716"/>
                      <a:pt x="339" y="716"/>
                    </a:cubicBezTo>
                    <a:cubicBezTo>
                      <a:pt x="385" y="716"/>
                      <a:pt x="431" y="714"/>
                      <a:pt x="477" y="709"/>
                    </a:cubicBezTo>
                    <a:cubicBezTo>
                      <a:pt x="538" y="700"/>
                      <a:pt x="542" y="612"/>
                      <a:pt x="477" y="612"/>
                    </a:cubicBezTo>
                    <a:cubicBezTo>
                      <a:pt x="376" y="616"/>
                      <a:pt x="276" y="622"/>
                      <a:pt x="179" y="622"/>
                    </a:cubicBezTo>
                    <a:cubicBezTo>
                      <a:pt x="185" y="460"/>
                      <a:pt x="188" y="305"/>
                      <a:pt x="182" y="143"/>
                    </a:cubicBezTo>
                    <a:lnTo>
                      <a:pt x="182" y="143"/>
                    </a:lnTo>
                    <a:cubicBezTo>
                      <a:pt x="318" y="152"/>
                      <a:pt x="454" y="162"/>
                      <a:pt x="590" y="165"/>
                    </a:cubicBezTo>
                    <a:cubicBezTo>
                      <a:pt x="655" y="165"/>
                      <a:pt x="652" y="55"/>
                      <a:pt x="584" y="49"/>
                    </a:cubicBezTo>
                    <a:cubicBezTo>
                      <a:pt x="444" y="36"/>
                      <a:pt x="308" y="36"/>
                      <a:pt x="169" y="32"/>
                    </a:cubicBezTo>
                    <a:cubicBezTo>
                      <a:pt x="167" y="11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6036733" y="4378752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8" y="1"/>
                      <a:pt x="1" y="12"/>
                      <a:pt x="1" y="37"/>
                    </a:cubicBezTo>
                    <a:cubicBezTo>
                      <a:pt x="1" y="160"/>
                      <a:pt x="17" y="277"/>
                      <a:pt x="33" y="400"/>
                    </a:cubicBezTo>
                    <a:cubicBezTo>
                      <a:pt x="33" y="413"/>
                      <a:pt x="36" y="419"/>
                      <a:pt x="36" y="432"/>
                    </a:cubicBezTo>
                    <a:cubicBezTo>
                      <a:pt x="41" y="459"/>
                      <a:pt x="62" y="471"/>
                      <a:pt x="84" y="471"/>
                    </a:cubicBezTo>
                    <a:cubicBezTo>
                      <a:pt x="113" y="471"/>
                      <a:pt x="143" y="452"/>
                      <a:pt x="143" y="419"/>
                    </a:cubicBezTo>
                    <a:cubicBezTo>
                      <a:pt x="137" y="335"/>
                      <a:pt x="159" y="160"/>
                      <a:pt x="273" y="141"/>
                    </a:cubicBezTo>
                    <a:cubicBezTo>
                      <a:pt x="280" y="139"/>
                      <a:pt x="286" y="138"/>
                      <a:pt x="292" y="138"/>
                    </a:cubicBezTo>
                    <a:cubicBezTo>
                      <a:pt x="379" y="138"/>
                      <a:pt x="396" y="280"/>
                      <a:pt x="396" y="371"/>
                    </a:cubicBezTo>
                    <a:cubicBezTo>
                      <a:pt x="386" y="384"/>
                      <a:pt x="376" y="403"/>
                      <a:pt x="380" y="426"/>
                    </a:cubicBezTo>
                    <a:cubicBezTo>
                      <a:pt x="386" y="442"/>
                      <a:pt x="393" y="455"/>
                      <a:pt x="406" y="468"/>
                    </a:cubicBezTo>
                    <a:cubicBezTo>
                      <a:pt x="418" y="480"/>
                      <a:pt x="433" y="485"/>
                      <a:pt x="448" y="485"/>
                    </a:cubicBezTo>
                    <a:cubicBezTo>
                      <a:pt x="452" y="485"/>
                      <a:pt x="456" y="485"/>
                      <a:pt x="461" y="484"/>
                    </a:cubicBezTo>
                    <a:cubicBezTo>
                      <a:pt x="467" y="484"/>
                      <a:pt x="467" y="484"/>
                      <a:pt x="470" y="481"/>
                    </a:cubicBezTo>
                    <a:cubicBezTo>
                      <a:pt x="490" y="478"/>
                      <a:pt x="509" y="461"/>
                      <a:pt x="509" y="439"/>
                    </a:cubicBezTo>
                    <a:cubicBezTo>
                      <a:pt x="532" y="279"/>
                      <a:pt x="481" y="14"/>
                      <a:pt x="280" y="14"/>
                    </a:cubicBezTo>
                    <a:cubicBezTo>
                      <a:pt x="278" y="14"/>
                      <a:pt x="275" y="14"/>
                      <a:pt x="273" y="14"/>
                    </a:cubicBezTo>
                    <a:cubicBezTo>
                      <a:pt x="189" y="18"/>
                      <a:pt x="127" y="73"/>
                      <a:pt x="85" y="141"/>
                    </a:cubicBezTo>
                    <a:cubicBezTo>
                      <a:pt x="82" y="108"/>
                      <a:pt x="78" y="76"/>
                      <a:pt x="78" y="37"/>
                    </a:cubicBezTo>
                    <a:cubicBezTo>
                      <a:pt x="77" y="14"/>
                      <a:pt x="56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6060177" y="4360628"/>
                <a:ext cx="35462" cy="110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8" extrusionOk="0">
                    <a:moveTo>
                      <a:pt x="444" y="0"/>
                    </a:moveTo>
                    <a:cubicBezTo>
                      <a:pt x="439" y="0"/>
                      <a:pt x="433" y="1"/>
                      <a:pt x="428" y="2"/>
                    </a:cubicBezTo>
                    <a:cubicBezTo>
                      <a:pt x="408" y="9"/>
                      <a:pt x="402" y="25"/>
                      <a:pt x="398" y="41"/>
                    </a:cubicBezTo>
                    <a:cubicBezTo>
                      <a:pt x="392" y="41"/>
                      <a:pt x="392" y="41"/>
                      <a:pt x="389" y="44"/>
                    </a:cubicBezTo>
                    <a:cubicBezTo>
                      <a:pt x="369" y="47"/>
                      <a:pt x="347" y="47"/>
                      <a:pt x="327" y="51"/>
                    </a:cubicBezTo>
                    <a:cubicBezTo>
                      <a:pt x="298" y="54"/>
                      <a:pt x="266" y="60"/>
                      <a:pt x="240" y="60"/>
                    </a:cubicBezTo>
                    <a:cubicBezTo>
                      <a:pt x="175" y="67"/>
                      <a:pt x="113" y="70"/>
                      <a:pt x="49" y="83"/>
                    </a:cubicBezTo>
                    <a:cubicBezTo>
                      <a:pt x="0" y="93"/>
                      <a:pt x="13" y="167"/>
                      <a:pt x="62" y="167"/>
                    </a:cubicBezTo>
                    <a:cubicBezTo>
                      <a:pt x="143" y="164"/>
                      <a:pt x="217" y="158"/>
                      <a:pt x="298" y="151"/>
                    </a:cubicBezTo>
                    <a:cubicBezTo>
                      <a:pt x="309" y="150"/>
                      <a:pt x="321" y="150"/>
                      <a:pt x="332" y="150"/>
                    </a:cubicBezTo>
                    <a:cubicBezTo>
                      <a:pt x="340" y="150"/>
                      <a:pt x="348" y="150"/>
                      <a:pt x="356" y="150"/>
                    </a:cubicBezTo>
                    <a:cubicBezTo>
                      <a:pt x="396" y="150"/>
                      <a:pt x="437" y="149"/>
                      <a:pt x="470" y="132"/>
                    </a:cubicBezTo>
                    <a:cubicBezTo>
                      <a:pt x="539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6047568" y="4348545"/>
                <a:ext cx="44787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31" extrusionOk="0">
                    <a:moveTo>
                      <a:pt x="161" y="0"/>
                    </a:moveTo>
                    <a:cubicBezTo>
                      <a:pt x="124" y="0"/>
                      <a:pt x="87" y="1"/>
                      <a:pt x="49" y="1"/>
                    </a:cubicBezTo>
                    <a:cubicBezTo>
                      <a:pt x="1" y="1"/>
                      <a:pt x="1" y="73"/>
                      <a:pt x="49" y="76"/>
                    </a:cubicBezTo>
                    <a:cubicBezTo>
                      <a:pt x="237" y="92"/>
                      <a:pt x="422" y="118"/>
                      <a:pt x="610" y="131"/>
                    </a:cubicBezTo>
                    <a:cubicBezTo>
                      <a:pt x="671" y="131"/>
                      <a:pt x="681" y="37"/>
                      <a:pt x="626" y="31"/>
                    </a:cubicBezTo>
                    <a:cubicBezTo>
                      <a:pt x="475" y="7"/>
                      <a:pt x="31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6106341" y="4364502"/>
                <a:ext cx="123591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48" extrusionOk="0">
                    <a:moveTo>
                      <a:pt x="1719" y="1"/>
                    </a:moveTo>
                    <a:cubicBezTo>
                      <a:pt x="1701" y="1"/>
                      <a:pt x="1686" y="7"/>
                      <a:pt x="1675" y="18"/>
                    </a:cubicBezTo>
                    <a:cubicBezTo>
                      <a:pt x="1363" y="12"/>
                      <a:pt x="1050" y="6"/>
                      <a:pt x="738" y="6"/>
                    </a:cubicBezTo>
                    <a:cubicBezTo>
                      <a:pt x="510" y="6"/>
                      <a:pt x="282" y="9"/>
                      <a:pt x="55" y="18"/>
                    </a:cubicBezTo>
                    <a:cubicBezTo>
                      <a:pt x="0" y="18"/>
                      <a:pt x="0" y="102"/>
                      <a:pt x="55" y="102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81" y="37"/>
                      <a:pt x="1811" y="21"/>
                    </a:cubicBezTo>
                    <a:cubicBezTo>
                      <a:pt x="1782" y="14"/>
                      <a:pt x="1756" y="8"/>
                      <a:pt x="1730" y="1"/>
                    </a:cubicBezTo>
                    <a:cubicBezTo>
                      <a:pt x="1726" y="1"/>
                      <a:pt x="1722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6125910" y="4289116"/>
                <a:ext cx="4097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57" extrusionOk="0">
                    <a:moveTo>
                      <a:pt x="182" y="1"/>
                    </a:moveTo>
                    <a:cubicBezTo>
                      <a:pt x="159" y="1"/>
                      <a:pt x="138" y="15"/>
                      <a:pt x="130" y="45"/>
                    </a:cubicBezTo>
                    <a:cubicBezTo>
                      <a:pt x="52" y="362"/>
                      <a:pt x="0" y="693"/>
                      <a:pt x="7" y="1020"/>
                    </a:cubicBezTo>
                    <a:cubicBezTo>
                      <a:pt x="7" y="1044"/>
                      <a:pt x="25" y="1056"/>
                      <a:pt x="44" y="1056"/>
                    </a:cubicBezTo>
                    <a:cubicBezTo>
                      <a:pt x="63" y="1056"/>
                      <a:pt x="83" y="1044"/>
                      <a:pt x="84" y="1020"/>
                    </a:cubicBezTo>
                    <a:cubicBezTo>
                      <a:pt x="88" y="958"/>
                      <a:pt x="97" y="893"/>
                      <a:pt x="104" y="832"/>
                    </a:cubicBezTo>
                    <a:cubicBezTo>
                      <a:pt x="107" y="833"/>
                      <a:pt x="109" y="833"/>
                      <a:pt x="112" y="833"/>
                    </a:cubicBezTo>
                    <a:cubicBezTo>
                      <a:pt x="141" y="833"/>
                      <a:pt x="166" y="791"/>
                      <a:pt x="136" y="767"/>
                    </a:cubicBezTo>
                    <a:cubicBezTo>
                      <a:pt x="126" y="757"/>
                      <a:pt x="130" y="735"/>
                      <a:pt x="149" y="715"/>
                    </a:cubicBezTo>
                    <a:cubicBezTo>
                      <a:pt x="275" y="790"/>
                      <a:pt x="392" y="864"/>
                      <a:pt x="505" y="955"/>
                    </a:cubicBezTo>
                    <a:cubicBezTo>
                      <a:pt x="520" y="966"/>
                      <a:pt x="534" y="970"/>
                      <a:pt x="547" y="970"/>
                    </a:cubicBezTo>
                    <a:cubicBezTo>
                      <a:pt x="593" y="970"/>
                      <a:pt x="623" y="913"/>
                      <a:pt x="580" y="877"/>
                    </a:cubicBezTo>
                    <a:cubicBezTo>
                      <a:pt x="467" y="796"/>
                      <a:pt x="343" y="725"/>
                      <a:pt x="217" y="663"/>
                    </a:cubicBezTo>
                    <a:cubicBezTo>
                      <a:pt x="262" y="631"/>
                      <a:pt x="311" y="599"/>
                      <a:pt x="324" y="589"/>
                    </a:cubicBezTo>
                    <a:cubicBezTo>
                      <a:pt x="395" y="537"/>
                      <a:pt x="473" y="492"/>
                      <a:pt x="535" y="433"/>
                    </a:cubicBezTo>
                    <a:cubicBezTo>
                      <a:pt x="567" y="398"/>
                      <a:pt x="536" y="350"/>
                      <a:pt x="497" y="350"/>
                    </a:cubicBezTo>
                    <a:cubicBezTo>
                      <a:pt x="489" y="350"/>
                      <a:pt x="481" y="351"/>
                      <a:pt x="473" y="356"/>
                    </a:cubicBezTo>
                    <a:cubicBezTo>
                      <a:pt x="405" y="391"/>
                      <a:pt x="343" y="450"/>
                      <a:pt x="279" y="492"/>
                    </a:cubicBezTo>
                    <a:cubicBezTo>
                      <a:pt x="233" y="531"/>
                      <a:pt x="181" y="563"/>
                      <a:pt x="136" y="602"/>
                    </a:cubicBezTo>
                    <a:cubicBezTo>
                      <a:pt x="162" y="450"/>
                      <a:pt x="188" y="297"/>
                      <a:pt x="227" y="148"/>
                    </a:cubicBezTo>
                    <a:cubicBezTo>
                      <a:pt x="249" y="142"/>
                      <a:pt x="269" y="116"/>
                      <a:pt x="259" y="84"/>
                    </a:cubicBezTo>
                    <a:cubicBezTo>
                      <a:pt x="256" y="71"/>
                      <a:pt x="249" y="61"/>
                      <a:pt x="243" y="45"/>
                    </a:cubicBezTo>
                    <a:cubicBezTo>
                      <a:pt x="231" y="16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6164917" y="4320242"/>
                <a:ext cx="41372" cy="2764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1" extrusionOk="0">
                    <a:moveTo>
                      <a:pt x="201" y="1"/>
                    </a:moveTo>
                    <a:cubicBezTo>
                      <a:pt x="172" y="1"/>
                      <a:pt x="143" y="37"/>
                      <a:pt x="158" y="66"/>
                    </a:cubicBezTo>
                    <a:cubicBezTo>
                      <a:pt x="184" y="115"/>
                      <a:pt x="209" y="160"/>
                      <a:pt x="239" y="209"/>
                    </a:cubicBezTo>
                    <a:cubicBezTo>
                      <a:pt x="180" y="244"/>
                      <a:pt x="119" y="277"/>
                      <a:pt x="47" y="303"/>
                    </a:cubicBezTo>
                    <a:cubicBezTo>
                      <a:pt x="0" y="320"/>
                      <a:pt x="15" y="389"/>
                      <a:pt x="59" y="389"/>
                    </a:cubicBezTo>
                    <a:cubicBezTo>
                      <a:pt x="64" y="389"/>
                      <a:pt x="68" y="388"/>
                      <a:pt x="73" y="387"/>
                    </a:cubicBezTo>
                    <a:cubicBezTo>
                      <a:pt x="145" y="361"/>
                      <a:pt x="222" y="329"/>
                      <a:pt x="297" y="293"/>
                    </a:cubicBezTo>
                    <a:cubicBezTo>
                      <a:pt x="303" y="306"/>
                      <a:pt x="307" y="313"/>
                      <a:pt x="313" y="322"/>
                    </a:cubicBezTo>
                    <a:cubicBezTo>
                      <a:pt x="303" y="335"/>
                      <a:pt x="300" y="351"/>
                      <a:pt x="303" y="368"/>
                    </a:cubicBezTo>
                    <a:cubicBezTo>
                      <a:pt x="311" y="405"/>
                      <a:pt x="336" y="421"/>
                      <a:pt x="362" y="421"/>
                    </a:cubicBezTo>
                    <a:cubicBezTo>
                      <a:pt x="402" y="421"/>
                      <a:pt x="443" y="384"/>
                      <a:pt x="430" y="329"/>
                    </a:cubicBezTo>
                    <a:cubicBezTo>
                      <a:pt x="420" y="303"/>
                      <a:pt x="404" y="274"/>
                      <a:pt x="384" y="244"/>
                    </a:cubicBezTo>
                    <a:cubicBezTo>
                      <a:pt x="459" y="199"/>
                      <a:pt x="530" y="151"/>
                      <a:pt x="592" y="95"/>
                    </a:cubicBezTo>
                    <a:cubicBezTo>
                      <a:pt x="629" y="63"/>
                      <a:pt x="596" y="7"/>
                      <a:pt x="555" y="7"/>
                    </a:cubicBezTo>
                    <a:cubicBezTo>
                      <a:pt x="547" y="7"/>
                      <a:pt x="538" y="9"/>
                      <a:pt x="530" y="14"/>
                    </a:cubicBezTo>
                    <a:cubicBezTo>
                      <a:pt x="462" y="63"/>
                      <a:pt x="394" y="112"/>
                      <a:pt x="326" y="157"/>
                    </a:cubicBezTo>
                    <a:cubicBezTo>
                      <a:pt x="294" y="108"/>
                      <a:pt x="261" y="60"/>
                      <a:pt x="229" y="14"/>
                    </a:cubicBezTo>
                    <a:cubicBezTo>
                      <a:pt x="221" y="5"/>
                      <a:pt x="21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6193089" y="4283994"/>
                <a:ext cx="43408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12" extrusionOk="0">
                    <a:moveTo>
                      <a:pt x="133" y="0"/>
                    </a:moveTo>
                    <a:cubicBezTo>
                      <a:pt x="64" y="0"/>
                      <a:pt x="1" y="44"/>
                      <a:pt x="10" y="132"/>
                    </a:cubicBezTo>
                    <a:cubicBezTo>
                      <a:pt x="12" y="157"/>
                      <a:pt x="32" y="171"/>
                      <a:pt x="51" y="171"/>
                    </a:cubicBezTo>
                    <a:cubicBezTo>
                      <a:pt x="68" y="171"/>
                      <a:pt x="85" y="159"/>
                      <a:pt x="85" y="132"/>
                    </a:cubicBezTo>
                    <a:cubicBezTo>
                      <a:pt x="109" y="115"/>
                      <a:pt x="130" y="106"/>
                      <a:pt x="146" y="106"/>
                    </a:cubicBezTo>
                    <a:cubicBezTo>
                      <a:pt x="168" y="106"/>
                      <a:pt x="183" y="124"/>
                      <a:pt x="189" y="162"/>
                    </a:cubicBezTo>
                    <a:cubicBezTo>
                      <a:pt x="192" y="194"/>
                      <a:pt x="192" y="226"/>
                      <a:pt x="182" y="259"/>
                    </a:cubicBezTo>
                    <a:cubicBezTo>
                      <a:pt x="179" y="288"/>
                      <a:pt x="172" y="311"/>
                      <a:pt x="166" y="340"/>
                    </a:cubicBezTo>
                    <a:cubicBezTo>
                      <a:pt x="163" y="388"/>
                      <a:pt x="166" y="437"/>
                      <a:pt x="208" y="469"/>
                    </a:cubicBezTo>
                    <a:cubicBezTo>
                      <a:pt x="243" y="500"/>
                      <a:pt x="293" y="511"/>
                      <a:pt x="347" y="511"/>
                    </a:cubicBezTo>
                    <a:cubicBezTo>
                      <a:pt x="430" y="511"/>
                      <a:pt x="522" y="486"/>
                      <a:pt x="581" y="466"/>
                    </a:cubicBezTo>
                    <a:cubicBezTo>
                      <a:pt x="661" y="442"/>
                      <a:pt x="638" y="340"/>
                      <a:pt x="574" y="340"/>
                    </a:cubicBezTo>
                    <a:cubicBezTo>
                      <a:pt x="568" y="340"/>
                      <a:pt x="561" y="341"/>
                      <a:pt x="555" y="343"/>
                    </a:cubicBezTo>
                    <a:cubicBezTo>
                      <a:pt x="501" y="364"/>
                      <a:pt x="441" y="382"/>
                      <a:pt x="381" y="382"/>
                    </a:cubicBezTo>
                    <a:cubicBezTo>
                      <a:pt x="376" y="382"/>
                      <a:pt x="372" y="382"/>
                      <a:pt x="367" y="382"/>
                    </a:cubicBezTo>
                    <a:cubicBezTo>
                      <a:pt x="279" y="375"/>
                      <a:pt x="292" y="356"/>
                      <a:pt x="302" y="278"/>
                    </a:cubicBezTo>
                    <a:cubicBezTo>
                      <a:pt x="309" y="204"/>
                      <a:pt x="309" y="123"/>
                      <a:pt x="257" y="58"/>
                    </a:cubicBezTo>
                    <a:cubicBezTo>
                      <a:pt x="226" y="19"/>
                      <a:pt x="178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6153491" y="4377964"/>
                <a:ext cx="72434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30" y="224"/>
                    </a:cubicBezTo>
                    <a:cubicBezTo>
                      <a:pt x="0" y="257"/>
                      <a:pt x="28" y="297"/>
                      <a:pt x="61" y="297"/>
                    </a:cubicBezTo>
                    <a:cubicBezTo>
                      <a:pt x="70" y="297"/>
                      <a:pt x="80" y="294"/>
                      <a:pt x="89" y="286"/>
                    </a:cubicBezTo>
                    <a:cubicBezTo>
                      <a:pt x="134" y="240"/>
                      <a:pt x="199" y="159"/>
                      <a:pt x="264" y="143"/>
                    </a:cubicBezTo>
                    <a:cubicBezTo>
                      <a:pt x="298" y="136"/>
                      <a:pt x="326" y="133"/>
                      <a:pt x="349" y="133"/>
                    </a:cubicBezTo>
                    <a:cubicBezTo>
                      <a:pt x="515" y="133"/>
                      <a:pt x="420" y="292"/>
                      <a:pt x="380" y="383"/>
                    </a:cubicBezTo>
                    <a:cubicBezTo>
                      <a:pt x="325" y="525"/>
                      <a:pt x="247" y="655"/>
                      <a:pt x="160" y="781"/>
                    </a:cubicBezTo>
                    <a:cubicBezTo>
                      <a:pt x="132" y="819"/>
                      <a:pt x="165" y="878"/>
                      <a:pt x="211" y="878"/>
                    </a:cubicBezTo>
                    <a:cubicBezTo>
                      <a:pt x="213" y="878"/>
                      <a:pt x="214" y="878"/>
                      <a:pt x="215" y="878"/>
                    </a:cubicBezTo>
                    <a:cubicBezTo>
                      <a:pt x="487" y="852"/>
                      <a:pt x="750" y="862"/>
                      <a:pt x="1022" y="856"/>
                    </a:cubicBezTo>
                    <a:cubicBezTo>
                      <a:pt x="1103" y="852"/>
                      <a:pt x="1099" y="742"/>
                      <a:pt x="1022" y="736"/>
                    </a:cubicBezTo>
                    <a:cubicBezTo>
                      <a:pt x="925" y="723"/>
                      <a:pt x="827" y="718"/>
                      <a:pt x="729" y="718"/>
                    </a:cubicBezTo>
                    <a:cubicBezTo>
                      <a:pt x="600" y="718"/>
                      <a:pt x="470" y="727"/>
                      <a:pt x="341" y="736"/>
                    </a:cubicBezTo>
                    <a:cubicBezTo>
                      <a:pt x="403" y="635"/>
                      <a:pt x="455" y="532"/>
                      <a:pt x="500" y="425"/>
                    </a:cubicBezTo>
                    <a:cubicBezTo>
                      <a:pt x="532" y="334"/>
                      <a:pt x="607" y="192"/>
                      <a:pt x="555" y="94"/>
                    </a:cubicBezTo>
                    <a:cubicBezTo>
                      <a:pt x="517" y="27"/>
                      <a:pt x="464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" name="Google Shape;488;p4"/>
          <p:cNvGrpSpPr/>
          <p:nvPr/>
        </p:nvGrpSpPr>
        <p:grpSpPr>
          <a:xfrm>
            <a:off x="-279470" y="60112"/>
            <a:ext cx="10132415" cy="5047810"/>
            <a:chOff x="-279470" y="60112"/>
            <a:chExt cx="10132415" cy="5047810"/>
          </a:xfrm>
        </p:grpSpPr>
        <p:grpSp>
          <p:nvGrpSpPr>
            <p:cNvPr id="489" name="Google Shape;489;p4"/>
            <p:cNvGrpSpPr/>
            <p:nvPr/>
          </p:nvGrpSpPr>
          <p:grpSpPr>
            <a:xfrm rot="-1557759">
              <a:off x="8472385" y="4060797"/>
              <a:ext cx="1265942" cy="811397"/>
              <a:chOff x="6925286" y="2716904"/>
              <a:chExt cx="562593" cy="366373"/>
            </a:xfrm>
          </p:grpSpPr>
          <p:sp>
            <p:nvSpPr>
              <p:cNvPr id="490" name="Google Shape;490;p4"/>
              <p:cNvSpPr/>
              <p:nvPr/>
            </p:nvSpPr>
            <p:spPr>
              <a:xfrm>
                <a:off x="6974472" y="2716904"/>
                <a:ext cx="513408" cy="366373"/>
              </a:xfrm>
              <a:custGeom>
                <a:avLst/>
                <a:gdLst/>
                <a:ahLst/>
                <a:cxnLst/>
                <a:rect l="l" t="t" r="r" b="b"/>
                <a:pathLst>
                  <a:path w="7818" h="5579" extrusionOk="0">
                    <a:moveTo>
                      <a:pt x="3859" y="1235"/>
                    </a:moveTo>
                    <a:cubicBezTo>
                      <a:pt x="4180" y="1618"/>
                      <a:pt x="4478" y="2010"/>
                      <a:pt x="4769" y="2411"/>
                    </a:cubicBezTo>
                    <a:cubicBezTo>
                      <a:pt x="4656" y="2512"/>
                      <a:pt x="4539" y="2609"/>
                      <a:pt x="4426" y="2709"/>
                    </a:cubicBezTo>
                    <a:lnTo>
                      <a:pt x="4108" y="2453"/>
                    </a:lnTo>
                    <a:cubicBezTo>
                      <a:pt x="3888" y="2282"/>
                      <a:pt x="3652" y="2120"/>
                      <a:pt x="3422" y="1951"/>
                    </a:cubicBezTo>
                    <a:cubicBezTo>
                      <a:pt x="3564" y="1718"/>
                      <a:pt x="3710" y="1475"/>
                      <a:pt x="3859" y="1235"/>
                    </a:cubicBezTo>
                    <a:close/>
                    <a:moveTo>
                      <a:pt x="4847" y="2515"/>
                    </a:moveTo>
                    <a:cubicBezTo>
                      <a:pt x="5106" y="2871"/>
                      <a:pt x="5356" y="3231"/>
                      <a:pt x="5612" y="3587"/>
                    </a:cubicBezTo>
                    <a:lnTo>
                      <a:pt x="5378" y="3587"/>
                    </a:lnTo>
                    <a:cubicBezTo>
                      <a:pt x="5106" y="3309"/>
                      <a:pt x="4818" y="3046"/>
                      <a:pt x="4523" y="2790"/>
                    </a:cubicBezTo>
                    <a:cubicBezTo>
                      <a:pt x="4633" y="2696"/>
                      <a:pt x="4737" y="2606"/>
                      <a:pt x="4847" y="2515"/>
                    </a:cubicBezTo>
                    <a:close/>
                    <a:moveTo>
                      <a:pt x="7604" y="182"/>
                    </a:moveTo>
                    <a:lnTo>
                      <a:pt x="7604" y="182"/>
                    </a:lnTo>
                    <a:cubicBezTo>
                      <a:pt x="7585" y="762"/>
                      <a:pt x="7572" y="1345"/>
                      <a:pt x="7581" y="1925"/>
                    </a:cubicBezTo>
                    <a:cubicBezTo>
                      <a:pt x="7588" y="2470"/>
                      <a:pt x="7555" y="3062"/>
                      <a:pt x="7666" y="3600"/>
                    </a:cubicBezTo>
                    <a:cubicBezTo>
                      <a:pt x="7037" y="3600"/>
                      <a:pt x="6405" y="3594"/>
                      <a:pt x="5774" y="3594"/>
                    </a:cubicBezTo>
                    <a:cubicBezTo>
                      <a:pt x="5498" y="3208"/>
                      <a:pt x="5226" y="2819"/>
                      <a:pt x="4948" y="2434"/>
                    </a:cubicBezTo>
                    <a:cubicBezTo>
                      <a:pt x="5832" y="1682"/>
                      <a:pt x="6713" y="924"/>
                      <a:pt x="7604" y="182"/>
                    </a:cubicBezTo>
                    <a:close/>
                    <a:moveTo>
                      <a:pt x="4423" y="2884"/>
                    </a:moveTo>
                    <a:cubicBezTo>
                      <a:pt x="4688" y="3108"/>
                      <a:pt x="4944" y="3344"/>
                      <a:pt x="5191" y="3594"/>
                    </a:cubicBezTo>
                    <a:cubicBezTo>
                      <a:pt x="4633" y="3597"/>
                      <a:pt x="4073" y="3613"/>
                      <a:pt x="3519" y="3652"/>
                    </a:cubicBezTo>
                    <a:cubicBezTo>
                      <a:pt x="3823" y="3399"/>
                      <a:pt x="4121" y="3143"/>
                      <a:pt x="4423" y="2884"/>
                    </a:cubicBezTo>
                    <a:close/>
                    <a:moveTo>
                      <a:pt x="2262" y="1183"/>
                    </a:moveTo>
                    <a:cubicBezTo>
                      <a:pt x="2560" y="1491"/>
                      <a:pt x="2900" y="1747"/>
                      <a:pt x="3244" y="1993"/>
                    </a:cubicBezTo>
                    <a:cubicBezTo>
                      <a:pt x="2822" y="2703"/>
                      <a:pt x="2414" y="3415"/>
                      <a:pt x="2025" y="4138"/>
                    </a:cubicBezTo>
                    <a:cubicBezTo>
                      <a:pt x="1847" y="4137"/>
                      <a:pt x="1669" y="4136"/>
                      <a:pt x="1490" y="4136"/>
                    </a:cubicBezTo>
                    <a:cubicBezTo>
                      <a:pt x="1053" y="4136"/>
                      <a:pt x="616" y="4140"/>
                      <a:pt x="179" y="4154"/>
                    </a:cubicBezTo>
                    <a:cubicBezTo>
                      <a:pt x="940" y="3221"/>
                      <a:pt x="1582" y="2175"/>
                      <a:pt x="2262" y="1183"/>
                    </a:cubicBezTo>
                    <a:close/>
                    <a:moveTo>
                      <a:pt x="3354" y="2071"/>
                    </a:moveTo>
                    <a:cubicBezTo>
                      <a:pt x="3548" y="2207"/>
                      <a:pt x="3746" y="2346"/>
                      <a:pt x="3937" y="2492"/>
                    </a:cubicBezTo>
                    <a:cubicBezTo>
                      <a:pt x="4070" y="2593"/>
                      <a:pt x="4199" y="2696"/>
                      <a:pt x="4329" y="2803"/>
                    </a:cubicBezTo>
                    <a:cubicBezTo>
                      <a:pt x="4008" y="3085"/>
                      <a:pt x="3687" y="3373"/>
                      <a:pt x="3373" y="3665"/>
                    </a:cubicBezTo>
                    <a:cubicBezTo>
                      <a:pt x="3344" y="3675"/>
                      <a:pt x="3341" y="3710"/>
                      <a:pt x="3363" y="3726"/>
                    </a:cubicBezTo>
                    <a:cubicBezTo>
                      <a:pt x="3371" y="3736"/>
                      <a:pt x="3385" y="3742"/>
                      <a:pt x="3398" y="3742"/>
                    </a:cubicBezTo>
                    <a:cubicBezTo>
                      <a:pt x="3408" y="3742"/>
                      <a:pt x="3417" y="3740"/>
                      <a:pt x="3425" y="3733"/>
                    </a:cubicBezTo>
                    <a:cubicBezTo>
                      <a:pt x="3957" y="3768"/>
                      <a:pt x="4492" y="3776"/>
                      <a:pt x="5029" y="3776"/>
                    </a:cubicBezTo>
                    <a:cubicBezTo>
                      <a:pt x="5142" y="3776"/>
                      <a:pt x="5255" y="3776"/>
                      <a:pt x="5369" y="3775"/>
                    </a:cubicBezTo>
                    <a:cubicBezTo>
                      <a:pt x="5492" y="3901"/>
                      <a:pt x="5612" y="4031"/>
                      <a:pt x="5725" y="4164"/>
                    </a:cubicBezTo>
                    <a:cubicBezTo>
                      <a:pt x="5285" y="4152"/>
                      <a:pt x="4844" y="4149"/>
                      <a:pt x="4404" y="4149"/>
                    </a:cubicBezTo>
                    <a:cubicBezTo>
                      <a:pt x="3995" y="4149"/>
                      <a:pt x="3587" y="4151"/>
                      <a:pt x="3179" y="4151"/>
                    </a:cubicBezTo>
                    <a:cubicBezTo>
                      <a:pt x="3086" y="4151"/>
                      <a:pt x="2993" y="4151"/>
                      <a:pt x="2900" y="4151"/>
                    </a:cubicBezTo>
                    <a:cubicBezTo>
                      <a:pt x="2651" y="4151"/>
                      <a:pt x="2408" y="4148"/>
                      <a:pt x="2162" y="4148"/>
                    </a:cubicBezTo>
                    <a:cubicBezTo>
                      <a:pt x="2547" y="3448"/>
                      <a:pt x="2942" y="2755"/>
                      <a:pt x="3354" y="2071"/>
                    </a:cubicBezTo>
                    <a:close/>
                    <a:moveTo>
                      <a:pt x="5738" y="3762"/>
                    </a:moveTo>
                    <a:cubicBezTo>
                      <a:pt x="6127" y="4310"/>
                      <a:pt x="6519" y="4844"/>
                      <a:pt x="6950" y="5359"/>
                    </a:cubicBezTo>
                    <a:cubicBezTo>
                      <a:pt x="5997" y="5401"/>
                      <a:pt x="5041" y="5430"/>
                      <a:pt x="4089" y="5443"/>
                    </a:cubicBezTo>
                    <a:cubicBezTo>
                      <a:pt x="3623" y="5450"/>
                      <a:pt x="3159" y="5450"/>
                      <a:pt x="2693" y="5450"/>
                    </a:cubicBezTo>
                    <a:cubicBezTo>
                      <a:pt x="2453" y="5450"/>
                      <a:pt x="2207" y="5438"/>
                      <a:pt x="1963" y="5438"/>
                    </a:cubicBezTo>
                    <a:cubicBezTo>
                      <a:pt x="1785" y="5438"/>
                      <a:pt x="1607" y="5444"/>
                      <a:pt x="1433" y="5466"/>
                    </a:cubicBezTo>
                    <a:cubicBezTo>
                      <a:pt x="1646" y="5071"/>
                      <a:pt x="1867" y="4672"/>
                      <a:pt x="2084" y="4277"/>
                    </a:cubicBezTo>
                    <a:lnTo>
                      <a:pt x="2900" y="4277"/>
                    </a:lnTo>
                    <a:cubicBezTo>
                      <a:pt x="3574" y="4280"/>
                      <a:pt x="4250" y="4290"/>
                      <a:pt x="4924" y="4290"/>
                    </a:cubicBezTo>
                    <a:cubicBezTo>
                      <a:pt x="5196" y="4290"/>
                      <a:pt x="5467" y="4288"/>
                      <a:pt x="5738" y="4284"/>
                    </a:cubicBezTo>
                    <a:cubicBezTo>
                      <a:pt x="5787" y="4284"/>
                      <a:pt x="5806" y="4235"/>
                      <a:pt x="5793" y="4199"/>
                    </a:cubicBezTo>
                    <a:cubicBezTo>
                      <a:pt x="5842" y="4196"/>
                      <a:pt x="5881" y="4131"/>
                      <a:pt x="5838" y="4086"/>
                    </a:cubicBezTo>
                    <a:cubicBezTo>
                      <a:pt x="5741" y="3976"/>
                      <a:pt x="5644" y="3872"/>
                      <a:pt x="5547" y="3765"/>
                    </a:cubicBezTo>
                    <a:cubicBezTo>
                      <a:pt x="5612" y="3765"/>
                      <a:pt x="5673" y="3765"/>
                      <a:pt x="5738" y="3762"/>
                    </a:cubicBezTo>
                    <a:close/>
                    <a:moveTo>
                      <a:pt x="7678" y="0"/>
                    </a:moveTo>
                    <a:cubicBezTo>
                      <a:pt x="7667" y="0"/>
                      <a:pt x="7656" y="3"/>
                      <a:pt x="7646" y="7"/>
                    </a:cubicBezTo>
                    <a:cubicBezTo>
                      <a:pt x="7639" y="5"/>
                      <a:pt x="7632" y="4"/>
                      <a:pt x="7625" y="4"/>
                    </a:cubicBezTo>
                    <a:cubicBezTo>
                      <a:pt x="7609" y="4"/>
                      <a:pt x="7595" y="9"/>
                      <a:pt x="7581" y="20"/>
                    </a:cubicBezTo>
                    <a:cubicBezTo>
                      <a:pt x="6668" y="778"/>
                      <a:pt x="5761" y="1540"/>
                      <a:pt x="4867" y="2317"/>
                    </a:cubicBezTo>
                    <a:cubicBezTo>
                      <a:pt x="4556" y="1893"/>
                      <a:pt x="4235" y="1472"/>
                      <a:pt x="3895" y="1070"/>
                    </a:cubicBezTo>
                    <a:cubicBezTo>
                      <a:pt x="3883" y="1057"/>
                      <a:pt x="3867" y="1051"/>
                      <a:pt x="3851" y="1051"/>
                    </a:cubicBezTo>
                    <a:cubicBezTo>
                      <a:pt x="3827" y="1051"/>
                      <a:pt x="3803" y="1064"/>
                      <a:pt x="3791" y="1083"/>
                    </a:cubicBezTo>
                    <a:cubicBezTo>
                      <a:pt x="3629" y="1345"/>
                      <a:pt x="3470" y="1608"/>
                      <a:pt x="3312" y="1870"/>
                    </a:cubicBezTo>
                    <a:cubicBezTo>
                      <a:pt x="2955" y="1618"/>
                      <a:pt x="2602" y="1349"/>
                      <a:pt x="2301" y="1025"/>
                    </a:cubicBezTo>
                    <a:cubicBezTo>
                      <a:pt x="2288" y="1012"/>
                      <a:pt x="2272" y="1006"/>
                      <a:pt x="2256" y="1006"/>
                    </a:cubicBezTo>
                    <a:cubicBezTo>
                      <a:pt x="2233" y="1006"/>
                      <a:pt x="2209" y="1018"/>
                      <a:pt x="2194" y="1038"/>
                    </a:cubicBezTo>
                    <a:cubicBezTo>
                      <a:pt x="1484" y="2074"/>
                      <a:pt x="798" y="3134"/>
                      <a:pt x="59" y="4151"/>
                    </a:cubicBezTo>
                    <a:lnTo>
                      <a:pt x="53" y="4151"/>
                    </a:lnTo>
                    <a:cubicBezTo>
                      <a:pt x="1" y="4154"/>
                      <a:pt x="1" y="4229"/>
                      <a:pt x="53" y="4232"/>
                    </a:cubicBezTo>
                    <a:lnTo>
                      <a:pt x="88" y="4232"/>
                    </a:lnTo>
                    <a:cubicBezTo>
                      <a:pt x="707" y="4261"/>
                      <a:pt x="1329" y="4264"/>
                      <a:pt x="1944" y="4264"/>
                    </a:cubicBezTo>
                    <a:cubicBezTo>
                      <a:pt x="1724" y="4672"/>
                      <a:pt x="1510" y="5087"/>
                      <a:pt x="1303" y="5508"/>
                    </a:cubicBezTo>
                    <a:cubicBezTo>
                      <a:pt x="1287" y="5539"/>
                      <a:pt x="1315" y="5567"/>
                      <a:pt x="1340" y="5567"/>
                    </a:cubicBezTo>
                    <a:cubicBezTo>
                      <a:pt x="1352" y="5567"/>
                      <a:pt x="1364" y="5561"/>
                      <a:pt x="1371" y="5547"/>
                    </a:cubicBezTo>
                    <a:cubicBezTo>
                      <a:pt x="1378" y="5541"/>
                      <a:pt x="1381" y="5531"/>
                      <a:pt x="1384" y="5528"/>
                    </a:cubicBezTo>
                    <a:cubicBezTo>
                      <a:pt x="1620" y="5569"/>
                      <a:pt x="1866" y="5579"/>
                      <a:pt x="2111" y="5579"/>
                    </a:cubicBezTo>
                    <a:cubicBezTo>
                      <a:pt x="2303" y="5579"/>
                      <a:pt x="2495" y="5573"/>
                      <a:pt x="2683" y="5573"/>
                    </a:cubicBezTo>
                    <a:cubicBezTo>
                      <a:pt x="2800" y="5574"/>
                      <a:pt x="2916" y="5574"/>
                      <a:pt x="3033" y="5574"/>
                    </a:cubicBezTo>
                    <a:cubicBezTo>
                      <a:pt x="3383" y="5574"/>
                      <a:pt x="3733" y="5571"/>
                      <a:pt x="4083" y="5563"/>
                    </a:cubicBezTo>
                    <a:cubicBezTo>
                      <a:pt x="5035" y="5554"/>
                      <a:pt x="5987" y="5524"/>
                      <a:pt x="6940" y="5479"/>
                    </a:cubicBezTo>
                    <a:cubicBezTo>
                      <a:pt x="6979" y="5479"/>
                      <a:pt x="7001" y="5447"/>
                      <a:pt x="7005" y="5414"/>
                    </a:cubicBezTo>
                    <a:cubicBezTo>
                      <a:pt x="7012" y="5418"/>
                      <a:pt x="7019" y="5419"/>
                      <a:pt x="7026" y="5419"/>
                    </a:cubicBezTo>
                    <a:cubicBezTo>
                      <a:pt x="7072" y="5419"/>
                      <a:pt x="7115" y="5352"/>
                      <a:pt x="7076" y="5301"/>
                    </a:cubicBezTo>
                    <a:cubicBezTo>
                      <a:pt x="6655" y="4802"/>
                      <a:pt x="6273" y="4277"/>
                      <a:pt x="5890" y="3746"/>
                    </a:cubicBezTo>
                    <a:cubicBezTo>
                      <a:pt x="6506" y="3733"/>
                      <a:pt x="7118" y="3717"/>
                      <a:pt x="7724" y="3714"/>
                    </a:cubicBezTo>
                    <a:cubicBezTo>
                      <a:pt x="7729" y="3714"/>
                      <a:pt x="7735" y="3715"/>
                      <a:pt x="7739" y="3715"/>
                    </a:cubicBezTo>
                    <a:cubicBezTo>
                      <a:pt x="7818" y="3715"/>
                      <a:pt x="7813" y="3600"/>
                      <a:pt x="7734" y="3597"/>
                    </a:cubicBezTo>
                    <a:cubicBezTo>
                      <a:pt x="7792" y="3027"/>
                      <a:pt x="7714" y="2424"/>
                      <a:pt x="7711" y="1851"/>
                    </a:cubicBezTo>
                    <a:cubicBezTo>
                      <a:pt x="7704" y="1255"/>
                      <a:pt x="7717" y="662"/>
                      <a:pt x="7743" y="66"/>
                    </a:cubicBezTo>
                    <a:cubicBezTo>
                      <a:pt x="7746" y="22"/>
                      <a:pt x="7712" y="0"/>
                      <a:pt x="76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6925286" y="2954095"/>
                <a:ext cx="32375" cy="4702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16" extrusionOk="0">
                    <a:moveTo>
                      <a:pt x="209" y="215"/>
                    </a:moveTo>
                    <a:lnTo>
                      <a:pt x="270" y="348"/>
                    </a:lnTo>
                    <a:cubicBezTo>
                      <a:pt x="273" y="361"/>
                      <a:pt x="283" y="380"/>
                      <a:pt x="296" y="406"/>
                    </a:cubicBezTo>
                    <a:cubicBezTo>
                      <a:pt x="248" y="406"/>
                      <a:pt x="199" y="409"/>
                      <a:pt x="150" y="419"/>
                    </a:cubicBezTo>
                    <a:cubicBezTo>
                      <a:pt x="167" y="348"/>
                      <a:pt x="186" y="280"/>
                      <a:pt x="209" y="215"/>
                    </a:cubicBezTo>
                    <a:close/>
                    <a:moveTo>
                      <a:pt x="204" y="1"/>
                    </a:moveTo>
                    <a:cubicBezTo>
                      <a:pt x="177" y="1"/>
                      <a:pt x="150" y="18"/>
                      <a:pt x="141" y="46"/>
                    </a:cubicBezTo>
                    <a:cubicBezTo>
                      <a:pt x="95" y="176"/>
                      <a:pt x="56" y="309"/>
                      <a:pt x="31" y="442"/>
                    </a:cubicBezTo>
                    <a:cubicBezTo>
                      <a:pt x="14" y="458"/>
                      <a:pt x="14" y="484"/>
                      <a:pt x="24" y="500"/>
                    </a:cubicBezTo>
                    <a:cubicBezTo>
                      <a:pt x="14" y="555"/>
                      <a:pt x="8" y="617"/>
                      <a:pt x="5" y="672"/>
                    </a:cubicBezTo>
                    <a:cubicBezTo>
                      <a:pt x="1" y="699"/>
                      <a:pt x="25" y="715"/>
                      <a:pt x="49" y="715"/>
                    </a:cubicBezTo>
                    <a:cubicBezTo>
                      <a:pt x="68" y="715"/>
                      <a:pt x="86" y="706"/>
                      <a:pt x="92" y="685"/>
                    </a:cubicBezTo>
                    <a:cubicBezTo>
                      <a:pt x="105" y="630"/>
                      <a:pt x="112" y="575"/>
                      <a:pt x="124" y="519"/>
                    </a:cubicBezTo>
                    <a:cubicBezTo>
                      <a:pt x="193" y="516"/>
                      <a:pt x="267" y="510"/>
                      <a:pt x="335" y="506"/>
                    </a:cubicBezTo>
                    <a:cubicBezTo>
                      <a:pt x="338" y="523"/>
                      <a:pt x="345" y="539"/>
                      <a:pt x="348" y="552"/>
                    </a:cubicBezTo>
                    <a:cubicBezTo>
                      <a:pt x="335" y="565"/>
                      <a:pt x="329" y="575"/>
                      <a:pt x="329" y="591"/>
                    </a:cubicBezTo>
                    <a:lnTo>
                      <a:pt x="329" y="604"/>
                    </a:lnTo>
                    <a:cubicBezTo>
                      <a:pt x="329" y="623"/>
                      <a:pt x="338" y="646"/>
                      <a:pt x="354" y="655"/>
                    </a:cubicBezTo>
                    <a:lnTo>
                      <a:pt x="364" y="662"/>
                    </a:lnTo>
                    <a:cubicBezTo>
                      <a:pt x="374" y="667"/>
                      <a:pt x="384" y="669"/>
                      <a:pt x="393" y="669"/>
                    </a:cubicBezTo>
                    <a:cubicBezTo>
                      <a:pt x="414" y="669"/>
                      <a:pt x="433" y="657"/>
                      <a:pt x="448" y="639"/>
                    </a:cubicBezTo>
                    <a:cubicBezTo>
                      <a:pt x="481" y="600"/>
                      <a:pt x="471" y="542"/>
                      <a:pt x="452" y="487"/>
                    </a:cubicBezTo>
                    <a:cubicBezTo>
                      <a:pt x="493" y="462"/>
                      <a:pt x="484" y="393"/>
                      <a:pt x="430" y="393"/>
                    </a:cubicBezTo>
                    <a:cubicBezTo>
                      <a:pt x="428" y="393"/>
                      <a:pt x="427" y="393"/>
                      <a:pt x="426" y="393"/>
                    </a:cubicBezTo>
                    <a:lnTo>
                      <a:pt x="419" y="393"/>
                    </a:lnTo>
                    <a:cubicBezTo>
                      <a:pt x="416" y="387"/>
                      <a:pt x="416" y="380"/>
                      <a:pt x="413" y="374"/>
                    </a:cubicBezTo>
                    <a:cubicBezTo>
                      <a:pt x="371" y="257"/>
                      <a:pt x="316" y="137"/>
                      <a:pt x="254" y="30"/>
                    </a:cubicBezTo>
                    <a:cubicBezTo>
                      <a:pt x="242" y="10"/>
                      <a:pt x="223" y="1"/>
                      <a:pt x="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221712" y="3023243"/>
                <a:ext cx="34083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45" extrusionOk="0">
                    <a:moveTo>
                      <a:pt x="185" y="75"/>
                    </a:moveTo>
                    <a:cubicBezTo>
                      <a:pt x="207" y="75"/>
                      <a:pt x="229" y="83"/>
                      <a:pt x="246" y="101"/>
                    </a:cubicBezTo>
                    <a:cubicBezTo>
                      <a:pt x="292" y="150"/>
                      <a:pt x="269" y="231"/>
                      <a:pt x="204" y="250"/>
                    </a:cubicBezTo>
                    <a:cubicBezTo>
                      <a:pt x="150" y="266"/>
                      <a:pt x="155" y="357"/>
                      <a:pt x="211" y="357"/>
                    </a:cubicBezTo>
                    <a:cubicBezTo>
                      <a:pt x="212" y="357"/>
                      <a:pt x="213" y="357"/>
                      <a:pt x="214" y="357"/>
                    </a:cubicBezTo>
                    <a:cubicBezTo>
                      <a:pt x="217" y="357"/>
                      <a:pt x="224" y="357"/>
                      <a:pt x="227" y="354"/>
                    </a:cubicBezTo>
                    <a:cubicBezTo>
                      <a:pt x="250" y="349"/>
                      <a:pt x="273" y="345"/>
                      <a:pt x="296" y="345"/>
                    </a:cubicBezTo>
                    <a:cubicBezTo>
                      <a:pt x="305" y="345"/>
                      <a:pt x="315" y="346"/>
                      <a:pt x="324" y="348"/>
                    </a:cubicBezTo>
                    <a:cubicBezTo>
                      <a:pt x="356" y="357"/>
                      <a:pt x="402" y="374"/>
                      <a:pt x="392" y="412"/>
                    </a:cubicBezTo>
                    <a:cubicBezTo>
                      <a:pt x="386" y="442"/>
                      <a:pt x="327" y="461"/>
                      <a:pt x="308" y="467"/>
                    </a:cubicBezTo>
                    <a:cubicBezTo>
                      <a:pt x="256" y="484"/>
                      <a:pt x="204" y="484"/>
                      <a:pt x="156" y="493"/>
                    </a:cubicBezTo>
                    <a:cubicBezTo>
                      <a:pt x="149" y="487"/>
                      <a:pt x="146" y="484"/>
                      <a:pt x="139" y="477"/>
                    </a:cubicBezTo>
                    <a:cubicBezTo>
                      <a:pt x="139" y="364"/>
                      <a:pt x="117" y="247"/>
                      <a:pt x="78" y="143"/>
                    </a:cubicBezTo>
                    <a:lnTo>
                      <a:pt x="81" y="137"/>
                    </a:lnTo>
                    <a:cubicBezTo>
                      <a:pt x="100" y="101"/>
                      <a:pt x="143" y="75"/>
                      <a:pt x="185" y="75"/>
                    </a:cubicBezTo>
                    <a:close/>
                    <a:moveTo>
                      <a:pt x="206" y="0"/>
                    </a:moveTo>
                    <a:cubicBezTo>
                      <a:pt x="138" y="0"/>
                      <a:pt x="69" y="39"/>
                      <a:pt x="36" y="101"/>
                    </a:cubicBezTo>
                    <a:cubicBezTo>
                      <a:pt x="16" y="105"/>
                      <a:pt x="0" y="118"/>
                      <a:pt x="0" y="137"/>
                    </a:cubicBezTo>
                    <a:cubicBezTo>
                      <a:pt x="16" y="267"/>
                      <a:pt x="29" y="390"/>
                      <a:pt x="26" y="519"/>
                    </a:cubicBezTo>
                    <a:cubicBezTo>
                      <a:pt x="26" y="526"/>
                      <a:pt x="26" y="535"/>
                      <a:pt x="29" y="542"/>
                    </a:cubicBezTo>
                    <a:cubicBezTo>
                      <a:pt x="26" y="552"/>
                      <a:pt x="26" y="555"/>
                      <a:pt x="20" y="565"/>
                    </a:cubicBezTo>
                    <a:cubicBezTo>
                      <a:pt x="7" y="606"/>
                      <a:pt x="45" y="645"/>
                      <a:pt x="84" y="645"/>
                    </a:cubicBezTo>
                    <a:cubicBezTo>
                      <a:pt x="94" y="645"/>
                      <a:pt x="104" y="642"/>
                      <a:pt x="113" y="636"/>
                    </a:cubicBezTo>
                    <a:cubicBezTo>
                      <a:pt x="230" y="558"/>
                      <a:pt x="505" y="613"/>
                      <a:pt x="509" y="396"/>
                    </a:cubicBezTo>
                    <a:cubicBezTo>
                      <a:pt x="518" y="296"/>
                      <a:pt x="437" y="250"/>
                      <a:pt x="353" y="244"/>
                    </a:cubicBezTo>
                    <a:cubicBezTo>
                      <a:pt x="382" y="182"/>
                      <a:pt x="376" y="114"/>
                      <a:pt x="327" y="56"/>
                    </a:cubicBezTo>
                    <a:cubicBezTo>
                      <a:pt x="295" y="17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422721" y="2861438"/>
                <a:ext cx="45115" cy="3940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00" extrusionOk="0">
                    <a:moveTo>
                      <a:pt x="485" y="1"/>
                    </a:moveTo>
                    <a:cubicBezTo>
                      <a:pt x="376" y="1"/>
                      <a:pt x="266" y="50"/>
                      <a:pt x="182" y="120"/>
                    </a:cubicBezTo>
                    <a:cubicBezTo>
                      <a:pt x="98" y="188"/>
                      <a:pt x="1" y="311"/>
                      <a:pt x="59" y="427"/>
                    </a:cubicBezTo>
                    <a:cubicBezTo>
                      <a:pt x="115" y="537"/>
                      <a:pt x="257" y="599"/>
                      <a:pt x="394" y="599"/>
                    </a:cubicBezTo>
                    <a:cubicBezTo>
                      <a:pt x="502" y="599"/>
                      <a:pt x="607" y="560"/>
                      <a:pt x="661" y="476"/>
                    </a:cubicBezTo>
                    <a:cubicBezTo>
                      <a:pt x="687" y="442"/>
                      <a:pt x="655" y="388"/>
                      <a:pt x="615" y="388"/>
                    </a:cubicBezTo>
                    <a:cubicBezTo>
                      <a:pt x="609" y="388"/>
                      <a:pt x="603" y="389"/>
                      <a:pt x="597" y="392"/>
                    </a:cubicBezTo>
                    <a:cubicBezTo>
                      <a:pt x="532" y="414"/>
                      <a:pt x="483" y="460"/>
                      <a:pt x="409" y="463"/>
                    </a:cubicBezTo>
                    <a:cubicBezTo>
                      <a:pt x="398" y="464"/>
                      <a:pt x="386" y="465"/>
                      <a:pt x="373" y="465"/>
                    </a:cubicBezTo>
                    <a:cubicBezTo>
                      <a:pt x="307" y="465"/>
                      <a:pt x="224" y="443"/>
                      <a:pt x="188" y="392"/>
                    </a:cubicBezTo>
                    <a:cubicBezTo>
                      <a:pt x="127" y="307"/>
                      <a:pt x="253" y="210"/>
                      <a:pt x="311" y="168"/>
                    </a:cubicBezTo>
                    <a:cubicBezTo>
                      <a:pt x="383" y="123"/>
                      <a:pt x="454" y="107"/>
                      <a:pt x="535" y="97"/>
                    </a:cubicBezTo>
                    <a:cubicBezTo>
                      <a:pt x="593" y="87"/>
                      <a:pt x="571" y="6"/>
                      <a:pt x="522" y="3"/>
                    </a:cubicBezTo>
                    <a:cubicBezTo>
                      <a:pt x="510" y="2"/>
                      <a:pt x="497" y="1"/>
                      <a:pt x="4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4"/>
            <p:cNvGrpSpPr/>
            <p:nvPr/>
          </p:nvGrpSpPr>
          <p:grpSpPr>
            <a:xfrm rot="-1781495">
              <a:off x="8744587" y="178666"/>
              <a:ext cx="721537" cy="916184"/>
              <a:chOff x="7996659" y="1819688"/>
              <a:chExt cx="419434" cy="532584"/>
            </a:xfrm>
          </p:grpSpPr>
          <p:sp>
            <p:nvSpPr>
              <p:cNvPr id="495" name="Google Shape;495;p4"/>
              <p:cNvSpPr/>
              <p:nvPr/>
            </p:nvSpPr>
            <p:spPr>
              <a:xfrm>
                <a:off x="7996659" y="1819688"/>
                <a:ext cx="419434" cy="532584"/>
              </a:xfrm>
              <a:custGeom>
                <a:avLst/>
                <a:gdLst/>
                <a:ahLst/>
                <a:cxnLst/>
                <a:rect l="l" t="t" r="r" b="b"/>
                <a:pathLst>
                  <a:path w="6387" h="8110" extrusionOk="0">
                    <a:moveTo>
                      <a:pt x="3158" y="136"/>
                    </a:moveTo>
                    <a:cubicBezTo>
                      <a:pt x="3547" y="136"/>
                      <a:pt x="3936" y="167"/>
                      <a:pt x="4316" y="246"/>
                    </a:cubicBezTo>
                    <a:cubicBezTo>
                      <a:pt x="4750" y="336"/>
                      <a:pt x="5366" y="485"/>
                      <a:pt x="5647" y="855"/>
                    </a:cubicBezTo>
                    <a:cubicBezTo>
                      <a:pt x="6386" y="1817"/>
                      <a:pt x="3548" y="1992"/>
                      <a:pt x="3078" y="1995"/>
                    </a:cubicBezTo>
                    <a:cubicBezTo>
                      <a:pt x="3044" y="1996"/>
                      <a:pt x="3009" y="1996"/>
                      <a:pt x="2974" y="1996"/>
                    </a:cubicBezTo>
                    <a:cubicBezTo>
                      <a:pt x="2484" y="1996"/>
                      <a:pt x="1994" y="1953"/>
                      <a:pt x="1511" y="1866"/>
                    </a:cubicBezTo>
                    <a:cubicBezTo>
                      <a:pt x="1313" y="1830"/>
                      <a:pt x="769" y="1713"/>
                      <a:pt x="458" y="1493"/>
                    </a:cubicBezTo>
                    <a:cubicBezTo>
                      <a:pt x="399" y="1418"/>
                      <a:pt x="335" y="1344"/>
                      <a:pt x="263" y="1276"/>
                    </a:cubicBezTo>
                    <a:cubicBezTo>
                      <a:pt x="231" y="1208"/>
                      <a:pt x="221" y="1133"/>
                      <a:pt x="247" y="1059"/>
                    </a:cubicBezTo>
                    <a:cubicBezTo>
                      <a:pt x="250" y="1052"/>
                      <a:pt x="254" y="1049"/>
                      <a:pt x="260" y="1039"/>
                    </a:cubicBezTo>
                    <a:cubicBezTo>
                      <a:pt x="684" y="174"/>
                      <a:pt x="2013" y="174"/>
                      <a:pt x="2845" y="142"/>
                    </a:cubicBezTo>
                    <a:cubicBezTo>
                      <a:pt x="2950" y="138"/>
                      <a:pt x="3054" y="136"/>
                      <a:pt x="3158" y="136"/>
                    </a:cubicBezTo>
                    <a:close/>
                    <a:moveTo>
                      <a:pt x="5453" y="1739"/>
                    </a:moveTo>
                    <a:lnTo>
                      <a:pt x="5453" y="1739"/>
                    </a:lnTo>
                    <a:cubicBezTo>
                      <a:pt x="4896" y="2445"/>
                      <a:pt x="4698" y="3349"/>
                      <a:pt x="4701" y="4266"/>
                    </a:cubicBezTo>
                    <a:cubicBezTo>
                      <a:pt x="4685" y="4266"/>
                      <a:pt x="4666" y="4273"/>
                      <a:pt x="4653" y="4289"/>
                    </a:cubicBezTo>
                    <a:cubicBezTo>
                      <a:pt x="4372" y="4750"/>
                      <a:pt x="3818" y="4855"/>
                      <a:pt x="3305" y="4855"/>
                    </a:cubicBezTo>
                    <a:cubicBezTo>
                      <a:pt x="3256" y="4855"/>
                      <a:pt x="3207" y="4854"/>
                      <a:pt x="3159" y="4852"/>
                    </a:cubicBezTo>
                    <a:cubicBezTo>
                      <a:pt x="2631" y="4833"/>
                      <a:pt x="2009" y="4703"/>
                      <a:pt x="1643" y="4292"/>
                    </a:cubicBezTo>
                    <a:cubicBezTo>
                      <a:pt x="1702" y="3813"/>
                      <a:pt x="1559" y="3365"/>
                      <a:pt x="1329" y="2922"/>
                    </a:cubicBezTo>
                    <a:cubicBezTo>
                      <a:pt x="1125" y="2523"/>
                      <a:pt x="918" y="2112"/>
                      <a:pt x="655" y="1742"/>
                    </a:cubicBezTo>
                    <a:lnTo>
                      <a:pt x="655" y="1742"/>
                    </a:lnTo>
                    <a:cubicBezTo>
                      <a:pt x="931" y="1885"/>
                      <a:pt x="1251" y="1950"/>
                      <a:pt x="1543" y="2002"/>
                    </a:cubicBezTo>
                    <a:cubicBezTo>
                      <a:pt x="2039" y="2087"/>
                      <a:pt x="2549" y="2133"/>
                      <a:pt x="3060" y="2133"/>
                    </a:cubicBezTo>
                    <a:cubicBezTo>
                      <a:pt x="3658" y="2133"/>
                      <a:pt x="4256" y="2070"/>
                      <a:pt x="4831" y="1934"/>
                    </a:cubicBezTo>
                    <a:cubicBezTo>
                      <a:pt x="5022" y="1888"/>
                      <a:pt x="5252" y="1830"/>
                      <a:pt x="5453" y="1739"/>
                    </a:cubicBezTo>
                    <a:close/>
                    <a:moveTo>
                      <a:pt x="1627" y="4431"/>
                    </a:moveTo>
                    <a:cubicBezTo>
                      <a:pt x="1983" y="4882"/>
                      <a:pt x="2758" y="4985"/>
                      <a:pt x="3279" y="4985"/>
                    </a:cubicBezTo>
                    <a:cubicBezTo>
                      <a:pt x="3736" y="4985"/>
                      <a:pt x="4462" y="4907"/>
                      <a:pt x="4705" y="4451"/>
                    </a:cubicBezTo>
                    <a:cubicBezTo>
                      <a:pt x="4724" y="4982"/>
                      <a:pt x="4967" y="5432"/>
                      <a:pt x="5252" y="5870"/>
                    </a:cubicBezTo>
                    <a:cubicBezTo>
                      <a:pt x="5408" y="6113"/>
                      <a:pt x="5586" y="6349"/>
                      <a:pt x="5712" y="6615"/>
                    </a:cubicBezTo>
                    <a:cubicBezTo>
                      <a:pt x="5997" y="7191"/>
                      <a:pt x="5615" y="7499"/>
                      <a:pt x="5106" y="7677"/>
                    </a:cubicBezTo>
                    <a:cubicBezTo>
                      <a:pt x="4455" y="7904"/>
                      <a:pt x="3762" y="7975"/>
                      <a:pt x="3072" y="7979"/>
                    </a:cubicBezTo>
                    <a:cubicBezTo>
                      <a:pt x="2992" y="7979"/>
                      <a:pt x="2912" y="7979"/>
                      <a:pt x="2831" y="7979"/>
                    </a:cubicBezTo>
                    <a:cubicBezTo>
                      <a:pt x="2247" y="7979"/>
                      <a:pt x="1634" y="7961"/>
                      <a:pt x="1073" y="7813"/>
                    </a:cubicBezTo>
                    <a:cubicBezTo>
                      <a:pt x="707" y="7716"/>
                      <a:pt x="150" y="7525"/>
                      <a:pt x="241" y="7046"/>
                    </a:cubicBezTo>
                    <a:cubicBezTo>
                      <a:pt x="305" y="6728"/>
                      <a:pt x="548" y="6407"/>
                      <a:pt x="733" y="6145"/>
                    </a:cubicBezTo>
                    <a:cubicBezTo>
                      <a:pt x="1060" y="5662"/>
                      <a:pt x="1417" y="5193"/>
                      <a:pt x="1582" y="4626"/>
                    </a:cubicBezTo>
                    <a:cubicBezTo>
                      <a:pt x="1601" y="4561"/>
                      <a:pt x="1614" y="4496"/>
                      <a:pt x="1627" y="4431"/>
                    </a:cubicBezTo>
                    <a:close/>
                    <a:moveTo>
                      <a:pt x="3211" y="1"/>
                    </a:moveTo>
                    <a:cubicBezTo>
                      <a:pt x="3107" y="1"/>
                      <a:pt x="3005" y="3"/>
                      <a:pt x="2907" y="6"/>
                    </a:cubicBezTo>
                    <a:cubicBezTo>
                      <a:pt x="2356" y="22"/>
                      <a:pt x="1776" y="74"/>
                      <a:pt x="1238" y="200"/>
                    </a:cubicBezTo>
                    <a:cubicBezTo>
                      <a:pt x="782" y="307"/>
                      <a:pt x="357" y="531"/>
                      <a:pt x="156" y="978"/>
                    </a:cubicBezTo>
                    <a:cubicBezTo>
                      <a:pt x="150" y="997"/>
                      <a:pt x="153" y="1017"/>
                      <a:pt x="160" y="1033"/>
                    </a:cubicBezTo>
                    <a:cubicBezTo>
                      <a:pt x="143" y="1085"/>
                      <a:pt x="143" y="1143"/>
                      <a:pt x="156" y="1195"/>
                    </a:cubicBezTo>
                    <a:cubicBezTo>
                      <a:pt x="134" y="1205"/>
                      <a:pt x="114" y="1237"/>
                      <a:pt x="137" y="1263"/>
                    </a:cubicBezTo>
                    <a:lnTo>
                      <a:pt x="234" y="1386"/>
                    </a:lnTo>
                    <a:cubicBezTo>
                      <a:pt x="263" y="1431"/>
                      <a:pt x="296" y="1470"/>
                      <a:pt x="331" y="1506"/>
                    </a:cubicBezTo>
                    <a:cubicBezTo>
                      <a:pt x="704" y="1998"/>
                      <a:pt x="999" y="2536"/>
                      <a:pt x="1271" y="3090"/>
                    </a:cubicBezTo>
                    <a:cubicBezTo>
                      <a:pt x="1653" y="3868"/>
                      <a:pt x="1566" y="4577"/>
                      <a:pt x="1135" y="5309"/>
                    </a:cubicBezTo>
                    <a:cubicBezTo>
                      <a:pt x="820" y="5837"/>
                      <a:pt x="341" y="6326"/>
                      <a:pt x="150" y="6913"/>
                    </a:cubicBezTo>
                    <a:cubicBezTo>
                      <a:pt x="1" y="7376"/>
                      <a:pt x="260" y="7629"/>
                      <a:pt x="665" y="7807"/>
                    </a:cubicBezTo>
                    <a:cubicBezTo>
                      <a:pt x="1242" y="8060"/>
                      <a:pt x="1903" y="8076"/>
                      <a:pt x="2521" y="8098"/>
                    </a:cubicBezTo>
                    <a:cubicBezTo>
                      <a:pt x="2696" y="8105"/>
                      <a:pt x="2871" y="8109"/>
                      <a:pt x="3046" y="8109"/>
                    </a:cubicBezTo>
                    <a:cubicBezTo>
                      <a:pt x="3554" y="8109"/>
                      <a:pt x="4063" y="8075"/>
                      <a:pt x="4559" y="7969"/>
                    </a:cubicBezTo>
                    <a:cubicBezTo>
                      <a:pt x="5000" y="7878"/>
                      <a:pt x="5758" y="7726"/>
                      <a:pt x="5936" y="7230"/>
                    </a:cubicBezTo>
                    <a:cubicBezTo>
                      <a:pt x="6098" y="6761"/>
                      <a:pt x="5664" y="6252"/>
                      <a:pt x="5430" y="5892"/>
                    </a:cubicBezTo>
                    <a:cubicBezTo>
                      <a:pt x="5226" y="5581"/>
                      <a:pt x="5016" y="5261"/>
                      <a:pt x="4912" y="4901"/>
                    </a:cubicBezTo>
                    <a:cubicBezTo>
                      <a:pt x="4802" y="4525"/>
                      <a:pt x="4844" y="4127"/>
                      <a:pt x="4870" y="3738"/>
                    </a:cubicBezTo>
                    <a:cubicBezTo>
                      <a:pt x="4941" y="2873"/>
                      <a:pt x="5200" y="2115"/>
                      <a:pt x="5842" y="1506"/>
                    </a:cubicBezTo>
                    <a:cubicBezTo>
                      <a:pt x="5874" y="1480"/>
                      <a:pt x="5868" y="1438"/>
                      <a:pt x="5842" y="1415"/>
                    </a:cubicBezTo>
                    <a:cubicBezTo>
                      <a:pt x="6014" y="1127"/>
                      <a:pt x="5852" y="819"/>
                      <a:pt x="5612" y="625"/>
                    </a:cubicBezTo>
                    <a:cubicBezTo>
                      <a:pt x="4988" y="119"/>
                      <a:pt x="4026" y="1"/>
                      <a:pt x="3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8107507" y="2077631"/>
                <a:ext cx="23510" cy="1234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88" extrusionOk="0">
                    <a:moveTo>
                      <a:pt x="290" y="1"/>
                    </a:moveTo>
                    <a:cubicBezTo>
                      <a:pt x="285" y="1"/>
                      <a:pt x="279" y="2"/>
                      <a:pt x="273" y="4"/>
                    </a:cubicBezTo>
                    <a:cubicBezTo>
                      <a:pt x="192" y="40"/>
                      <a:pt x="104" y="82"/>
                      <a:pt x="30" y="121"/>
                    </a:cubicBezTo>
                    <a:cubicBezTo>
                      <a:pt x="1" y="141"/>
                      <a:pt x="13" y="188"/>
                      <a:pt x="44" y="188"/>
                    </a:cubicBezTo>
                    <a:cubicBezTo>
                      <a:pt x="48" y="188"/>
                      <a:pt x="52" y="187"/>
                      <a:pt x="56" y="186"/>
                    </a:cubicBezTo>
                    <a:cubicBezTo>
                      <a:pt x="146" y="153"/>
                      <a:pt x="231" y="118"/>
                      <a:pt x="315" y="79"/>
                    </a:cubicBezTo>
                    <a:cubicBezTo>
                      <a:pt x="358" y="56"/>
                      <a:pt x="330" y="1"/>
                      <a:pt x="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8140472" y="2069947"/>
                <a:ext cx="31981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4" extrusionOk="0">
                    <a:moveTo>
                      <a:pt x="419" y="1"/>
                    </a:moveTo>
                    <a:cubicBezTo>
                      <a:pt x="415" y="1"/>
                      <a:pt x="412" y="1"/>
                      <a:pt x="409" y="2"/>
                    </a:cubicBezTo>
                    <a:cubicBezTo>
                      <a:pt x="283" y="18"/>
                      <a:pt x="153" y="50"/>
                      <a:pt x="33" y="89"/>
                    </a:cubicBezTo>
                    <a:cubicBezTo>
                      <a:pt x="2" y="102"/>
                      <a:pt x="1" y="154"/>
                      <a:pt x="36" y="154"/>
                    </a:cubicBezTo>
                    <a:cubicBezTo>
                      <a:pt x="38" y="154"/>
                      <a:pt x="39" y="154"/>
                      <a:pt x="40" y="154"/>
                    </a:cubicBezTo>
                    <a:cubicBezTo>
                      <a:pt x="169" y="144"/>
                      <a:pt x="309" y="121"/>
                      <a:pt x="435" y="86"/>
                    </a:cubicBezTo>
                    <a:cubicBezTo>
                      <a:pt x="487" y="74"/>
                      <a:pt x="470" y="1"/>
                      <a:pt x="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8189854" y="2068306"/>
                <a:ext cx="32638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6" extrusionOk="0">
                    <a:moveTo>
                      <a:pt x="431" y="1"/>
                    </a:moveTo>
                    <a:cubicBezTo>
                      <a:pt x="305" y="1"/>
                      <a:pt x="175" y="4"/>
                      <a:pt x="49" y="10"/>
                    </a:cubicBezTo>
                    <a:cubicBezTo>
                      <a:pt x="0" y="10"/>
                      <a:pt x="0" y="85"/>
                      <a:pt x="49" y="85"/>
                    </a:cubicBezTo>
                    <a:cubicBezTo>
                      <a:pt x="152" y="90"/>
                      <a:pt x="257" y="95"/>
                      <a:pt x="361" y="95"/>
                    </a:cubicBezTo>
                    <a:cubicBezTo>
                      <a:pt x="385" y="95"/>
                      <a:pt x="408" y="95"/>
                      <a:pt x="431" y="95"/>
                    </a:cubicBezTo>
                    <a:cubicBezTo>
                      <a:pt x="432" y="95"/>
                      <a:pt x="433" y="95"/>
                      <a:pt x="435" y="95"/>
                    </a:cubicBezTo>
                    <a:cubicBezTo>
                      <a:pt x="496" y="95"/>
                      <a:pt x="495" y="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8236544" y="2072114"/>
                <a:ext cx="29092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77" extrusionOk="0">
                    <a:moveTo>
                      <a:pt x="52" y="1"/>
                    </a:moveTo>
                    <a:cubicBezTo>
                      <a:pt x="11" y="1"/>
                      <a:pt x="1" y="73"/>
                      <a:pt x="44" y="82"/>
                    </a:cubicBezTo>
                    <a:cubicBezTo>
                      <a:pt x="154" y="101"/>
                      <a:pt x="255" y="134"/>
                      <a:pt x="355" y="173"/>
                    </a:cubicBezTo>
                    <a:cubicBezTo>
                      <a:pt x="363" y="176"/>
                      <a:pt x="370" y="177"/>
                      <a:pt x="377" y="177"/>
                    </a:cubicBezTo>
                    <a:cubicBezTo>
                      <a:pt x="428" y="177"/>
                      <a:pt x="442" y="95"/>
                      <a:pt x="388" y="72"/>
                    </a:cubicBezTo>
                    <a:cubicBezTo>
                      <a:pt x="284" y="27"/>
                      <a:pt x="171" y="7"/>
                      <a:pt x="57" y="1"/>
                    </a:cubicBezTo>
                    <a:cubicBezTo>
                      <a:pt x="55" y="1"/>
                      <a:pt x="54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8273450" y="2083869"/>
                <a:ext cx="26662" cy="1911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1" extrusionOk="0">
                    <a:moveTo>
                      <a:pt x="56" y="0"/>
                    </a:moveTo>
                    <a:cubicBezTo>
                      <a:pt x="1" y="0"/>
                      <a:pt x="1" y="84"/>
                      <a:pt x="56" y="88"/>
                    </a:cubicBezTo>
                    <a:cubicBezTo>
                      <a:pt x="169" y="101"/>
                      <a:pt x="234" y="172"/>
                      <a:pt x="292" y="266"/>
                    </a:cubicBezTo>
                    <a:cubicBezTo>
                      <a:pt x="302" y="283"/>
                      <a:pt x="319" y="291"/>
                      <a:pt x="336" y="291"/>
                    </a:cubicBezTo>
                    <a:cubicBezTo>
                      <a:pt x="370" y="291"/>
                      <a:pt x="405" y="261"/>
                      <a:pt x="393" y="220"/>
                    </a:cubicBezTo>
                    <a:cubicBezTo>
                      <a:pt x="347" y="84"/>
                      <a:pt x="195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8016425" y="2252832"/>
                <a:ext cx="29157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7" extrusionOk="0">
                    <a:moveTo>
                      <a:pt x="376" y="0"/>
                    </a:moveTo>
                    <a:cubicBezTo>
                      <a:pt x="369" y="0"/>
                      <a:pt x="362" y="2"/>
                      <a:pt x="354" y="6"/>
                    </a:cubicBezTo>
                    <a:cubicBezTo>
                      <a:pt x="225" y="67"/>
                      <a:pt x="111" y="165"/>
                      <a:pt x="17" y="271"/>
                    </a:cubicBezTo>
                    <a:cubicBezTo>
                      <a:pt x="0" y="296"/>
                      <a:pt x="17" y="327"/>
                      <a:pt x="40" y="327"/>
                    </a:cubicBezTo>
                    <a:cubicBezTo>
                      <a:pt x="47" y="327"/>
                      <a:pt x="55" y="324"/>
                      <a:pt x="63" y="317"/>
                    </a:cubicBezTo>
                    <a:cubicBezTo>
                      <a:pt x="170" y="223"/>
                      <a:pt x="277" y="152"/>
                      <a:pt x="400" y="84"/>
                    </a:cubicBezTo>
                    <a:cubicBezTo>
                      <a:pt x="444" y="59"/>
                      <a:pt x="417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8061342" y="2237597"/>
                <a:ext cx="38811" cy="1359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07" extrusionOk="0">
                    <a:moveTo>
                      <a:pt x="522" y="0"/>
                    </a:moveTo>
                    <a:cubicBezTo>
                      <a:pt x="519" y="0"/>
                      <a:pt x="516" y="1"/>
                      <a:pt x="513" y="1"/>
                    </a:cubicBezTo>
                    <a:cubicBezTo>
                      <a:pt x="354" y="40"/>
                      <a:pt x="202" y="86"/>
                      <a:pt x="46" y="131"/>
                    </a:cubicBezTo>
                    <a:cubicBezTo>
                      <a:pt x="1" y="143"/>
                      <a:pt x="18" y="206"/>
                      <a:pt x="60" y="206"/>
                    </a:cubicBezTo>
                    <a:cubicBezTo>
                      <a:pt x="63" y="206"/>
                      <a:pt x="66" y="206"/>
                      <a:pt x="69" y="205"/>
                    </a:cubicBezTo>
                    <a:cubicBezTo>
                      <a:pt x="224" y="166"/>
                      <a:pt x="383" y="134"/>
                      <a:pt x="538" y="92"/>
                    </a:cubicBezTo>
                    <a:cubicBezTo>
                      <a:pt x="591" y="77"/>
                      <a:pt x="573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8124974" y="2231884"/>
                <a:ext cx="36907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15" extrusionOk="0">
                    <a:moveTo>
                      <a:pt x="507" y="0"/>
                    </a:moveTo>
                    <a:cubicBezTo>
                      <a:pt x="504" y="0"/>
                      <a:pt x="502" y="0"/>
                      <a:pt x="499" y="1"/>
                    </a:cubicBezTo>
                    <a:cubicBezTo>
                      <a:pt x="350" y="17"/>
                      <a:pt x="204" y="36"/>
                      <a:pt x="49" y="36"/>
                    </a:cubicBezTo>
                    <a:cubicBezTo>
                      <a:pt x="0" y="36"/>
                      <a:pt x="0" y="104"/>
                      <a:pt x="49" y="111"/>
                    </a:cubicBezTo>
                    <a:cubicBezTo>
                      <a:pt x="103" y="113"/>
                      <a:pt x="157" y="115"/>
                      <a:pt x="211" y="115"/>
                    </a:cubicBezTo>
                    <a:cubicBezTo>
                      <a:pt x="311" y="115"/>
                      <a:pt x="411" y="110"/>
                      <a:pt x="512" y="95"/>
                    </a:cubicBezTo>
                    <a:cubicBezTo>
                      <a:pt x="561" y="86"/>
                      <a:pt x="552" y="0"/>
                      <a:pt x="5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8183485" y="2230439"/>
                <a:ext cx="40321" cy="794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21" extrusionOk="0">
                    <a:moveTo>
                      <a:pt x="238" y="1"/>
                    </a:moveTo>
                    <a:cubicBezTo>
                      <a:pt x="178" y="1"/>
                      <a:pt x="118" y="3"/>
                      <a:pt x="59" y="7"/>
                    </a:cubicBezTo>
                    <a:cubicBezTo>
                      <a:pt x="1" y="10"/>
                      <a:pt x="0" y="91"/>
                      <a:pt x="55" y="91"/>
                    </a:cubicBezTo>
                    <a:cubicBezTo>
                      <a:pt x="56" y="91"/>
                      <a:pt x="57" y="91"/>
                      <a:pt x="59" y="91"/>
                    </a:cubicBezTo>
                    <a:cubicBezTo>
                      <a:pt x="71" y="91"/>
                      <a:pt x="83" y="90"/>
                      <a:pt x="96" y="90"/>
                    </a:cubicBezTo>
                    <a:cubicBezTo>
                      <a:pt x="248" y="90"/>
                      <a:pt x="398" y="108"/>
                      <a:pt x="551" y="120"/>
                    </a:cubicBezTo>
                    <a:cubicBezTo>
                      <a:pt x="553" y="120"/>
                      <a:pt x="555" y="120"/>
                      <a:pt x="557" y="120"/>
                    </a:cubicBezTo>
                    <a:cubicBezTo>
                      <a:pt x="607" y="120"/>
                      <a:pt x="614" y="42"/>
                      <a:pt x="564" y="29"/>
                    </a:cubicBezTo>
                    <a:cubicBezTo>
                      <a:pt x="457" y="8"/>
                      <a:pt x="348" y="1"/>
                      <a:pt x="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8245738" y="2233591"/>
                <a:ext cx="37629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6" extrusionOk="0">
                    <a:moveTo>
                      <a:pt x="60" y="0"/>
                    </a:moveTo>
                    <a:cubicBezTo>
                      <a:pt x="16" y="0"/>
                      <a:pt x="0" y="63"/>
                      <a:pt x="47" y="78"/>
                    </a:cubicBezTo>
                    <a:cubicBezTo>
                      <a:pt x="193" y="117"/>
                      <a:pt x="342" y="159"/>
                      <a:pt x="491" y="185"/>
                    </a:cubicBezTo>
                    <a:cubicBezTo>
                      <a:pt x="493" y="186"/>
                      <a:pt x="495" y="186"/>
                      <a:pt x="497" y="186"/>
                    </a:cubicBezTo>
                    <a:cubicBezTo>
                      <a:pt x="551" y="186"/>
                      <a:pt x="573" y="107"/>
                      <a:pt x="517" y="91"/>
                    </a:cubicBezTo>
                    <a:cubicBezTo>
                      <a:pt x="371" y="53"/>
                      <a:pt x="215" y="30"/>
                      <a:pt x="66" y="1"/>
                    </a:cubicBezTo>
                    <a:cubicBezTo>
                      <a:pt x="64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8302409" y="2246593"/>
                <a:ext cx="29814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03" extrusionOk="0">
                    <a:moveTo>
                      <a:pt x="56" y="0"/>
                    </a:moveTo>
                    <a:cubicBezTo>
                      <a:pt x="0" y="0"/>
                      <a:pt x="2" y="88"/>
                      <a:pt x="62" y="98"/>
                    </a:cubicBezTo>
                    <a:cubicBezTo>
                      <a:pt x="165" y="104"/>
                      <a:pt x="256" y="140"/>
                      <a:pt x="344" y="195"/>
                    </a:cubicBezTo>
                    <a:cubicBezTo>
                      <a:pt x="354" y="200"/>
                      <a:pt x="363" y="203"/>
                      <a:pt x="373" y="203"/>
                    </a:cubicBezTo>
                    <a:cubicBezTo>
                      <a:pt x="423" y="203"/>
                      <a:pt x="454" y="131"/>
                      <a:pt x="402" y="101"/>
                    </a:cubicBezTo>
                    <a:cubicBezTo>
                      <a:pt x="301" y="36"/>
                      <a:pt x="182" y="7"/>
                      <a:pt x="62" y="0"/>
                    </a:cubicBezTo>
                    <a:cubicBezTo>
                      <a:pt x="60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8339774" y="2264455"/>
                <a:ext cx="32966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28" extrusionOk="0">
                    <a:moveTo>
                      <a:pt x="55" y="0"/>
                    </a:moveTo>
                    <a:cubicBezTo>
                      <a:pt x="11" y="0"/>
                      <a:pt x="1" y="74"/>
                      <a:pt x="47" y="91"/>
                    </a:cubicBezTo>
                    <a:cubicBezTo>
                      <a:pt x="179" y="143"/>
                      <a:pt x="273" y="221"/>
                      <a:pt x="380" y="311"/>
                    </a:cubicBezTo>
                    <a:cubicBezTo>
                      <a:pt x="392" y="323"/>
                      <a:pt x="405" y="327"/>
                      <a:pt x="418" y="327"/>
                    </a:cubicBezTo>
                    <a:cubicBezTo>
                      <a:pt x="462" y="327"/>
                      <a:pt x="501" y="273"/>
                      <a:pt x="461" y="230"/>
                    </a:cubicBezTo>
                    <a:cubicBezTo>
                      <a:pt x="358" y="124"/>
                      <a:pt x="209" y="49"/>
                      <a:pt x="73" y="4"/>
                    </a:cubicBezTo>
                    <a:cubicBezTo>
                      <a:pt x="66" y="1"/>
                      <a:pt x="60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4"/>
            <p:cNvGrpSpPr/>
            <p:nvPr/>
          </p:nvGrpSpPr>
          <p:grpSpPr>
            <a:xfrm rot="1256611">
              <a:off x="-181208" y="3234243"/>
              <a:ext cx="572778" cy="655670"/>
              <a:chOff x="4838621" y="3330436"/>
              <a:chExt cx="342600" cy="392181"/>
            </a:xfrm>
          </p:grpSpPr>
          <p:sp>
            <p:nvSpPr>
              <p:cNvPr id="509" name="Google Shape;509;p4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4" name="Google Shape;5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"/>
          <p:cNvSpPr txBox="1">
            <a:spLocks noGrp="1"/>
          </p:cNvSpPr>
          <p:nvPr>
            <p:ph type="body" idx="1"/>
          </p:nvPr>
        </p:nvSpPr>
        <p:spPr>
          <a:xfrm>
            <a:off x="720000" y="1165501"/>
            <a:ext cx="77040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02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1" name="Google Shape;991;p9"/>
          <p:cNvGrpSpPr/>
          <p:nvPr/>
        </p:nvGrpSpPr>
        <p:grpSpPr>
          <a:xfrm rot="484917">
            <a:off x="1540013" y="-136012"/>
            <a:ext cx="918156" cy="518926"/>
            <a:chOff x="4710963" y="556836"/>
            <a:chExt cx="599550" cy="338855"/>
          </a:xfrm>
        </p:grpSpPr>
        <p:sp>
          <p:nvSpPr>
            <p:cNvPr id="992" name="Google Shape;992;p9"/>
            <p:cNvSpPr/>
            <p:nvPr/>
          </p:nvSpPr>
          <p:spPr>
            <a:xfrm>
              <a:off x="4771180" y="608845"/>
              <a:ext cx="491277" cy="286847"/>
            </a:xfrm>
            <a:custGeom>
              <a:avLst/>
              <a:gdLst/>
              <a:ahLst/>
              <a:cxnLst/>
              <a:rect l="l" t="t" r="r" b="b"/>
              <a:pathLst>
                <a:path w="7481" h="4368" extrusionOk="0">
                  <a:moveTo>
                    <a:pt x="3723" y="307"/>
                  </a:moveTo>
                  <a:lnTo>
                    <a:pt x="3723" y="307"/>
                  </a:lnTo>
                  <a:cubicBezTo>
                    <a:pt x="3690" y="602"/>
                    <a:pt x="3661" y="903"/>
                    <a:pt x="3635" y="1204"/>
                  </a:cubicBezTo>
                  <a:cubicBezTo>
                    <a:pt x="3441" y="1168"/>
                    <a:pt x="3253" y="1068"/>
                    <a:pt x="3078" y="919"/>
                  </a:cubicBezTo>
                  <a:cubicBezTo>
                    <a:pt x="3292" y="712"/>
                    <a:pt x="3506" y="508"/>
                    <a:pt x="3723" y="307"/>
                  </a:cubicBezTo>
                  <a:close/>
                  <a:moveTo>
                    <a:pt x="3813" y="248"/>
                  </a:moveTo>
                  <a:cubicBezTo>
                    <a:pt x="3985" y="508"/>
                    <a:pt x="4173" y="760"/>
                    <a:pt x="4364" y="1007"/>
                  </a:cubicBezTo>
                  <a:cubicBezTo>
                    <a:pt x="4178" y="1152"/>
                    <a:pt x="3979" y="1217"/>
                    <a:pt x="3788" y="1217"/>
                  </a:cubicBezTo>
                  <a:cubicBezTo>
                    <a:pt x="3784" y="1217"/>
                    <a:pt x="3779" y="1217"/>
                    <a:pt x="3775" y="1217"/>
                  </a:cubicBezTo>
                  <a:cubicBezTo>
                    <a:pt x="3791" y="893"/>
                    <a:pt x="3804" y="572"/>
                    <a:pt x="3813" y="248"/>
                  </a:cubicBezTo>
                  <a:close/>
                  <a:moveTo>
                    <a:pt x="3901" y="148"/>
                  </a:moveTo>
                  <a:cubicBezTo>
                    <a:pt x="4957" y="213"/>
                    <a:pt x="5994" y="527"/>
                    <a:pt x="6625" y="1428"/>
                  </a:cubicBezTo>
                  <a:cubicBezTo>
                    <a:pt x="7092" y="2089"/>
                    <a:pt x="7225" y="2808"/>
                    <a:pt x="7270" y="3563"/>
                  </a:cubicBezTo>
                  <a:cubicBezTo>
                    <a:pt x="7267" y="3563"/>
                    <a:pt x="7264" y="3569"/>
                    <a:pt x="7257" y="3575"/>
                  </a:cubicBezTo>
                  <a:cubicBezTo>
                    <a:pt x="7193" y="3509"/>
                    <a:pt x="7104" y="3442"/>
                    <a:pt x="7104" y="3442"/>
                  </a:cubicBezTo>
                  <a:lnTo>
                    <a:pt x="7104" y="3442"/>
                  </a:lnTo>
                  <a:cubicBezTo>
                    <a:pt x="7104" y="3442"/>
                    <a:pt x="7104" y="3442"/>
                    <a:pt x="7105" y="3443"/>
                  </a:cubicBezTo>
                  <a:cubicBezTo>
                    <a:pt x="7043" y="3401"/>
                    <a:pt x="6978" y="3355"/>
                    <a:pt x="6917" y="3310"/>
                  </a:cubicBezTo>
                  <a:cubicBezTo>
                    <a:pt x="6723" y="3164"/>
                    <a:pt x="6528" y="3018"/>
                    <a:pt x="6344" y="2863"/>
                  </a:cubicBezTo>
                  <a:cubicBezTo>
                    <a:pt x="6036" y="2607"/>
                    <a:pt x="5734" y="2335"/>
                    <a:pt x="5453" y="2053"/>
                  </a:cubicBezTo>
                  <a:cubicBezTo>
                    <a:pt x="4870" y="1470"/>
                    <a:pt x="4351" y="828"/>
                    <a:pt x="3885" y="148"/>
                  </a:cubicBezTo>
                  <a:close/>
                  <a:moveTo>
                    <a:pt x="3593" y="140"/>
                  </a:moveTo>
                  <a:cubicBezTo>
                    <a:pt x="3638" y="140"/>
                    <a:pt x="3682" y="140"/>
                    <a:pt x="3726" y="142"/>
                  </a:cubicBezTo>
                  <a:cubicBezTo>
                    <a:pt x="2537" y="1259"/>
                    <a:pt x="1358" y="2400"/>
                    <a:pt x="260" y="3614"/>
                  </a:cubicBezTo>
                  <a:cubicBezTo>
                    <a:pt x="318" y="2678"/>
                    <a:pt x="480" y="1781"/>
                    <a:pt x="1173" y="1052"/>
                  </a:cubicBezTo>
                  <a:cubicBezTo>
                    <a:pt x="1800" y="391"/>
                    <a:pt x="2705" y="140"/>
                    <a:pt x="3593" y="140"/>
                  </a:cubicBezTo>
                  <a:close/>
                  <a:moveTo>
                    <a:pt x="4422" y="1087"/>
                  </a:moveTo>
                  <a:cubicBezTo>
                    <a:pt x="4763" y="1518"/>
                    <a:pt x="5132" y="1923"/>
                    <a:pt x="5524" y="2302"/>
                  </a:cubicBezTo>
                  <a:cubicBezTo>
                    <a:pt x="5858" y="2623"/>
                    <a:pt x="6201" y="2921"/>
                    <a:pt x="6567" y="3206"/>
                  </a:cubicBezTo>
                  <a:cubicBezTo>
                    <a:pt x="6719" y="3326"/>
                    <a:pt x="6878" y="3446"/>
                    <a:pt x="7040" y="3559"/>
                  </a:cubicBezTo>
                  <a:cubicBezTo>
                    <a:pt x="7072" y="3582"/>
                    <a:pt x="7105" y="3608"/>
                    <a:pt x="7134" y="3631"/>
                  </a:cubicBezTo>
                  <a:cubicBezTo>
                    <a:pt x="6301" y="3666"/>
                    <a:pt x="5469" y="3699"/>
                    <a:pt x="4633" y="3712"/>
                  </a:cubicBezTo>
                  <a:lnTo>
                    <a:pt x="4633" y="3708"/>
                  </a:lnTo>
                  <a:cubicBezTo>
                    <a:pt x="4510" y="3316"/>
                    <a:pt x="4079" y="2966"/>
                    <a:pt x="3655" y="2966"/>
                  </a:cubicBezTo>
                  <a:cubicBezTo>
                    <a:pt x="3700" y="2419"/>
                    <a:pt x="3739" y="1875"/>
                    <a:pt x="3768" y="1324"/>
                  </a:cubicBezTo>
                  <a:cubicBezTo>
                    <a:pt x="4001" y="1324"/>
                    <a:pt x="4238" y="1237"/>
                    <a:pt x="4422" y="1087"/>
                  </a:cubicBezTo>
                  <a:close/>
                  <a:moveTo>
                    <a:pt x="3039" y="955"/>
                  </a:moveTo>
                  <a:cubicBezTo>
                    <a:pt x="3182" y="1165"/>
                    <a:pt x="3396" y="1279"/>
                    <a:pt x="3626" y="1311"/>
                  </a:cubicBezTo>
                  <a:cubicBezTo>
                    <a:pt x="3557" y="2105"/>
                    <a:pt x="3512" y="2905"/>
                    <a:pt x="3473" y="3699"/>
                  </a:cubicBezTo>
                  <a:cubicBezTo>
                    <a:pt x="3473" y="3708"/>
                    <a:pt x="3473" y="3712"/>
                    <a:pt x="3476" y="3721"/>
                  </a:cubicBezTo>
                  <a:cubicBezTo>
                    <a:pt x="2424" y="3712"/>
                    <a:pt x="1374" y="3673"/>
                    <a:pt x="321" y="3650"/>
                  </a:cubicBezTo>
                  <a:cubicBezTo>
                    <a:pt x="1225" y="2749"/>
                    <a:pt x="2119" y="1842"/>
                    <a:pt x="3039" y="955"/>
                  </a:cubicBezTo>
                  <a:close/>
                  <a:moveTo>
                    <a:pt x="3651" y="3031"/>
                  </a:moveTo>
                  <a:cubicBezTo>
                    <a:pt x="4060" y="3122"/>
                    <a:pt x="4354" y="3316"/>
                    <a:pt x="4542" y="3712"/>
                  </a:cubicBezTo>
                  <a:cubicBezTo>
                    <a:pt x="4290" y="3721"/>
                    <a:pt x="4043" y="3721"/>
                    <a:pt x="3791" y="3721"/>
                  </a:cubicBezTo>
                  <a:lnTo>
                    <a:pt x="3590" y="3721"/>
                  </a:lnTo>
                  <a:cubicBezTo>
                    <a:pt x="3593" y="3715"/>
                    <a:pt x="3593" y="3708"/>
                    <a:pt x="3593" y="3699"/>
                  </a:cubicBezTo>
                  <a:cubicBezTo>
                    <a:pt x="3613" y="3478"/>
                    <a:pt x="3629" y="3255"/>
                    <a:pt x="3651" y="3031"/>
                  </a:cubicBezTo>
                  <a:close/>
                  <a:moveTo>
                    <a:pt x="3655" y="1"/>
                  </a:moveTo>
                  <a:cubicBezTo>
                    <a:pt x="2555" y="1"/>
                    <a:pt x="1466" y="376"/>
                    <a:pt x="810" y="1298"/>
                  </a:cubicBezTo>
                  <a:cubicBezTo>
                    <a:pt x="227" y="2118"/>
                    <a:pt x="0" y="3261"/>
                    <a:pt x="179" y="4246"/>
                  </a:cubicBezTo>
                  <a:cubicBezTo>
                    <a:pt x="182" y="4261"/>
                    <a:pt x="194" y="4267"/>
                    <a:pt x="206" y="4267"/>
                  </a:cubicBezTo>
                  <a:cubicBezTo>
                    <a:pt x="221" y="4267"/>
                    <a:pt x="237" y="4257"/>
                    <a:pt x="237" y="4240"/>
                  </a:cubicBezTo>
                  <a:cubicBezTo>
                    <a:pt x="243" y="4068"/>
                    <a:pt x="250" y="3903"/>
                    <a:pt x="260" y="3731"/>
                  </a:cubicBezTo>
                  <a:cubicBezTo>
                    <a:pt x="1395" y="3834"/>
                    <a:pt x="2546" y="3877"/>
                    <a:pt x="3697" y="3877"/>
                  </a:cubicBezTo>
                  <a:cubicBezTo>
                    <a:pt x="4902" y="3877"/>
                    <a:pt x="6107" y="3830"/>
                    <a:pt x="7296" y="3754"/>
                  </a:cubicBezTo>
                  <a:cubicBezTo>
                    <a:pt x="7302" y="3935"/>
                    <a:pt x="7306" y="4116"/>
                    <a:pt x="7312" y="4304"/>
                  </a:cubicBezTo>
                  <a:cubicBezTo>
                    <a:pt x="7312" y="4346"/>
                    <a:pt x="7345" y="4368"/>
                    <a:pt x="7379" y="4368"/>
                  </a:cubicBezTo>
                  <a:cubicBezTo>
                    <a:pt x="7412" y="4368"/>
                    <a:pt x="7445" y="4346"/>
                    <a:pt x="7445" y="4304"/>
                  </a:cubicBezTo>
                  <a:cubicBezTo>
                    <a:pt x="7442" y="4113"/>
                    <a:pt x="7435" y="3925"/>
                    <a:pt x="7429" y="3741"/>
                  </a:cubicBezTo>
                  <a:cubicBezTo>
                    <a:pt x="7481" y="3724"/>
                    <a:pt x="7481" y="3627"/>
                    <a:pt x="7416" y="3618"/>
                  </a:cubicBezTo>
                  <a:cubicBezTo>
                    <a:pt x="7383" y="3002"/>
                    <a:pt x="7302" y="2409"/>
                    <a:pt x="7021" y="1826"/>
                  </a:cubicBezTo>
                  <a:cubicBezTo>
                    <a:pt x="6674" y="1117"/>
                    <a:pt x="6104" y="556"/>
                    <a:pt x="5359" y="294"/>
                  </a:cubicBezTo>
                  <a:cubicBezTo>
                    <a:pt x="4830" y="107"/>
                    <a:pt x="4241" y="1"/>
                    <a:pt x="3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710963" y="837171"/>
              <a:ext cx="32835" cy="49712"/>
            </a:xfrm>
            <a:custGeom>
              <a:avLst/>
              <a:gdLst/>
              <a:ahLst/>
              <a:cxnLst/>
              <a:rect l="l" t="t" r="r" b="b"/>
              <a:pathLst>
                <a:path w="500" h="757" extrusionOk="0">
                  <a:moveTo>
                    <a:pt x="224" y="179"/>
                  </a:moveTo>
                  <a:cubicBezTo>
                    <a:pt x="253" y="270"/>
                    <a:pt x="282" y="364"/>
                    <a:pt x="315" y="455"/>
                  </a:cubicBezTo>
                  <a:cubicBezTo>
                    <a:pt x="260" y="455"/>
                    <a:pt x="205" y="461"/>
                    <a:pt x="153" y="471"/>
                  </a:cubicBezTo>
                  <a:cubicBezTo>
                    <a:pt x="156" y="448"/>
                    <a:pt x="163" y="429"/>
                    <a:pt x="169" y="413"/>
                  </a:cubicBezTo>
                  <a:cubicBezTo>
                    <a:pt x="182" y="361"/>
                    <a:pt x="195" y="251"/>
                    <a:pt x="224" y="179"/>
                  </a:cubicBezTo>
                  <a:close/>
                  <a:moveTo>
                    <a:pt x="241" y="0"/>
                  </a:moveTo>
                  <a:cubicBezTo>
                    <a:pt x="233" y="0"/>
                    <a:pt x="223" y="2"/>
                    <a:pt x="214" y="8"/>
                  </a:cubicBezTo>
                  <a:cubicBezTo>
                    <a:pt x="117" y="69"/>
                    <a:pt x="114" y="179"/>
                    <a:pt x="88" y="283"/>
                  </a:cubicBezTo>
                  <a:cubicBezTo>
                    <a:pt x="75" y="348"/>
                    <a:pt x="59" y="416"/>
                    <a:pt x="43" y="487"/>
                  </a:cubicBezTo>
                  <a:lnTo>
                    <a:pt x="33" y="487"/>
                  </a:lnTo>
                  <a:cubicBezTo>
                    <a:pt x="1" y="490"/>
                    <a:pt x="4" y="539"/>
                    <a:pt x="33" y="546"/>
                  </a:cubicBezTo>
                  <a:cubicBezTo>
                    <a:pt x="20" y="607"/>
                    <a:pt x="10" y="665"/>
                    <a:pt x="7" y="724"/>
                  </a:cubicBezTo>
                  <a:cubicBezTo>
                    <a:pt x="5" y="746"/>
                    <a:pt x="20" y="757"/>
                    <a:pt x="36" y="757"/>
                  </a:cubicBezTo>
                  <a:cubicBezTo>
                    <a:pt x="51" y="757"/>
                    <a:pt x="66" y="749"/>
                    <a:pt x="72" y="733"/>
                  </a:cubicBezTo>
                  <a:cubicBezTo>
                    <a:pt x="98" y="672"/>
                    <a:pt x="114" y="610"/>
                    <a:pt x="127" y="546"/>
                  </a:cubicBezTo>
                  <a:cubicBezTo>
                    <a:pt x="198" y="546"/>
                    <a:pt x="270" y="546"/>
                    <a:pt x="341" y="539"/>
                  </a:cubicBezTo>
                  <a:cubicBezTo>
                    <a:pt x="357" y="584"/>
                    <a:pt x="376" y="633"/>
                    <a:pt x="396" y="672"/>
                  </a:cubicBezTo>
                  <a:cubicBezTo>
                    <a:pt x="407" y="693"/>
                    <a:pt x="424" y="701"/>
                    <a:pt x="441" y="701"/>
                  </a:cubicBezTo>
                  <a:cubicBezTo>
                    <a:pt x="470" y="701"/>
                    <a:pt x="499" y="673"/>
                    <a:pt x="493" y="639"/>
                  </a:cubicBezTo>
                  <a:cubicBezTo>
                    <a:pt x="451" y="439"/>
                    <a:pt x="363" y="238"/>
                    <a:pt x="295" y="40"/>
                  </a:cubicBezTo>
                  <a:cubicBezTo>
                    <a:pt x="286" y="17"/>
                    <a:pt x="265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5018354" y="556836"/>
              <a:ext cx="37104" cy="34739"/>
            </a:xfrm>
            <a:custGeom>
              <a:avLst/>
              <a:gdLst/>
              <a:ahLst/>
              <a:cxnLst/>
              <a:rect l="l" t="t" r="r" b="b"/>
              <a:pathLst>
                <a:path w="565" h="529" extrusionOk="0">
                  <a:moveTo>
                    <a:pt x="271" y="1"/>
                  </a:moveTo>
                  <a:cubicBezTo>
                    <a:pt x="131" y="1"/>
                    <a:pt x="0" y="163"/>
                    <a:pt x="23" y="295"/>
                  </a:cubicBezTo>
                  <a:cubicBezTo>
                    <a:pt x="47" y="457"/>
                    <a:pt x="170" y="529"/>
                    <a:pt x="304" y="529"/>
                  </a:cubicBezTo>
                  <a:cubicBezTo>
                    <a:pt x="377" y="529"/>
                    <a:pt x="454" y="507"/>
                    <a:pt x="519" y="467"/>
                  </a:cubicBezTo>
                  <a:cubicBezTo>
                    <a:pt x="564" y="440"/>
                    <a:pt x="540" y="372"/>
                    <a:pt x="490" y="372"/>
                  </a:cubicBezTo>
                  <a:cubicBezTo>
                    <a:pt x="486" y="372"/>
                    <a:pt x="481" y="372"/>
                    <a:pt x="477" y="373"/>
                  </a:cubicBezTo>
                  <a:cubicBezTo>
                    <a:pt x="416" y="387"/>
                    <a:pt x="353" y="422"/>
                    <a:pt x="288" y="422"/>
                  </a:cubicBezTo>
                  <a:cubicBezTo>
                    <a:pt x="276" y="422"/>
                    <a:pt x="265" y="421"/>
                    <a:pt x="254" y="418"/>
                  </a:cubicBezTo>
                  <a:cubicBezTo>
                    <a:pt x="198" y="405"/>
                    <a:pt x="150" y="357"/>
                    <a:pt x="137" y="302"/>
                  </a:cubicBezTo>
                  <a:cubicBezTo>
                    <a:pt x="121" y="237"/>
                    <a:pt x="147" y="175"/>
                    <a:pt x="198" y="140"/>
                  </a:cubicBezTo>
                  <a:cubicBezTo>
                    <a:pt x="247" y="101"/>
                    <a:pt x="299" y="107"/>
                    <a:pt x="357" y="101"/>
                  </a:cubicBezTo>
                  <a:cubicBezTo>
                    <a:pt x="393" y="101"/>
                    <a:pt x="406" y="52"/>
                    <a:pt x="373" y="33"/>
                  </a:cubicBezTo>
                  <a:cubicBezTo>
                    <a:pt x="340" y="11"/>
                    <a:pt x="305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5276824" y="836514"/>
              <a:ext cx="33689" cy="49778"/>
            </a:xfrm>
            <a:custGeom>
              <a:avLst/>
              <a:gdLst/>
              <a:ahLst/>
              <a:cxnLst/>
              <a:rect l="l" t="t" r="r" b="b"/>
              <a:pathLst>
                <a:path w="513" h="758" extrusionOk="0">
                  <a:moveTo>
                    <a:pt x="238" y="101"/>
                  </a:moveTo>
                  <a:cubicBezTo>
                    <a:pt x="267" y="101"/>
                    <a:pt x="294" y="110"/>
                    <a:pt x="315" y="131"/>
                  </a:cubicBezTo>
                  <a:cubicBezTo>
                    <a:pt x="390" y="209"/>
                    <a:pt x="189" y="274"/>
                    <a:pt x="134" y="306"/>
                  </a:cubicBezTo>
                  <a:cubicBezTo>
                    <a:pt x="124" y="309"/>
                    <a:pt x="121" y="316"/>
                    <a:pt x="118" y="326"/>
                  </a:cubicBezTo>
                  <a:cubicBezTo>
                    <a:pt x="114" y="270"/>
                    <a:pt x="114" y="212"/>
                    <a:pt x="108" y="160"/>
                  </a:cubicBezTo>
                  <a:cubicBezTo>
                    <a:pt x="142" y="124"/>
                    <a:pt x="192" y="101"/>
                    <a:pt x="238" y="101"/>
                  </a:cubicBezTo>
                  <a:close/>
                  <a:moveTo>
                    <a:pt x="118" y="394"/>
                  </a:moveTo>
                  <a:cubicBezTo>
                    <a:pt x="124" y="407"/>
                    <a:pt x="140" y="419"/>
                    <a:pt x="163" y="419"/>
                  </a:cubicBezTo>
                  <a:cubicBezTo>
                    <a:pt x="172" y="419"/>
                    <a:pt x="182" y="419"/>
                    <a:pt x="192" y="419"/>
                  </a:cubicBezTo>
                  <a:cubicBezTo>
                    <a:pt x="272" y="419"/>
                    <a:pt x="368" y="434"/>
                    <a:pt x="373" y="530"/>
                  </a:cubicBezTo>
                  <a:cubicBezTo>
                    <a:pt x="373" y="619"/>
                    <a:pt x="292" y="640"/>
                    <a:pt x="208" y="640"/>
                  </a:cubicBezTo>
                  <a:cubicBezTo>
                    <a:pt x="175" y="640"/>
                    <a:pt x="143" y="637"/>
                    <a:pt x="114" y="633"/>
                  </a:cubicBezTo>
                  <a:cubicBezTo>
                    <a:pt x="114" y="630"/>
                    <a:pt x="118" y="620"/>
                    <a:pt x="118" y="617"/>
                  </a:cubicBezTo>
                  <a:cubicBezTo>
                    <a:pt x="121" y="546"/>
                    <a:pt x="121" y="471"/>
                    <a:pt x="118" y="394"/>
                  </a:cubicBezTo>
                  <a:close/>
                  <a:moveTo>
                    <a:pt x="271" y="0"/>
                  </a:moveTo>
                  <a:cubicBezTo>
                    <a:pt x="198" y="0"/>
                    <a:pt x="118" y="22"/>
                    <a:pt x="69" y="63"/>
                  </a:cubicBezTo>
                  <a:cubicBezTo>
                    <a:pt x="67" y="63"/>
                    <a:pt x="64" y="63"/>
                    <a:pt x="62" y="63"/>
                  </a:cubicBezTo>
                  <a:cubicBezTo>
                    <a:pt x="44" y="63"/>
                    <a:pt x="27" y="73"/>
                    <a:pt x="27" y="99"/>
                  </a:cubicBezTo>
                  <a:cubicBezTo>
                    <a:pt x="11" y="270"/>
                    <a:pt x="4" y="449"/>
                    <a:pt x="11" y="614"/>
                  </a:cubicBezTo>
                  <a:cubicBezTo>
                    <a:pt x="11" y="627"/>
                    <a:pt x="17" y="637"/>
                    <a:pt x="24" y="646"/>
                  </a:cubicBezTo>
                  <a:cubicBezTo>
                    <a:pt x="1" y="679"/>
                    <a:pt x="4" y="740"/>
                    <a:pt x="53" y="747"/>
                  </a:cubicBezTo>
                  <a:cubicBezTo>
                    <a:pt x="90" y="753"/>
                    <a:pt x="133" y="758"/>
                    <a:pt x="178" y="758"/>
                  </a:cubicBezTo>
                  <a:cubicBezTo>
                    <a:pt x="328" y="758"/>
                    <a:pt x="494" y="708"/>
                    <a:pt x="506" y="533"/>
                  </a:cubicBezTo>
                  <a:cubicBezTo>
                    <a:pt x="513" y="423"/>
                    <a:pt x="441" y="358"/>
                    <a:pt x="348" y="326"/>
                  </a:cubicBezTo>
                  <a:cubicBezTo>
                    <a:pt x="383" y="303"/>
                    <a:pt x="416" y="274"/>
                    <a:pt x="432" y="232"/>
                  </a:cubicBezTo>
                  <a:cubicBezTo>
                    <a:pt x="464" y="164"/>
                    <a:pt x="461" y="79"/>
                    <a:pt x="396" y="31"/>
                  </a:cubicBezTo>
                  <a:cubicBezTo>
                    <a:pt x="365" y="10"/>
                    <a:pt x="319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9"/>
          <p:cNvGrpSpPr/>
          <p:nvPr/>
        </p:nvGrpSpPr>
        <p:grpSpPr>
          <a:xfrm>
            <a:off x="-585943" y="-287509"/>
            <a:ext cx="10275554" cy="5770336"/>
            <a:chOff x="-585943" y="-287509"/>
            <a:chExt cx="10275554" cy="5770336"/>
          </a:xfrm>
        </p:grpSpPr>
        <p:grpSp>
          <p:nvGrpSpPr>
            <p:cNvPr id="997" name="Google Shape;997;p9"/>
            <p:cNvGrpSpPr/>
            <p:nvPr/>
          </p:nvGrpSpPr>
          <p:grpSpPr>
            <a:xfrm rot="1737330">
              <a:off x="7394328" y="2051622"/>
              <a:ext cx="1115783" cy="219789"/>
              <a:chOff x="4737493" y="4305992"/>
              <a:chExt cx="547410" cy="107830"/>
            </a:xfrm>
          </p:grpSpPr>
          <p:sp>
            <p:nvSpPr>
              <p:cNvPr id="998" name="Google Shape;998;p9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9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9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9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9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9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9"/>
            <p:cNvGrpSpPr/>
            <p:nvPr/>
          </p:nvGrpSpPr>
          <p:grpSpPr>
            <a:xfrm rot="-1492893">
              <a:off x="8750173" y="2326022"/>
              <a:ext cx="624817" cy="305315"/>
              <a:chOff x="7053208" y="3451133"/>
              <a:chExt cx="306539" cy="149789"/>
            </a:xfrm>
          </p:grpSpPr>
          <p:sp>
            <p:nvSpPr>
              <p:cNvPr id="1012" name="Google Shape;1012;p9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9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9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9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9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9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9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9"/>
            <p:cNvGrpSpPr/>
            <p:nvPr/>
          </p:nvGrpSpPr>
          <p:grpSpPr>
            <a:xfrm rot="-1892970">
              <a:off x="6861579" y="4780619"/>
              <a:ext cx="522017" cy="188198"/>
              <a:chOff x="3781827" y="2039675"/>
              <a:chExt cx="256107" cy="92332"/>
            </a:xfrm>
          </p:grpSpPr>
          <p:sp>
            <p:nvSpPr>
              <p:cNvPr id="1022" name="Google Shape;1022;p9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9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9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9"/>
            <p:cNvGrpSpPr/>
            <p:nvPr/>
          </p:nvGrpSpPr>
          <p:grpSpPr>
            <a:xfrm rot="2455194">
              <a:off x="8011993" y="3634958"/>
              <a:ext cx="516804" cy="309334"/>
              <a:chOff x="4884983" y="2824599"/>
              <a:chExt cx="253545" cy="151760"/>
            </a:xfrm>
          </p:grpSpPr>
          <p:sp>
            <p:nvSpPr>
              <p:cNvPr id="1028" name="Google Shape;1028;p9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9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9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9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9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9"/>
            <p:cNvGrpSpPr/>
            <p:nvPr/>
          </p:nvGrpSpPr>
          <p:grpSpPr>
            <a:xfrm rot="2529989">
              <a:off x="8804591" y="4314659"/>
              <a:ext cx="516004" cy="309202"/>
              <a:chOff x="5983345" y="4283994"/>
              <a:chExt cx="253151" cy="151694"/>
            </a:xfrm>
          </p:grpSpPr>
          <p:sp>
            <p:nvSpPr>
              <p:cNvPr id="1038" name="Google Shape;1038;p9"/>
              <p:cNvSpPr/>
              <p:nvPr/>
            </p:nvSpPr>
            <p:spPr>
              <a:xfrm>
                <a:off x="5983345" y="4330552"/>
                <a:ext cx="4301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44" extrusionOk="0">
                    <a:moveTo>
                      <a:pt x="138" y="1"/>
                    </a:moveTo>
                    <a:cubicBezTo>
                      <a:pt x="123" y="1"/>
                      <a:pt x="107" y="11"/>
                      <a:pt x="104" y="32"/>
                    </a:cubicBezTo>
                    <a:lnTo>
                      <a:pt x="94" y="32"/>
                    </a:lnTo>
                    <a:cubicBezTo>
                      <a:pt x="30" y="32"/>
                      <a:pt x="30" y="130"/>
                      <a:pt x="94" y="133"/>
                    </a:cubicBezTo>
                    <a:lnTo>
                      <a:pt x="101" y="133"/>
                    </a:lnTo>
                    <a:cubicBezTo>
                      <a:pt x="94" y="292"/>
                      <a:pt x="88" y="447"/>
                      <a:pt x="78" y="606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27"/>
                      <a:pt x="1" y="1082"/>
                      <a:pt x="4" y="1121"/>
                    </a:cubicBezTo>
                    <a:cubicBezTo>
                      <a:pt x="17" y="1219"/>
                      <a:pt x="127" y="1244"/>
                      <a:pt x="245" y="1244"/>
                    </a:cubicBezTo>
                    <a:cubicBezTo>
                      <a:pt x="353" y="1244"/>
                      <a:pt x="468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5" y="1096"/>
                    </a:cubicBezTo>
                    <a:cubicBezTo>
                      <a:pt x="420" y="1096"/>
                      <a:pt x="359" y="1103"/>
                      <a:pt x="302" y="1103"/>
                    </a:cubicBezTo>
                    <a:cubicBezTo>
                      <a:pt x="266" y="1103"/>
                      <a:pt x="232" y="1100"/>
                      <a:pt x="201" y="1092"/>
                    </a:cubicBezTo>
                    <a:cubicBezTo>
                      <a:pt x="111" y="1069"/>
                      <a:pt x="150" y="1098"/>
                      <a:pt x="143" y="1004"/>
                    </a:cubicBezTo>
                    <a:cubicBezTo>
                      <a:pt x="133" y="936"/>
                      <a:pt x="159" y="855"/>
                      <a:pt x="166" y="784"/>
                    </a:cubicBezTo>
                    <a:cubicBezTo>
                      <a:pt x="169" y="761"/>
                      <a:pt x="169" y="732"/>
                      <a:pt x="169" y="709"/>
                    </a:cubicBezTo>
                    <a:cubicBezTo>
                      <a:pt x="226" y="713"/>
                      <a:pt x="283" y="716"/>
                      <a:pt x="339" y="716"/>
                    </a:cubicBezTo>
                    <a:cubicBezTo>
                      <a:pt x="385" y="716"/>
                      <a:pt x="431" y="714"/>
                      <a:pt x="477" y="709"/>
                    </a:cubicBezTo>
                    <a:cubicBezTo>
                      <a:pt x="538" y="700"/>
                      <a:pt x="542" y="612"/>
                      <a:pt x="477" y="612"/>
                    </a:cubicBezTo>
                    <a:cubicBezTo>
                      <a:pt x="376" y="616"/>
                      <a:pt x="276" y="622"/>
                      <a:pt x="179" y="622"/>
                    </a:cubicBezTo>
                    <a:cubicBezTo>
                      <a:pt x="185" y="460"/>
                      <a:pt x="188" y="305"/>
                      <a:pt x="182" y="143"/>
                    </a:cubicBezTo>
                    <a:lnTo>
                      <a:pt x="182" y="143"/>
                    </a:lnTo>
                    <a:cubicBezTo>
                      <a:pt x="318" y="152"/>
                      <a:pt x="454" y="162"/>
                      <a:pt x="590" y="165"/>
                    </a:cubicBezTo>
                    <a:cubicBezTo>
                      <a:pt x="655" y="165"/>
                      <a:pt x="652" y="55"/>
                      <a:pt x="584" y="49"/>
                    </a:cubicBezTo>
                    <a:cubicBezTo>
                      <a:pt x="444" y="36"/>
                      <a:pt x="308" y="36"/>
                      <a:pt x="169" y="32"/>
                    </a:cubicBezTo>
                    <a:cubicBezTo>
                      <a:pt x="167" y="11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6036733" y="4378752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8" y="1"/>
                      <a:pt x="1" y="12"/>
                      <a:pt x="1" y="37"/>
                    </a:cubicBezTo>
                    <a:cubicBezTo>
                      <a:pt x="1" y="160"/>
                      <a:pt x="17" y="277"/>
                      <a:pt x="33" y="400"/>
                    </a:cubicBezTo>
                    <a:cubicBezTo>
                      <a:pt x="33" y="413"/>
                      <a:pt x="36" y="419"/>
                      <a:pt x="36" y="432"/>
                    </a:cubicBezTo>
                    <a:cubicBezTo>
                      <a:pt x="41" y="459"/>
                      <a:pt x="62" y="471"/>
                      <a:pt x="84" y="471"/>
                    </a:cubicBezTo>
                    <a:cubicBezTo>
                      <a:pt x="113" y="471"/>
                      <a:pt x="143" y="452"/>
                      <a:pt x="143" y="419"/>
                    </a:cubicBezTo>
                    <a:cubicBezTo>
                      <a:pt x="137" y="335"/>
                      <a:pt x="159" y="160"/>
                      <a:pt x="273" y="141"/>
                    </a:cubicBezTo>
                    <a:cubicBezTo>
                      <a:pt x="280" y="139"/>
                      <a:pt x="286" y="138"/>
                      <a:pt x="292" y="138"/>
                    </a:cubicBezTo>
                    <a:cubicBezTo>
                      <a:pt x="379" y="138"/>
                      <a:pt x="396" y="280"/>
                      <a:pt x="396" y="371"/>
                    </a:cubicBezTo>
                    <a:cubicBezTo>
                      <a:pt x="386" y="384"/>
                      <a:pt x="376" y="403"/>
                      <a:pt x="380" y="426"/>
                    </a:cubicBezTo>
                    <a:cubicBezTo>
                      <a:pt x="386" y="442"/>
                      <a:pt x="393" y="455"/>
                      <a:pt x="406" y="468"/>
                    </a:cubicBezTo>
                    <a:cubicBezTo>
                      <a:pt x="418" y="480"/>
                      <a:pt x="433" y="485"/>
                      <a:pt x="448" y="485"/>
                    </a:cubicBezTo>
                    <a:cubicBezTo>
                      <a:pt x="452" y="485"/>
                      <a:pt x="456" y="485"/>
                      <a:pt x="461" y="484"/>
                    </a:cubicBezTo>
                    <a:cubicBezTo>
                      <a:pt x="467" y="484"/>
                      <a:pt x="467" y="484"/>
                      <a:pt x="470" y="481"/>
                    </a:cubicBezTo>
                    <a:cubicBezTo>
                      <a:pt x="490" y="478"/>
                      <a:pt x="509" y="461"/>
                      <a:pt x="509" y="439"/>
                    </a:cubicBezTo>
                    <a:cubicBezTo>
                      <a:pt x="532" y="279"/>
                      <a:pt x="481" y="14"/>
                      <a:pt x="280" y="14"/>
                    </a:cubicBezTo>
                    <a:cubicBezTo>
                      <a:pt x="278" y="14"/>
                      <a:pt x="275" y="14"/>
                      <a:pt x="273" y="14"/>
                    </a:cubicBezTo>
                    <a:cubicBezTo>
                      <a:pt x="189" y="18"/>
                      <a:pt x="127" y="73"/>
                      <a:pt x="85" y="141"/>
                    </a:cubicBezTo>
                    <a:cubicBezTo>
                      <a:pt x="82" y="108"/>
                      <a:pt x="78" y="76"/>
                      <a:pt x="78" y="37"/>
                    </a:cubicBezTo>
                    <a:cubicBezTo>
                      <a:pt x="77" y="14"/>
                      <a:pt x="56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6060177" y="4360628"/>
                <a:ext cx="35462" cy="110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8" extrusionOk="0">
                    <a:moveTo>
                      <a:pt x="444" y="0"/>
                    </a:moveTo>
                    <a:cubicBezTo>
                      <a:pt x="439" y="0"/>
                      <a:pt x="433" y="1"/>
                      <a:pt x="428" y="2"/>
                    </a:cubicBezTo>
                    <a:cubicBezTo>
                      <a:pt x="408" y="9"/>
                      <a:pt x="402" y="25"/>
                      <a:pt x="398" y="41"/>
                    </a:cubicBezTo>
                    <a:cubicBezTo>
                      <a:pt x="392" y="41"/>
                      <a:pt x="392" y="41"/>
                      <a:pt x="389" y="44"/>
                    </a:cubicBezTo>
                    <a:cubicBezTo>
                      <a:pt x="369" y="47"/>
                      <a:pt x="347" y="47"/>
                      <a:pt x="327" y="51"/>
                    </a:cubicBezTo>
                    <a:cubicBezTo>
                      <a:pt x="298" y="54"/>
                      <a:pt x="266" y="60"/>
                      <a:pt x="240" y="60"/>
                    </a:cubicBezTo>
                    <a:cubicBezTo>
                      <a:pt x="175" y="67"/>
                      <a:pt x="113" y="70"/>
                      <a:pt x="49" y="83"/>
                    </a:cubicBezTo>
                    <a:cubicBezTo>
                      <a:pt x="0" y="93"/>
                      <a:pt x="13" y="167"/>
                      <a:pt x="62" y="167"/>
                    </a:cubicBezTo>
                    <a:cubicBezTo>
                      <a:pt x="143" y="164"/>
                      <a:pt x="217" y="158"/>
                      <a:pt x="298" y="151"/>
                    </a:cubicBezTo>
                    <a:cubicBezTo>
                      <a:pt x="309" y="150"/>
                      <a:pt x="321" y="150"/>
                      <a:pt x="332" y="150"/>
                    </a:cubicBezTo>
                    <a:cubicBezTo>
                      <a:pt x="340" y="150"/>
                      <a:pt x="348" y="150"/>
                      <a:pt x="356" y="150"/>
                    </a:cubicBezTo>
                    <a:cubicBezTo>
                      <a:pt x="396" y="150"/>
                      <a:pt x="437" y="149"/>
                      <a:pt x="470" y="132"/>
                    </a:cubicBezTo>
                    <a:cubicBezTo>
                      <a:pt x="539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6047568" y="4348545"/>
                <a:ext cx="44787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31" extrusionOk="0">
                    <a:moveTo>
                      <a:pt x="161" y="0"/>
                    </a:moveTo>
                    <a:cubicBezTo>
                      <a:pt x="124" y="0"/>
                      <a:pt x="87" y="1"/>
                      <a:pt x="49" y="1"/>
                    </a:cubicBezTo>
                    <a:cubicBezTo>
                      <a:pt x="1" y="1"/>
                      <a:pt x="1" y="73"/>
                      <a:pt x="49" y="76"/>
                    </a:cubicBezTo>
                    <a:cubicBezTo>
                      <a:pt x="237" y="92"/>
                      <a:pt x="422" y="118"/>
                      <a:pt x="610" y="131"/>
                    </a:cubicBezTo>
                    <a:cubicBezTo>
                      <a:pt x="671" y="131"/>
                      <a:pt x="681" y="37"/>
                      <a:pt x="626" y="31"/>
                    </a:cubicBezTo>
                    <a:cubicBezTo>
                      <a:pt x="475" y="7"/>
                      <a:pt x="31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6106341" y="4364502"/>
                <a:ext cx="123591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48" extrusionOk="0">
                    <a:moveTo>
                      <a:pt x="1719" y="1"/>
                    </a:moveTo>
                    <a:cubicBezTo>
                      <a:pt x="1701" y="1"/>
                      <a:pt x="1686" y="7"/>
                      <a:pt x="1675" y="18"/>
                    </a:cubicBezTo>
                    <a:cubicBezTo>
                      <a:pt x="1363" y="12"/>
                      <a:pt x="1050" y="6"/>
                      <a:pt x="738" y="6"/>
                    </a:cubicBezTo>
                    <a:cubicBezTo>
                      <a:pt x="510" y="6"/>
                      <a:pt x="282" y="9"/>
                      <a:pt x="55" y="18"/>
                    </a:cubicBezTo>
                    <a:cubicBezTo>
                      <a:pt x="0" y="18"/>
                      <a:pt x="0" y="102"/>
                      <a:pt x="55" y="102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81" y="37"/>
                      <a:pt x="1811" y="21"/>
                    </a:cubicBezTo>
                    <a:cubicBezTo>
                      <a:pt x="1782" y="14"/>
                      <a:pt x="1756" y="8"/>
                      <a:pt x="1730" y="1"/>
                    </a:cubicBezTo>
                    <a:cubicBezTo>
                      <a:pt x="1726" y="1"/>
                      <a:pt x="1722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6125910" y="4289116"/>
                <a:ext cx="4097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57" extrusionOk="0">
                    <a:moveTo>
                      <a:pt x="182" y="1"/>
                    </a:moveTo>
                    <a:cubicBezTo>
                      <a:pt x="159" y="1"/>
                      <a:pt x="138" y="15"/>
                      <a:pt x="130" y="45"/>
                    </a:cubicBezTo>
                    <a:cubicBezTo>
                      <a:pt x="52" y="362"/>
                      <a:pt x="0" y="693"/>
                      <a:pt x="7" y="1020"/>
                    </a:cubicBezTo>
                    <a:cubicBezTo>
                      <a:pt x="7" y="1044"/>
                      <a:pt x="25" y="1056"/>
                      <a:pt x="44" y="1056"/>
                    </a:cubicBezTo>
                    <a:cubicBezTo>
                      <a:pt x="63" y="1056"/>
                      <a:pt x="83" y="1044"/>
                      <a:pt x="84" y="1020"/>
                    </a:cubicBezTo>
                    <a:cubicBezTo>
                      <a:pt x="88" y="958"/>
                      <a:pt x="97" y="893"/>
                      <a:pt x="104" y="832"/>
                    </a:cubicBezTo>
                    <a:cubicBezTo>
                      <a:pt x="107" y="833"/>
                      <a:pt x="109" y="833"/>
                      <a:pt x="112" y="833"/>
                    </a:cubicBezTo>
                    <a:cubicBezTo>
                      <a:pt x="141" y="833"/>
                      <a:pt x="166" y="791"/>
                      <a:pt x="136" y="767"/>
                    </a:cubicBezTo>
                    <a:cubicBezTo>
                      <a:pt x="126" y="757"/>
                      <a:pt x="130" y="735"/>
                      <a:pt x="149" y="715"/>
                    </a:cubicBezTo>
                    <a:cubicBezTo>
                      <a:pt x="275" y="790"/>
                      <a:pt x="392" y="864"/>
                      <a:pt x="505" y="955"/>
                    </a:cubicBezTo>
                    <a:cubicBezTo>
                      <a:pt x="520" y="966"/>
                      <a:pt x="534" y="970"/>
                      <a:pt x="547" y="970"/>
                    </a:cubicBezTo>
                    <a:cubicBezTo>
                      <a:pt x="593" y="970"/>
                      <a:pt x="623" y="913"/>
                      <a:pt x="580" y="877"/>
                    </a:cubicBezTo>
                    <a:cubicBezTo>
                      <a:pt x="467" y="796"/>
                      <a:pt x="343" y="725"/>
                      <a:pt x="217" y="663"/>
                    </a:cubicBezTo>
                    <a:cubicBezTo>
                      <a:pt x="262" y="631"/>
                      <a:pt x="311" y="599"/>
                      <a:pt x="324" y="589"/>
                    </a:cubicBezTo>
                    <a:cubicBezTo>
                      <a:pt x="395" y="537"/>
                      <a:pt x="473" y="492"/>
                      <a:pt x="535" y="433"/>
                    </a:cubicBezTo>
                    <a:cubicBezTo>
                      <a:pt x="567" y="398"/>
                      <a:pt x="536" y="350"/>
                      <a:pt x="497" y="350"/>
                    </a:cubicBezTo>
                    <a:cubicBezTo>
                      <a:pt x="489" y="350"/>
                      <a:pt x="481" y="351"/>
                      <a:pt x="473" y="356"/>
                    </a:cubicBezTo>
                    <a:cubicBezTo>
                      <a:pt x="405" y="391"/>
                      <a:pt x="343" y="450"/>
                      <a:pt x="279" y="492"/>
                    </a:cubicBezTo>
                    <a:cubicBezTo>
                      <a:pt x="233" y="531"/>
                      <a:pt x="181" y="563"/>
                      <a:pt x="136" y="602"/>
                    </a:cubicBezTo>
                    <a:cubicBezTo>
                      <a:pt x="162" y="450"/>
                      <a:pt x="188" y="297"/>
                      <a:pt x="227" y="148"/>
                    </a:cubicBezTo>
                    <a:cubicBezTo>
                      <a:pt x="249" y="142"/>
                      <a:pt x="269" y="116"/>
                      <a:pt x="259" y="84"/>
                    </a:cubicBezTo>
                    <a:cubicBezTo>
                      <a:pt x="256" y="71"/>
                      <a:pt x="249" y="61"/>
                      <a:pt x="243" y="45"/>
                    </a:cubicBezTo>
                    <a:cubicBezTo>
                      <a:pt x="231" y="16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9"/>
              <p:cNvSpPr/>
              <p:nvPr/>
            </p:nvSpPr>
            <p:spPr>
              <a:xfrm>
                <a:off x="6164917" y="4320242"/>
                <a:ext cx="41372" cy="2764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1" extrusionOk="0">
                    <a:moveTo>
                      <a:pt x="201" y="1"/>
                    </a:moveTo>
                    <a:cubicBezTo>
                      <a:pt x="172" y="1"/>
                      <a:pt x="143" y="37"/>
                      <a:pt x="158" y="66"/>
                    </a:cubicBezTo>
                    <a:cubicBezTo>
                      <a:pt x="184" y="115"/>
                      <a:pt x="209" y="160"/>
                      <a:pt x="239" y="209"/>
                    </a:cubicBezTo>
                    <a:cubicBezTo>
                      <a:pt x="180" y="244"/>
                      <a:pt x="119" y="277"/>
                      <a:pt x="47" y="303"/>
                    </a:cubicBezTo>
                    <a:cubicBezTo>
                      <a:pt x="0" y="320"/>
                      <a:pt x="15" y="389"/>
                      <a:pt x="59" y="389"/>
                    </a:cubicBezTo>
                    <a:cubicBezTo>
                      <a:pt x="64" y="389"/>
                      <a:pt x="68" y="388"/>
                      <a:pt x="73" y="387"/>
                    </a:cubicBezTo>
                    <a:cubicBezTo>
                      <a:pt x="145" y="361"/>
                      <a:pt x="222" y="329"/>
                      <a:pt x="297" y="293"/>
                    </a:cubicBezTo>
                    <a:cubicBezTo>
                      <a:pt x="303" y="306"/>
                      <a:pt x="307" y="313"/>
                      <a:pt x="313" y="322"/>
                    </a:cubicBezTo>
                    <a:cubicBezTo>
                      <a:pt x="303" y="335"/>
                      <a:pt x="300" y="351"/>
                      <a:pt x="303" y="368"/>
                    </a:cubicBezTo>
                    <a:cubicBezTo>
                      <a:pt x="311" y="405"/>
                      <a:pt x="336" y="421"/>
                      <a:pt x="362" y="421"/>
                    </a:cubicBezTo>
                    <a:cubicBezTo>
                      <a:pt x="402" y="421"/>
                      <a:pt x="443" y="384"/>
                      <a:pt x="430" y="329"/>
                    </a:cubicBezTo>
                    <a:cubicBezTo>
                      <a:pt x="420" y="303"/>
                      <a:pt x="404" y="274"/>
                      <a:pt x="384" y="244"/>
                    </a:cubicBezTo>
                    <a:cubicBezTo>
                      <a:pt x="459" y="199"/>
                      <a:pt x="530" y="151"/>
                      <a:pt x="592" y="95"/>
                    </a:cubicBezTo>
                    <a:cubicBezTo>
                      <a:pt x="629" y="63"/>
                      <a:pt x="596" y="7"/>
                      <a:pt x="555" y="7"/>
                    </a:cubicBezTo>
                    <a:cubicBezTo>
                      <a:pt x="547" y="7"/>
                      <a:pt x="538" y="9"/>
                      <a:pt x="530" y="14"/>
                    </a:cubicBezTo>
                    <a:cubicBezTo>
                      <a:pt x="462" y="63"/>
                      <a:pt x="394" y="112"/>
                      <a:pt x="326" y="157"/>
                    </a:cubicBezTo>
                    <a:cubicBezTo>
                      <a:pt x="294" y="108"/>
                      <a:pt x="261" y="60"/>
                      <a:pt x="229" y="14"/>
                    </a:cubicBezTo>
                    <a:cubicBezTo>
                      <a:pt x="221" y="5"/>
                      <a:pt x="21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6193089" y="4283994"/>
                <a:ext cx="43408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12" extrusionOk="0">
                    <a:moveTo>
                      <a:pt x="133" y="0"/>
                    </a:moveTo>
                    <a:cubicBezTo>
                      <a:pt x="64" y="0"/>
                      <a:pt x="1" y="44"/>
                      <a:pt x="10" y="132"/>
                    </a:cubicBezTo>
                    <a:cubicBezTo>
                      <a:pt x="12" y="157"/>
                      <a:pt x="32" y="171"/>
                      <a:pt x="51" y="171"/>
                    </a:cubicBezTo>
                    <a:cubicBezTo>
                      <a:pt x="68" y="171"/>
                      <a:pt x="85" y="159"/>
                      <a:pt x="85" y="132"/>
                    </a:cubicBezTo>
                    <a:cubicBezTo>
                      <a:pt x="109" y="115"/>
                      <a:pt x="130" y="106"/>
                      <a:pt x="146" y="106"/>
                    </a:cubicBezTo>
                    <a:cubicBezTo>
                      <a:pt x="168" y="106"/>
                      <a:pt x="183" y="124"/>
                      <a:pt x="189" y="162"/>
                    </a:cubicBezTo>
                    <a:cubicBezTo>
                      <a:pt x="192" y="194"/>
                      <a:pt x="192" y="226"/>
                      <a:pt x="182" y="259"/>
                    </a:cubicBezTo>
                    <a:cubicBezTo>
                      <a:pt x="179" y="288"/>
                      <a:pt x="172" y="311"/>
                      <a:pt x="166" y="340"/>
                    </a:cubicBezTo>
                    <a:cubicBezTo>
                      <a:pt x="163" y="388"/>
                      <a:pt x="166" y="437"/>
                      <a:pt x="208" y="469"/>
                    </a:cubicBezTo>
                    <a:cubicBezTo>
                      <a:pt x="243" y="500"/>
                      <a:pt x="293" y="511"/>
                      <a:pt x="347" y="511"/>
                    </a:cubicBezTo>
                    <a:cubicBezTo>
                      <a:pt x="430" y="511"/>
                      <a:pt x="522" y="486"/>
                      <a:pt x="581" y="466"/>
                    </a:cubicBezTo>
                    <a:cubicBezTo>
                      <a:pt x="661" y="442"/>
                      <a:pt x="638" y="340"/>
                      <a:pt x="574" y="340"/>
                    </a:cubicBezTo>
                    <a:cubicBezTo>
                      <a:pt x="568" y="340"/>
                      <a:pt x="561" y="341"/>
                      <a:pt x="555" y="343"/>
                    </a:cubicBezTo>
                    <a:cubicBezTo>
                      <a:pt x="501" y="364"/>
                      <a:pt x="441" y="382"/>
                      <a:pt x="381" y="382"/>
                    </a:cubicBezTo>
                    <a:cubicBezTo>
                      <a:pt x="376" y="382"/>
                      <a:pt x="372" y="382"/>
                      <a:pt x="367" y="382"/>
                    </a:cubicBezTo>
                    <a:cubicBezTo>
                      <a:pt x="279" y="375"/>
                      <a:pt x="292" y="356"/>
                      <a:pt x="302" y="278"/>
                    </a:cubicBezTo>
                    <a:cubicBezTo>
                      <a:pt x="309" y="204"/>
                      <a:pt x="309" y="123"/>
                      <a:pt x="257" y="58"/>
                    </a:cubicBezTo>
                    <a:cubicBezTo>
                      <a:pt x="226" y="19"/>
                      <a:pt x="178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6153491" y="4377964"/>
                <a:ext cx="72434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30" y="224"/>
                    </a:cubicBezTo>
                    <a:cubicBezTo>
                      <a:pt x="0" y="257"/>
                      <a:pt x="28" y="297"/>
                      <a:pt x="61" y="297"/>
                    </a:cubicBezTo>
                    <a:cubicBezTo>
                      <a:pt x="70" y="297"/>
                      <a:pt x="80" y="294"/>
                      <a:pt x="89" y="286"/>
                    </a:cubicBezTo>
                    <a:cubicBezTo>
                      <a:pt x="134" y="240"/>
                      <a:pt x="199" y="159"/>
                      <a:pt x="264" y="143"/>
                    </a:cubicBezTo>
                    <a:cubicBezTo>
                      <a:pt x="298" y="136"/>
                      <a:pt x="326" y="133"/>
                      <a:pt x="349" y="133"/>
                    </a:cubicBezTo>
                    <a:cubicBezTo>
                      <a:pt x="515" y="133"/>
                      <a:pt x="420" y="292"/>
                      <a:pt x="380" y="383"/>
                    </a:cubicBezTo>
                    <a:cubicBezTo>
                      <a:pt x="325" y="525"/>
                      <a:pt x="247" y="655"/>
                      <a:pt x="160" y="781"/>
                    </a:cubicBezTo>
                    <a:cubicBezTo>
                      <a:pt x="132" y="819"/>
                      <a:pt x="165" y="878"/>
                      <a:pt x="211" y="878"/>
                    </a:cubicBezTo>
                    <a:cubicBezTo>
                      <a:pt x="213" y="878"/>
                      <a:pt x="214" y="878"/>
                      <a:pt x="215" y="878"/>
                    </a:cubicBezTo>
                    <a:cubicBezTo>
                      <a:pt x="487" y="852"/>
                      <a:pt x="750" y="862"/>
                      <a:pt x="1022" y="856"/>
                    </a:cubicBezTo>
                    <a:cubicBezTo>
                      <a:pt x="1103" y="852"/>
                      <a:pt x="1099" y="742"/>
                      <a:pt x="1022" y="736"/>
                    </a:cubicBezTo>
                    <a:cubicBezTo>
                      <a:pt x="925" y="723"/>
                      <a:pt x="827" y="718"/>
                      <a:pt x="729" y="718"/>
                    </a:cubicBezTo>
                    <a:cubicBezTo>
                      <a:pt x="600" y="718"/>
                      <a:pt x="470" y="727"/>
                      <a:pt x="341" y="736"/>
                    </a:cubicBezTo>
                    <a:cubicBezTo>
                      <a:pt x="403" y="635"/>
                      <a:pt x="455" y="532"/>
                      <a:pt x="500" y="425"/>
                    </a:cubicBezTo>
                    <a:cubicBezTo>
                      <a:pt x="532" y="334"/>
                      <a:pt x="607" y="192"/>
                      <a:pt x="555" y="94"/>
                    </a:cubicBezTo>
                    <a:cubicBezTo>
                      <a:pt x="517" y="27"/>
                      <a:pt x="464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 rot="-1383256">
              <a:off x="6794592" y="667866"/>
              <a:ext cx="1205862" cy="356849"/>
              <a:chOff x="5813594" y="2813041"/>
              <a:chExt cx="591605" cy="175073"/>
            </a:xfrm>
          </p:grpSpPr>
          <p:sp>
            <p:nvSpPr>
              <p:cNvPr id="1048" name="Google Shape;1048;p9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3" name="Google Shape;1063;p9"/>
            <p:cNvGrpSpPr/>
            <p:nvPr/>
          </p:nvGrpSpPr>
          <p:grpSpPr>
            <a:xfrm rot="-3371107">
              <a:off x="852693" y="-21145"/>
              <a:ext cx="795409" cy="288911"/>
              <a:chOff x="3720033" y="657636"/>
              <a:chExt cx="380942" cy="138367"/>
            </a:xfrm>
          </p:grpSpPr>
          <p:sp>
            <p:nvSpPr>
              <p:cNvPr id="1064" name="Google Shape;1064;p9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0" name="Google Shape;1070;p9"/>
            <p:cNvGrpSpPr/>
            <p:nvPr/>
          </p:nvGrpSpPr>
          <p:grpSpPr>
            <a:xfrm rot="-1872959">
              <a:off x="8685486" y="1005056"/>
              <a:ext cx="677116" cy="330879"/>
              <a:chOff x="7053208" y="3451133"/>
              <a:chExt cx="306539" cy="149789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9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9"/>
            <p:cNvGrpSpPr/>
            <p:nvPr/>
          </p:nvGrpSpPr>
          <p:grpSpPr>
            <a:xfrm rot="-1237466">
              <a:off x="196537" y="-106571"/>
              <a:ext cx="714306" cy="332764"/>
              <a:chOff x="8025882" y="2821184"/>
              <a:chExt cx="340424" cy="158589"/>
            </a:xfrm>
          </p:grpSpPr>
          <p:sp>
            <p:nvSpPr>
              <p:cNvPr id="1081" name="Google Shape;1081;p9"/>
              <p:cNvSpPr/>
              <p:nvPr/>
            </p:nvSpPr>
            <p:spPr>
              <a:xfrm>
                <a:off x="8025882" y="2871420"/>
                <a:ext cx="56214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192" extrusionOk="0">
                    <a:moveTo>
                      <a:pt x="799" y="0"/>
                    </a:moveTo>
                    <a:cubicBezTo>
                      <a:pt x="790" y="0"/>
                      <a:pt x="781" y="4"/>
                      <a:pt x="774" y="13"/>
                    </a:cubicBezTo>
                    <a:cubicBezTo>
                      <a:pt x="709" y="94"/>
                      <a:pt x="648" y="178"/>
                      <a:pt x="586" y="259"/>
                    </a:cubicBezTo>
                    <a:cubicBezTo>
                      <a:pt x="554" y="304"/>
                      <a:pt x="495" y="366"/>
                      <a:pt x="453" y="431"/>
                    </a:cubicBezTo>
                    <a:cubicBezTo>
                      <a:pt x="408" y="382"/>
                      <a:pt x="359" y="340"/>
                      <a:pt x="317" y="291"/>
                    </a:cubicBezTo>
                    <a:cubicBezTo>
                      <a:pt x="236" y="210"/>
                      <a:pt x="158" y="126"/>
                      <a:pt x="77" y="45"/>
                    </a:cubicBezTo>
                    <a:cubicBezTo>
                      <a:pt x="69" y="37"/>
                      <a:pt x="60" y="33"/>
                      <a:pt x="51" y="33"/>
                    </a:cubicBezTo>
                    <a:cubicBezTo>
                      <a:pt x="23" y="33"/>
                      <a:pt x="1" y="70"/>
                      <a:pt x="26" y="97"/>
                    </a:cubicBezTo>
                    <a:cubicBezTo>
                      <a:pt x="94" y="181"/>
                      <a:pt x="165" y="262"/>
                      <a:pt x="239" y="343"/>
                    </a:cubicBezTo>
                    <a:cubicBezTo>
                      <a:pt x="294" y="408"/>
                      <a:pt x="350" y="483"/>
                      <a:pt x="405" y="544"/>
                    </a:cubicBezTo>
                    <a:cubicBezTo>
                      <a:pt x="401" y="615"/>
                      <a:pt x="437" y="706"/>
                      <a:pt x="450" y="774"/>
                    </a:cubicBezTo>
                    <a:cubicBezTo>
                      <a:pt x="473" y="901"/>
                      <a:pt x="499" y="1024"/>
                      <a:pt x="531" y="1147"/>
                    </a:cubicBezTo>
                    <a:cubicBezTo>
                      <a:pt x="539" y="1178"/>
                      <a:pt x="561" y="1191"/>
                      <a:pt x="584" y="1191"/>
                    </a:cubicBezTo>
                    <a:cubicBezTo>
                      <a:pt x="619" y="1191"/>
                      <a:pt x="655" y="1161"/>
                      <a:pt x="648" y="1114"/>
                    </a:cubicBezTo>
                    <a:cubicBezTo>
                      <a:pt x="625" y="949"/>
                      <a:pt x="534" y="755"/>
                      <a:pt x="537" y="586"/>
                    </a:cubicBezTo>
                    <a:lnTo>
                      <a:pt x="537" y="564"/>
                    </a:lnTo>
                    <a:cubicBezTo>
                      <a:pt x="547" y="564"/>
                      <a:pt x="547" y="560"/>
                      <a:pt x="547" y="551"/>
                    </a:cubicBezTo>
                    <a:cubicBezTo>
                      <a:pt x="576" y="382"/>
                      <a:pt x="755" y="198"/>
                      <a:pt x="839" y="61"/>
                    </a:cubicBezTo>
                    <a:cubicBezTo>
                      <a:pt x="856" y="35"/>
                      <a:pt x="827" y="0"/>
                      <a:pt x="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9"/>
              <p:cNvSpPr/>
              <p:nvPr/>
            </p:nvSpPr>
            <p:spPr>
              <a:xfrm>
                <a:off x="8072703" y="2920867"/>
                <a:ext cx="40190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37" extrusionOk="0">
                    <a:moveTo>
                      <a:pt x="52" y="0"/>
                    </a:moveTo>
                    <a:cubicBezTo>
                      <a:pt x="13" y="0"/>
                      <a:pt x="0" y="58"/>
                      <a:pt x="45" y="73"/>
                    </a:cubicBezTo>
                    <a:cubicBezTo>
                      <a:pt x="149" y="106"/>
                      <a:pt x="280" y="137"/>
                      <a:pt x="403" y="137"/>
                    </a:cubicBezTo>
                    <a:cubicBezTo>
                      <a:pt x="459" y="137"/>
                      <a:pt x="513" y="130"/>
                      <a:pt x="563" y="115"/>
                    </a:cubicBezTo>
                    <a:cubicBezTo>
                      <a:pt x="612" y="105"/>
                      <a:pt x="602" y="34"/>
                      <a:pt x="550" y="28"/>
                    </a:cubicBezTo>
                    <a:cubicBezTo>
                      <a:pt x="479" y="28"/>
                      <a:pt x="411" y="41"/>
                      <a:pt x="341" y="41"/>
                    </a:cubicBezTo>
                    <a:cubicBezTo>
                      <a:pt x="334" y="41"/>
                      <a:pt x="327" y="41"/>
                      <a:pt x="320" y="41"/>
                    </a:cubicBezTo>
                    <a:cubicBezTo>
                      <a:pt x="236" y="37"/>
                      <a:pt x="148" y="24"/>
                      <a:pt x="64" y="2"/>
                    </a:cubicBezTo>
                    <a:cubicBezTo>
                      <a:pt x="60" y="1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8069354" y="2907077"/>
                <a:ext cx="45050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8" extrusionOk="0">
                    <a:moveTo>
                      <a:pt x="32" y="1"/>
                    </a:moveTo>
                    <a:cubicBezTo>
                      <a:pt x="2" y="1"/>
                      <a:pt x="0" y="53"/>
                      <a:pt x="31" y="59"/>
                    </a:cubicBezTo>
                    <a:cubicBezTo>
                      <a:pt x="186" y="100"/>
                      <a:pt x="364" y="127"/>
                      <a:pt x="528" y="127"/>
                    </a:cubicBezTo>
                    <a:cubicBezTo>
                      <a:pt x="559" y="127"/>
                      <a:pt x="590" y="126"/>
                      <a:pt x="621" y="124"/>
                    </a:cubicBezTo>
                    <a:cubicBezTo>
                      <a:pt x="685" y="118"/>
                      <a:pt x="685" y="24"/>
                      <a:pt x="621" y="24"/>
                    </a:cubicBezTo>
                    <a:cubicBezTo>
                      <a:pt x="426" y="17"/>
                      <a:pt x="232" y="17"/>
                      <a:pt x="37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8122545" y="2887968"/>
                <a:ext cx="48793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86" extrusionOk="0">
                    <a:moveTo>
                      <a:pt x="427" y="0"/>
                    </a:moveTo>
                    <a:cubicBezTo>
                      <a:pt x="173" y="0"/>
                      <a:pt x="0" y="319"/>
                      <a:pt x="99" y="542"/>
                    </a:cubicBezTo>
                    <a:cubicBezTo>
                      <a:pt x="162" y="682"/>
                      <a:pt x="334" y="785"/>
                      <a:pt x="495" y="785"/>
                    </a:cubicBezTo>
                    <a:cubicBezTo>
                      <a:pt x="575" y="785"/>
                      <a:pt x="652" y="760"/>
                      <a:pt x="711" y="700"/>
                    </a:cubicBezTo>
                    <a:cubicBezTo>
                      <a:pt x="743" y="669"/>
                      <a:pt x="715" y="603"/>
                      <a:pt x="670" y="603"/>
                    </a:cubicBezTo>
                    <a:cubicBezTo>
                      <a:pt x="665" y="603"/>
                      <a:pt x="659" y="604"/>
                      <a:pt x="653" y="606"/>
                    </a:cubicBezTo>
                    <a:cubicBezTo>
                      <a:pt x="589" y="630"/>
                      <a:pt x="519" y="648"/>
                      <a:pt x="453" y="648"/>
                    </a:cubicBezTo>
                    <a:cubicBezTo>
                      <a:pt x="359" y="648"/>
                      <a:pt x="271" y="612"/>
                      <a:pt x="216" y="509"/>
                    </a:cubicBezTo>
                    <a:cubicBezTo>
                      <a:pt x="112" y="315"/>
                      <a:pt x="277" y="127"/>
                      <a:pt x="452" y="72"/>
                    </a:cubicBezTo>
                    <a:cubicBezTo>
                      <a:pt x="491" y="59"/>
                      <a:pt x="484" y="4"/>
                      <a:pt x="442" y="1"/>
                    </a:cubicBezTo>
                    <a:cubicBezTo>
                      <a:pt x="437" y="0"/>
                      <a:pt x="432" y="0"/>
                      <a:pt x="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9"/>
              <p:cNvSpPr/>
              <p:nvPr/>
            </p:nvSpPr>
            <p:spPr>
              <a:xfrm>
                <a:off x="8170088" y="2914695"/>
                <a:ext cx="29814" cy="39468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01" extrusionOk="0">
                    <a:moveTo>
                      <a:pt x="309" y="0"/>
                    </a:moveTo>
                    <a:cubicBezTo>
                      <a:pt x="286" y="0"/>
                      <a:pt x="265" y="13"/>
                      <a:pt x="259" y="41"/>
                    </a:cubicBezTo>
                    <a:cubicBezTo>
                      <a:pt x="250" y="70"/>
                      <a:pt x="243" y="105"/>
                      <a:pt x="214" y="122"/>
                    </a:cubicBezTo>
                    <a:cubicBezTo>
                      <a:pt x="201" y="130"/>
                      <a:pt x="182" y="135"/>
                      <a:pt x="162" y="135"/>
                    </a:cubicBezTo>
                    <a:cubicBezTo>
                      <a:pt x="127" y="135"/>
                      <a:pt x="92" y="117"/>
                      <a:pt x="107" y="67"/>
                    </a:cubicBezTo>
                    <a:cubicBezTo>
                      <a:pt x="117" y="38"/>
                      <a:pt x="96" y="20"/>
                      <a:pt x="73" y="20"/>
                    </a:cubicBezTo>
                    <a:cubicBezTo>
                      <a:pt x="58" y="20"/>
                      <a:pt x="42" y="29"/>
                      <a:pt x="36" y="47"/>
                    </a:cubicBezTo>
                    <a:cubicBezTo>
                      <a:pt x="0" y="131"/>
                      <a:pt x="65" y="229"/>
                      <a:pt x="152" y="245"/>
                    </a:cubicBezTo>
                    <a:cubicBezTo>
                      <a:pt x="163" y="247"/>
                      <a:pt x="173" y="248"/>
                      <a:pt x="183" y="248"/>
                    </a:cubicBezTo>
                    <a:cubicBezTo>
                      <a:pt x="228" y="248"/>
                      <a:pt x="266" y="226"/>
                      <a:pt x="298" y="199"/>
                    </a:cubicBezTo>
                    <a:cubicBezTo>
                      <a:pt x="324" y="306"/>
                      <a:pt x="324" y="413"/>
                      <a:pt x="308" y="523"/>
                    </a:cubicBezTo>
                    <a:cubicBezTo>
                      <a:pt x="300" y="570"/>
                      <a:pt x="338" y="600"/>
                      <a:pt x="373" y="600"/>
                    </a:cubicBezTo>
                    <a:cubicBezTo>
                      <a:pt x="396" y="600"/>
                      <a:pt x="418" y="587"/>
                      <a:pt x="425" y="556"/>
                    </a:cubicBezTo>
                    <a:cubicBezTo>
                      <a:pt x="454" y="381"/>
                      <a:pt x="437" y="209"/>
                      <a:pt x="373" y="41"/>
                    </a:cubicBezTo>
                    <a:cubicBezTo>
                      <a:pt x="361" y="15"/>
                      <a:pt x="334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9"/>
              <p:cNvSpPr/>
              <p:nvPr/>
            </p:nvSpPr>
            <p:spPr>
              <a:xfrm>
                <a:off x="8207519" y="2885604"/>
                <a:ext cx="35987" cy="5910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00" extrusionOk="0">
                    <a:moveTo>
                      <a:pt x="272" y="153"/>
                    </a:moveTo>
                    <a:cubicBezTo>
                      <a:pt x="290" y="153"/>
                      <a:pt x="309" y="158"/>
                      <a:pt x="331" y="169"/>
                    </a:cubicBezTo>
                    <a:cubicBezTo>
                      <a:pt x="392" y="199"/>
                      <a:pt x="408" y="224"/>
                      <a:pt x="389" y="296"/>
                    </a:cubicBezTo>
                    <a:cubicBezTo>
                      <a:pt x="357" y="399"/>
                      <a:pt x="234" y="445"/>
                      <a:pt x="136" y="467"/>
                    </a:cubicBezTo>
                    <a:cubicBezTo>
                      <a:pt x="133" y="403"/>
                      <a:pt x="133" y="338"/>
                      <a:pt x="153" y="273"/>
                    </a:cubicBezTo>
                    <a:cubicBezTo>
                      <a:pt x="175" y="206"/>
                      <a:pt x="214" y="153"/>
                      <a:pt x="272" y="153"/>
                    </a:cubicBezTo>
                    <a:close/>
                    <a:moveTo>
                      <a:pt x="306" y="0"/>
                    </a:moveTo>
                    <a:cubicBezTo>
                      <a:pt x="215" y="0"/>
                      <a:pt x="127" y="57"/>
                      <a:pt x="72" y="134"/>
                    </a:cubicBezTo>
                    <a:cubicBezTo>
                      <a:pt x="63" y="121"/>
                      <a:pt x="49" y="115"/>
                      <a:pt x="36" y="115"/>
                    </a:cubicBezTo>
                    <a:cubicBezTo>
                      <a:pt x="18" y="115"/>
                      <a:pt x="0" y="127"/>
                      <a:pt x="0" y="153"/>
                    </a:cubicBezTo>
                    <a:cubicBezTo>
                      <a:pt x="0" y="383"/>
                      <a:pt x="7" y="610"/>
                      <a:pt x="13" y="840"/>
                    </a:cubicBezTo>
                    <a:cubicBezTo>
                      <a:pt x="13" y="880"/>
                      <a:pt x="41" y="899"/>
                      <a:pt x="70" y="899"/>
                    </a:cubicBezTo>
                    <a:cubicBezTo>
                      <a:pt x="95" y="899"/>
                      <a:pt x="121" y="885"/>
                      <a:pt x="130" y="856"/>
                    </a:cubicBezTo>
                    <a:cubicBezTo>
                      <a:pt x="162" y="772"/>
                      <a:pt x="159" y="685"/>
                      <a:pt x="149" y="597"/>
                    </a:cubicBezTo>
                    <a:cubicBezTo>
                      <a:pt x="298" y="561"/>
                      <a:pt x="467" y="493"/>
                      <a:pt x="515" y="331"/>
                    </a:cubicBezTo>
                    <a:cubicBezTo>
                      <a:pt x="548" y="218"/>
                      <a:pt x="509" y="79"/>
                      <a:pt x="402" y="24"/>
                    </a:cubicBezTo>
                    <a:cubicBezTo>
                      <a:pt x="371" y="7"/>
                      <a:pt x="338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8251123" y="2904582"/>
                <a:ext cx="60022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02" extrusionOk="0">
                    <a:moveTo>
                      <a:pt x="52" y="0"/>
                    </a:moveTo>
                    <a:cubicBezTo>
                      <a:pt x="7" y="0"/>
                      <a:pt x="0" y="72"/>
                      <a:pt x="39" y="78"/>
                    </a:cubicBezTo>
                    <a:cubicBezTo>
                      <a:pt x="295" y="143"/>
                      <a:pt x="574" y="162"/>
                      <a:pt x="833" y="201"/>
                    </a:cubicBezTo>
                    <a:cubicBezTo>
                      <a:pt x="836" y="202"/>
                      <a:pt x="839" y="202"/>
                      <a:pt x="842" y="202"/>
                    </a:cubicBezTo>
                    <a:cubicBezTo>
                      <a:pt x="914" y="202"/>
                      <a:pt x="911" y="87"/>
                      <a:pt x="839" y="78"/>
                    </a:cubicBezTo>
                    <a:cubicBezTo>
                      <a:pt x="577" y="49"/>
                      <a:pt x="311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8254472" y="2839702"/>
                <a:ext cx="49909" cy="5654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61" extrusionOk="0">
                    <a:moveTo>
                      <a:pt x="691" y="0"/>
                    </a:moveTo>
                    <a:cubicBezTo>
                      <a:pt x="674" y="0"/>
                      <a:pt x="657" y="9"/>
                      <a:pt x="646" y="29"/>
                    </a:cubicBezTo>
                    <a:cubicBezTo>
                      <a:pt x="545" y="233"/>
                      <a:pt x="474" y="454"/>
                      <a:pt x="390" y="671"/>
                    </a:cubicBezTo>
                    <a:cubicBezTo>
                      <a:pt x="277" y="483"/>
                      <a:pt x="176" y="289"/>
                      <a:pt x="79" y="94"/>
                    </a:cubicBezTo>
                    <a:cubicBezTo>
                      <a:pt x="72" y="82"/>
                      <a:pt x="60" y="77"/>
                      <a:pt x="48" y="77"/>
                    </a:cubicBezTo>
                    <a:cubicBezTo>
                      <a:pt x="24" y="77"/>
                      <a:pt x="0" y="96"/>
                      <a:pt x="11" y="123"/>
                    </a:cubicBezTo>
                    <a:cubicBezTo>
                      <a:pt x="102" y="370"/>
                      <a:pt x="228" y="600"/>
                      <a:pt x="354" y="833"/>
                    </a:cubicBezTo>
                    <a:cubicBezTo>
                      <a:pt x="364" y="851"/>
                      <a:pt x="386" y="861"/>
                      <a:pt x="408" y="861"/>
                    </a:cubicBezTo>
                    <a:cubicBezTo>
                      <a:pt x="428" y="861"/>
                      <a:pt x="449" y="852"/>
                      <a:pt x="458" y="833"/>
                    </a:cubicBezTo>
                    <a:cubicBezTo>
                      <a:pt x="568" y="596"/>
                      <a:pt x="704" y="331"/>
                      <a:pt x="753" y="75"/>
                    </a:cubicBezTo>
                    <a:cubicBezTo>
                      <a:pt x="759" y="34"/>
                      <a:pt x="724" y="0"/>
                      <a:pt x="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9"/>
              <p:cNvSpPr/>
              <p:nvPr/>
            </p:nvSpPr>
            <p:spPr>
              <a:xfrm>
                <a:off x="8305364" y="2821184"/>
                <a:ext cx="33032" cy="407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1" extrusionOk="0">
                    <a:moveTo>
                      <a:pt x="185" y="1"/>
                    </a:moveTo>
                    <a:cubicBezTo>
                      <a:pt x="131" y="1"/>
                      <a:pt x="80" y="27"/>
                      <a:pt x="65" y="88"/>
                    </a:cubicBezTo>
                    <a:cubicBezTo>
                      <a:pt x="57" y="121"/>
                      <a:pt x="88" y="149"/>
                      <a:pt x="116" y="149"/>
                    </a:cubicBezTo>
                    <a:cubicBezTo>
                      <a:pt x="129" y="149"/>
                      <a:pt x="142" y="142"/>
                      <a:pt x="150" y="127"/>
                    </a:cubicBezTo>
                    <a:cubicBezTo>
                      <a:pt x="157" y="109"/>
                      <a:pt x="171" y="101"/>
                      <a:pt x="185" y="101"/>
                    </a:cubicBezTo>
                    <a:cubicBezTo>
                      <a:pt x="207" y="101"/>
                      <a:pt x="230" y="120"/>
                      <a:pt x="234" y="149"/>
                    </a:cubicBezTo>
                    <a:cubicBezTo>
                      <a:pt x="237" y="195"/>
                      <a:pt x="201" y="240"/>
                      <a:pt x="172" y="266"/>
                    </a:cubicBezTo>
                    <a:cubicBezTo>
                      <a:pt x="124" y="315"/>
                      <a:pt x="69" y="357"/>
                      <a:pt x="23" y="409"/>
                    </a:cubicBezTo>
                    <a:cubicBezTo>
                      <a:pt x="0" y="438"/>
                      <a:pt x="0" y="483"/>
                      <a:pt x="36" y="506"/>
                    </a:cubicBezTo>
                    <a:cubicBezTo>
                      <a:pt x="141" y="566"/>
                      <a:pt x="263" y="620"/>
                      <a:pt x="386" y="620"/>
                    </a:cubicBezTo>
                    <a:cubicBezTo>
                      <a:pt x="396" y="620"/>
                      <a:pt x="405" y="620"/>
                      <a:pt x="415" y="619"/>
                    </a:cubicBezTo>
                    <a:cubicBezTo>
                      <a:pt x="483" y="616"/>
                      <a:pt x="503" y="515"/>
                      <a:pt x="435" y="499"/>
                    </a:cubicBezTo>
                    <a:cubicBezTo>
                      <a:pt x="341" y="483"/>
                      <a:pt x="256" y="467"/>
                      <a:pt x="169" y="434"/>
                    </a:cubicBezTo>
                    <a:cubicBezTo>
                      <a:pt x="273" y="337"/>
                      <a:pt x="409" y="217"/>
                      <a:pt x="324" y="72"/>
                    </a:cubicBezTo>
                    <a:cubicBezTo>
                      <a:pt x="296" y="27"/>
                      <a:pt x="239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9"/>
              <p:cNvSpPr/>
              <p:nvPr/>
            </p:nvSpPr>
            <p:spPr>
              <a:xfrm>
                <a:off x="8256836" y="2927171"/>
                <a:ext cx="58840" cy="526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01" extrusionOk="0">
                    <a:moveTo>
                      <a:pt x="237" y="1"/>
                    </a:moveTo>
                    <a:cubicBezTo>
                      <a:pt x="160" y="1"/>
                      <a:pt x="86" y="45"/>
                      <a:pt x="66" y="139"/>
                    </a:cubicBezTo>
                    <a:cubicBezTo>
                      <a:pt x="62" y="166"/>
                      <a:pt x="84" y="184"/>
                      <a:pt x="105" y="184"/>
                    </a:cubicBezTo>
                    <a:cubicBezTo>
                      <a:pt x="120" y="184"/>
                      <a:pt x="134" y="176"/>
                      <a:pt x="140" y="158"/>
                    </a:cubicBezTo>
                    <a:cubicBezTo>
                      <a:pt x="156" y="105"/>
                      <a:pt x="183" y="85"/>
                      <a:pt x="212" y="85"/>
                    </a:cubicBezTo>
                    <a:cubicBezTo>
                      <a:pt x="276" y="85"/>
                      <a:pt x="350" y="181"/>
                      <a:pt x="348" y="236"/>
                    </a:cubicBezTo>
                    <a:cubicBezTo>
                      <a:pt x="348" y="304"/>
                      <a:pt x="302" y="369"/>
                      <a:pt x="260" y="418"/>
                    </a:cubicBezTo>
                    <a:cubicBezTo>
                      <a:pt x="195" y="495"/>
                      <a:pt x="114" y="557"/>
                      <a:pt x="46" y="625"/>
                    </a:cubicBezTo>
                    <a:cubicBezTo>
                      <a:pt x="1" y="670"/>
                      <a:pt x="40" y="732"/>
                      <a:pt x="92" y="735"/>
                    </a:cubicBezTo>
                    <a:cubicBezTo>
                      <a:pt x="270" y="758"/>
                      <a:pt x="448" y="790"/>
                      <a:pt x="629" y="800"/>
                    </a:cubicBezTo>
                    <a:cubicBezTo>
                      <a:pt x="638" y="800"/>
                      <a:pt x="646" y="800"/>
                      <a:pt x="654" y="800"/>
                    </a:cubicBezTo>
                    <a:cubicBezTo>
                      <a:pt x="743" y="800"/>
                      <a:pt x="828" y="782"/>
                      <a:pt x="869" y="693"/>
                    </a:cubicBezTo>
                    <a:cubicBezTo>
                      <a:pt x="896" y="646"/>
                      <a:pt x="856" y="601"/>
                      <a:pt x="813" y="601"/>
                    </a:cubicBezTo>
                    <a:cubicBezTo>
                      <a:pt x="793" y="601"/>
                      <a:pt x="773" y="611"/>
                      <a:pt x="759" y="635"/>
                    </a:cubicBezTo>
                    <a:cubicBezTo>
                      <a:pt x="740" y="666"/>
                      <a:pt x="697" y="676"/>
                      <a:pt x="647" y="676"/>
                    </a:cubicBezTo>
                    <a:cubicBezTo>
                      <a:pt x="568" y="676"/>
                      <a:pt x="472" y="650"/>
                      <a:pt x="432" y="644"/>
                    </a:cubicBezTo>
                    <a:cubicBezTo>
                      <a:pt x="364" y="638"/>
                      <a:pt x="299" y="628"/>
                      <a:pt x="228" y="622"/>
                    </a:cubicBezTo>
                    <a:cubicBezTo>
                      <a:pt x="370" y="476"/>
                      <a:pt x="542" y="304"/>
                      <a:pt x="419" y="103"/>
                    </a:cubicBezTo>
                    <a:cubicBezTo>
                      <a:pt x="379" y="36"/>
                      <a:pt x="307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9"/>
              <p:cNvSpPr/>
              <p:nvPr/>
            </p:nvSpPr>
            <p:spPr>
              <a:xfrm>
                <a:off x="8313048" y="2875951"/>
                <a:ext cx="53258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35" extrusionOk="0">
                    <a:moveTo>
                      <a:pt x="481" y="1"/>
                    </a:moveTo>
                    <a:cubicBezTo>
                      <a:pt x="364" y="1"/>
                      <a:pt x="250" y="33"/>
                      <a:pt x="156" y="106"/>
                    </a:cubicBezTo>
                    <a:cubicBezTo>
                      <a:pt x="78" y="161"/>
                      <a:pt x="0" y="252"/>
                      <a:pt x="65" y="349"/>
                    </a:cubicBezTo>
                    <a:cubicBezTo>
                      <a:pt x="149" y="478"/>
                      <a:pt x="369" y="440"/>
                      <a:pt x="496" y="485"/>
                    </a:cubicBezTo>
                    <a:cubicBezTo>
                      <a:pt x="593" y="524"/>
                      <a:pt x="645" y="566"/>
                      <a:pt x="635" y="676"/>
                    </a:cubicBezTo>
                    <a:cubicBezTo>
                      <a:pt x="629" y="776"/>
                      <a:pt x="577" y="838"/>
                      <a:pt x="473" y="864"/>
                    </a:cubicBezTo>
                    <a:cubicBezTo>
                      <a:pt x="376" y="887"/>
                      <a:pt x="305" y="864"/>
                      <a:pt x="214" y="912"/>
                    </a:cubicBezTo>
                    <a:cubicBezTo>
                      <a:pt x="153" y="946"/>
                      <a:pt x="191" y="1035"/>
                      <a:pt x="250" y="1035"/>
                    </a:cubicBezTo>
                    <a:cubicBezTo>
                      <a:pt x="260" y="1035"/>
                      <a:pt x="271" y="1032"/>
                      <a:pt x="282" y="1026"/>
                    </a:cubicBezTo>
                    <a:cubicBezTo>
                      <a:pt x="360" y="981"/>
                      <a:pt x="473" y="1003"/>
                      <a:pt x="557" y="971"/>
                    </a:cubicBezTo>
                    <a:cubicBezTo>
                      <a:pt x="616" y="951"/>
                      <a:pt x="667" y="916"/>
                      <a:pt x="710" y="870"/>
                    </a:cubicBezTo>
                    <a:cubicBezTo>
                      <a:pt x="778" y="789"/>
                      <a:pt x="810" y="679"/>
                      <a:pt x="771" y="576"/>
                    </a:cubicBezTo>
                    <a:cubicBezTo>
                      <a:pt x="726" y="459"/>
                      <a:pt x="612" y="388"/>
                      <a:pt x="499" y="355"/>
                    </a:cubicBezTo>
                    <a:cubicBezTo>
                      <a:pt x="454" y="346"/>
                      <a:pt x="405" y="336"/>
                      <a:pt x="356" y="333"/>
                    </a:cubicBezTo>
                    <a:cubicBezTo>
                      <a:pt x="269" y="320"/>
                      <a:pt x="240" y="349"/>
                      <a:pt x="246" y="239"/>
                    </a:cubicBezTo>
                    <a:cubicBezTo>
                      <a:pt x="253" y="141"/>
                      <a:pt x="295" y="125"/>
                      <a:pt x="389" y="96"/>
                    </a:cubicBezTo>
                    <a:cubicBezTo>
                      <a:pt x="437" y="82"/>
                      <a:pt x="487" y="78"/>
                      <a:pt x="536" y="78"/>
                    </a:cubicBezTo>
                    <a:cubicBezTo>
                      <a:pt x="556" y="78"/>
                      <a:pt x="576" y="79"/>
                      <a:pt x="596" y="80"/>
                    </a:cubicBezTo>
                    <a:cubicBezTo>
                      <a:pt x="597" y="80"/>
                      <a:pt x="598" y="80"/>
                      <a:pt x="599" y="80"/>
                    </a:cubicBezTo>
                    <a:cubicBezTo>
                      <a:pt x="636" y="80"/>
                      <a:pt x="644" y="15"/>
                      <a:pt x="603" y="12"/>
                    </a:cubicBezTo>
                    <a:cubicBezTo>
                      <a:pt x="562" y="4"/>
                      <a:pt x="521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9"/>
            <p:cNvGrpSpPr/>
            <p:nvPr/>
          </p:nvGrpSpPr>
          <p:grpSpPr>
            <a:xfrm rot="1974685">
              <a:off x="6683062" y="3805175"/>
              <a:ext cx="1187875" cy="262190"/>
              <a:chOff x="7968422" y="675563"/>
              <a:chExt cx="462304" cy="102049"/>
            </a:xfrm>
          </p:grpSpPr>
          <p:sp>
            <p:nvSpPr>
              <p:cNvPr id="1093" name="Google Shape;1093;p9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9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9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9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9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9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9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9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9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9"/>
            <p:cNvGrpSpPr/>
            <p:nvPr/>
          </p:nvGrpSpPr>
          <p:grpSpPr>
            <a:xfrm rot="-4946701">
              <a:off x="-238012" y="4766590"/>
              <a:ext cx="979619" cy="216229"/>
              <a:chOff x="7968422" y="675563"/>
              <a:chExt cx="462304" cy="102049"/>
            </a:xfrm>
          </p:grpSpPr>
          <p:sp>
            <p:nvSpPr>
              <p:cNvPr id="1107" name="Google Shape;1107;p9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9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9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9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9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9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9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9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9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9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9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9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9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0" name="Google Shape;1120;p9"/>
            <p:cNvGrpSpPr/>
            <p:nvPr/>
          </p:nvGrpSpPr>
          <p:grpSpPr>
            <a:xfrm rot="-2124154">
              <a:off x="1673910" y="4739939"/>
              <a:ext cx="461594" cy="269559"/>
              <a:chOff x="5999959" y="663349"/>
              <a:chExt cx="216246" cy="126280"/>
            </a:xfrm>
          </p:grpSpPr>
          <p:sp>
            <p:nvSpPr>
              <p:cNvPr id="1121" name="Google Shape;1121;p9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9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9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9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9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9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9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9"/>
            <p:cNvGrpSpPr/>
            <p:nvPr/>
          </p:nvGrpSpPr>
          <p:grpSpPr>
            <a:xfrm>
              <a:off x="-585943" y="-287493"/>
              <a:ext cx="10275554" cy="5770319"/>
              <a:chOff x="-585943" y="-287493"/>
              <a:chExt cx="10275554" cy="5770319"/>
            </a:xfrm>
          </p:grpSpPr>
          <p:grpSp>
            <p:nvGrpSpPr>
              <p:cNvPr id="1129" name="Google Shape;1129;p9"/>
              <p:cNvGrpSpPr/>
              <p:nvPr/>
            </p:nvGrpSpPr>
            <p:grpSpPr>
              <a:xfrm rot="720474">
                <a:off x="7689934" y="1282456"/>
                <a:ext cx="1160214" cy="655733"/>
                <a:chOff x="4710963" y="556836"/>
                <a:chExt cx="599550" cy="338855"/>
              </a:xfrm>
            </p:grpSpPr>
            <p:sp>
              <p:nvSpPr>
                <p:cNvPr id="1130" name="Google Shape;1130;p9"/>
                <p:cNvSpPr/>
                <p:nvPr/>
              </p:nvSpPr>
              <p:spPr>
                <a:xfrm>
                  <a:off x="4771180" y="608845"/>
                  <a:ext cx="491277" cy="286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1" h="4368" extrusionOk="0">
                      <a:moveTo>
                        <a:pt x="3723" y="307"/>
                      </a:moveTo>
                      <a:lnTo>
                        <a:pt x="3723" y="307"/>
                      </a:lnTo>
                      <a:cubicBezTo>
                        <a:pt x="3690" y="602"/>
                        <a:pt x="3661" y="903"/>
                        <a:pt x="3635" y="1204"/>
                      </a:cubicBezTo>
                      <a:cubicBezTo>
                        <a:pt x="3441" y="1168"/>
                        <a:pt x="3253" y="1068"/>
                        <a:pt x="3078" y="919"/>
                      </a:cubicBezTo>
                      <a:cubicBezTo>
                        <a:pt x="3292" y="712"/>
                        <a:pt x="3506" y="508"/>
                        <a:pt x="3723" y="307"/>
                      </a:cubicBezTo>
                      <a:close/>
                      <a:moveTo>
                        <a:pt x="3813" y="248"/>
                      </a:moveTo>
                      <a:cubicBezTo>
                        <a:pt x="3985" y="508"/>
                        <a:pt x="4173" y="760"/>
                        <a:pt x="4364" y="1007"/>
                      </a:cubicBezTo>
                      <a:cubicBezTo>
                        <a:pt x="4178" y="1152"/>
                        <a:pt x="3979" y="1217"/>
                        <a:pt x="3788" y="1217"/>
                      </a:cubicBezTo>
                      <a:cubicBezTo>
                        <a:pt x="3784" y="1217"/>
                        <a:pt x="3779" y="1217"/>
                        <a:pt x="3775" y="1217"/>
                      </a:cubicBezTo>
                      <a:cubicBezTo>
                        <a:pt x="3791" y="893"/>
                        <a:pt x="3804" y="572"/>
                        <a:pt x="3813" y="248"/>
                      </a:cubicBezTo>
                      <a:close/>
                      <a:moveTo>
                        <a:pt x="3901" y="148"/>
                      </a:moveTo>
                      <a:cubicBezTo>
                        <a:pt x="4957" y="213"/>
                        <a:pt x="5994" y="527"/>
                        <a:pt x="6625" y="1428"/>
                      </a:cubicBezTo>
                      <a:cubicBezTo>
                        <a:pt x="7092" y="2089"/>
                        <a:pt x="7225" y="2808"/>
                        <a:pt x="7270" y="3563"/>
                      </a:cubicBezTo>
                      <a:cubicBezTo>
                        <a:pt x="7267" y="3563"/>
                        <a:pt x="7264" y="3569"/>
                        <a:pt x="7257" y="3575"/>
                      </a:cubicBezTo>
                      <a:cubicBezTo>
                        <a:pt x="7193" y="3509"/>
                        <a:pt x="7104" y="3442"/>
                        <a:pt x="7104" y="3442"/>
                      </a:cubicBezTo>
                      <a:lnTo>
                        <a:pt x="7104" y="3442"/>
                      </a:lnTo>
                      <a:cubicBezTo>
                        <a:pt x="7104" y="3442"/>
                        <a:pt x="7104" y="3442"/>
                        <a:pt x="7105" y="3443"/>
                      </a:cubicBezTo>
                      <a:cubicBezTo>
                        <a:pt x="7043" y="3401"/>
                        <a:pt x="6978" y="3355"/>
                        <a:pt x="6917" y="3310"/>
                      </a:cubicBezTo>
                      <a:cubicBezTo>
                        <a:pt x="6723" y="3164"/>
                        <a:pt x="6528" y="3018"/>
                        <a:pt x="6344" y="2863"/>
                      </a:cubicBezTo>
                      <a:cubicBezTo>
                        <a:pt x="6036" y="2607"/>
                        <a:pt x="5734" y="2335"/>
                        <a:pt x="5453" y="2053"/>
                      </a:cubicBezTo>
                      <a:cubicBezTo>
                        <a:pt x="4870" y="1470"/>
                        <a:pt x="4351" y="828"/>
                        <a:pt x="3885" y="148"/>
                      </a:cubicBezTo>
                      <a:close/>
                      <a:moveTo>
                        <a:pt x="3593" y="140"/>
                      </a:moveTo>
                      <a:cubicBezTo>
                        <a:pt x="3638" y="140"/>
                        <a:pt x="3682" y="140"/>
                        <a:pt x="3726" y="142"/>
                      </a:cubicBezTo>
                      <a:cubicBezTo>
                        <a:pt x="2537" y="1259"/>
                        <a:pt x="1358" y="2400"/>
                        <a:pt x="260" y="3614"/>
                      </a:cubicBezTo>
                      <a:cubicBezTo>
                        <a:pt x="318" y="2678"/>
                        <a:pt x="480" y="1781"/>
                        <a:pt x="1173" y="1052"/>
                      </a:cubicBezTo>
                      <a:cubicBezTo>
                        <a:pt x="1800" y="391"/>
                        <a:pt x="2705" y="140"/>
                        <a:pt x="3593" y="140"/>
                      </a:cubicBezTo>
                      <a:close/>
                      <a:moveTo>
                        <a:pt x="4422" y="1087"/>
                      </a:moveTo>
                      <a:cubicBezTo>
                        <a:pt x="4763" y="1518"/>
                        <a:pt x="5132" y="1923"/>
                        <a:pt x="5524" y="2302"/>
                      </a:cubicBezTo>
                      <a:cubicBezTo>
                        <a:pt x="5858" y="2623"/>
                        <a:pt x="6201" y="2921"/>
                        <a:pt x="6567" y="3206"/>
                      </a:cubicBezTo>
                      <a:cubicBezTo>
                        <a:pt x="6719" y="3326"/>
                        <a:pt x="6878" y="3446"/>
                        <a:pt x="7040" y="3559"/>
                      </a:cubicBezTo>
                      <a:cubicBezTo>
                        <a:pt x="7072" y="3582"/>
                        <a:pt x="7105" y="3608"/>
                        <a:pt x="7134" y="3631"/>
                      </a:cubicBezTo>
                      <a:cubicBezTo>
                        <a:pt x="6301" y="3666"/>
                        <a:pt x="5469" y="3699"/>
                        <a:pt x="4633" y="3712"/>
                      </a:cubicBezTo>
                      <a:lnTo>
                        <a:pt x="4633" y="3708"/>
                      </a:lnTo>
                      <a:cubicBezTo>
                        <a:pt x="4510" y="3316"/>
                        <a:pt x="4079" y="2966"/>
                        <a:pt x="3655" y="2966"/>
                      </a:cubicBezTo>
                      <a:cubicBezTo>
                        <a:pt x="3700" y="2419"/>
                        <a:pt x="3739" y="1875"/>
                        <a:pt x="3768" y="1324"/>
                      </a:cubicBezTo>
                      <a:cubicBezTo>
                        <a:pt x="4001" y="1324"/>
                        <a:pt x="4238" y="1237"/>
                        <a:pt x="4422" y="1087"/>
                      </a:cubicBezTo>
                      <a:close/>
                      <a:moveTo>
                        <a:pt x="3039" y="955"/>
                      </a:moveTo>
                      <a:cubicBezTo>
                        <a:pt x="3182" y="1165"/>
                        <a:pt x="3396" y="1279"/>
                        <a:pt x="3626" y="1311"/>
                      </a:cubicBezTo>
                      <a:cubicBezTo>
                        <a:pt x="3557" y="2105"/>
                        <a:pt x="3512" y="2905"/>
                        <a:pt x="3473" y="3699"/>
                      </a:cubicBezTo>
                      <a:cubicBezTo>
                        <a:pt x="3473" y="3708"/>
                        <a:pt x="3473" y="3712"/>
                        <a:pt x="3476" y="3721"/>
                      </a:cubicBezTo>
                      <a:cubicBezTo>
                        <a:pt x="2424" y="3712"/>
                        <a:pt x="1374" y="3673"/>
                        <a:pt x="321" y="3650"/>
                      </a:cubicBezTo>
                      <a:cubicBezTo>
                        <a:pt x="1225" y="2749"/>
                        <a:pt x="2119" y="1842"/>
                        <a:pt x="3039" y="955"/>
                      </a:cubicBezTo>
                      <a:close/>
                      <a:moveTo>
                        <a:pt x="3651" y="3031"/>
                      </a:moveTo>
                      <a:cubicBezTo>
                        <a:pt x="4060" y="3122"/>
                        <a:pt x="4354" y="3316"/>
                        <a:pt x="4542" y="3712"/>
                      </a:cubicBezTo>
                      <a:cubicBezTo>
                        <a:pt x="4290" y="3721"/>
                        <a:pt x="4043" y="3721"/>
                        <a:pt x="3791" y="3721"/>
                      </a:cubicBezTo>
                      <a:lnTo>
                        <a:pt x="3590" y="3721"/>
                      </a:lnTo>
                      <a:cubicBezTo>
                        <a:pt x="3593" y="3715"/>
                        <a:pt x="3593" y="3708"/>
                        <a:pt x="3593" y="3699"/>
                      </a:cubicBezTo>
                      <a:cubicBezTo>
                        <a:pt x="3613" y="3478"/>
                        <a:pt x="3629" y="3255"/>
                        <a:pt x="3651" y="3031"/>
                      </a:cubicBezTo>
                      <a:close/>
                      <a:moveTo>
                        <a:pt x="3655" y="1"/>
                      </a:moveTo>
                      <a:cubicBezTo>
                        <a:pt x="2555" y="1"/>
                        <a:pt x="1466" y="376"/>
                        <a:pt x="810" y="1298"/>
                      </a:cubicBezTo>
                      <a:cubicBezTo>
                        <a:pt x="227" y="2118"/>
                        <a:pt x="0" y="3261"/>
                        <a:pt x="179" y="4246"/>
                      </a:cubicBezTo>
                      <a:cubicBezTo>
                        <a:pt x="182" y="4261"/>
                        <a:pt x="194" y="4267"/>
                        <a:pt x="206" y="4267"/>
                      </a:cubicBezTo>
                      <a:cubicBezTo>
                        <a:pt x="221" y="4267"/>
                        <a:pt x="237" y="4257"/>
                        <a:pt x="237" y="4240"/>
                      </a:cubicBezTo>
                      <a:cubicBezTo>
                        <a:pt x="243" y="4068"/>
                        <a:pt x="250" y="3903"/>
                        <a:pt x="260" y="3731"/>
                      </a:cubicBezTo>
                      <a:cubicBezTo>
                        <a:pt x="1395" y="3834"/>
                        <a:pt x="2546" y="3877"/>
                        <a:pt x="3697" y="3877"/>
                      </a:cubicBezTo>
                      <a:cubicBezTo>
                        <a:pt x="4902" y="3877"/>
                        <a:pt x="6107" y="3830"/>
                        <a:pt x="7296" y="3754"/>
                      </a:cubicBezTo>
                      <a:cubicBezTo>
                        <a:pt x="7302" y="3935"/>
                        <a:pt x="7306" y="4116"/>
                        <a:pt x="7312" y="4304"/>
                      </a:cubicBezTo>
                      <a:cubicBezTo>
                        <a:pt x="7312" y="4346"/>
                        <a:pt x="7345" y="4368"/>
                        <a:pt x="7379" y="4368"/>
                      </a:cubicBezTo>
                      <a:cubicBezTo>
                        <a:pt x="7412" y="4368"/>
                        <a:pt x="7445" y="4346"/>
                        <a:pt x="7445" y="4304"/>
                      </a:cubicBezTo>
                      <a:cubicBezTo>
                        <a:pt x="7442" y="4113"/>
                        <a:pt x="7435" y="3925"/>
                        <a:pt x="7429" y="3741"/>
                      </a:cubicBezTo>
                      <a:cubicBezTo>
                        <a:pt x="7481" y="3724"/>
                        <a:pt x="7481" y="3627"/>
                        <a:pt x="7416" y="3618"/>
                      </a:cubicBezTo>
                      <a:cubicBezTo>
                        <a:pt x="7383" y="3002"/>
                        <a:pt x="7302" y="2409"/>
                        <a:pt x="7021" y="1826"/>
                      </a:cubicBezTo>
                      <a:cubicBezTo>
                        <a:pt x="6674" y="1117"/>
                        <a:pt x="6104" y="556"/>
                        <a:pt x="5359" y="294"/>
                      </a:cubicBezTo>
                      <a:cubicBezTo>
                        <a:pt x="4830" y="107"/>
                        <a:pt x="4241" y="1"/>
                        <a:pt x="3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9"/>
                <p:cNvSpPr/>
                <p:nvPr/>
              </p:nvSpPr>
              <p:spPr>
                <a:xfrm>
                  <a:off x="4710963" y="837171"/>
                  <a:ext cx="32835" cy="4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757" extrusionOk="0">
                      <a:moveTo>
                        <a:pt x="224" y="179"/>
                      </a:moveTo>
                      <a:cubicBezTo>
                        <a:pt x="253" y="270"/>
                        <a:pt x="282" y="364"/>
                        <a:pt x="315" y="455"/>
                      </a:cubicBezTo>
                      <a:cubicBezTo>
                        <a:pt x="260" y="455"/>
                        <a:pt x="205" y="461"/>
                        <a:pt x="153" y="471"/>
                      </a:cubicBezTo>
                      <a:cubicBezTo>
                        <a:pt x="156" y="448"/>
                        <a:pt x="163" y="429"/>
                        <a:pt x="169" y="413"/>
                      </a:cubicBezTo>
                      <a:cubicBezTo>
                        <a:pt x="182" y="361"/>
                        <a:pt x="195" y="251"/>
                        <a:pt x="224" y="179"/>
                      </a:cubicBezTo>
                      <a:close/>
                      <a:moveTo>
                        <a:pt x="241" y="0"/>
                      </a:moveTo>
                      <a:cubicBezTo>
                        <a:pt x="233" y="0"/>
                        <a:pt x="223" y="2"/>
                        <a:pt x="214" y="8"/>
                      </a:cubicBezTo>
                      <a:cubicBezTo>
                        <a:pt x="117" y="69"/>
                        <a:pt x="114" y="179"/>
                        <a:pt x="88" y="283"/>
                      </a:cubicBezTo>
                      <a:cubicBezTo>
                        <a:pt x="75" y="348"/>
                        <a:pt x="59" y="416"/>
                        <a:pt x="43" y="487"/>
                      </a:cubicBezTo>
                      <a:lnTo>
                        <a:pt x="33" y="487"/>
                      </a:lnTo>
                      <a:cubicBezTo>
                        <a:pt x="1" y="490"/>
                        <a:pt x="4" y="539"/>
                        <a:pt x="33" y="546"/>
                      </a:cubicBezTo>
                      <a:cubicBezTo>
                        <a:pt x="20" y="607"/>
                        <a:pt x="10" y="665"/>
                        <a:pt x="7" y="724"/>
                      </a:cubicBezTo>
                      <a:cubicBezTo>
                        <a:pt x="5" y="746"/>
                        <a:pt x="20" y="757"/>
                        <a:pt x="36" y="757"/>
                      </a:cubicBezTo>
                      <a:cubicBezTo>
                        <a:pt x="51" y="757"/>
                        <a:pt x="66" y="749"/>
                        <a:pt x="72" y="733"/>
                      </a:cubicBezTo>
                      <a:cubicBezTo>
                        <a:pt x="98" y="672"/>
                        <a:pt x="114" y="610"/>
                        <a:pt x="127" y="546"/>
                      </a:cubicBezTo>
                      <a:cubicBezTo>
                        <a:pt x="198" y="546"/>
                        <a:pt x="270" y="546"/>
                        <a:pt x="341" y="539"/>
                      </a:cubicBezTo>
                      <a:cubicBezTo>
                        <a:pt x="357" y="584"/>
                        <a:pt x="376" y="633"/>
                        <a:pt x="396" y="672"/>
                      </a:cubicBezTo>
                      <a:cubicBezTo>
                        <a:pt x="407" y="693"/>
                        <a:pt x="424" y="701"/>
                        <a:pt x="441" y="701"/>
                      </a:cubicBezTo>
                      <a:cubicBezTo>
                        <a:pt x="470" y="701"/>
                        <a:pt x="499" y="673"/>
                        <a:pt x="493" y="639"/>
                      </a:cubicBezTo>
                      <a:cubicBezTo>
                        <a:pt x="451" y="439"/>
                        <a:pt x="363" y="238"/>
                        <a:pt x="295" y="40"/>
                      </a:cubicBezTo>
                      <a:cubicBezTo>
                        <a:pt x="286" y="17"/>
                        <a:pt x="265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9"/>
                <p:cNvSpPr/>
                <p:nvPr/>
              </p:nvSpPr>
              <p:spPr>
                <a:xfrm>
                  <a:off x="5018354" y="556836"/>
                  <a:ext cx="37104" cy="3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29" extrusionOk="0">
                      <a:moveTo>
                        <a:pt x="271" y="1"/>
                      </a:moveTo>
                      <a:cubicBezTo>
                        <a:pt x="131" y="1"/>
                        <a:pt x="0" y="163"/>
                        <a:pt x="23" y="295"/>
                      </a:cubicBezTo>
                      <a:cubicBezTo>
                        <a:pt x="47" y="457"/>
                        <a:pt x="170" y="529"/>
                        <a:pt x="304" y="529"/>
                      </a:cubicBezTo>
                      <a:cubicBezTo>
                        <a:pt x="377" y="529"/>
                        <a:pt x="454" y="507"/>
                        <a:pt x="519" y="467"/>
                      </a:cubicBezTo>
                      <a:cubicBezTo>
                        <a:pt x="564" y="440"/>
                        <a:pt x="540" y="372"/>
                        <a:pt x="490" y="372"/>
                      </a:cubicBezTo>
                      <a:cubicBezTo>
                        <a:pt x="486" y="372"/>
                        <a:pt x="481" y="372"/>
                        <a:pt x="477" y="373"/>
                      </a:cubicBezTo>
                      <a:cubicBezTo>
                        <a:pt x="416" y="387"/>
                        <a:pt x="353" y="422"/>
                        <a:pt x="288" y="422"/>
                      </a:cubicBezTo>
                      <a:cubicBezTo>
                        <a:pt x="276" y="422"/>
                        <a:pt x="265" y="421"/>
                        <a:pt x="254" y="418"/>
                      </a:cubicBezTo>
                      <a:cubicBezTo>
                        <a:pt x="198" y="405"/>
                        <a:pt x="150" y="357"/>
                        <a:pt x="137" y="302"/>
                      </a:cubicBezTo>
                      <a:cubicBezTo>
                        <a:pt x="121" y="237"/>
                        <a:pt x="147" y="175"/>
                        <a:pt x="198" y="140"/>
                      </a:cubicBezTo>
                      <a:cubicBezTo>
                        <a:pt x="247" y="101"/>
                        <a:pt x="299" y="107"/>
                        <a:pt x="357" y="101"/>
                      </a:cubicBezTo>
                      <a:cubicBezTo>
                        <a:pt x="393" y="101"/>
                        <a:pt x="406" y="52"/>
                        <a:pt x="373" y="33"/>
                      </a:cubicBezTo>
                      <a:cubicBezTo>
                        <a:pt x="340" y="11"/>
                        <a:pt x="305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9"/>
                <p:cNvSpPr/>
                <p:nvPr/>
              </p:nvSpPr>
              <p:spPr>
                <a:xfrm>
                  <a:off x="5276824" y="836514"/>
                  <a:ext cx="33689" cy="49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758" extrusionOk="0">
                      <a:moveTo>
                        <a:pt x="238" y="101"/>
                      </a:moveTo>
                      <a:cubicBezTo>
                        <a:pt x="267" y="101"/>
                        <a:pt x="294" y="110"/>
                        <a:pt x="315" y="131"/>
                      </a:cubicBezTo>
                      <a:cubicBezTo>
                        <a:pt x="390" y="209"/>
                        <a:pt x="189" y="274"/>
                        <a:pt x="134" y="306"/>
                      </a:cubicBezTo>
                      <a:cubicBezTo>
                        <a:pt x="124" y="309"/>
                        <a:pt x="121" y="316"/>
                        <a:pt x="118" y="326"/>
                      </a:cubicBezTo>
                      <a:cubicBezTo>
                        <a:pt x="114" y="270"/>
                        <a:pt x="114" y="212"/>
                        <a:pt x="108" y="160"/>
                      </a:cubicBezTo>
                      <a:cubicBezTo>
                        <a:pt x="142" y="124"/>
                        <a:pt x="192" y="101"/>
                        <a:pt x="238" y="101"/>
                      </a:cubicBezTo>
                      <a:close/>
                      <a:moveTo>
                        <a:pt x="118" y="394"/>
                      </a:moveTo>
                      <a:cubicBezTo>
                        <a:pt x="124" y="407"/>
                        <a:pt x="140" y="419"/>
                        <a:pt x="163" y="419"/>
                      </a:cubicBezTo>
                      <a:cubicBezTo>
                        <a:pt x="172" y="419"/>
                        <a:pt x="182" y="419"/>
                        <a:pt x="192" y="419"/>
                      </a:cubicBezTo>
                      <a:cubicBezTo>
                        <a:pt x="272" y="419"/>
                        <a:pt x="368" y="434"/>
                        <a:pt x="373" y="530"/>
                      </a:cubicBezTo>
                      <a:cubicBezTo>
                        <a:pt x="373" y="619"/>
                        <a:pt x="292" y="640"/>
                        <a:pt x="208" y="640"/>
                      </a:cubicBezTo>
                      <a:cubicBezTo>
                        <a:pt x="175" y="640"/>
                        <a:pt x="143" y="637"/>
                        <a:pt x="114" y="633"/>
                      </a:cubicBezTo>
                      <a:cubicBezTo>
                        <a:pt x="114" y="630"/>
                        <a:pt x="118" y="620"/>
                        <a:pt x="118" y="617"/>
                      </a:cubicBezTo>
                      <a:cubicBezTo>
                        <a:pt x="121" y="546"/>
                        <a:pt x="121" y="471"/>
                        <a:pt x="118" y="394"/>
                      </a:cubicBezTo>
                      <a:close/>
                      <a:moveTo>
                        <a:pt x="271" y="0"/>
                      </a:moveTo>
                      <a:cubicBezTo>
                        <a:pt x="198" y="0"/>
                        <a:pt x="118" y="22"/>
                        <a:pt x="69" y="63"/>
                      </a:cubicBezTo>
                      <a:cubicBezTo>
                        <a:pt x="67" y="63"/>
                        <a:pt x="64" y="63"/>
                        <a:pt x="62" y="63"/>
                      </a:cubicBezTo>
                      <a:cubicBezTo>
                        <a:pt x="44" y="63"/>
                        <a:pt x="27" y="73"/>
                        <a:pt x="27" y="99"/>
                      </a:cubicBezTo>
                      <a:cubicBezTo>
                        <a:pt x="11" y="270"/>
                        <a:pt x="4" y="449"/>
                        <a:pt x="11" y="614"/>
                      </a:cubicBezTo>
                      <a:cubicBezTo>
                        <a:pt x="11" y="627"/>
                        <a:pt x="17" y="637"/>
                        <a:pt x="24" y="646"/>
                      </a:cubicBezTo>
                      <a:cubicBezTo>
                        <a:pt x="1" y="679"/>
                        <a:pt x="4" y="740"/>
                        <a:pt x="53" y="747"/>
                      </a:cubicBezTo>
                      <a:cubicBezTo>
                        <a:pt x="90" y="753"/>
                        <a:pt x="133" y="758"/>
                        <a:pt x="178" y="758"/>
                      </a:cubicBezTo>
                      <a:cubicBezTo>
                        <a:pt x="328" y="758"/>
                        <a:pt x="494" y="708"/>
                        <a:pt x="506" y="533"/>
                      </a:cubicBezTo>
                      <a:cubicBezTo>
                        <a:pt x="513" y="423"/>
                        <a:pt x="441" y="358"/>
                        <a:pt x="348" y="326"/>
                      </a:cubicBezTo>
                      <a:cubicBezTo>
                        <a:pt x="383" y="303"/>
                        <a:pt x="416" y="274"/>
                        <a:pt x="432" y="232"/>
                      </a:cubicBezTo>
                      <a:cubicBezTo>
                        <a:pt x="464" y="164"/>
                        <a:pt x="461" y="79"/>
                        <a:pt x="396" y="31"/>
                      </a:cubicBezTo>
                      <a:cubicBezTo>
                        <a:pt x="365" y="10"/>
                        <a:pt x="319" y="0"/>
                        <a:pt x="2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4" name="Google Shape;1134;p9"/>
              <p:cNvGrpSpPr/>
              <p:nvPr/>
            </p:nvGrpSpPr>
            <p:grpSpPr>
              <a:xfrm rot="3407784">
                <a:off x="5929563" y="4563297"/>
                <a:ext cx="705076" cy="807114"/>
                <a:chOff x="4838621" y="3330436"/>
                <a:chExt cx="342600" cy="392181"/>
              </a:xfrm>
            </p:grpSpPr>
            <p:sp>
              <p:nvSpPr>
                <p:cNvPr id="1135" name="Google Shape;1135;p9"/>
                <p:cNvSpPr/>
                <p:nvPr/>
              </p:nvSpPr>
              <p:spPr>
                <a:xfrm>
                  <a:off x="4838621" y="3330436"/>
                  <a:ext cx="342600" cy="392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7" h="5972" extrusionOk="0">
                      <a:moveTo>
                        <a:pt x="2444" y="129"/>
                      </a:moveTo>
                      <a:cubicBezTo>
                        <a:pt x="2956" y="129"/>
                        <a:pt x="3632" y="198"/>
                        <a:pt x="3697" y="762"/>
                      </a:cubicBezTo>
                      <a:cubicBezTo>
                        <a:pt x="3762" y="1323"/>
                        <a:pt x="2803" y="1468"/>
                        <a:pt x="2288" y="1507"/>
                      </a:cubicBezTo>
                      <a:lnTo>
                        <a:pt x="2262" y="1446"/>
                      </a:lnTo>
                      <a:cubicBezTo>
                        <a:pt x="2259" y="1439"/>
                        <a:pt x="2255" y="1437"/>
                        <a:pt x="2250" y="1437"/>
                      </a:cubicBezTo>
                      <a:cubicBezTo>
                        <a:pt x="2240" y="1437"/>
                        <a:pt x="2227" y="1448"/>
                        <a:pt x="2229" y="1459"/>
                      </a:cubicBezTo>
                      <a:cubicBezTo>
                        <a:pt x="2236" y="1475"/>
                        <a:pt x="2239" y="1491"/>
                        <a:pt x="2239" y="1507"/>
                      </a:cubicBezTo>
                      <a:cubicBezTo>
                        <a:pt x="2197" y="1511"/>
                        <a:pt x="2158" y="1511"/>
                        <a:pt x="2126" y="1511"/>
                      </a:cubicBezTo>
                      <a:cubicBezTo>
                        <a:pt x="2085" y="1512"/>
                        <a:pt x="2038" y="1513"/>
                        <a:pt x="1985" y="1513"/>
                      </a:cubicBezTo>
                      <a:cubicBezTo>
                        <a:pt x="1470" y="1513"/>
                        <a:pt x="454" y="1423"/>
                        <a:pt x="389" y="879"/>
                      </a:cubicBezTo>
                      <a:cubicBezTo>
                        <a:pt x="409" y="879"/>
                        <a:pt x="425" y="866"/>
                        <a:pt x="431" y="843"/>
                      </a:cubicBezTo>
                      <a:cubicBezTo>
                        <a:pt x="635" y="234"/>
                        <a:pt x="1630" y="147"/>
                        <a:pt x="2161" y="134"/>
                      </a:cubicBezTo>
                      <a:cubicBezTo>
                        <a:pt x="2245" y="132"/>
                        <a:pt x="2341" y="129"/>
                        <a:pt x="2444" y="129"/>
                      </a:cubicBezTo>
                      <a:close/>
                      <a:moveTo>
                        <a:pt x="3839" y="850"/>
                      </a:moveTo>
                      <a:cubicBezTo>
                        <a:pt x="4066" y="1280"/>
                        <a:pt x="4218" y="1750"/>
                        <a:pt x="4384" y="2207"/>
                      </a:cubicBezTo>
                      <a:cubicBezTo>
                        <a:pt x="4571" y="2712"/>
                        <a:pt x="4785" y="3218"/>
                        <a:pt x="4934" y="3736"/>
                      </a:cubicBezTo>
                      <a:cubicBezTo>
                        <a:pt x="4999" y="3953"/>
                        <a:pt x="5048" y="4180"/>
                        <a:pt x="5028" y="4400"/>
                      </a:cubicBezTo>
                      <a:cubicBezTo>
                        <a:pt x="5025" y="4397"/>
                        <a:pt x="5018" y="4397"/>
                        <a:pt x="5015" y="4394"/>
                      </a:cubicBezTo>
                      <a:cubicBezTo>
                        <a:pt x="5011" y="4392"/>
                        <a:pt x="5007" y="4391"/>
                        <a:pt x="5004" y="4391"/>
                      </a:cubicBezTo>
                      <a:cubicBezTo>
                        <a:pt x="4975" y="4391"/>
                        <a:pt x="4961" y="4440"/>
                        <a:pt x="4996" y="4449"/>
                      </a:cubicBezTo>
                      <a:cubicBezTo>
                        <a:pt x="5006" y="4455"/>
                        <a:pt x="5015" y="4455"/>
                        <a:pt x="5025" y="4459"/>
                      </a:cubicBezTo>
                      <a:cubicBezTo>
                        <a:pt x="5012" y="4530"/>
                        <a:pt x="4993" y="4608"/>
                        <a:pt x="4963" y="4682"/>
                      </a:cubicBezTo>
                      <a:cubicBezTo>
                        <a:pt x="4847" y="4964"/>
                        <a:pt x="4594" y="5136"/>
                        <a:pt x="4335" y="5281"/>
                      </a:cubicBezTo>
                      <a:cubicBezTo>
                        <a:pt x="3859" y="5557"/>
                        <a:pt x="3324" y="5728"/>
                        <a:pt x="2777" y="5803"/>
                      </a:cubicBezTo>
                      <a:cubicBezTo>
                        <a:pt x="2589" y="5827"/>
                        <a:pt x="2401" y="5840"/>
                        <a:pt x="2212" y="5840"/>
                      </a:cubicBezTo>
                      <a:cubicBezTo>
                        <a:pt x="1849" y="5840"/>
                        <a:pt x="1486" y="5794"/>
                        <a:pt x="1134" y="5702"/>
                      </a:cubicBezTo>
                      <a:cubicBezTo>
                        <a:pt x="894" y="5638"/>
                        <a:pt x="622" y="5563"/>
                        <a:pt x="438" y="5395"/>
                      </a:cubicBezTo>
                      <a:cubicBezTo>
                        <a:pt x="392" y="5353"/>
                        <a:pt x="357" y="5307"/>
                        <a:pt x="328" y="5265"/>
                      </a:cubicBezTo>
                      <a:cubicBezTo>
                        <a:pt x="331" y="5265"/>
                        <a:pt x="331" y="5268"/>
                        <a:pt x="334" y="5268"/>
                      </a:cubicBezTo>
                      <a:cubicBezTo>
                        <a:pt x="365" y="5270"/>
                        <a:pt x="396" y="5271"/>
                        <a:pt x="427" y="5271"/>
                      </a:cubicBezTo>
                      <a:cubicBezTo>
                        <a:pt x="517" y="5271"/>
                        <a:pt x="608" y="5264"/>
                        <a:pt x="697" y="5252"/>
                      </a:cubicBezTo>
                      <a:cubicBezTo>
                        <a:pt x="748" y="5249"/>
                        <a:pt x="749" y="5171"/>
                        <a:pt x="700" y="5171"/>
                      </a:cubicBezTo>
                      <a:cubicBezTo>
                        <a:pt x="699" y="5171"/>
                        <a:pt x="698" y="5171"/>
                        <a:pt x="697" y="5171"/>
                      </a:cubicBezTo>
                      <a:cubicBezTo>
                        <a:pt x="574" y="5174"/>
                        <a:pt x="447" y="5184"/>
                        <a:pt x="328" y="5207"/>
                      </a:cubicBezTo>
                      <a:cubicBezTo>
                        <a:pt x="311" y="5210"/>
                        <a:pt x="308" y="5220"/>
                        <a:pt x="308" y="5233"/>
                      </a:cubicBezTo>
                      <a:cubicBezTo>
                        <a:pt x="169" y="4980"/>
                        <a:pt x="217" y="4659"/>
                        <a:pt x="230" y="4378"/>
                      </a:cubicBezTo>
                      <a:cubicBezTo>
                        <a:pt x="282" y="3305"/>
                        <a:pt x="347" y="2226"/>
                        <a:pt x="376" y="1151"/>
                      </a:cubicBezTo>
                      <a:cubicBezTo>
                        <a:pt x="652" y="1588"/>
                        <a:pt x="1597" y="1647"/>
                        <a:pt x="2009" y="1647"/>
                      </a:cubicBezTo>
                      <a:cubicBezTo>
                        <a:pt x="2090" y="1647"/>
                        <a:pt x="2171" y="1643"/>
                        <a:pt x="2252" y="1640"/>
                      </a:cubicBezTo>
                      <a:cubicBezTo>
                        <a:pt x="2255" y="1676"/>
                        <a:pt x="2255" y="1711"/>
                        <a:pt x="2255" y="1750"/>
                      </a:cubicBezTo>
                      <a:cubicBezTo>
                        <a:pt x="2255" y="1768"/>
                        <a:pt x="2271" y="1779"/>
                        <a:pt x="2287" y="1779"/>
                      </a:cubicBezTo>
                      <a:cubicBezTo>
                        <a:pt x="2300" y="1779"/>
                        <a:pt x="2312" y="1772"/>
                        <a:pt x="2317" y="1757"/>
                      </a:cubicBezTo>
                      <a:cubicBezTo>
                        <a:pt x="2323" y="1718"/>
                        <a:pt x="2323" y="1676"/>
                        <a:pt x="2320" y="1637"/>
                      </a:cubicBezTo>
                      <a:cubicBezTo>
                        <a:pt x="2683" y="1608"/>
                        <a:pt x="3049" y="1527"/>
                        <a:pt x="3379" y="1387"/>
                      </a:cubicBezTo>
                      <a:cubicBezTo>
                        <a:pt x="3616" y="1290"/>
                        <a:pt x="3817" y="1154"/>
                        <a:pt x="3839" y="879"/>
                      </a:cubicBezTo>
                      <a:lnTo>
                        <a:pt x="3839" y="850"/>
                      </a:lnTo>
                      <a:close/>
                      <a:moveTo>
                        <a:pt x="2336" y="1"/>
                      </a:moveTo>
                      <a:cubicBezTo>
                        <a:pt x="1724" y="1"/>
                        <a:pt x="554" y="69"/>
                        <a:pt x="318" y="782"/>
                      </a:cubicBezTo>
                      <a:cubicBezTo>
                        <a:pt x="311" y="788"/>
                        <a:pt x="302" y="798"/>
                        <a:pt x="298" y="811"/>
                      </a:cubicBezTo>
                      <a:lnTo>
                        <a:pt x="298" y="830"/>
                      </a:lnTo>
                      <a:cubicBezTo>
                        <a:pt x="295" y="837"/>
                        <a:pt x="292" y="843"/>
                        <a:pt x="292" y="853"/>
                      </a:cubicBezTo>
                      <a:cubicBezTo>
                        <a:pt x="201" y="2003"/>
                        <a:pt x="153" y="3159"/>
                        <a:pt x="98" y="4313"/>
                      </a:cubicBezTo>
                      <a:cubicBezTo>
                        <a:pt x="75" y="4701"/>
                        <a:pt x="0" y="5152"/>
                        <a:pt x="302" y="5453"/>
                      </a:cubicBezTo>
                      <a:cubicBezTo>
                        <a:pt x="574" y="5722"/>
                        <a:pt x="1005" y="5822"/>
                        <a:pt x="1364" y="5890"/>
                      </a:cubicBezTo>
                      <a:cubicBezTo>
                        <a:pt x="1643" y="5945"/>
                        <a:pt x="1927" y="5972"/>
                        <a:pt x="2211" y="5972"/>
                      </a:cubicBezTo>
                      <a:cubicBezTo>
                        <a:pt x="2823" y="5972"/>
                        <a:pt x="3435" y="5846"/>
                        <a:pt x="3995" y="5596"/>
                      </a:cubicBezTo>
                      <a:cubicBezTo>
                        <a:pt x="4345" y="5443"/>
                        <a:pt x="4750" y="5242"/>
                        <a:pt x="4976" y="4925"/>
                      </a:cubicBezTo>
                      <a:cubicBezTo>
                        <a:pt x="5216" y="4595"/>
                        <a:pt x="5193" y="4186"/>
                        <a:pt x="5096" y="3814"/>
                      </a:cubicBezTo>
                      <a:cubicBezTo>
                        <a:pt x="4944" y="3215"/>
                        <a:pt x="4685" y="2631"/>
                        <a:pt x="4471" y="2048"/>
                      </a:cubicBezTo>
                      <a:cubicBezTo>
                        <a:pt x="4277" y="1523"/>
                        <a:pt x="4102" y="982"/>
                        <a:pt x="3797" y="509"/>
                      </a:cubicBezTo>
                      <a:cubicBezTo>
                        <a:pt x="3784" y="493"/>
                        <a:pt x="3774" y="487"/>
                        <a:pt x="3758" y="480"/>
                      </a:cubicBezTo>
                      <a:cubicBezTo>
                        <a:pt x="3515" y="53"/>
                        <a:pt x="2786" y="1"/>
                        <a:pt x="23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9"/>
                <p:cNvSpPr/>
                <p:nvPr/>
              </p:nvSpPr>
              <p:spPr>
                <a:xfrm>
                  <a:off x="4856286" y="3644523"/>
                  <a:ext cx="29157" cy="2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19" extrusionOk="0">
                      <a:moveTo>
                        <a:pt x="384" y="0"/>
                      </a:moveTo>
                      <a:cubicBezTo>
                        <a:pt x="377" y="0"/>
                        <a:pt x="370" y="2"/>
                        <a:pt x="363" y="6"/>
                      </a:cubicBezTo>
                      <a:cubicBezTo>
                        <a:pt x="237" y="71"/>
                        <a:pt x="120" y="161"/>
                        <a:pt x="23" y="262"/>
                      </a:cubicBezTo>
                      <a:cubicBezTo>
                        <a:pt x="0" y="287"/>
                        <a:pt x="23" y="319"/>
                        <a:pt x="49" y="319"/>
                      </a:cubicBezTo>
                      <a:cubicBezTo>
                        <a:pt x="57" y="319"/>
                        <a:pt x="64" y="316"/>
                        <a:pt x="72" y="310"/>
                      </a:cubicBezTo>
                      <a:cubicBezTo>
                        <a:pt x="175" y="223"/>
                        <a:pt x="289" y="152"/>
                        <a:pt x="405" y="80"/>
                      </a:cubicBezTo>
                      <a:cubicBezTo>
                        <a:pt x="444" y="56"/>
                        <a:pt x="421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9"/>
                <p:cNvSpPr/>
                <p:nvPr/>
              </p:nvSpPr>
              <p:spPr>
                <a:xfrm>
                  <a:off x="4900021" y="3626005"/>
                  <a:ext cx="32835" cy="1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14" extrusionOk="0">
                      <a:moveTo>
                        <a:pt x="427" y="1"/>
                      </a:moveTo>
                      <a:cubicBezTo>
                        <a:pt x="419" y="1"/>
                        <a:pt x="411" y="2"/>
                        <a:pt x="403" y="6"/>
                      </a:cubicBezTo>
                      <a:cubicBezTo>
                        <a:pt x="287" y="58"/>
                        <a:pt x="167" y="103"/>
                        <a:pt x="44" y="139"/>
                      </a:cubicBezTo>
                      <a:cubicBezTo>
                        <a:pt x="1" y="154"/>
                        <a:pt x="13" y="214"/>
                        <a:pt x="56" y="214"/>
                      </a:cubicBezTo>
                      <a:cubicBezTo>
                        <a:pt x="59" y="214"/>
                        <a:pt x="61" y="214"/>
                        <a:pt x="63" y="213"/>
                      </a:cubicBezTo>
                      <a:cubicBezTo>
                        <a:pt x="199" y="184"/>
                        <a:pt x="329" y="142"/>
                        <a:pt x="452" y="87"/>
                      </a:cubicBezTo>
                      <a:cubicBezTo>
                        <a:pt x="499" y="62"/>
                        <a:pt x="472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>
                  <a:off x="4950388" y="3614448"/>
                  <a:ext cx="36447" cy="9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147" extrusionOk="0">
                      <a:moveTo>
                        <a:pt x="500" y="0"/>
                      </a:moveTo>
                      <a:cubicBezTo>
                        <a:pt x="498" y="0"/>
                        <a:pt x="497" y="0"/>
                        <a:pt x="495" y="1"/>
                      </a:cubicBezTo>
                      <a:cubicBezTo>
                        <a:pt x="343" y="17"/>
                        <a:pt x="187" y="49"/>
                        <a:pt x="38" y="75"/>
                      </a:cubicBezTo>
                      <a:cubicBezTo>
                        <a:pt x="0" y="85"/>
                        <a:pt x="5" y="147"/>
                        <a:pt x="45" y="147"/>
                      </a:cubicBezTo>
                      <a:cubicBezTo>
                        <a:pt x="46" y="147"/>
                        <a:pt x="47" y="147"/>
                        <a:pt x="48" y="146"/>
                      </a:cubicBezTo>
                      <a:cubicBezTo>
                        <a:pt x="200" y="130"/>
                        <a:pt x="359" y="114"/>
                        <a:pt x="508" y="85"/>
                      </a:cubicBezTo>
                      <a:cubicBezTo>
                        <a:pt x="554" y="76"/>
                        <a:pt x="544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9"/>
                <p:cNvSpPr/>
                <p:nvPr/>
              </p:nvSpPr>
              <p:spPr>
                <a:xfrm>
                  <a:off x="5019865" y="3600986"/>
                  <a:ext cx="32178" cy="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110" extrusionOk="0">
                      <a:moveTo>
                        <a:pt x="361" y="1"/>
                      </a:moveTo>
                      <a:cubicBezTo>
                        <a:pt x="257" y="1"/>
                        <a:pt x="151" y="7"/>
                        <a:pt x="46" y="18"/>
                      </a:cubicBezTo>
                      <a:cubicBezTo>
                        <a:pt x="0" y="21"/>
                        <a:pt x="0" y="86"/>
                        <a:pt x="46" y="92"/>
                      </a:cubicBezTo>
                      <a:cubicBezTo>
                        <a:pt x="155" y="101"/>
                        <a:pt x="267" y="109"/>
                        <a:pt x="375" y="109"/>
                      </a:cubicBezTo>
                      <a:cubicBezTo>
                        <a:pt x="392" y="109"/>
                        <a:pt x="408" y="109"/>
                        <a:pt x="425" y="108"/>
                      </a:cubicBezTo>
                      <a:cubicBezTo>
                        <a:pt x="490" y="102"/>
                        <a:pt x="490" y="2"/>
                        <a:pt x="425" y="2"/>
                      </a:cubicBezTo>
                      <a:cubicBezTo>
                        <a:pt x="404" y="1"/>
                        <a:pt x="382" y="1"/>
                        <a:pt x="3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9"/>
                <p:cNvSpPr/>
                <p:nvPr/>
              </p:nvSpPr>
              <p:spPr>
                <a:xfrm>
                  <a:off x="5069641" y="3601249"/>
                  <a:ext cx="41766" cy="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8" extrusionOk="0">
                      <a:moveTo>
                        <a:pt x="255" y="0"/>
                      </a:moveTo>
                      <a:cubicBezTo>
                        <a:pt x="186" y="0"/>
                        <a:pt x="116" y="4"/>
                        <a:pt x="49" y="11"/>
                      </a:cubicBezTo>
                      <a:cubicBezTo>
                        <a:pt x="1" y="14"/>
                        <a:pt x="1" y="88"/>
                        <a:pt x="49" y="88"/>
                      </a:cubicBezTo>
                      <a:cubicBezTo>
                        <a:pt x="70" y="87"/>
                        <a:pt x="92" y="87"/>
                        <a:pt x="113" y="87"/>
                      </a:cubicBezTo>
                      <a:cubicBezTo>
                        <a:pt x="261" y="87"/>
                        <a:pt x="401" y="114"/>
                        <a:pt x="551" y="137"/>
                      </a:cubicBezTo>
                      <a:cubicBezTo>
                        <a:pt x="555" y="137"/>
                        <a:pt x="558" y="138"/>
                        <a:pt x="561" y="138"/>
                      </a:cubicBezTo>
                      <a:cubicBezTo>
                        <a:pt x="618" y="138"/>
                        <a:pt x="636" y="61"/>
                        <a:pt x="580" y="43"/>
                      </a:cubicBezTo>
                      <a:cubicBezTo>
                        <a:pt x="477" y="11"/>
                        <a:pt x="366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9"/>
                <p:cNvSpPr/>
                <p:nvPr/>
              </p:nvSpPr>
              <p:spPr>
                <a:xfrm>
                  <a:off x="5127101" y="3609063"/>
                  <a:ext cx="38548" cy="1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208" extrusionOk="0">
                      <a:moveTo>
                        <a:pt x="96" y="1"/>
                      </a:moveTo>
                      <a:cubicBezTo>
                        <a:pt x="81" y="1"/>
                        <a:pt x="67" y="1"/>
                        <a:pt x="52" y="2"/>
                      </a:cubicBezTo>
                      <a:cubicBezTo>
                        <a:pt x="0" y="2"/>
                        <a:pt x="3" y="76"/>
                        <a:pt x="52" y="76"/>
                      </a:cubicBezTo>
                      <a:cubicBezTo>
                        <a:pt x="208" y="86"/>
                        <a:pt x="337" y="131"/>
                        <a:pt x="473" y="199"/>
                      </a:cubicBezTo>
                      <a:cubicBezTo>
                        <a:pt x="483" y="205"/>
                        <a:pt x="493" y="207"/>
                        <a:pt x="502" y="207"/>
                      </a:cubicBezTo>
                      <a:cubicBezTo>
                        <a:pt x="553" y="207"/>
                        <a:pt x="587" y="132"/>
                        <a:pt x="532" y="102"/>
                      </a:cubicBezTo>
                      <a:cubicBezTo>
                        <a:pt x="399" y="31"/>
                        <a:pt x="245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9"/>
                <p:cNvSpPr/>
                <p:nvPr/>
              </p:nvSpPr>
              <p:spPr>
                <a:xfrm>
                  <a:off x="4866399" y="3384677"/>
                  <a:ext cx="28895" cy="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125" extrusionOk="0">
                      <a:moveTo>
                        <a:pt x="389" y="0"/>
                      </a:moveTo>
                      <a:cubicBezTo>
                        <a:pt x="386" y="0"/>
                        <a:pt x="384" y="0"/>
                        <a:pt x="381" y="1"/>
                      </a:cubicBezTo>
                      <a:cubicBezTo>
                        <a:pt x="267" y="11"/>
                        <a:pt x="148" y="33"/>
                        <a:pt x="37" y="56"/>
                      </a:cubicBezTo>
                      <a:cubicBezTo>
                        <a:pt x="0" y="65"/>
                        <a:pt x="4" y="125"/>
                        <a:pt x="41" y="125"/>
                      </a:cubicBezTo>
                      <a:cubicBezTo>
                        <a:pt x="43" y="125"/>
                        <a:pt x="45" y="124"/>
                        <a:pt x="47" y="124"/>
                      </a:cubicBezTo>
                      <a:cubicBezTo>
                        <a:pt x="160" y="118"/>
                        <a:pt x="280" y="101"/>
                        <a:pt x="394" y="82"/>
                      </a:cubicBezTo>
                      <a:cubicBezTo>
                        <a:pt x="440" y="73"/>
                        <a:pt x="43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9"/>
                <p:cNvSpPr/>
                <p:nvPr/>
              </p:nvSpPr>
              <p:spPr>
                <a:xfrm>
                  <a:off x="4918473" y="3378767"/>
                  <a:ext cx="28238" cy="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124" extrusionOk="0">
                      <a:moveTo>
                        <a:pt x="378" y="0"/>
                      </a:moveTo>
                      <a:cubicBezTo>
                        <a:pt x="377" y="0"/>
                        <a:pt x="376" y="0"/>
                        <a:pt x="375" y="0"/>
                      </a:cubicBezTo>
                      <a:cubicBezTo>
                        <a:pt x="262" y="13"/>
                        <a:pt x="145" y="42"/>
                        <a:pt x="32" y="62"/>
                      </a:cubicBezTo>
                      <a:cubicBezTo>
                        <a:pt x="0" y="68"/>
                        <a:pt x="2" y="123"/>
                        <a:pt x="35" y="123"/>
                      </a:cubicBezTo>
                      <a:cubicBezTo>
                        <a:pt x="36" y="123"/>
                        <a:pt x="37" y="123"/>
                        <a:pt x="38" y="123"/>
                      </a:cubicBezTo>
                      <a:cubicBezTo>
                        <a:pt x="151" y="110"/>
                        <a:pt x="275" y="101"/>
                        <a:pt x="388" y="81"/>
                      </a:cubicBezTo>
                      <a:cubicBezTo>
                        <a:pt x="429" y="75"/>
                        <a:pt x="424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9"/>
                <p:cNvSpPr/>
                <p:nvPr/>
              </p:nvSpPr>
              <p:spPr>
                <a:xfrm>
                  <a:off x="4970745" y="3366750"/>
                  <a:ext cx="34477" cy="2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308" extrusionOk="0">
                      <a:moveTo>
                        <a:pt x="172" y="0"/>
                      </a:moveTo>
                      <a:cubicBezTo>
                        <a:pt x="120" y="0"/>
                        <a:pt x="66" y="26"/>
                        <a:pt x="33" y="73"/>
                      </a:cubicBezTo>
                      <a:cubicBezTo>
                        <a:pt x="16" y="99"/>
                        <a:pt x="7" y="122"/>
                        <a:pt x="3" y="151"/>
                      </a:cubicBezTo>
                      <a:cubicBezTo>
                        <a:pt x="0" y="186"/>
                        <a:pt x="16" y="216"/>
                        <a:pt x="46" y="242"/>
                      </a:cubicBezTo>
                      <a:cubicBezTo>
                        <a:pt x="52" y="248"/>
                        <a:pt x="65" y="258"/>
                        <a:pt x="71" y="261"/>
                      </a:cubicBezTo>
                      <a:cubicBezTo>
                        <a:pt x="100" y="289"/>
                        <a:pt x="138" y="308"/>
                        <a:pt x="177" y="308"/>
                      </a:cubicBezTo>
                      <a:cubicBezTo>
                        <a:pt x="183" y="308"/>
                        <a:pt x="189" y="307"/>
                        <a:pt x="195" y="306"/>
                      </a:cubicBezTo>
                      <a:cubicBezTo>
                        <a:pt x="279" y="297"/>
                        <a:pt x="324" y="219"/>
                        <a:pt x="314" y="144"/>
                      </a:cubicBezTo>
                      <a:cubicBezTo>
                        <a:pt x="373" y="144"/>
                        <a:pt x="434" y="138"/>
                        <a:pt x="489" y="128"/>
                      </a:cubicBezTo>
                      <a:cubicBezTo>
                        <a:pt x="525" y="122"/>
                        <a:pt x="518" y="63"/>
                        <a:pt x="476" y="63"/>
                      </a:cubicBezTo>
                      <a:cubicBezTo>
                        <a:pt x="418" y="63"/>
                        <a:pt x="357" y="67"/>
                        <a:pt x="295" y="73"/>
                      </a:cubicBezTo>
                      <a:cubicBezTo>
                        <a:pt x="268" y="23"/>
                        <a:pt x="221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9"/>
                <p:cNvSpPr/>
                <p:nvPr/>
              </p:nvSpPr>
              <p:spPr>
                <a:xfrm>
                  <a:off x="5028336" y="3359264"/>
                  <a:ext cx="44590" cy="1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153" extrusionOk="0">
                      <a:moveTo>
                        <a:pt x="544" y="1"/>
                      </a:moveTo>
                      <a:cubicBezTo>
                        <a:pt x="373" y="1"/>
                        <a:pt x="203" y="32"/>
                        <a:pt x="43" y="80"/>
                      </a:cubicBezTo>
                      <a:cubicBezTo>
                        <a:pt x="1" y="89"/>
                        <a:pt x="12" y="152"/>
                        <a:pt x="54" y="152"/>
                      </a:cubicBezTo>
                      <a:cubicBezTo>
                        <a:pt x="57" y="152"/>
                        <a:pt x="60" y="152"/>
                        <a:pt x="63" y="151"/>
                      </a:cubicBezTo>
                      <a:cubicBezTo>
                        <a:pt x="226" y="119"/>
                        <a:pt x="390" y="106"/>
                        <a:pt x="558" y="106"/>
                      </a:cubicBezTo>
                      <a:cubicBezTo>
                        <a:pt x="577" y="106"/>
                        <a:pt x="595" y="106"/>
                        <a:pt x="613" y="106"/>
                      </a:cubicBezTo>
                      <a:cubicBezTo>
                        <a:pt x="678" y="106"/>
                        <a:pt x="678" y="6"/>
                        <a:pt x="613" y="2"/>
                      </a:cubicBezTo>
                      <a:cubicBezTo>
                        <a:pt x="590" y="1"/>
                        <a:pt x="567" y="1"/>
                        <a:pt x="54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9"/>
                <p:cNvSpPr/>
                <p:nvPr/>
              </p:nvSpPr>
              <p:spPr>
                <a:xfrm>
                  <a:off x="4981121" y="3388814"/>
                  <a:ext cx="6895" cy="21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320" extrusionOk="0">
                      <a:moveTo>
                        <a:pt x="52" y="0"/>
                      </a:moveTo>
                      <a:cubicBezTo>
                        <a:pt x="38" y="0"/>
                        <a:pt x="25" y="8"/>
                        <a:pt x="24" y="22"/>
                      </a:cubicBezTo>
                      <a:cubicBezTo>
                        <a:pt x="7" y="103"/>
                        <a:pt x="1" y="197"/>
                        <a:pt x="11" y="278"/>
                      </a:cubicBezTo>
                      <a:cubicBezTo>
                        <a:pt x="15" y="306"/>
                        <a:pt x="35" y="319"/>
                        <a:pt x="54" y="319"/>
                      </a:cubicBezTo>
                      <a:cubicBezTo>
                        <a:pt x="74" y="319"/>
                        <a:pt x="93" y="306"/>
                        <a:pt x="98" y="278"/>
                      </a:cubicBezTo>
                      <a:cubicBezTo>
                        <a:pt x="105" y="197"/>
                        <a:pt x="98" y="103"/>
                        <a:pt x="82" y="22"/>
                      </a:cubicBezTo>
                      <a:cubicBezTo>
                        <a:pt x="79" y="8"/>
                        <a:pt x="65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>
                  <a:off x="4986243" y="3459210"/>
                  <a:ext cx="7946" cy="2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347" extrusionOk="0">
                      <a:moveTo>
                        <a:pt x="34" y="0"/>
                      </a:moveTo>
                      <a:cubicBezTo>
                        <a:pt x="16" y="0"/>
                        <a:pt x="0" y="11"/>
                        <a:pt x="4" y="35"/>
                      </a:cubicBezTo>
                      <a:cubicBezTo>
                        <a:pt x="7" y="123"/>
                        <a:pt x="14" y="214"/>
                        <a:pt x="17" y="301"/>
                      </a:cubicBezTo>
                      <a:cubicBezTo>
                        <a:pt x="20" y="331"/>
                        <a:pt x="41" y="346"/>
                        <a:pt x="63" y="346"/>
                      </a:cubicBezTo>
                      <a:cubicBezTo>
                        <a:pt x="85" y="346"/>
                        <a:pt x="108" y="331"/>
                        <a:pt x="111" y="301"/>
                      </a:cubicBezTo>
                      <a:cubicBezTo>
                        <a:pt x="121" y="214"/>
                        <a:pt x="104" y="113"/>
                        <a:pt x="72" y="26"/>
                      </a:cubicBezTo>
                      <a:cubicBezTo>
                        <a:pt x="66" y="9"/>
                        <a:pt x="49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9"/>
                <p:cNvSpPr/>
                <p:nvPr/>
              </p:nvSpPr>
              <p:spPr>
                <a:xfrm>
                  <a:off x="4987885" y="3497560"/>
                  <a:ext cx="9259" cy="24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67" extrusionOk="0">
                      <a:moveTo>
                        <a:pt x="40" y="1"/>
                      </a:moveTo>
                      <a:cubicBezTo>
                        <a:pt x="20" y="1"/>
                        <a:pt x="1" y="20"/>
                        <a:pt x="5" y="48"/>
                      </a:cubicBezTo>
                      <a:cubicBezTo>
                        <a:pt x="21" y="138"/>
                        <a:pt x="44" y="232"/>
                        <a:pt x="47" y="329"/>
                      </a:cubicBezTo>
                      <a:cubicBezTo>
                        <a:pt x="47" y="353"/>
                        <a:pt x="67" y="366"/>
                        <a:pt x="86" y="366"/>
                      </a:cubicBezTo>
                      <a:cubicBezTo>
                        <a:pt x="101" y="366"/>
                        <a:pt x="115" y="358"/>
                        <a:pt x="118" y="339"/>
                      </a:cubicBezTo>
                      <a:cubicBezTo>
                        <a:pt x="141" y="229"/>
                        <a:pt x="128" y="106"/>
                        <a:pt x="70" y="18"/>
                      </a:cubicBezTo>
                      <a:cubicBezTo>
                        <a:pt x="62" y="6"/>
                        <a:pt x="51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9"/>
                <p:cNvSpPr/>
                <p:nvPr/>
              </p:nvSpPr>
              <p:spPr>
                <a:xfrm>
                  <a:off x="4993138" y="3531050"/>
                  <a:ext cx="5845" cy="16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253" extrusionOk="0">
                      <a:moveTo>
                        <a:pt x="20" y="1"/>
                      </a:moveTo>
                      <a:cubicBezTo>
                        <a:pt x="10" y="1"/>
                        <a:pt x="1" y="6"/>
                        <a:pt x="3" y="17"/>
                      </a:cubicBezTo>
                      <a:cubicBezTo>
                        <a:pt x="6" y="88"/>
                        <a:pt x="6" y="160"/>
                        <a:pt x="19" y="228"/>
                      </a:cubicBezTo>
                      <a:cubicBezTo>
                        <a:pt x="23" y="245"/>
                        <a:pt x="38" y="253"/>
                        <a:pt x="53" y="253"/>
                      </a:cubicBezTo>
                      <a:cubicBezTo>
                        <a:pt x="71" y="253"/>
                        <a:pt x="89" y="241"/>
                        <a:pt x="84" y="221"/>
                      </a:cubicBezTo>
                      <a:cubicBezTo>
                        <a:pt x="77" y="147"/>
                        <a:pt x="54" y="82"/>
                        <a:pt x="38" y="14"/>
                      </a:cubicBezTo>
                      <a:cubicBezTo>
                        <a:pt x="37" y="5"/>
                        <a:pt x="28" y="1"/>
                        <a:pt x="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9"/>
                <p:cNvSpPr/>
                <p:nvPr/>
              </p:nvSpPr>
              <p:spPr>
                <a:xfrm>
                  <a:off x="4996027" y="3558630"/>
                  <a:ext cx="6698" cy="1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04" extrusionOk="0">
                      <a:moveTo>
                        <a:pt x="25" y="0"/>
                      </a:moveTo>
                      <a:cubicBezTo>
                        <a:pt x="14" y="0"/>
                        <a:pt x="1" y="9"/>
                        <a:pt x="1" y="25"/>
                      </a:cubicBezTo>
                      <a:cubicBezTo>
                        <a:pt x="7" y="106"/>
                        <a:pt x="7" y="190"/>
                        <a:pt x="17" y="271"/>
                      </a:cubicBezTo>
                      <a:cubicBezTo>
                        <a:pt x="19" y="291"/>
                        <a:pt x="36" y="304"/>
                        <a:pt x="52" y="304"/>
                      </a:cubicBezTo>
                      <a:cubicBezTo>
                        <a:pt x="65" y="304"/>
                        <a:pt x="77" y="296"/>
                        <a:pt x="82" y="277"/>
                      </a:cubicBezTo>
                      <a:cubicBezTo>
                        <a:pt x="101" y="187"/>
                        <a:pt x="85" y="99"/>
                        <a:pt x="43" y="12"/>
                      </a:cubicBezTo>
                      <a:cubicBezTo>
                        <a:pt x="40" y="4"/>
                        <a:pt x="33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9"/>
                <p:cNvSpPr/>
                <p:nvPr/>
              </p:nvSpPr>
              <p:spPr>
                <a:xfrm>
                  <a:off x="4998588" y="3589297"/>
                  <a:ext cx="5582" cy="2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3" extrusionOk="0">
                      <a:moveTo>
                        <a:pt x="32" y="1"/>
                      </a:moveTo>
                      <a:cubicBezTo>
                        <a:pt x="17" y="1"/>
                        <a:pt x="1" y="12"/>
                        <a:pt x="1" y="31"/>
                      </a:cubicBezTo>
                      <a:cubicBezTo>
                        <a:pt x="1" y="125"/>
                        <a:pt x="4" y="215"/>
                        <a:pt x="20" y="309"/>
                      </a:cubicBezTo>
                      <a:cubicBezTo>
                        <a:pt x="24" y="325"/>
                        <a:pt x="38" y="333"/>
                        <a:pt x="52" y="333"/>
                      </a:cubicBezTo>
                      <a:cubicBezTo>
                        <a:pt x="68" y="333"/>
                        <a:pt x="85" y="322"/>
                        <a:pt x="85" y="303"/>
                      </a:cubicBezTo>
                      <a:cubicBezTo>
                        <a:pt x="85" y="206"/>
                        <a:pt x="75" y="112"/>
                        <a:pt x="59" y="21"/>
                      </a:cubicBezTo>
                      <a:cubicBezTo>
                        <a:pt x="55" y="7"/>
                        <a:pt x="4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9"/>
                <p:cNvSpPr/>
                <p:nvPr/>
              </p:nvSpPr>
              <p:spPr>
                <a:xfrm>
                  <a:off x="5006666" y="3655293"/>
                  <a:ext cx="66" cy="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9"/>
                <p:cNvSpPr/>
                <p:nvPr/>
              </p:nvSpPr>
              <p:spPr>
                <a:xfrm>
                  <a:off x="4995371" y="3624298"/>
                  <a:ext cx="20686" cy="40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617" extrusionOk="0">
                      <a:moveTo>
                        <a:pt x="103" y="1"/>
                      </a:moveTo>
                      <a:cubicBezTo>
                        <a:pt x="86" y="1"/>
                        <a:pt x="69" y="16"/>
                        <a:pt x="75" y="39"/>
                      </a:cubicBezTo>
                      <a:cubicBezTo>
                        <a:pt x="95" y="129"/>
                        <a:pt x="108" y="210"/>
                        <a:pt x="114" y="298"/>
                      </a:cubicBezTo>
                      <a:cubicBezTo>
                        <a:pt x="118" y="324"/>
                        <a:pt x="140" y="340"/>
                        <a:pt x="160" y="340"/>
                      </a:cubicBezTo>
                      <a:cubicBezTo>
                        <a:pt x="131" y="340"/>
                        <a:pt x="101" y="350"/>
                        <a:pt x="79" y="375"/>
                      </a:cubicBezTo>
                      <a:cubicBezTo>
                        <a:pt x="59" y="395"/>
                        <a:pt x="50" y="427"/>
                        <a:pt x="50" y="456"/>
                      </a:cubicBezTo>
                      <a:cubicBezTo>
                        <a:pt x="33" y="469"/>
                        <a:pt x="17" y="489"/>
                        <a:pt x="14" y="508"/>
                      </a:cubicBezTo>
                      <a:cubicBezTo>
                        <a:pt x="1" y="563"/>
                        <a:pt x="69" y="602"/>
                        <a:pt x="114" y="612"/>
                      </a:cubicBezTo>
                      <a:cubicBezTo>
                        <a:pt x="127" y="615"/>
                        <a:pt x="139" y="617"/>
                        <a:pt x="152" y="617"/>
                      </a:cubicBezTo>
                      <a:cubicBezTo>
                        <a:pt x="237" y="617"/>
                        <a:pt x="315" y="543"/>
                        <a:pt x="289" y="450"/>
                      </a:cubicBezTo>
                      <a:cubicBezTo>
                        <a:pt x="273" y="388"/>
                        <a:pt x="221" y="343"/>
                        <a:pt x="163" y="340"/>
                      </a:cubicBezTo>
                      <a:cubicBezTo>
                        <a:pt x="176" y="337"/>
                        <a:pt x="189" y="327"/>
                        <a:pt x="192" y="311"/>
                      </a:cubicBezTo>
                      <a:cubicBezTo>
                        <a:pt x="212" y="214"/>
                        <a:pt x="182" y="100"/>
                        <a:pt x="131" y="16"/>
                      </a:cubicBezTo>
                      <a:cubicBezTo>
                        <a:pt x="124" y="5"/>
                        <a:pt x="113" y="1"/>
                        <a:pt x="1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9"/>
                <p:cNvSpPr/>
                <p:nvPr/>
              </p:nvSpPr>
              <p:spPr>
                <a:xfrm>
                  <a:off x="5006666" y="3655293"/>
                  <a:ext cx="66" cy="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9"/>
                <p:cNvSpPr/>
                <p:nvPr/>
              </p:nvSpPr>
              <p:spPr>
                <a:xfrm>
                  <a:off x="4901137" y="3663567"/>
                  <a:ext cx="31587" cy="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151" extrusionOk="0">
                      <a:moveTo>
                        <a:pt x="412" y="0"/>
                      </a:moveTo>
                      <a:cubicBezTo>
                        <a:pt x="409" y="0"/>
                        <a:pt x="406" y="0"/>
                        <a:pt x="403" y="1"/>
                      </a:cubicBezTo>
                      <a:cubicBezTo>
                        <a:pt x="283" y="20"/>
                        <a:pt x="166" y="50"/>
                        <a:pt x="46" y="79"/>
                      </a:cubicBezTo>
                      <a:cubicBezTo>
                        <a:pt x="1" y="88"/>
                        <a:pt x="18" y="151"/>
                        <a:pt x="60" y="151"/>
                      </a:cubicBezTo>
                      <a:cubicBezTo>
                        <a:pt x="63" y="151"/>
                        <a:pt x="66" y="151"/>
                        <a:pt x="69" y="150"/>
                      </a:cubicBezTo>
                      <a:cubicBezTo>
                        <a:pt x="189" y="131"/>
                        <a:pt x="312" y="114"/>
                        <a:pt x="428" y="85"/>
                      </a:cubicBezTo>
                      <a:cubicBezTo>
                        <a:pt x="480" y="70"/>
                        <a:pt x="463" y="0"/>
                        <a:pt x="4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9"/>
                <p:cNvSpPr/>
                <p:nvPr/>
              </p:nvSpPr>
              <p:spPr>
                <a:xfrm>
                  <a:off x="4939684" y="3657591"/>
                  <a:ext cx="28107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134" extrusionOk="0">
                      <a:moveTo>
                        <a:pt x="366" y="0"/>
                      </a:moveTo>
                      <a:cubicBezTo>
                        <a:pt x="363" y="0"/>
                        <a:pt x="360" y="1"/>
                        <a:pt x="357" y="1"/>
                      </a:cubicBezTo>
                      <a:cubicBezTo>
                        <a:pt x="253" y="27"/>
                        <a:pt x="156" y="43"/>
                        <a:pt x="52" y="50"/>
                      </a:cubicBezTo>
                      <a:cubicBezTo>
                        <a:pt x="0" y="56"/>
                        <a:pt x="0" y="128"/>
                        <a:pt x="52" y="131"/>
                      </a:cubicBezTo>
                      <a:cubicBezTo>
                        <a:pt x="73" y="133"/>
                        <a:pt x="94" y="134"/>
                        <a:pt x="116" y="134"/>
                      </a:cubicBezTo>
                      <a:cubicBezTo>
                        <a:pt x="205" y="134"/>
                        <a:pt x="295" y="118"/>
                        <a:pt x="376" y="89"/>
                      </a:cubicBezTo>
                      <a:cubicBezTo>
                        <a:pt x="428" y="67"/>
                        <a:pt x="414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9"/>
                <p:cNvSpPr/>
                <p:nvPr/>
              </p:nvSpPr>
              <p:spPr>
                <a:xfrm>
                  <a:off x="5021704" y="3641371"/>
                  <a:ext cx="29420" cy="11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178" extrusionOk="0">
                      <a:moveTo>
                        <a:pt x="378" y="0"/>
                      </a:moveTo>
                      <a:cubicBezTo>
                        <a:pt x="374" y="0"/>
                        <a:pt x="369" y="1"/>
                        <a:pt x="364" y="2"/>
                      </a:cubicBezTo>
                      <a:cubicBezTo>
                        <a:pt x="261" y="28"/>
                        <a:pt x="154" y="54"/>
                        <a:pt x="50" y="93"/>
                      </a:cubicBezTo>
                      <a:cubicBezTo>
                        <a:pt x="1" y="108"/>
                        <a:pt x="16" y="177"/>
                        <a:pt x="66" y="177"/>
                      </a:cubicBezTo>
                      <a:cubicBezTo>
                        <a:pt x="68" y="177"/>
                        <a:pt x="71" y="177"/>
                        <a:pt x="73" y="177"/>
                      </a:cubicBezTo>
                      <a:cubicBezTo>
                        <a:pt x="180" y="158"/>
                        <a:pt x="290" y="128"/>
                        <a:pt x="390" y="99"/>
                      </a:cubicBezTo>
                      <a:cubicBezTo>
                        <a:pt x="447" y="81"/>
                        <a:pt x="430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9"/>
                <p:cNvSpPr/>
                <p:nvPr/>
              </p:nvSpPr>
              <p:spPr>
                <a:xfrm>
                  <a:off x="5076011" y="3635330"/>
                  <a:ext cx="34542" cy="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08" extrusionOk="0">
                      <a:moveTo>
                        <a:pt x="473" y="0"/>
                      </a:moveTo>
                      <a:cubicBezTo>
                        <a:pt x="472" y="0"/>
                        <a:pt x="471" y="0"/>
                        <a:pt x="470" y="0"/>
                      </a:cubicBezTo>
                      <a:cubicBezTo>
                        <a:pt x="328" y="7"/>
                        <a:pt x="185" y="26"/>
                        <a:pt x="46" y="39"/>
                      </a:cubicBezTo>
                      <a:cubicBezTo>
                        <a:pt x="1" y="42"/>
                        <a:pt x="1" y="107"/>
                        <a:pt x="46" y="107"/>
                      </a:cubicBezTo>
                      <a:cubicBezTo>
                        <a:pt x="185" y="104"/>
                        <a:pt x="328" y="107"/>
                        <a:pt x="470" y="94"/>
                      </a:cubicBezTo>
                      <a:cubicBezTo>
                        <a:pt x="525" y="88"/>
                        <a:pt x="526" y="0"/>
                        <a:pt x="4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9"/>
                <p:cNvSpPr/>
                <p:nvPr/>
              </p:nvSpPr>
              <p:spPr>
                <a:xfrm>
                  <a:off x="5126116" y="3629223"/>
                  <a:ext cx="33163" cy="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110" extrusionOk="0">
                      <a:moveTo>
                        <a:pt x="386" y="0"/>
                      </a:moveTo>
                      <a:cubicBezTo>
                        <a:pt x="267" y="0"/>
                        <a:pt x="153" y="22"/>
                        <a:pt x="35" y="41"/>
                      </a:cubicBezTo>
                      <a:cubicBezTo>
                        <a:pt x="1" y="51"/>
                        <a:pt x="5" y="110"/>
                        <a:pt x="39" y="110"/>
                      </a:cubicBezTo>
                      <a:cubicBezTo>
                        <a:pt x="41" y="110"/>
                        <a:pt x="43" y="110"/>
                        <a:pt x="44" y="109"/>
                      </a:cubicBezTo>
                      <a:cubicBezTo>
                        <a:pt x="177" y="100"/>
                        <a:pt x="310" y="103"/>
                        <a:pt x="449" y="93"/>
                      </a:cubicBezTo>
                      <a:cubicBezTo>
                        <a:pt x="504" y="90"/>
                        <a:pt x="504" y="6"/>
                        <a:pt x="449" y="2"/>
                      </a:cubicBezTo>
                      <a:cubicBezTo>
                        <a:pt x="428" y="1"/>
                        <a:pt x="407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0" name="Google Shape;1160;p9"/>
              <p:cNvGrpSpPr/>
              <p:nvPr/>
            </p:nvGrpSpPr>
            <p:grpSpPr>
              <a:xfrm>
                <a:off x="6172295" y="-179047"/>
                <a:ext cx="1005993" cy="949609"/>
                <a:chOff x="3712416" y="2719728"/>
                <a:chExt cx="383381" cy="361907"/>
              </a:xfrm>
            </p:grpSpPr>
            <p:sp>
              <p:nvSpPr>
                <p:cNvPr id="1161" name="Google Shape;1161;p9"/>
                <p:cNvSpPr/>
                <p:nvPr/>
              </p:nvSpPr>
              <p:spPr>
                <a:xfrm>
                  <a:off x="3712416" y="2719728"/>
                  <a:ext cx="383381" cy="361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8" h="5511" extrusionOk="0">
                      <a:moveTo>
                        <a:pt x="3178" y="130"/>
                      </a:moveTo>
                      <a:cubicBezTo>
                        <a:pt x="3222" y="130"/>
                        <a:pt x="3267" y="131"/>
                        <a:pt x="3311" y="133"/>
                      </a:cubicBezTo>
                      <a:cubicBezTo>
                        <a:pt x="2446" y="716"/>
                        <a:pt x="1882" y="1694"/>
                        <a:pt x="1847" y="2744"/>
                      </a:cubicBezTo>
                      <a:cubicBezTo>
                        <a:pt x="1332" y="2530"/>
                        <a:pt x="865" y="2209"/>
                        <a:pt x="492" y="1772"/>
                      </a:cubicBezTo>
                      <a:cubicBezTo>
                        <a:pt x="638" y="1380"/>
                        <a:pt x="891" y="1024"/>
                        <a:pt x="1251" y="765"/>
                      </a:cubicBezTo>
                      <a:cubicBezTo>
                        <a:pt x="1801" y="363"/>
                        <a:pt x="2492" y="130"/>
                        <a:pt x="3178" y="130"/>
                      </a:cubicBezTo>
                      <a:close/>
                      <a:moveTo>
                        <a:pt x="3501" y="155"/>
                      </a:moveTo>
                      <a:lnTo>
                        <a:pt x="3501" y="155"/>
                      </a:lnTo>
                      <a:cubicBezTo>
                        <a:pt x="3486" y="184"/>
                        <a:pt x="3490" y="224"/>
                        <a:pt x="3531" y="230"/>
                      </a:cubicBezTo>
                      <a:lnTo>
                        <a:pt x="3538" y="230"/>
                      </a:lnTo>
                      <a:cubicBezTo>
                        <a:pt x="3544" y="237"/>
                        <a:pt x="3544" y="246"/>
                        <a:pt x="3547" y="250"/>
                      </a:cubicBezTo>
                      <a:cubicBezTo>
                        <a:pt x="3554" y="266"/>
                        <a:pt x="3570" y="279"/>
                        <a:pt x="3593" y="282"/>
                      </a:cubicBezTo>
                      <a:cubicBezTo>
                        <a:pt x="3595" y="282"/>
                        <a:pt x="3597" y="282"/>
                        <a:pt x="3599" y="282"/>
                      </a:cubicBezTo>
                      <a:cubicBezTo>
                        <a:pt x="3637" y="282"/>
                        <a:pt x="3655" y="229"/>
                        <a:pt x="3615" y="214"/>
                      </a:cubicBezTo>
                      <a:lnTo>
                        <a:pt x="3615" y="207"/>
                      </a:lnTo>
                      <a:lnTo>
                        <a:pt x="3615" y="191"/>
                      </a:lnTo>
                      <a:cubicBezTo>
                        <a:pt x="3615" y="182"/>
                        <a:pt x="3612" y="169"/>
                        <a:pt x="3609" y="159"/>
                      </a:cubicBezTo>
                      <a:lnTo>
                        <a:pt x="3609" y="159"/>
                      </a:lnTo>
                      <a:cubicBezTo>
                        <a:pt x="3852" y="198"/>
                        <a:pt x="4095" y="269"/>
                        <a:pt x="4322" y="376"/>
                      </a:cubicBezTo>
                      <a:cubicBezTo>
                        <a:pt x="5261" y="820"/>
                        <a:pt x="5656" y="1727"/>
                        <a:pt x="5660" y="2708"/>
                      </a:cubicBezTo>
                      <a:cubicBezTo>
                        <a:pt x="5656" y="2712"/>
                        <a:pt x="5653" y="2712"/>
                        <a:pt x="5643" y="2712"/>
                      </a:cubicBezTo>
                      <a:cubicBezTo>
                        <a:pt x="5592" y="2712"/>
                        <a:pt x="5575" y="2763"/>
                        <a:pt x="5592" y="2799"/>
                      </a:cubicBezTo>
                      <a:cubicBezTo>
                        <a:pt x="5190" y="2993"/>
                        <a:pt x="4736" y="3036"/>
                        <a:pt x="4296" y="3065"/>
                      </a:cubicBezTo>
                      <a:lnTo>
                        <a:pt x="4053" y="3074"/>
                      </a:lnTo>
                      <a:lnTo>
                        <a:pt x="4053" y="3071"/>
                      </a:lnTo>
                      <a:cubicBezTo>
                        <a:pt x="4082" y="2945"/>
                        <a:pt x="4088" y="2809"/>
                        <a:pt x="4095" y="2682"/>
                      </a:cubicBezTo>
                      <a:cubicBezTo>
                        <a:pt x="4095" y="2655"/>
                        <a:pt x="4075" y="2641"/>
                        <a:pt x="4053" y="2641"/>
                      </a:cubicBezTo>
                      <a:cubicBezTo>
                        <a:pt x="4032" y="2641"/>
                        <a:pt x="4009" y="2655"/>
                        <a:pt x="4004" y="2682"/>
                      </a:cubicBezTo>
                      <a:cubicBezTo>
                        <a:pt x="3991" y="2806"/>
                        <a:pt x="3981" y="2942"/>
                        <a:pt x="3991" y="3065"/>
                      </a:cubicBezTo>
                      <a:cubicBezTo>
                        <a:pt x="3991" y="3068"/>
                        <a:pt x="3998" y="3071"/>
                        <a:pt x="3998" y="3074"/>
                      </a:cubicBezTo>
                      <a:cubicBezTo>
                        <a:pt x="3902" y="3078"/>
                        <a:pt x="3806" y="3080"/>
                        <a:pt x="3710" y="3080"/>
                      </a:cubicBezTo>
                      <a:cubicBezTo>
                        <a:pt x="3399" y="3080"/>
                        <a:pt x="3087" y="3059"/>
                        <a:pt x="2783" y="3010"/>
                      </a:cubicBezTo>
                      <a:cubicBezTo>
                        <a:pt x="2501" y="2968"/>
                        <a:pt x="2232" y="2893"/>
                        <a:pt x="1966" y="2796"/>
                      </a:cubicBezTo>
                      <a:cubicBezTo>
                        <a:pt x="1966" y="2699"/>
                        <a:pt x="1976" y="2598"/>
                        <a:pt x="1989" y="2501"/>
                      </a:cubicBezTo>
                      <a:cubicBezTo>
                        <a:pt x="1999" y="2401"/>
                        <a:pt x="2015" y="2303"/>
                        <a:pt x="2041" y="2206"/>
                      </a:cubicBezTo>
                      <a:cubicBezTo>
                        <a:pt x="2171" y="2229"/>
                        <a:pt x="2300" y="2258"/>
                        <a:pt x="2430" y="2271"/>
                      </a:cubicBezTo>
                      <a:cubicBezTo>
                        <a:pt x="2431" y="2271"/>
                        <a:pt x="2432" y="2271"/>
                        <a:pt x="2433" y="2271"/>
                      </a:cubicBezTo>
                      <a:cubicBezTo>
                        <a:pt x="2479" y="2271"/>
                        <a:pt x="2490" y="2193"/>
                        <a:pt x="2443" y="2184"/>
                      </a:cubicBezTo>
                      <a:cubicBezTo>
                        <a:pt x="2316" y="2158"/>
                        <a:pt x="2187" y="2148"/>
                        <a:pt x="2057" y="2135"/>
                      </a:cubicBezTo>
                      <a:cubicBezTo>
                        <a:pt x="2255" y="1322"/>
                        <a:pt x="2776" y="606"/>
                        <a:pt x="3496" y="159"/>
                      </a:cubicBezTo>
                      <a:cubicBezTo>
                        <a:pt x="3497" y="157"/>
                        <a:pt x="3499" y="156"/>
                        <a:pt x="3501" y="155"/>
                      </a:cubicBezTo>
                      <a:close/>
                      <a:moveTo>
                        <a:pt x="457" y="1873"/>
                      </a:moveTo>
                      <a:lnTo>
                        <a:pt x="457" y="1873"/>
                      </a:lnTo>
                      <a:cubicBezTo>
                        <a:pt x="816" y="2339"/>
                        <a:pt x="1302" y="2670"/>
                        <a:pt x="1843" y="2887"/>
                      </a:cubicBezTo>
                      <a:cubicBezTo>
                        <a:pt x="1847" y="3457"/>
                        <a:pt x="2015" y="4014"/>
                        <a:pt x="2265" y="4526"/>
                      </a:cubicBezTo>
                      <a:cubicBezTo>
                        <a:pt x="2371" y="4753"/>
                        <a:pt x="2543" y="5148"/>
                        <a:pt x="2789" y="5342"/>
                      </a:cubicBezTo>
                      <a:cubicBezTo>
                        <a:pt x="1827" y="5226"/>
                        <a:pt x="952" y="4668"/>
                        <a:pt x="554" y="3752"/>
                      </a:cubicBezTo>
                      <a:cubicBezTo>
                        <a:pt x="298" y="3155"/>
                        <a:pt x="259" y="2472"/>
                        <a:pt x="457" y="1873"/>
                      </a:cubicBezTo>
                      <a:close/>
                      <a:moveTo>
                        <a:pt x="5666" y="2912"/>
                      </a:moveTo>
                      <a:lnTo>
                        <a:pt x="5666" y="2912"/>
                      </a:lnTo>
                      <a:cubicBezTo>
                        <a:pt x="5660" y="2942"/>
                        <a:pt x="5660" y="2968"/>
                        <a:pt x="5656" y="2993"/>
                      </a:cubicBezTo>
                      <a:cubicBezTo>
                        <a:pt x="5611" y="3674"/>
                        <a:pt x="5319" y="4234"/>
                        <a:pt x="4769" y="4639"/>
                      </a:cubicBezTo>
                      <a:cubicBezTo>
                        <a:pt x="4357" y="4937"/>
                        <a:pt x="3732" y="5326"/>
                        <a:pt x="3204" y="5371"/>
                      </a:cubicBezTo>
                      <a:lnTo>
                        <a:pt x="3194" y="5371"/>
                      </a:lnTo>
                      <a:cubicBezTo>
                        <a:pt x="3187" y="5372"/>
                        <a:pt x="3180" y="5372"/>
                        <a:pt x="3173" y="5372"/>
                      </a:cubicBezTo>
                      <a:cubicBezTo>
                        <a:pt x="2666" y="5372"/>
                        <a:pt x="2318" y="4365"/>
                        <a:pt x="2184" y="3985"/>
                      </a:cubicBezTo>
                      <a:cubicBezTo>
                        <a:pt x="2060" y="3651"/>
                        <a:pt x="1992" y="3295"/>
                        <a:pt x="1979" y="2938"/>
                      </a:cubicBezTo>
                      <a:lnTo>
                        <a:pt x="1979" y="2938"/>
                      </a:lnTo>
                      <a:cubicBezTo>
                        <a:pt x="2252" y="3036"/>
                        <a:pt x="2533" y="3107"/>
                        <a:pt x="2818" y="3149"/>
                      </a:cubicBezTo>
                      <a:cubicBezTo>
                        <a:pt x="2874" y="3155"/>
                        <a:pt x="2935" y="3165"/>
                        <a:pt x="2997" y="3172"/>
                      </a:cubicBezTo>
                      <a:cubicBezTo>
                        <a:pt x="2980" y="3279"/>
                        <a:pt x="2961" y="3382"/>
                        <a:pt x="2955" y="3492"/>
                      </a:cubicBezTo>
                      <a:cubicBezTo>
                        <a:pt x="2955" y="3518"/>
                        <a:pt x="2973" y="3530"/>
                        <a:pt x="2991" y="3530"/>
                      </a:cubicBezTo>
                      <a:cubicBezTo>
                        <a:pt x="3011" y="3530"/>
                        <a:pt x="3031" y="3517"/>
                        <a:pt x="3032" y="3492"/>
                      </a:cubicBezTo>
                      <a:cubicBezTo>
                        <a:pt x="3045" y="3385"/>
                        <a:pt x="3045" y="3285"/>
                        <a:pt x="3045" y="3181"/>
                      </a:cubicBezTo>
                      <a:cubicBezTo>
                        <a:pt x="3269" y="3207"/>
                        <a:pt x="3495" y="3217"/>
                        <a:pt x="3721" y="3217"/>
                      </a:cubicBezTo>
                      <a:cubicBezTo>
                        <a:pt x="3955" y="3217"/>
                        <a:pt x="4189" y="3206"/>
                        <a:pt x="4422" y="3188"/>
                      </a:cubicBezTo>
                      <a:cubicBezTo>
                        <a:pt x="4850" y="3152"/>
                        <a:pt x="5281" y="3104"/>
                        <a:pt x="5666" y="2912"/>
                      </a:cubicBezTo>
                      <a:close/>
                      <a:moveTo>
                        <a:pt x="3185" y="0"/>
                      </a:moveTo>
                      <a:cubicBezTo>
                        <a:pt x="2599" y="0"/>
                        <a:pt x="2006" y="167"/>
                        <a:pt x="1490" y="457"/>
                      </a:cubicBezTo>
                      <a:cubicBezTo>
                        <a:pt x="454" y="1040"/>
                        <a:pt x="0" y="2190"/>
                        <a:pt x="275" y="3340"/>
                      </a:cubicBezTo>
                      <a:cubicBezTo>
                        <a:pt x="568" y="4557"/>
                        <a:pt x="1683" y="5453"/>
                        <a:pt x="2940" y="5453"/>
                      </a:cubicBezTo>
                      <a:cubicBezTo>
                        <a:pt x="2964" y="5453"/>
                        <a:pt x="2988" y="5453"/>
                        <a:pt x="3013" y="5452"/>
                      </a:cubicBezTo>
                      <a:cubicBezTo>
                        <a:pt x="3016" y="5452"/>
                        <a:pt x="3019" y="5452"/>
                        <a:pt x="3026" y="5456"/>
                      </a:cubicBezTo>
                      <a:cubicBezTo>
                        <a:pt x="3029" y="5485"/>
                        <a:pt x="3049" y="5511"/>
                        <a:pt x="3084" y="5511"/>
                      </a:cubicBezTo>
                      <a:cubicBezTo>
                        <a:pt x="3089" y="5511"/>
                        <a:pt x="3094" y="5511"/>
                        <a:pt x="3098" y="5511"/>
                      </a:cubicBezTo>
                      <a:cubicBezTo>
                        <a:pt x="3652" y="5511"/>
                        <a:pt x="4261" y="5139"/>
                        <a:pt x="4704" y="4843"/>
                      </a:cubicBezTo>
                      <a:cubicBezTo>
                        <a:pt x="5174" y="4539"/>
                        <a:pt x="5543" y="4124"/>
                        <a:pt x="5698" y="3573"/>
                      </a:cubicBezTo>
                      <a:cubicBezTo>
                        <a:pt x="5767" y="3330"/>
                        <a:pt x="5802" y="3078"/>
                        <a:pt x="5812" y="2828"/>
                      </a:cubicBezTo>
                      <a:cubicBezTo>
                        <a:pt x="5838" y="2799"/>
                        <a:pt x="5838" y="2760"/>
                        <a:pt x="5815" y="2731"/>
                      </a:cubicBezTo>
                      <a:cubicBezTo>
                        <a:pt x="5822" y="1866"/>
                        <a:pt x="5488" y="998"/>
                        <a:pt x="4769" y="489"/>
                      </a:cubicBezTo>
                      <a:cubicBezTo>
                        <a:pt x="4295" y="151"/>
                        <a:pt x="3743" y="0"/>
                        <a:pt x="3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9"/>
                <p:cNvSpPr/>
                <p:nvPr/>
              </p:nvSpPr>
              <p:spPr>
                <a:xfrm>
                  <a:off x="3759500" y="2820987"/>
                  <a:ext cx="36316" cy="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124" extrusionOk="0">
                      <a:moveTo>
                        <a:pt x="422" y="1"/>
                      </a:moveTo>
                      <a:cubicBezTo>
                        <a:pt x="286" y="1"/>
                        <a:pt x="137" y="22"/>
                        <a:pt x="18" y="81"/>
                      </a:cubicBezTo>
                      <a:cubicBezTo>
                        <a:pt x="0" y="87"/>
                        <a:pt x="7" y="124"/>
                        <a:pt x="27" y="124"/>
                      </a:cubicBezTo>
                      <a:cubicBezTo>
                        <a:pt x="28" y="124"/>
                        <a:pt x="30" y="124"/>
                        <a:pt x="31" y="123"/>
                      </a:cubicBezTo>
                      <a:cubicBezTo>
                        <a:pt x="190" y="107"/>
                        <a:pt x="342" y="84"/>
                        <a:pt x="504" y="81"/>
                      </a:cubicBezTo>
                      <a:cubicBezTo>
                        <a:pt x="553" y="75"/>
                        <a:pt x="553" y="3"/>
                        <a:pt x="504" y="3"/>
                      </a:cubicBezTo>
                      <a:cubicBezTo>
                        <a:pt x="478" y="2"/>
                        <a:pt x="450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9"/>
                <p:cNvSpPr/>
                <p:nvPr/>
              </p:nvSpPr>
              <p:spPr>
                <a:xfrm>
                  <a:off x="3813216" y="2820659"/>
                  <a:ext cx="33557" cy="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06" extrusionOk="0">
                      <a:moveTo>
                        <a:pt x="232" y="0"/>
                      </a:moveTo>
                      <a:cubicBezTo>
                        <a:pt x="171" y="0"/>
                        <a:pt x="109" y="4"/>
                        <a:pt x="49" y="12"/>
                      </a:cubicBezTo>
                      <a:cubicBezTo>
                        <a:pt x="4" y="15"/>
                        <a:pt x="1" y="86"/>
                        <a:pt x="49" y="86"/>
                      </a:cubicBezTo>
                      <a:cubicBezTo>
                        <a:pt x="82" y="84"/>
                        <a:pt x="114" y="83"/>
                        <a:pt x="146" y="83"/>
                      </a:cubicBezTo>
                      <a:cubicBezTo>
                        <a:pt x="249" y="83"/>
                        <a:pt x="351" y="93"/>
                        <a:pt x="454" y="106"/>
                      </a:cubicBezTo>
                      <a:cubicBezTo>
                        <a:pt x="456" y="106"/>
                        <a:pt x="457" y="106"/>
                        <a:pt x="459" y="106"/>
                      </a:cubicBezTo>
                      <a:cubicBezTo>
                        <a:pt x="500" y="106"/>
                        <a:pt x="511" y="28"/>
                        <a:pt x="464" y="21"/>
                      </a:cubicBezTo>
                      <a:cubicBezTo>
                        <a:pt x="388" y="7"/>
                        <a:pt x="310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9"/>
                <p:cNvSpPr/>
                <p:nvPr/>
              </p:nvSpPr>
              <p:spPr>
                <a:xfrm>
                  <a:off x="3866407" y="2827554"/>
                  <a:ext cx="31981" cy="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111" extrusionOk="0">
                      <a:moveTo>
                        <a:pt x="40" y="0"/>
                      </a:moveTo>
                      <a:cubicBezTo>
                        <a:pt x="1" y="0"/>
                        <a:pt x="1" y="65"/>
                        <a:pt x="43" y="69"/>
                      </a:cubicBezTo>
                      <a:cubicBezTo>
                        <a:pt x="169" y="85"/>
                        <a:pt x="299" y="104"/>
                        <a:pt x="425" y="111"/>
                      </a:cubicBezTo>
                      <a:cubicBezTo>
                        <a:pt x="473" y="111"/>
                        <a:pt x="486" y="33"/>
                        <a:pt x="438" y="30"/>
                      </a:cubicBezTo>
                      <a:cubicBezTo>
                        <a:pt x="308" y="7"/>
                        <a:pt x="172" y="7"/>
                        <a:pt x="43" y="1"/>
                      </a:cubicBezTo>
                      <a:cubicBezTo>
                        <a:pt x="42" y="0"/>
                        <a:pt x="41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9"/>
                <p:cNvSpPr/>
                <p:nvPr/>
              </p:nvSpPr>
              <p:spPr>
                <a:xfrm>
                  <a:off x="3915724" y="2826175"/>
                  <a:ext cx="47676" cy="3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75" extrusionOk="0">
                      <a:moveTo>
                        <a:pt x="145" y="0"/>
                      </a:moveTo>
                      <a:cubicBezTo>
                        <a:pt x="130" y="0"/>
                        <a:pt x="114" y="10"/>
                        <a:pt x="114" y="28"/>
                      </a:cubicBezTo>
                      <a:lnTo>
                        <a:pt x="114" y="90"/>
                      </a:lnTo>
                      <a:cubicBezTo>
                        <a:pt x="98" y="86"/>
                        <a:pt x="82" y="86"/>
                        <a:pt x="66" y="83"/>
                      </a:cubicBezTo>
                      <a:cubicBezTo>
                        <a:pt x="63" y="82"/>
                        <a:pt x="60" y="82"/>
                        <a:pt x="57" y="82"/>
                      </a:cubicBezTo>
                      <a:cubicBezTo>
                        <a:pt x="15" y="82"/>
                        <a:pt x="1" y="145"/>
                        <a:pt x="46" y="154"/>
                      </a:cubicBezTo>
                      <a:cubicBezTo>
                        <a:pt x="66" y="158"/>
                        <a:pt x="92" y="167"/>
                        <a:pt x="111" y="171"/>
                      </a:cubicBezTo>
                      <a:cubicBezTo>
                        <a:pt x="102" y="255"/>
                        <a:pt x="85" y="342"/>
                        <a:pt x="66" y="427"/>
                      </a:cubicBezTo>
                      <a:cubicBezTo>
                        <a:pt x="58" y="455"/>
                        <a:pt x="80" y="474"/>
                        <a:pt x="104" y="474"/>
                      </a:cubicBezTo>
                      <a:cubicBezTo>
                        <a:pt x="119" y="474"/>
                        <a:pt x="136" y="466"/>
                        <a:pt x="144" y="446"/>
                      </a:cubicBezTo>
                      <a:cubicBezTo>
                        <a:pt x="176" y="365"/>
                        <a:pt x="189" y="274"/>
                        <a:pt x="189" y="190"/>
                      </a:cubicBezTo>
                      <a:cubicBezTo>
                        <a:pt x="344" y="232"/>
                        <a:pt x="497" y="287"/>
                        <a:pt x="649" y="342"/>
                      </a:cubicBezTo>
                      <a:cubicBezTo>
                        <a:pt x="654" y="344"/>
                        <a:pt x="658" y="344"/>
                        <a:pt x="662" y="344"/>
                      </a:cubicBezTo>
                      <a:cubicBezTo>
                        <a:pt x="703" y="344"/>
                        <a:pt x="726" y="279"/>
                        <a:pt x="685" y="261"/>
                      </a:cubicBezTo>
                      <a:cubicBezTo>
                        <a:pt x="529" y="184"/>
                        <a:pt x="357" y="138"/>
                        <a:pt x="183" y="103"/>
                      </a:cubicBezTo>
                      <a:cubicBezTo>
                        <a:pt x="179" y="73"/>
                        <a:pt x="176" y="44"/>
                        <a:pt x="173" y="22"/>
                      </a:cubicBezTo>
                      <a:cubicBezTo>
                        <a:pt x="170" y="7"/>
                        <a:pt x="158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9"/>
                <p:cNvSpPr/>
                <p:nvPr/>
              </p:nvSpPr>
              <p:spPr>
                <a:xfrm>
                  <a:off x="3973512" y="2832479"/>
                  <a:ext cx="34280" cy="3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463" extrusionOk="0">
                      <a:moveTo>
                        <a:pt x="152" y="1"/>
                      </a:moveTo>
                      <a:cubicBezTo>
                        <a:pt x="127" y="1"/>
                        <a:pt x="100" y="22"/>
                        <a:pt x="106" y="52"/>
                      </a:cubicBezTo>
                      <a:cubicBezTo>
                        <a:pt x="119" y="120"/>
                        <a:pt x="135" y="188"/>
                        <a:pt x="155" y="256"/>
                      </a:cubicBezTo>
                      <a:cubicBezTo>
                        <a:pt x="122" y="250"/>
                        <a:pt x="93" y="237"/>
                        <a:pt x="61" y="230"/>
                      </a:cubicBezTo>
                      <a:cubicBezTo>
                        <a:pt x="55" y="228"/>
                        <a:pt x="50" y="227"/>
                        <a:pt x="45" y="227"/>
                      </a:cubicBezTo>
                      <a:cubicBezTo>
                        <a:pt x="9" y="227"/>
                        <a:pt x="1" y="287"/>
                        <a:pt x="41" y="301"/>
                      </a:cubicBezTo>
                      <a:cubicBezTo>
                        <a:pt x="86" y="321"/>
                        <a:pt x="135" y="340"/>
                        <a:pt x="184" y="363"/>
                      </a:cubicBezTo>
                      <a:lnTo>
                        <a:pt x="193" y="411"/>
                      </a:lnTo>
                      <a:cubicBezTo>
                        <a:pt x="199" y="427"/>
                        <a:pt x="211" y="434"/>
                        <a:pt x="224" y="434"/>
                      </a:cubicBezTo>
                      <a:cubicBezTo>
                        <a:pt x="243" y="434"/>
                        <a:pt x="262" y="419"/>
                        <a:pt x="258" y="395"/>
                      </a:cubicBezTo>
                      <a:lnTo>
                        <a:pt x="258" y="395"/>
                      </a:lnTo>
                      <a:cubicBezTo>
                        <a:pt x="320" y="418"/>
                        <a:pt x="385" y="444"/>
                        <a:pt x="446" y="460"/>
                      </a:cubicBezTo>
                      <a:cubicBezTo>
                        <a:pt x="451" y="462"/>
                        <a:pt x="456" y="463"/>
                        <a:pt x="461" y="463"/>
                      </a:cubicBezTo>
                      <a:cubicBezTo>
                        <a:pt x="501" y="463"/>
                        <a:pt x="522" y="406"/>
                        <a:pt x="478" y="382"/>
                      </a:cubicBezTo>
                      <a:cubicBezTo>
                        <a:pt x="401" y="347"/>
                        <a:pt x="320" y="318"/>
                        <a:pt x="239" y="288"/>
                      </a:cubicBezTo>
                      <a:cubicBezTo>
                        <a:pt x="223" y="204"/>
                        <a:pt x="206" y="117"/>
                        <a:pt x="187" y="29"/>
                      </a:cubicBezTo>
                      <a:cubicBezTo>
                        <a:pt x="182" y="9"/>
                        <a:pt x="167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9"/>
                <p:cNvSpPr/>
                <p:nvPr/>
              </p:nvSpPr>
              <p:spPr>
                <a:xfrm>
                  <a:off x="4020267" y="2864919"/>
                  <a:ext cx="23182" cy="1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28" extrusionOk="0">
                      <a:moveTo>
                        <a:pt x="59" y="0"/>
                      </a:moveTo>
                      <a:cubicBezTo>
                        <a:pt x="13" y="0"/>
                        <a:pt x="0" y="68"/>
                        <a:pt x="48" y="83"/>
                      </a:cubicBezTo>
                      <a:cubicBezTo>
                        <a:pt x="126" y="112"/>
                        <a:pt x="191" y="157"/>
                        <a:pt x="252" y="212"/>
                      </a:cubicBezTo>
                      <a:cubicBezTo>
                        <a:pt x="261" y="223"/>
                        <a:pt x="272" y="227"/>
                        <a:pt x="283" y="227"/>
                      </a:cubicBezTo>
                      <a:cubicBezTo>
                        <a:pt x="318" y="227"/>
                        <a:pt x="352" y="179"/>
                        <a:pt x="317" y="144"/>
                      </a:cubicBezTo>
                      <a:cubicBezTo>
                        <a:pt x="249" y="76"/>
                        <a:pt x="162" y="28"/>
                        <a:pt x="71" y="2"/>
                      </a:cubicBezTo>
                      <a:cubicBezTo>
                        <a:pt x="67" y="1"/>
                        <a:pt x="63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9"/>
                <p:cNvSpPr/>
                <p:nvPr/>
              </p:nvSpPr>
              <p:spPr>
                <a:xfrm>
                  <a:off x="4045746" y="2878840"/>
                  <a:ext cx="35593" cy="21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326" extrusionOk="0">
                      <a:moveTo>
                        <a:pt x="137" y="0"/>
                      </a:moveTo>
                      <a:cubicBezTo>
                        <a:pt x="94" y="0"/>
                        <a:pt x="82" y="75"/>
                        <a:pt x="127" y="81"/>
                      </a:cubicBezTo>
                      <a:cubicBezTo>
                        <a:pt x="188" y="94"/>
                        <a:pt x="243" y="114"/>
                        <a:pt x="292" y="143"/>
                      </a:cubicBezTo>
                      <a:cubicBezTo>
                        <a:pt x="331" y="162"/>
                        <a:pt x="357" y="191"/>
                        <a:pt x="386" y="214"/>
                      </a:cubicBezTo>
                      <a:cubicBezTo>
                        <a:pt x="286" y="198"/>
                        <a:pt x="185" y="182"/>
                        <a:pt x="78" y="172"/>
                      </a:cubicBezTo>
                      <a:cubicBezTo>
                        <a:pt x="75" y="171"/>
                        <a:pt x="72" y="171"/>
                        <a:pt x="69" y="171"/>
                      </a:cubicBezTo>
                      <a:cubicBezTo>
                        <a:pt x="20" y="171"/>
                        <a:pt x="0" y="244"/>
                        <a:pt x="52" y="256"/>
                      </a:cubicBezTo>
                      <a:cubicBezTo>
                        <a:pt x="172" y="279"/>
                        <a:pt x="292" y="308"/>
                        <a:pt x="412" y="324"/>
                      </a:cubicBezTo>
                      <a:cubicBezTo>
                        <a:pt x="416" y="325"/>
                        <a:pt x="420" y="326"/>
                        <a:pt x="423" y="326"/>
                      </a:cubicBezTo>
                      <a:cubicBezTo>
                        <a:pt x="456" y="326"/>
                        <a:pt x="480" y="289"/>
                        <a:pt x="477" y="263"/>
                      </a:cubicBezTo>
                      <a:cubicBezTo>
                        <a:pt x="516" y="259"/>
                        <a:pt x="541" y="230"/>
                        <a:pt x="516" y="195"/>
                      </a:cubicBezTo>
                      <a:cubicBezTo>
                        <a:pt x="435" y="78"/>
                        <a:pt x="276" y="16"/>
                        <a:pt x="140" y="0"/>
                      </a:cubicBezTo>
                      <a:cubicBezTo>
                        <a:pt x="139" y="0"/>
                        <a:pt x="138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9"/>
                <p:cNvSpPr/>
                <p:nvPr/>
              </p:nvSpPr>
              <p:spPr>
                <a:xfrm>
                  <a:off x="3912112" y="3038938"/>
                  <a:ext cx="22262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485" extrusionOk="0">
                      <a:moveTo>
                        <a:pt x="287" y="1"/>
                      </a:moveTo>
                      <a:cubicBezTo>
                        <a:pt x="271" y="1"/>
                        <a:pt x="255" y="9"/>
                        <a:pt x="247" y="28"/>
                      </a:cubicBezTo>
                      <a:cubicBezTo>
                        <a:pt x="186" y="173"/>
                        <a:pt x="118" y="309"/>
                        <a:pt x="20" y="433"/>
                      </a:cubicBezTo>
                      <a:cubicBezTo>
                        <a:pt x="1" y="457"/>
                        <a:pt x="25" y="485"/>
                        <a:pt x="50" y="485"/>
                      </a:cubicBezTo>
                      <a:cubicBezTo>
                        <a:pt x="58" y="485"/>
                        <a:pt x="66" y="482"/>
                        <a:pt x="72" y="475"/>
                      </a:cubicBezTo>
                      <a:cubicBezTo>
                        <a:pt x="186" y="355"/>
                        <a:pt x="280" y="212"/>
                        <a:pt x="328" y="54"/>
                      </a:cubicBezTo>
                      <a:cubicBezTo>
                        <a:pt x="338" y="22"/>
                        <a:pt x="313" y="1"/>
                        <a:pt x="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9"/>
                <p:cNvSpPr/>
                <p:nvPr/>
              </p:nvSpPr>
              <p:spPr>
                <a:xfrm>
                  <a:off x="3942713" y="2990015"/>
                  <a:ext cx="18256" cy="3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490" extrusionOk="0">
                      <a:moveTo>
                        <a:pt x="222" y="1"/>
                      </a:moveTo>
                      <a:cubicBezTo>
                        <a:pt x="208" y="1"/>
                        <a:pt x="194" y="7"/>
                        <a:pt x="186" y="21"/>
                      </a:cubicBezTo>
                      <a:cubicBezTo>
                        <a:pt x="118" y="151"/>
                        <a:pt x="60" y="300"/>
                        <a:pt x="11" y="439"/>
                      </a:cubicBezTo>
                      <a:cubicBezTo>
                        <a:pt x="0" y="467"/>
                        <a:pt x="30" y="490"/>
                        <a:pt x="57" y="490"/>
                      </a:cubicBezTo>
                      <a:cubicBezTo>
                        <a:pt x="70" y="490"/>
                        <a:pt x="83" y="484"/>
                        <a:pt x="89" y="471"/>
                      </a:cubicBezTo>
                      <a:cubicBezTo>
                        <a:pt x="154" y="335"/>
                        <a:pt x="222" y="196"/>
                        <a:pt x="267" y="53"/>
                      </a:cubicBezTo>
                      <a:cubicBezTo>
                        <a:pt x="278" y="23"/>
                        <a:pt x="249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9"/>
                <p:cNvSpPr/>
                <p:nvPr/>
              </p:nvSpPr>
              <p:spPr>
                <a:xfrm>
                  <a:off x="3963530" y="2938269"/>
                  <a:ext cx="12412" cy="37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576" extrusionOk="0">
                      <a:moveTo>
                        <a:pt x="133" y="0"/>
                      </a:moveTo>
                      <a:cubicBezTo>
                        <a:pt x="116" y="0"/>
                        <a:pt x="99" y="11"/>
                        <a:pt x="93" y="35"/>
                      </a:cubicBezTo>
                      <a:cubicBezTo>
                        <a:pt x="51" y="197"/>
                        <a:pt x="21" y="372"/>
                        <a:pt x="2" y="540"/>
                      </a:cubicBezTo>
                      <a:cubicBezTo>
                        <a:pt x="0" y="563"/>
                        <a:pt x="19" y="576"/>
                        <a:pt x="37" y="576"/>
                      </a:cubicBezTo>
                      <a:cubicBezTo>
                        <a:pt x="52" y="576"/>
                        <a:pt x="67" y="567"/>
                        <a:pt x="70" y="550"/>
                      </a:cubicBezTo>
                      <a:cubicBezTo>
                        <a:pt x="115" y="391"/>
                        <a:pt x="157" y="226"/>
                        <a:pt x="180" y="61"/>
                      </a:cubicBezTo>
                      <a:cubicBezTo>
                        <a:pt x="188" y="25"/>
                        <a:pt x="16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9"/>
                <p:cNvSpPr/>
                <p:nvPr/>
              </p:nvSpPr>
              <p:spPr>
                <a:xfrm>
                  <a:off x="3970622" y="2794129"/>
                  <a:ext cx="7946" cy="19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302" extrusionOk="0">
                      <a:moveTo>
                        <a:pt x="56" y="0"/>
                      </a:moveTo>
                      <a:cubicBezTo>
                        <a:pt x="29" y="0"/>
                        <a:pt x="1" y="21"/>
                        <a:pt x="11" y="56"/>
                      </a:cubicBezTo>
                      <a:cubicBezTo>
                        <a:pt x="33" y="127"/>
                        <a:pt x="43" y="192"/>
                        <a:pt x="40" y="270"/>
                      </a:cubicBezTo>
                      <a:cubicBezTo>
                        <a:pt x="40" y="290"/>
                        <a:pt x="56" y="301"/>
                        <a:pt x="71" y="301"/>
                      </a:cubicBezTo>
                      <a:cubicBezTo>
                        <a:pt x="84" y="301"/>
                        <a:pt x="97" y="294"/>
                        <a:pt x="101" y="276"/>
                      </a:cubicBezTo>
                      <a:cubicBezTo>
                        <a:pt x="121" y="199"/>
                        <a:pt x="121" y="111"/>
                        <a:pt x="98" y="30"/>
                      </a:cubicBezTo>
                      <a:cubicBezTo>
                        <a:pt x="92" y="9"/>
                        <a:pt x="74" y="0"/>
                        <a:pt x="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9"/>
                <p:cNvSpPr/>
                <p:nvPr/>
              </p:nvSpPr>
              <p:spPr>
                <a:xfrm>
                  <a:off x="3958277" y="2746980"/>
                  <a:ext cx="13594" cy="2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327" extrusionOk="0">
                      <a:moveTo>
                        <a:pt x="64" y="0"/>
                      </a:moveTo>
                      <a:cubicBezTo>
                        <a:pt x="33" y="0"/>
                        <a:pt x="1" y="35"/>
                        <a:pt x="20" y="65"/>
                      </a:cubicBezTo>
                      <a:cubicBezTo>
                        <a:pt x="79" y="139"/>
                        <a:pt x="118" y="210"/>
                        <a:pt x="134" y="301"/>
                      </a:cubicBezTo>
                      <a:cubicBezTo>
                        <a:pt x="138" y="319"/>
                        <a:pt x="154" y="327"/>
                        <a:pt x="169" y="327"/>
                      </a:cubicBezTo>
                      <a:cubicBezTo>
                        <a:pt x="188" y="327"/>
                        <a:pt x="207" y="314"/>
                        <a:pt x="205" y="291"/>
                      </a:cubicBezTo>
                      <a:cubicBezTo>
                        <a:pt x="199" y="191"/>
                        <a:pt x="163" y="90"/>
                        <a:pt x="92" y="13"/>
                      </a:cubicBezTo>
                      <a:cubicBezTo>
                        <a:pt x="84" y="4"/>
                        <a:pt x="74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9"/>
                <p:cNvSpPr/>
                <p:nvPr/>
              </p:nvSpPr>
              <p:spPr>
                <a:xfrm>
                  <a:off x="3936081" y="2742120"/>
                  <a:ext cx="9719" cy="31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476" extrusionOk="0">
                      <a:moveTo>
                        <a:pt x="114" y="0"/>
                      </a:moveTo>
                      <a:cubicBezTo>
                        <a:pt x="101" y="0"/>
                        <a:pt x="87" y="8"/>
                        <a:pt x="83" y="22"/>
                      </a:cubicBezTo>
                      <a:cubicBezTo>
                        <a:pt x="44" y="152"/>
                        <a:pt x="15" y="297"/>
                        <a:pt x="2" y="433"/>
                      </a:cubicBezTo>
                      <a:cubicBezTo>
                        <a:pt x="0" y="461"/>
                        <a:pt x="23" y="476"/>
                        <a:pt x="45" y="476"/>
                      </a:cubicBezTo>
                      <a:cubicBezTo>
                        <a:pt x="62" y="476"/>
                        <a:pt x="79" y="466"/>
                        <a:pt x="83" y="446"/>
                      </a:cubicBezTo>
                      <a:cubicBezTo>
                        <a:pt x="122" y="317"/>
                        <a:pt x="141" y="168"/>
                        <a:pt x="148" y="35"/>
                      </a:cubicBezTo>
                      <a:cubicBezTo>
                        <a:pt x="148" y="12"/>
                        <a:pt x="131" y="0"/>
                        <a:pt x="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9"/>
                <p:cNvSpPr/>
                <p:nvPr/>
              </p:nvSpPr>
              <p:spPr>
                <a:xfrm>
                  <a:off x="3926822" y="2785330"/>
                  <a:ext cx="8800" cy="24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372" extrusionOk="0">
                      <a:moveTo>
                        <a:pt x="93" y="1"/>
                      </a:moveTo>
                      <a:cubicBezTo>
                        <a:pt x="83" y="1"/>
                        <a:pt x="72" y="8"/>
                        <a:pt x="72" y="18"/>
                      </a:cubicBezTo>
                      <a:cubicBezTo>
                        <a:pt x="65" y="125"/>
                        <a:pt x="43" y="226"/>
                        <a:pt x="10" y="323"/>
                      </a:cubicBezTo>
                      <a:cubicBezTo>
                        <a:pt x="1" y="353"/>
                        <a:pt x="24" y="371"/>
                        <a:pt x="48" y="371"/>
                      </a:cubicBezTo>
                      <a:cubicBezTo>
                        <a:pt x="65" y="371"/>
                        <a:pt x="83" y="362"/>
                        <a:pt x="91" y="342"/>
                      </a:cubicBezTo>
                      <a:cubicBezTo>
                        <a:pt x="127" y="242"/>
                        <a:pt x="133" y="128"/>
                        <a:pt x="111" y="15"/>
                      </a:cubicBezTo>
                      <a:cubicBezTo>
                        <a:pt x="109" y="5"/>
                        <a:pt x="101" y="1"/>
                        <a:pt x="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9"/>
                <p:cNvSpPr/>
                <p:nvPr/>
              </p:nvSpPr>
              <p:spPr>
                <a:xfrm>
                  <a:off x="3889522" y="2869844"/>
                  <a:ext cx="40978" cy="3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82" extrusionOk="0">
                      <a:moveTo>
                        <a:pt x="48" y="1"/>
                      </a:moveTo>
                      <a:cubicBezTo>
                        <a:pt x="10" y="1"/>
                        <a:pt x="0" y="66"/>
                        <a:pt x="44" y="73"/>
                      </a:cubicBezTo>
                      <a:cubicBezTo>
                        <a:pt x="170" y="102"/>
                        <a:pt x="300" y="134"/>
                        <a:pt x="429" y="153"/>
                      </a:cubicBezTo>
                      <a:cubicBezTo>
                        <a:pt x="410" y="247"/>
                        <a:pt x="384" y="335"/>
                        <a:pt x="368" y="432"/>
                      </a:cubicBezTo>
                      <a:cubicBezTo>
                        <a:pt x="364" y="462"/>
                        <a:pt x="389" y="482"/>
                        <a:pt x="411" y="482"/>
                      </a:cubicBezTo>
                      <a:cubicBezTo>
                        <a:pt x="425" y="482"/>
                        <a:pt x="438" y="474"/>
                        <a:pt x="442" y="455"/>
                      </a:cubicBezTo>
                      <a:cubicBezTo>
                        <a:pt x="462" y="358"/>
                        <a:pt x="468" y="260"/>
                        <a:pt x="481" y="163"/>
                      </a:cubicBezTo>
                      <a:cubicBezTo>
                        <a:pt x="510" y="166"/>
                        <a:pt x="539" y="170"/>
                        <a:pt x="565" y="170"/>
                      </a:cubicBezTo>
                      <a:cubicBezTo>
                        <a:pt x="614" y="166"/>
                        <a:pt x="624" y="98"/>
                        <a:pt x="578" y="85"/>
                      </a:cubicBezTo>
                      <a:cubicBezTo>
                        <a:pt x="413" y="37"/>
                        <a:pt x="225" y="21"/>
                        <a:pt x="53" y="1"/>
                      </a:cubicBezTo>
                      <a:cubicBezTo>
                        <a:pt x="52" y="1"/>
                        <a:pt x="50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9"/>
                <p:cNvSpPr/>
                <p:nvPr/>
              </p:nvSpPr>
              <p:spPr>
                <a:xfrm>
                  <a:off x="3900160" y="2966375"/>
                  <a:ext cx="8209" cy="24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374" extrusionOk="0">
                      <a:moveTo>
                        <a:pt x="93" y="0"/>
                      </a:moveTo>
                      <a:cubicBezTo>
                        <a:pt x="80" y="0"/>
                        <a:pt x="66" y="8"/>
                        <a:pt x="63" y="25"/>
                      </a:cubicBezTo>
                      <a:cubicBezTo>
                        <a:pt x="57" y="125"/>
                        <a:pt x="37" y="232"/>
                        <a:pt x="8" y="329"/>
                      </a:cubicBezTo>
                      <a:cubicBezTo>
                        <a:pt x="0" y="355"/>
                        <a:pt x="23" y="374"/>
                        <a:pt x="44" y="374"/>
                      </a:cubicBezTo>
                      <a:cubicBezTo>
                        <a:pt x="58" y="374"/>
                        <a:pt x="71" y="366"/>
                        <a:pt x="76" y="349"/>
                      </a:cubicBezTo>
                      <a:cubicBezTo>
                        <a:pt x="118" y="242"/>
                        <a:pt x="125" y="138"/>
                        <a:pt x="118" y="25"/>
                      </a:cubicBezTo>
                      <a:cubicBezTo>
                        <a:pt x="118" y="8"/>
                        <a:pt x="106" y="0"/>
                        <a:pt x="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9"/>
                <p:cNvSpPr/>
                <p:nvPr/>
              </p:nvSpPr>
              <p:spPr>
                <a:xfrm>
                  <a:off x="3900686" y="3008927"/>
                  <a:ext cx="6239" cy="20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310" extrusionOk="0">
                      <a:moveTo>
                        <a:pt x="65" y="0"/>
                      </a:moveTo>
                      <a:cubicBezTo>
                        <a:pt x="52" y="0"/>
                        <a:pt x="40" y="7"/>
                        <a:pt x="36" y="21"/>
                      </a:cubicBezTo>
                      <a:cubicBezTo>
                        <a:pt x="16" y="106"/>
                        <a:pt x="3" y="187"/>
                        <a:pt x="0" y="274"/>
                      </a:cubicBezTo>
                      <a:cubicBezTo>
                        <a:pt x="0" y="297"/>
                        <a:pt x="19" y="310"/>
                        <a:pt x="37" y="310"/>
                      </a:cubicBezTo>
                      <a:cubicBezTo>
                        <a:pt x="51" y="310"/>
                        <a:pt x="65" y="301"/>
                        <a:pt x="68" y="284"/>
                      </a:cubicBezTo>
                      <a:cubicBezTo>
                        <a:pt x="84" y="200"/>
                        <a:pt x="94" y="112"/>
                        <a:pt x="94" y="28"/>
                      </a:cubicBezTo>
                      <a:cubicBezTo>
                        <a:pt x="94" y="10"/>
                        <a:pt x="79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9"/>
                <p:cNvSpPr/>
                <p:nvPr/>
              </p:nvSpPr>
              <p:spPr>
                <a:xfrm>
                  <a:off x="3900029" y="3039529"/>
                  <a:ext cx="9259" cy="2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71" extrusionOk="0">
                      <a:moveTo>
                        <a:pt x="67" y="0"/>
                      </a:moveTo>
                      <a:cubicBezTo>
                        <a:pt x="54" y="0"/>
                        <a:pt x="41" y="8"/>
                        <a:pt x="36" y="25"/>
                      </a:cubicBezTo>
                      <a:cubicBezTo>
                        <a:pt x="4" y="132"/>
                        <a:pt x="0" y="245"/>
                        <a:pt x="49" y="349"/>
                      </a:cubicBezTo>
                      <a:cubicBezTo>
                        <a:pt x="56" y="364"/>
                        <a:pt x="70" y="370"/>
                        <a:pt x="84" y="370"/>
                      </a:cubicBezTo>
                      <a:cubicBezTo>
                        <a:pt x="111" y="370"/>
                        <a:pt x="140" y="348"/>
                        <a:pt x="130" y="317"/>
                      </a:cubicBezTo>
                      <a:cubicBezTo>
                        <a:pt x="94" y="223"/>
                        <a:pt x="75" y="138"/>
                        <a:pt x="98" y="41"/>
                      </a:cubicBezTo>
                      <a:cubicBezTo>
                        <a:pt x="103" y="16"/>
                        <a:pt x="85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9"/>
                <p:cNvSpPr/>
                <p:nvPr/>
              </p:nvSpPr>
              <p:spPr>
                <a:xfrm>
                  <a:off x="3748927" y="2834908"/>
                  <a:ext cx="32704" cy="1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169" extrusionOk="0">
                      <a:moveTo>
                        <a:pt x="38" y="1"/>
                      </a:moveTo>
                      <a:cubicBezTo>
                        <a:pt x="12" y="1"/>
                        <a:pt x="1" y="42"/>
                        <a:pt x="30" y="54"/>
                      </a:cubicBezTo>
                      <a:cubicBezTo>
                        <a:pt x="160" y="96"/>
                        <a:pt x="293" y="138"/>
                        <a:pt x="429" y="167"/>
                      </a:cubicBezTo>
                      <a:cubicBezTo>
                        <a:pt x="432" y="168"/>
                        <a:pt x="435" y="168"/>
                        <a:pt x="438" y="168"/>
                      </a:cubicBezTo>
                      <a:cubicBezTo>
                        <a:pt x="483" y="168"/>
                        <a:pt x="497" y="105"/>
                        <a:pt x="452" y="89"/>
                      </a:cubicBezTo>
                      <a:cubicBezTo>
                        <a:pt x="322" y="51"/>
                        <a:pt x="179" y="25"/>
                        <a:pt x="47" y="2"/>
                      </a:cubicBezTo>
                      <a:cubicBezTo>
                        <a:pt x="44" y="1"/>
                        <a:pt x="41" y="1"/>
                        <a:pt x="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9"/>
                <p:cNvSpPr/>
                <p:nvPr/>
              </p:nvSpPr>
              <p:spPr>
                <a:xfrm>
                  <a:off x="3794632" y="2848567"/>
                  <a:ext cx="35724" cy="1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58" extrusionOk="0">
                      <a:moveTo>
                        <a:pt x="41" y="1"/>
                      </a:moveTo>
                      <a:cubicBezTo>
                        <a:pt x="13" y="1"/>
                        <a:pt x="1" y="41"/>
                        <a:pt x="31" y="53"/>
                      </a:cubicBezTo>
                      <a:cubicBezTo>
                        <a:pt x="177" y="92"/>
                        <a:pt x="326" y="137"/>
                        <a:pt x="478" y="157"/>
                      </a:cubicBezTo>
                      <a:cubicBezTo>
                        <a:pt x="480" y="157"/>
                        <a:pt x="482" y="157"/>
                        <a:pt x="484" y="157"/>
                      </a:cubicBezTo>
                      <a:cubicBezTo>
                        <a:pt x="522" y="157"/>
                        <a:pt x="544" y="98"/>
                        <a:pt x="497" y="86"/>
                      </a:cubicBezTo>
                      <a:cubicBezTo>
                        <a:pt x="352" y="40"/>
                        <a:pt x="196" y="21"/>
                        <a:pt x="47" y="1"/>
                      </a:cubicBezTo>
                      <a:cubicBezTo>
                        <a:pt x="45" y="1"/>
                        <a:pt x="43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9"/>
                <p:cNvSpPr/>
                <p:nvPr/>
              </p:nvSpPr>
              <p:spPr>
                <a:xfrm>
                  <a:off x="3944486" y="2879562"/>
                  <a:ext cx="40650" cy="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132" extrusionOk="0">
                      <a:moveTo>
                        <a:pt x="220" y="1"/>
                      </a:moveTo>
                      <a:cubicBezTo>
                        <a:pt x="161" y="1"/>
                        <a:pt x="103" y="3"/>
                        <a:pt x="46" y="9"/>
                      </a:cubicBezTo>
                      <a:cubicBezTo>
                        <a:pt x="0" y="15"/>
                        <a:pt x="0" y="80"/>
                        <a:pt x="46" y="83"/>
                      </a:cubicBezTo>
                      <a:cubicBezTo>
                        <a:pt x="221" y="90"/>
                        <a:pt x="389" y="116"/>
                        <a:pt x="564" y="132"/>
                      </a:cubicBezTo>
                      <a:cubicBezTo>
                        <a:pt x="565" y="132"/>
                        <a:pt x="566" y="132"/>
                        <a:pt x="567" y="132"/>
                      </a:cubicBezTo>
                      <a:cubicBezTo>
                        <a:pt x="613" y="132"/>
                        <a:pt x="618" y="54"/>
                        <a:pt x="577" y="41"/>
                      </a:cubicBezTo>
                      <a:cubicBezTo>
                        <a:pt x="464" y="13"/>
                        <a:pt x="341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9"/>
                <p:cNvSpPr/>
                <p:nvPr/>
              </p:nvSpPr>
              <p:spPr>
                <a:xfrm>
                  <a:off x="4004047" y="2886457"/>
                  <a:ext cx="27319" cy="6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99" extrusionOk="0">
                      <a:moveTo>
                        <a:pt x="350" y="1"/>
                      </a:moveTo>
                      <a:cubicBezTo>
                        <a:pt x="253" y="1"/>
                        <a:pt x="156" y="4"/>
                        <a:pt x="59" y="4"/>
                      </a:cubicBezTo>
                      <a:cubicBezTo>
                        <a:pt x="1" y="4"/>
                        <a:pt x="1" y="95"/>
                        <a:pt x="59" y="95"/>
                      </a:cubicBezTo>
                      <a:cubicBezTo>
                        <a:pt x="156" y="98"/>
                        <a:pt x="253" y="98"/>
                        <a:pt x="350" y="98"/>
                      </a:cubicBezTo>
                      <a:cubicBezTo>
                        <a:pt x="352" y="98"/>
                        <a:pt x="354" y="98"/>
                        <a:pt x="356" y="98"/>
                      </a:cubicBezTo>
                      <a:cubicBezTo>
                        <a:pt x="415" y="98"/>
                        <a:pt x="413" y="1"/>
                        <a:pt x="3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4" name="Google Shape;1184;p9"/>
              <p:cNvGrpSpPr/>
              <p:nvPr/>
            </p:nvGrpSpPr>
            <p:grpSpPr>
              <a:xfrm rot="-1615669">
                <a:off x="8279915" y="3128080"/>
                <a:ext cx="1236398" cy="1061349"/>
                <a:chOff x="3639393" y="3293465"/>
                <a:chExt cx="543616" cy="466651"/>
              </a:xfrm>
            </p:grpSpPr>
            <p:sp>
              <p:nvSpPr>
                <p:cNvPr id="1185" name="Google Shape;1185;p9"/>
                <p:cNvSpPr/>
                <p:nvPr/>
              </p:nvSpPr>
              <p:spPr>
                <a:xfrm>
                  <a:off x="3639393" y="3293465"/>
                  <a:ext cx="543616" cy="466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8" h="7106" extrusionOk="0">
                      <a:moveTo>
                        <a:pt x="4199" y="4720"/>
                      </a:moveTo>
                      <a:cubicBezTo>
                        <a:pt x="4212" y="4931"/>
                        <a:pt x="4229" y="5141"/>
                        <a:pt x="4238" y="5352"/>
                      </a:cubicBezTo>
                      <a:cubicBezTo>
                        <a:pt x="4245" y="5514"/>
                        <a:pt x="4245" y="5676"/>
                        <a:pt x="4245" y="5838"/>
                      </a:cubicBezTo>
                      <a:cubicBezTo>
                        <a:pt x="3166" y="5831"/>
                        <a:pt x="2084" y="5815"/>
                        <a:pt x="1002" y="5802"/>
                      </a:cubicBezTo>
                      <a:cubicBezTo>
                        <a:pt x="2165" y="5718"/>
                        <a:pt x="3279" y="5446"/>
                        <a:pt x="4199" y="4720"/>
                      </a:cubicBezTo>
                      <a:close/>
                      <a:moveTo>
                        <a:pt x="6658" y="1"/>
                      </a:moveTo>
                      <a:cubicBezTo>
                        <a:pt x="6634" y="1"/>
                        <a:pt x="6611" y="14"/>
                        <a:pt x="6603" y="46"/>
                      </a:cubicBezTo>
                      <a:cubicBezTo>
                        <a:pt x="6179" y="1545"/>
                        <a:pt x="5667" y="3094"/>
                        <a:pt x="4562" y="4241"/>
                      </a:cubicBezTo>
                      <a:cubicBezTo>
                        <a:pt x="4478" y="4328"/>
                        <a:pt x="4391" y="4409"/>
                        <a:pt x="4300" y="4490"/>
                      </a:cubicBezTo>
                      <a:cubicBezTo>
                        <a:pt x="4290" y="4257"/>
                        <a:pt x="4287" y="4020"/>
                        <a:pt x="4290" y="3787"/>
                      </a:cubicBezTo>
                      <a:cubicBezTo>
                        <a:pt x="4303" y="2657"/>
                        <a:pt x="4274" y="1558"/>
                        <a:pt x="4063" y="444"/>
                      </a:cubicBezTo>
                      <a:cubicBezTo>
                        <a:pt x="4067" y="443"/>
                        <a:pt x="4071" y="443"/>
                        <a:pt x="4076" y="443"/>
                      </a:cubicBezTo>
                      <a:cubicBezTo>
                        <a:pt x="4181" y="443"/>
                        <a:pt x="4386" y="703"/>
                        <a:pt x="4446" y="774"/>
                      </a:cubicBezTo>
                      <a:cubicBezTo>
                        <a:pt x="4458" y="790"/>
                        <a:pt x="4473" y="796"/>
                        <a:pt x="4487" y="796"/>
                      </a:cubicBezTo>
                      <a:cubicBezTo>
                        <a:pt x="4534" y="796"/>
                        <a:pt x="4578" y="730"/>
                        <a:pt x="4536" y="680"/>
                      </a:cubicBezTo>
                      <a:cubicBezTo>
                        <a:pt x="4400" y="509"/>
                        <a:pt x="4245" y="376"/>
                        <a:pt x="4060" y="263"/>
                      </a:cubicBezTo>
                      <a:cubicBezTo>
                        <a:pt x="4051" y="257"/>
                        <a:pt x="4040" y="255"/>
                        <a:pt x="4029" y="255"/>
                      </a:cubicBezTo>
                      <a:cubicBezTo>
                        <a:pt x="4005" y="255"/>
                        <a:pt x="3980" y="266"/>
                        <a:pt x="3969" y="289"/>
                      </a:cubicBezTo>
                      <a:cubicBezTo>
                        <a:pt x="3882" y="467"/>
                        <a:pt x="3798" y="638"/>
                        <a:pt x="3707" y="817"/>
                      </a:cubicBezTo>
                      <a:cubicBezTo>
                        <a:pt x="3683" y="868"/>
                        <a:pt x="3727" y="916"/>
                        <a:pt x="3769" y="916"/>
                      </a:cubicBezTo>
                      <a:cubicBezTo>
                        <a:pt x="3789" y="916"/>
                        <a:pt x="3808" y="906"/>
                        <a:pt x="3820" y="881"/>
                      </a:cubicBezTo>
                      <a:cubicBezTo>
                        <a:pt x="3869" y="794"/>
                        <a:pt x="3918" y="703"/>
                        <a:pt x="3966" y="609"/>
                      </a:cubicBezTo>
                      <a:cubicBezTo>
                        <a:pt x="4157" y="1688"/>
                        <a:pt x="4173" y="2747"/>
                        <a:pt x="4170" y="3842"/>
                      </a:cubicBezTo>
                      <a:cubicBezTo>
                        <a:pt x="4170" y="4089"/>
                        <a:pt x="4180" y="4331"/>
                        <a:pt x="4196" y="4574"/>
                      </a:cubicBezTo>
                      <a:cubicBezTo>
                        <a:pt x="3749" y="4950"/>
                        <a:pt x="3234" y="5239"/>
                        <a:pt x="2667" y="5413"/>
                      </a:cubicBezTo>
                      <a:cubicBezTo>
                        <a:pt x="1860" y="5663"/>
                        <a:pt x="1018" y="5695"/>
                        <a:pt x="186" y="5776"/>
                      </a:cubicBezTo>
                      <a:cubicBezTo>
                        <a:pt x="173" y="5776"/>
                        <a:pt x="163" y="5786"/>
                        <a:pt x="160" y="5793"/>
                      </a:cubicBezTo>
                      <a:lnTo>
                        <a:pt x="49" y="5793"/>
                      </a:lnTo>
                      <a:cubicBezTo>
                        <a:pt x="1" y="5793"/>
                        <a:pt x="1" y="5867"/>
                        <a:pt x="49" y="5870"/>
                      </a:cubicBezTo>
                      <a:cubicBezTo>
                        <a:pt x="1449" y="5961"/>
                        <a:pt x="2848" y="5993"/>
                        <a:pt x="4254" y="6000"/>
                      </a:cubicBezTo>
                      <a:cubicBezTo>
                        <a:pt x="4251" y="6356"/>
                        <a:pt x="4229" y="6719"/>
                        <a:pt x="4196" y="7075"/>
                      </a:cubicBezTo>
                      <a:cubicBezTo>
                        <a:pt x="4194" y="7095"/>
                        <a:pt x="4212" y="7106"/>
                        <a:pt x="4229" y="7106"/>
                      </a:cubicBezTo>
                      <a:cubicBezTo>
                        <a:pt x="4244" y="7106"/>
                        <a:pt x="4258" y="7098"/>
                        <a:pt x="4261" y="7082"/>
                      </a:cubicBezTo>
                      <a:cubicBezTo>
                        <a:pt x="4319" y="6719"/>
                        <a:pt x="4339" y="6363"/>
                        <a:pt x="4342" y="6000"/>
                      </a:cubicBezTo>
                      <a:cubicBezTo>
                        <a:pt x="4515" y="6001"/>
                        <a:pt x="4689" y="6001"/>
                        <a:pt x="4863" y="6001"/>
                      </a:cubicBezTo>
                      <a:cubicBezTo>
                        <a:pt x="5852" y="6001"/>
                        <a:pt x="6841" y="5986"/>
                        <a:pt x="7831" y="5964"/>
                      </a:cubicBezTo>
                      <a:lnTo>
                        <a:pt x="7831" y="5964"/>
                      </a:lnTo>
                      <a:cubicBezTo>
                        <a:pt x="7769" y="6010"/>
                        <a:pt x="7701" y="6055"/>
                        <a:pt x="7630" y="6091"/>
                      </a:cubicBezTo>
                      <a:lnTo>
                        <a:pt x="7497" y="6155"/>
                      </a:lnTo>
                      <a:cubicBezTo>
                        <a:pt x="7429" y="6187"/>
                        <a:pt x="7475" y="6275"/>
                        <a:pt x="7538" y="6275"/>
                      </a:cubicBezTo>
                      <a:cubicBezTo>
                        <a:pt x="7547" y="6275"/>
                        <a:pt x="7556" y="6273"/>
                        <a:pt x="7565" y="6269"/>
                      </a:cubicBezTo>
                      <a:cubicBezTo>
                        <a:pt x="7614" y="6246"/>
                        <a:pt x="7662" y="6223"/>
                        <a:pt x="7711" y="6197"/>
                      </a:cubicBezTo>
                      <a:cubicBezTo>
                        <a:pt x="7886" y="6113"/>
                        <a:pt x="8058" y="6032"/>
                        <a:pt x="8229" y="5948"/>
                      </a:cubicBezTo>
                      <a:cubicBezTo>
                        <a:pt x="8278" y="5912"/>
                        <a:pt x="8246" y="5818"/>
                        <a:pt x="8181" y="5818"/>
                      </a:cubicBezTo>
                      <a:lnTo>
                        <a:pt x="8165" y="5818"/>
                      </a:lnTo>
                      <a:cubicBezTo>
                        <a:pt x="8197" y="5783"/>
                        <a:pt x="8187" y="5721"/>
                        <a:pt x="8139" y="5708"/>
                      </a:cubicBezTo>
                      <a:cubicBezTo>
                        <a:pt x="8019" y="5676"/>
                        <a:pt x="7902" y="5640"/>
                        <a:pt x="7782" y="5608"/>
                      </a:cubicBezTo>
                      <a:cubicBezTo>
                        <a:pt x="7776" y="5606"/>
                        <a:pt x="7769" y="5605"/>
                        <a:pt x="7763" y="5605"/>
                      </a:cubicBezTo>
                      <a:cubicBezTo>
                        <a:pt x="7696" y="5605"/>
                        <a:pt x="7669" y="5714"/>
                        <a:pt x="7743" y="5737"/>
                      </a:cubicBezTo>
                      <a:cubicBezTo>
                        <a:pt x="7831" y="5763"/>
                        <a:pt x="7912" y="5786"/>
                        <a:pt x="7996" y="5812"/>
                      </a:cubicBezTo>
                      <a:cubicBezTo>
                        <a:pt x="7993" y="5815"/>
                        <a:pt x="7983" y="5822"/>
                        <a:pt x="7977" y="5828"/>
                      </a:cubicBezTo>
                      <a:cubicBezTo>
                        <a:pt x="7185" y="5843"/>
                        <a:pt x="6393" y="5848"/>
                        <a:pt x="5602" y="5848"/>
                      </a:cubicBezTo>
                      <a:cubicBezTo>
                        <a:pt x="5179" y="5848"/>
                        <a:pt x="4755" y="5847"/>
                        <a:pt x="4332" y="5844"/>
                      </a:cubicBezTo>
                      <a:cubicBezTo>
                        <a:pt x="4332" y="5443"/>
                        <a:pt x="4310" y="5044"/>
                        <a:pt x="4300" y="4646"/>
                      </a:cubicBezTo>
                      <a:cubicBezTo>
                        <a:pt x="4391" y="4568"/>
                        <a:pt x="4481" y="4487"/>
                        <a:pt x="4569" y="4403"/>
                      </a:cubicBezTo>
                      <a:cubicBezTo>
                        <a:pt x="5745" y="3240"/>
                        <a:pt x="6279" y="1626"/>
                        <a:pt x="6720" y="78"/>
                      </a:cubicBezTo>
                      <a:cubicBezTo>
                        <a:pt x="6731" y="31"/>
                        <a:pt x="6694" y="1"/>
                        <a:pt x="66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9"/>
                <p:cNvSpPr/>
                <p:nvPr/>
              </p:nvSpPr>
              <p:spPr>
                <a:xfrm>
                  <a:off x="4076610" y="3331158"/>
                  <a:ext cx="6436" cy="2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348" extrusionOk="0">
                      <a:moveTo>
                        <a:pt x="49" y="0"/>
                      </a:moveTo>
                      <a:cubicBezTo>
                        <a:pt x="32" y="0"/>
                        <a:pt x="15" y="11"/>
                        <a:pt x="13" y="32"/>
                      </a:cubicBezTo>
                      <a:cubicBezTo>
                        <a:pt x="7" y="123"/>
                        <a:pt x="0" y="210"/>
                        <a:pt x="7" y="304"/>
                      </a:cubicBezTo>
                      <a:cubicBezTo>
                        <a:pt x="7" y="333"/>
                        <a:pt x="29" y="348"/>
                        <a:pt x="50" y="348"/>
                      </a:cubicBezTo>
                      <a:cubicBezTo>
                        <a:pt x="72" y="348"/>
                        <a:pt x="94" y="333"/>
                        <a:pt x="94" y="304"/>
                      </a:cubicBezTo>
                      <a:cubicBezTo>
                        <a:pt x="97" y="217"/>
                        <a:pt x="94" y="123"/>
                        <a:pt x="88" y="32"/>
                      </a:cubicBezTo>
                      <a:cubicBezTo>
                        <a:pt x="84" y="11"/>
                        <a:pt x="67" y="0"/>
                        <a:pt x="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9"/>
                <p:cNvSpPr/>
                <p:nvPr/>
              </p:nvSpPr>
              <p:spPr>
                <a:xfrm>
                  <a:off x="4075560" y="3372923"/>
                  <a:ext cx="5976" cy="26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98" extrusionOk="0">
                      <a:moveTo>
                        <a:pt x="45" y="0"/>
                      </a:moveTo>
                      <a:cubicBezTo>
                        <a:pt x="33" y="0"/>
                        <a:pt x="23" y="8"/>
                        <a:pt x="23" y="24"/>
                      </a:cubicBezTo>
                      <a:cubicBezTo>
                        <a:pt x="13" y="138"/>
                        <a:pt x="0" y="248"/>
                        <a:pt x="10" y="361"/>
                      </a:cubicBezTo>
                      <a:cubicBezTo>
                        <a:pt x="11" y="386"/>
                        <a:pt x="29" y="398"/>
                        <a:pt x="47" y="398"/>
                      </a:cubicBezTo>
                      <a:cubicBezTo>
                        <a:pt x="65" y="398"/>
                        <a:pt x="83" y="386"/>
                        <a:pt x="84" y="361"/>
                      </a:cubicBezTo>
                      <a:cubicBezTo>
                        <a:pt x="91" y="251"/>
                        <a:pt x="78" y="138"/>
                        <a:pt x="71" y="24"/>
                      </a:cubicBezTo>
                      <a:cubicBezTo>
                        <a:pt x="68" y="8"/>
                        <a:pt x="56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9"/>
                <p:cNvSpPr/>
                <p:nvPr/>
              </p:nvSpPr>
              <p:spPr>
                <a:xfrm>
                  <a:off x="4074180" y="3419941"/>
                  <a:ext cx="7158" cy="20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12" extrusionOk="0">
                      <a:moveTo>
                        <a:pt x="63" y="0"/>
                      </a:moveTo>
                      <a:cubicBezTo>
                        <a:pt x="48" y="0"/>
                        <a:pt x="34" y="10"/>
                        <a:pt x="34" y="31"/>
                      </a:cubicBezTo>
                      <a:cubicBezTo>
                        <a:pt x="34" y="112"/>
                        <a:pt x="18" y="186"/>
                        <a:pt x="5" y="264"/>
                      </a:cubicBezTo>
                      <a:cubicBezTo>
                        <a:pt x="1" y="293"/>
                        <a:pt x="24" y="312"/>
                        <a:pt x="46" y="312"/>
                      </a:cubicBezTo>
                      <a:cubicBezTo>
                        <a:pt x="61" y="312"/>
                        <a:pt x="76" y="303"/>
                        <a:pt x="83" y="284"/>
                      </a:cubicBezTo>
                      <a:cubicBezTo>
                        <a:pt x="108" y="199"/>
                        <a:pt x="108" y="115"/>
                        <a:pt x="96" y="31"/>
                      </a:cubicBezTo>
                      <a:cubicBezTo>
                        <a:pt x="94" y="11"/>
                        <a:pt x="78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9"/>
                <p:cNvSpPr/>
                <p:nvPr/>
              </p:nvSpPr>
              <p:spPr>
                <a:xfrm>
                  <a:off x="4073852" y="3462296"/>
                  <a:ext cx="6961" cy="3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500" extrusionOk="0">
                      <a:moveTo>
                        <a:pt x="52" y="1"/>
                      </a:moveTo>
                      <a:cubicBezTo>
                        <a:pt x="36" y="1"/>
                        <a:pt x="18" y="12"/>
                        <a:pt x="16" y="34"/>
                      </a:cubicBezTo>
                      <a:cubicBezTo>
                        <a:pt x="0" y="180"/>
                        <a:pt x="0" y="325"/>
                        <a:pt x="23" y="471"/>
                      </a:cubicBezTo>
                      <a:cubicBezTo>
                        <a:pt x="27" y="490"/>
                        <a:pt x="44" y="499"/>
                        <a:pt x="62" y="499"/>
                      </a:cubicBezTo>
                      <a:cubicBezTo>
                        <a:pt x="84" y="499"/>
                        <a:pt x="106" y="485"/>
                        <a:pt x="104" y="458"/>
                      </a:cubicBezTo>
                      <a:cubicBezTo>
                        <a:pt x="88" y="319"/>
                        <a:pt x="81" y="180"/>
                        <a:pt x="84" y="34"/>
                      </a:cubicBezTo>
                      <a:cubicBezTo>
                        <a:pt x="84" y="12"/>
                        <a:pt x="69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9"/>
                <p:cNvSpPr/>
                <p:nvPr/>
              </p:nvSpPr>
              <p:spPr>
                <a:xfrm>
                  <a:off x="4077333" y="3510036"/>
                  <a:ext cx="6107" cy="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423" extrusionOk="0">
                      <a:moveTo>
                        <a:pt x="69" y="0"/>
                      </a:moveTo>
                      <a:cubicBezTo>
                        <a:pt x="55" y="0"/>
                        <a:pt x="41" y="9"/>
                        <a:pt x="38" y="26"/>
                      </a:cubicBezTo>
                      <a:cubicBezTo>
                        <a:pt x="28" y="143"/>
                        <a:pt x="12" y="266"/>
                        <a:pt x="2" y="386"/>
                      </a:cubicBezTo>
                      <a:cubicBezTo>
                        <a:pt x="1" y="410"/>
                        <a:pt x="18" y="422"/>
                        <a:pt x="36" y="422"/>
                      </a:cubicBezTo>
                      <a:cubicBezTo>
                        <a:pt x="54" y="422"/>
                        <a:pt x="73" y="410"/>
                        <a:pt x="77" y="386"/>
                      </a:cubicBezTo>
                      <a:cubicBezTo>
                        <a:pt x="86" y="269"/>
                        <a:pt x="86" y="149"/>
                        <a:pt x="93" y="26"/>
                      </a:cubicBezTo>
                      <a:cubicBezTo>
                        <a:pt x="93" y="9"/>
                        <a:pt x="81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9"/>
                <p:cNvSpPr/>
                <p:nvPr/>
              </p:nvSpPr>
              <p:spPr>
                <a:xfrm>
                  <a:off x="4075757" y="3558696"/>
                  <a:ext cx="7289" cy="24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376" extrusionOk="0">
                      <a:moveTo>
                        <a:pt x="62" y="1"/>
                      </a:moveTo>
                      <a:cubicBezTo>
                        <a:pt x="50" y="1"/>
                        <a:pt x="38" y="10"/>
                        <a:pt x="36" y="27"/>
                      </a:cubicBezTo>
                      <a:cubicBezTo>
                        <a:pt x="29" y="130"/>
                        <a:pt x="26" y="228"/>
                        <a:pt x="7" y="335"/>
                      </a:cubicBezTo>
                      <a:cubicBezTo>
                        <a:pt x="1" y="358"/>
                        <a:pt x="21" y="376"/>
                        <a:pt x="41" y="376"/>
                      </a:cubicBezTo>
                      <a:cubicBezTo>
                        <a:pt x="54" y="376"/>
                        <a:pt x="66" y="369"/>
                        <a:pt x="72" y="351"/>
                      </a:cubicBezTo>
                      <a:cubicBezTo>
                        <a:pt x="104" y="241"/>
                        <a:pt x="110" y="127"/>
                        <a:pt x="84" y="17"/>
                      </a:cubicBezTo>
                      <a:cubicBezTo>
                        <a:pt x="80" y="6"/>
                        <a:pt x="71" y="1"/>
                        <a:pt x="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9"/>
                <p:cNvSpPr/>
                <p:nvPr/>
              </p:nvSpPr>
              <p:spPr>
                <a:xfrm>
                  <a:off x="4076348" y="3601052"/>
                  <a:ext cx="6698" cy="20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313" extrusionOk="0">
                      <a:moveTo>
                        <a:pt x="35" y="0"/>
                      </a:moveTo>
                      <a:cubicBezTo>
                        <a:pt x="18" y="0"/>
                        <a:pt x="0" y="15"/>
                        <a:pt x="4" y="36"/>
                      </a:cubicBezTo>
                      <a:cubicBezTo>
                        <a:pt x="27" y="114"/>
                        <a:pt x="20" y="195"/>
                        <a:pt x="17" y="276"/>
                      </a:cubicBezTo>
                      <a:cubicBezTo>
                        <a:pt x="15" y="299"/>
                        <a:pt x="37" y="313"/>
                        <a:pt x="57" y="313"/>
                      </a:cubicBezTo>
                      <a:cubicBezTo>
                        <a:pt x="73" y="313"/>
                        <a:pt x="89" y="304"/>
                        <a:pt x="92" y="286"/>
                      </a:cubicBezTo>
                      <a:cubicBezTo>
                        <a:pt x="101" y="195"/>
                        <a:pt x="92" y="111"/>
                        <a:pt x="63" y="20"/>
                      </a:cubicBezTo>
                      <a:cubicBezTo>
                        <a:pt x="57" y="6"/>
                        <a:pt x="46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9"/>
                <p:cNvSpPr/>
                <p:nvPr/>
              </p:nvSpPr>
              <p:spPr>
                <a:xfrm>
                  <a:off x="4080419" y="3638088"/>
                  <a:ext cx="6239" cy="20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315" extrusionOk="0">
                      <a:moveTo>
                        <a:pt x="55" y="0"/>
                      </a:moveTo>
                      <a:cubicBezTo>
                        <a:pt x="41" y="0"/>
                        <a:pt x="26" y="10"/>
                        <a:pt x="23" y="29"/>
                      </a:cubicBezTo>
                      <a:cubicBezTo>
                        <a:pt x="17" y="110"/>
                        <a:pt x="1" y="191"/>
                        <a:pt x="4" y="276"/>
                      </a:cubicBezTo>
                      <a:cubicBezTo>
                        <a:pt x="4" y="302"/>
                        <a:pt x="23" y="315"/>
                        <a:pt x="43" y="315"/>
                      </a:cubicBezTo>
                      <a:cubicBezTo>
                        <a:pt x="63" y="315"/>
                        <a:pt x="83" y="302"/>
                        <a:pt x="85" y="276"/>
                      </a:cubicBezTo>
                      <a:cubicBezTo>
                        <a:pt x="94" y="191"/>
                        <a:pt x="85" y="110"/>
                        <a:pt x="82" y="29"/>
                      </a:cubicBezTo>
                      <a:cubicBezTo>
                        <a:pt x="82" y="10"/>
                        <a:pt x="69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9"/>
                <p:cNvSpPr/>
                <p:nvPr/>
              </p:nvSpPr>
              <p:spPr>
                <a:xfrm>
                  <a:off x="4084031" y="3665274"/>
                  <a:ext cx="7749" cy="10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59" extrusionOk="0">
                      <a:moveTo>
                        <a:pt x="27" y="1"/>
                      </a:moveTo>
                      <a:cubicBezTo>
                        <a:pt x="18" y="1"/>
                        <a:pt x="9" y="7"/>
                        <a:pt x="7" y="20"/>
                      </a:cubicBezTo>
                      <a:cubicBezTo>
                        <a:pt x="1" y="62"/>
                        <a:pt x="17" y="108"/>
                        <a:pt x="46" y="143"/>
                      </a:cubicBezTo>
                      <a:cubicBezTo>
                        <a:pt x="54" y="154"/>
                        <a:pt x="64" y="159"/>
                        <a:pt x="73" y="159"/>
                      </a:cubicBezTo>
                      <a:cubicBezTo>
                        <a:pt x="97" y="159"/>
                        <a:pt x="118" y="129"/>
                        <a:pt x="95" y="108"/>
                      </a:cubicBezTo>
                      <a:cubicBezTo>
                        <a:pt x="65" y="85"/>
                        <a:pt x="49" y="56"/>
                        <a:pt x="46" y="20"/>
                      </a:cubicBezTo>
                      <a:cubicBezTo>
                        <a:pt x="44" y="7"/>
                        <a:pt x="35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5" name="Google Shape;1195;p9"/>
              <p:cNvGrpSpPr/>
              <p:nvPr/>
            </p:nvGrpSpPr>
            <p:grpSpPr>
              <a:xfrm rot="2304760">
                <a:off x="519034" y="4505919"/>
                <a:ext cx="1081965" cy="684873"/>
                <a:chOff x="4808808" y="1957984"/>
                <a:chExt cx="404920" cy="256310"/>
              </a:xfrm>
            </p:grpSpPr>
            <p:sp>
              <p:nvSpPr>
                <p:cNvPr id="1196" name="Google Shape;1196;p9"/>
                <p:cNvSpPr/>
                <p:nvPr/>
              </p:nvSpPr>
              <p:spPr>
                <a:xfrm>
                  <a:off x="4860357" y="1957984"/>
                  <a:ext cx="353370" cy="256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1" h="3903" extrusionOk="0">
                      <a:moveTo>
                        <a:pt x="4892" y="158"/>
                      </a:moveTo>
                      <a:cubicBezTo>
                        <a:pt x="4905" y="709"/>
                        <a:pt x="4911" y="1256"/>
                        <a:pt x="4924" y="1807"/>
                      </a:cubicBezTo>
                      <a:cubicBezTo>
                        <a:pt x="4820" y="1833"/>
                        <a:pt x="4715" y="1848"/>
                        <a:pt x="4611" y="1848"/>
                      </a:cubicBezTo>
                      <a:cubicBezTo>
                        <a:pt x="4408" y="1848"/>
                        <a:pt x="4208" y="1794"/>
                        <a:pt x="4027" y="1668"/>
                      </a:cubicBezTo>
                      <a:cubicBezTo>
                        <a:pt x="3810" y="1519"/>
                        <a:pt x="3680" y="1302"/>
                        <a:pt x="3635" y="1062"/>
                      </a:cubicBezTo>
                      <a:cubicBezTo>
                        <a:pt x="4059" y="767"/>
                        <a:pt x="4480" y="466"/>
                        <a:pt x="4892" y="158"/>
                      </a:cubicBezTo>
                      <a:close/>
                      <a:moveTo>
                        <a:pt x="3560" y="1110"/>
                      </a:moveTo>
                      <a:cubicBezTo>
                        <a:pt x="3609" y="1357"/>
                        <a:pt x="3754" y="1587"/>
                        <a:pt x="3965" y="1742"/>
                      </a:cubicBezTo>
                      <a:cubicBezTo>
                        <a:pt x="4160" y="1881"/>
                        <a:pt x="4387" y="1944"/>
                        <a:pt x="4617" y="1944"/>
                      </a:cubicBezTo>
                      <a:cubicBezTo>
                        <a:pt x="4720" y="1944"/>
                        <a:pt x="4823" y="1931"/>
                        <a:pt x="4924" y="1907"/>
                      </a:cubicBezTo>
                      <a:cubicBezTo>
                        <a:pt x="4934" y="2254"/>
                        <a:pt x="4937" y="2601"/>
                        <a:pt x="4943" y="2947"/>
                      </a:cubicBezTo>
                      <a:cubicBezTo>
                        <a:pt x="4730" y="2944"/>
                        <a:pt x="4513" y="2941"/>
                        <a:pt x="4295" y="2941"/>
                      </a:cubicBezTo>
                      <a:cubicBezTo>
                        <a:pt x="4302" y="2882"/>
                        <a:pt x="4305" y="2831"/>
                        <a:pt x="4308" y="2772"/>
                      </a:cubicBezTo>
                      <a:cubicBezTo>
                        <a:pt x="4313" y="2756"/>
                        <a:pt x="4301" y="2747"/>
                        <a:pt x="4287" y="2747"/>
                      </a:cubicBezTo>
                      <a:cubicBezTo>
                        <a:pt x="4270" y="2747"/>
                        <a:pt x="4250" y="2758"/>
                        <a:pt x="4247" y="2782"/>
                      </a:cubicBezTo>
                      <a:cubicBezTo>
                        <a:pt x="4244" y="2840"/>
                        <a:pt x="4237" y="2892"/>
                        <a:pt x="4231" y="2947"/>
                      </a:cubicBezTo>
                      <a:cubicBezTo>
                        <a:pt x="4163" y="2947"/>
                        <a:pt x="4095" y="2950"/>
                        <a:pt x="4030" y="2950"/>
                      </a:cubicBezTo>
                      <a:cubicBezTo>
                        <a:pt x="3997" y="2950"/>
                        <a:pt x="3997" y="2999"/>
                        <a:pt x="4030" y="3006"/>
                      </a:cubicBezTo>
                      <a:cubicBezTo>
                        <a:pt x="4095" y="3009"/>
                        <a:pt x="4163" y="3012"/>
                        <a:pt x="4227" y="3015"/>
                      </a:cubicBezTo>
                      <a:cubicBezTo>
                        <a:pt x="4221" y="3168"/>
                        <a:pt x="4221" y="3317"/>
                        <a:pt x="4237" y="3466"/>
                      </a:cubicBezTo>
                      <a:cubicBezTo>
                        <a:pt x="3657" y="3443"/>
                        <a:pt x="3074" y="3449"/>
                        <a:pt x="2504" y="3430"/>
                      </a:cubicBezTo>
                      <a:cubicBezTo>
                        <a:pt x="2423" y="3427"/>
                        <a:pt x="2342" y="3427"/>
                        <a:pt x="2264" y="3420"/>
                      </a:cubicBezTo>
                      <a:cubicBezTo>
                        <a:pt x="2361" y="2980"/>
                        <a:pt x="2170" y="2542"/>
                        <a:pt x="1798" y="2293"/>
                      </a:cubicBezTo>
                      <a:cubicBezTo>
                        <a:pt x="2394" y="1911"/>
                        <a:pt x="2980" y="1515"/>
                        <a:pt x="3560" y="1110"/>
                      </a:cubicBezTo>
                      <a:close/>
                      <a:moveTo>
                        <a:pt x="4295" y="3022"/>
                      </a:moveTo>
                      <a:cubicBezTo>
                        <a:pt x="4516" y="3035"/>
                        <a:pt x="4733" y="3038"/>
                        <a:pt x="4953" y="3041"/>
                      </a:cubicBezTo>
                      <a:lnTo>
                        <a:pt x="4966" y="3527"/>
                      </a:lnTo>
                      <a:cubicBezTo>
                        <a:pt x="4956" y="3527"/>
                        <a:pt x="4953" y="3524"/>
                        <a:pt x="4950" y="3524"/>
                      </a:cubicBezTo>
                      <a:cubicBezTo>
                        <a:pt x="4726" y="3498"/>
                        <a:pt x="4500" y="3482"/>
                        <a:pt x="4270" y="3472"/>
                      </a:cubicBezTo>
                      <a:cubicBezTo>
                        <a:pt x="4279" y="3320"/>
                        <a:pt x="4286" y="3171"/>
                        <a:pt x="4295" y="3022"/>
                      </a:cubicBezTo>
                      <a:close/>
                      <a:moveTo>
                        <a:pt x="4946" y="0"/>
                      </a:moveTo>
                      <a:cubicBezTo>
                        <a:pt x="4937" y="0"/>
                        <a:pt x="4928" y="3"/>
                        <a:pt x="4921" y="9"/>
                      </a:cubicBezTo>
                      <a:cubicBezTo>
                        <a:pt x="4490" y="323"/>
                        <a:pt x="4062" y="631"/>
                        <a:pt x="3625" y="935"/>
                      </a:cubicBezTo>
                      <a:cubicBezTo>
                        <a:pt x="3622" y="845"/>
                        <a:pt x="3625" y="754"/>
                        <a:pt x="3644" y="660"/>
                      </a:cubicBezTo>
                      <a:cubicBezTo>
                        <a:pt x="3650" y="640"/>
                        <a:pt x="3634" y="626"/>
                        <a:pt x="3618" y="626"/>
                      </a:cubicBezTo>
                      <a:cubicBezTo>
                        <a:pt x="3608" y="626"/>
                        <a:pt x="3597" y="632"/>
                        <a:pt x="3593" y="644"/>
                      </a:cubicBezTo>
                      <a:cubicBezTo>
                        <a:pt x="3557" y="757"/>
                        <a:pt x="3541" y="874"/>
                        <a:pt x="3547" y="987"/>
                      </a:cubicBezTo>
                      <a:cubicBezTo>
                        <a:pt x="2935" y="1412"/>
                        <a:pt x="2313" y="1826"/>
                        <a:pt x="1688" y="2231"/>
                      </a:cubicBezTo>
                      <a:cubicBezTo>
                        <a:pt x="1568" y="2167"/>
                        <a:pt x="1428" y="2118"/>
                        <a:pt x="1279" y="2092"/>
                      </a:cubicBezTo>
                      <a:cubicBezTo>
                        <a:pt x="1278" y="2092"/>
                        <a:pt x="1277" y="2092"/>
                        <a:pt x="1276" y="2092"/>
                      </a:cubicBezTo>
                      <a:cubicBezTo>
                        <a:pt x="1250" y="2092"/>
                        <a:pt x="1242" y="2131"/>
                        <a:pt x="1266" y="2137"/>
                      </a:cubicBezTo>
                      <a:cubicBezTo>
                        <a:pt x="1393" y="2170"/>
                        <a:pt x="1509" y="2215"/>
                        <a:pt x="1616" y="2277"/>
                      </a:cubicBezTo>
                      <a:cubicBezTo>
                        <a:pt x="1095" y="2610"/>
                        <a:pt x="570" y="2944"/>
                        <a:pt x="42" y="3268"/>
                      </a:cubicBezTo>
                      <a:cubicBezTo>
                        <a:pt x="0" y="3293"/>
                        <a:pt x="25" y="3351"/>
                        <a:pt x="64" y="3351"/>
                      </a:cubicBezTo>
                      <a:cubicBezTo>
                        <a:pt x="70" y="3351"/>
                        <a:pt x="77" y="3349"/>
                        <a:pt x="84" y="3346"/>
                      </a:cubicBezTo>
                      <a:cubicBezTo>
                        <a:pt x="641" y="3025"/>
                        <a:pt x="1182" y="2688"/>
                        <a:pt x="1727" y="2345"/>
                      </a:cubicBezTo>
                      <a:cubicBezTo>
                        <a:pt x="2076" y="2594"/>
                        <a:pt x="2261" y="2999"/>
                        <a:pt x="2154" y="3420"/>
                      </a:cubicBezTo>
                      <a:cubicBezTo>
                        <a:pt x="1651" y="3397"/>
                        <a:pt x="1144" y="3365"/>
                        <a:pt x="640" y="3365"/>
                      </a:cubicBezTo>
                      <a:cubicBezTo>
                        <a:pt x="447" y="3365"/>
                        <a:pt x="254" y="3370"/>
                        <a:pt x="61" y="3381"/>
                      </a:cubicBezTo>
                      <a:cubicBezTo>
                        <a:pt x="3" y="3385"/>
                        <a:pt x="10" y="3459"/>
                        <a:pt x="61" y="3466"/>
                      </a:cubicBezTo>
                      <a:cubicBezTo>
                        <a:pt x="732" y="3550"/>
                        <a:pt x="1425" y="3547"/>
                        <a:pt x="2109" y="3560"/>
                      </a:cubicBezTo>
                      <a:cubicBezTo>
                        <a:pt x="2073" y="3647"/>
                        <a:pt x="2025" y="3738"/>
                        <a:pt x="1960" y="3825"/>
                      </a:cubicBezTo>
                      <a:cubicBezTo>
                        <a:pt x="1932" y="3866"/>
                        <a:pt x="1969" y="3902"/>
                        <a:pt x="2007" y="3902"/>
                      </a:cubicBezTo>
                      <a:cubicBezTo>
                        <a:pt x="2023" y="3902"/>
                        <a:pt x="2039" y="3896"/>
                        <a:pt x="2050" y="3880"/>
                      </a:cubicBezTo>
                      <a:cubicBezTo>
                        <a:pt x="2125" y="3777"/>
                        <a:pt x="2183" y="3670"/>
                        <a:pt x="2222" y="3560"/>
                      </a:cubicBezTo>
                      <a:cubicBezTo>
                        <a:pt x="2316" y="3560"/>
                        <a:pt x="2410" y="3563"/>
                        <a:pt x="2504" y="3566"/>
                      </a:cubicBezTo>
                      <a:cubicBezTo>
                        <a:pt x="3147" y="3587"/>
                        <a:pt x="3803" y="3644"/>
                        <a:pt x="4450" y="3644"/>
                      </a:cubicBezTo>
                      <a:cubicBezTo>
                        <a:pt x="4617" y="3644"/>
                        <a:pt x="4784" y="3640"/>
                        <a:pt x="4950" y="3631"/>
                      </a:cubicBezTo>
                      <a:cubicBezTo>
                        <a:pt x="4969" y="3631"/>
                        <a:pt x="4982" y="3624"/>
                        <a:pt x="4989" y="3611"/>
                      </a:cubicBezTo>
                      <a:cubicBezTo>
                        <a:pt x="4998" y="3617"/>
                        <a:pt x="5010" y="3619"/>
                        <a:pt x="5021" y="3619"/>
                      </a:cubicBezTo>
                      <a:cubicBezTo>
                        <a:pt x="5052" y="3619"/>
                        <a:pt x="5083" y="3600"/>
                        <a:pt x="5083" y="3563"/>
                      </a:cubicBezTo>
                      <a:cubicBezTo>
                        <a:pt x="5070" y="2999"/>
                        <a:pt x="5057" y="2439"/>
                        <a:pt x="5047" y="1878"/>
                      </a:cubicBezTo>
                      <a:cubicBezTo>
                        <a:pt x="5147" y="1846"/>
                        <a:pt x="5245" y="1800"/>
                        <a:pt x="5339" y="1749"/>
                      </a:cubicBezTo>
                      <a:cubicBezTo>
                        <a:pt x="5381" y="1726"/>
                        <a:pt x="5352" y="1663"/>
                        <a:pt x="5306" y="1663"/>
                      </a:cubicBezTo>
                      <a:cubicBezTo>
                        <a:pt x="5299" y="1663"/>
                        <a:pt x="5291" y="1664"/>
                        <a:pt x="5284" y="1668"/>
                      </a:cubicBezTo>
                      <a:cubicBezTo>
                        <a:pt x="5209" y="1710"/>
                        <a:pt x="5122" y="1745"/>
                        <a:pt x="5041" y="1775"/>
                      </a:cubicBezTo>
                      <a:cubicBezTo>
                        <a:pt x="5031" y="1201"/>
                        <a:pt x="5011" y="628"/>
                        <a:pt x="5002" y="58"/>
                      </a:cubicBezTo>
                      <a:cubicBezTo>
                        <a:pt x="5002" y="28"/>
                        <a:pt x="4973" y="0"/>
                        <a:pt x="4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9"/>
                <p:cNvSpPr/>
                <p:nvPr/>
              </p:nvSpPr>
              <p:spPr>
                <a:xfrm>
                  <a:off x="4808808" y="2160306"/>
                  <a:ext cx="32113" cy="3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96" extrusionOk="0">
                      <a:moveTo>
                        <a:pt x="437" y="0"/>
                      </a:moveTo>
                      <a:cubicBezTo>
                        <a:pt x="429" y="0"/>
                        <a:pt x="420" y="4"/>
                        <a:pt x="412" y="12"/>
                      </a:cubicBezTo>
                      <a:cubicBezTo>
                        <a:pt x="357" y="70"/>
                        <a:pt x="302" y="125"/>
                        <a:pt x="250" y="184"/>
                      </a:cubicBezTo>
                      <a:cubicBezTo>
                        <a:pt x="195" y="135"/>
                        <a:pt x="134" y="87"/>
                        <a:pt x="69" y="41"/>
                      </a:cubicBezTo>
                      <a:cubicBezTo>
                        <a:pt x="66" y="39"/>
                        <a:pt x="63" y="38"/>
                        <a:pt x="60" y="38"/>
                      </a:cubicBezTo>
                      <a:cubicBezTo>
                        <a:pt x="47" y="38"/>
                        <a:pt x="36" y="57"/>
                        <a:pt x="49" y="70"/>
                      </a:cubicBezTo>
                      <a:cubicBezTo>
                        <a:pt x="105" y="122"/>
                        <a:pt x="156" y="174"/>
                        <a:pt x="211" y="229"/>
                      </a:cubicBezTo>
                      <a:cubicBezTo>
                        <a:pt x="147" y="300"/>
                        <a:pt x="82" y="375"/>
                        <a:pt x="20" y="446"/>
                      </a:cubicBezTo>
                      <a:cubicBezTo>
                        <a:pt x="0" y="469"/>
                        <a:pt x="19" y="495"/>
                        <a:pt x="41" y="495"/>
                      </a:cubicBezTo>
                      <a:cubicBezTo>
                        <a:pt x="47" y="495"/>
                        <a:pt x="53" y="493"/>
                        <a:pt x="59" y="488"/>
                      </a:cubicBezTo>
                      <a:cubicBezTo>
                        <a:pt x="130" y="417"/>
                        <a:pt x="198" y="352"/>
                        <a:pt x="266" y="284"/>
                      </a:cubicBezTo>
                      <a:cubicBezTo>
                        <a:pt x="315" y="342"/>
                        <a:pt x="360" y="401"/>
                        <a:pt x="415" y="446"/>
                      </a:cubicBezTo>
                      <a:cubicBezTo>
                        <a:pt x="423" y="451"/>
                        <a:pt x="431" y="453"/>
                        <a:pt x="439" y="453"/>
                      </a:cubicBezTo>
                      <a:cubicBezTo>
                        <a:pt x="462" y="453"/>
                        <a:pt x="481" y="434"/>
                        <a:pt x="464" y="407"/>
                      </a:cubicBezTo>
                      <a:cubicBezTo>
                        <a:pt x="428" y="342"/>
                        <a:pt x="364" y="284"/>
                        <a:pt x="309" y="236"/>
                      </a:cubicBezTo>
                      <a:cubicBezTo>
                        <a:pt x="360" y="177"/>
                        <a:pt x="415" y="122"/>
                        <a:pt x="464" y="64"/>
                      </a:cubicBezTo>
                      <a:cubicBezTo>
                        <a:pt x="489" y="37"/>
                        <a:pt x="46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9"/>
              <p:cNvGrpSpPr/>
              <p:nvPr/>
            </p:nvGrpSpPr>
            <p:grpSpPr>
              <a:xfrm>
                <a:off x="-153513" y="341330"/>
                <a:ext cx="949019" cy="865518"/>
                <a:chOff x="5882939" y="3323344"/>
                <a:chExt cx="444901" cy="405775"/>
              </a:xfrm>
            </p:grpSpPr>
            <p:sp>
              <p:nvSpPr>
                <p:cNvPr id="1199" name="Google Shape;1199;p9"/>
                <p:cNvSpPr/>
                <p:nvPr/>
              </p:nvSpPr>
              <p:spPr>
                <a:xfrm>
                  <a:off x="5882939" y="3323344"/>
                  <a:ext cx="422586" cy="40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5" h="6179" extrusionOk="0">
                      <a:moveTo>
                        <a:pt x="3180" y="140"/>
                      </a:moveTo>
                      <a:cubicBezTo>
                        <a:pt x="3910" y="140"/>
                        <a:pt x="4632" y="411"/>
                        <a:pt x="5187" y="928"/>
                      </a:cubicBezTo>
                      <a:cubicBezTo>
                        <a:pt x="5806" y="1505"/>
                        <a:pt x="6120" y="2331"/>
                        <a:pt x="6097" y="3154"/>
                      </a:cubicBezTo>
                      <a:cubicBezTo>
                        <a:pt x="6094" y="3131"/>
                        <a:pt x="6081" y="3122"/>
                        <a:pt x="6055" y="3112"/>
                      </a:cubicBezTo>
                      <a:cubicBezTo>
                        <a:pt x="6020" y="3096"/>
                        <a:pt x="5984" y="3083"/>
                        <a:pt x="5948" y="3067"/>
                      </a:cubicBezTo>
                      <a:cubicBezTo>
                        <a:pt x="5940" y="3052"/>
                        <a:pt x="5926" y="3043"/>
                        <a:pt x="5904" y="3043"/>
                      </a:cubicBezTo>
                      <a:cubicBezTo>
                        <a:pt x="5901" y="3043"/>
                        <a:pt x="5897" y="3043"/>
                        <a:pt x="5893" y="3044"/>
                      </a:cubicBezTo>
                      <a:lnTo>
                        <a:pt x="5884" y="3044"/>
                      </a:lnTo>
                      <a:cubicBezTo>
                        <a:pt x="4248" y="2409"/>
                        <a:pt x="2615" y="1735"/>
                        <a:pt x="953" y="1171"/>
                      </a:cubicBezTo>
                      <a:cubicBezTo>
                        <a:pt x="1206" y="873"/>
                        <a:pt x="1520" y="621"/>
                        <a:pt x="1886" y="443"/>
                      </a:cubicBezTo>
                      <a:cubicBezTo>
                        <a:pt x="2297" y="239"/>
                        <a:pt x="2740" y="140"/>
                        <a:pt x="3180" y="140"/>
                      </a:cubicBezTo>
                      <a:close/>
                      <a:moveTo>
                        <a:pt x="3732" y="2380"/>
                      </a:moveTo>
                      <a:lnTo>
                        <a:pt x="5579" y="3073"/>
                      </a:lnTo>
                      <a:cubicBezTo>
                        <a:pt x="5061" y="3125"/>
                        <a:pt x="4533" y="3206"/>
                        <a:pt x="4018" y="3319"/>
                      </a:cubicBezTo>
                      <a:cubicBezTo>
                        <a:pt x="4073" y="3015"/>
                        <a:pt x="3739" y="2872"/>
                        <a:pt x="3486" y="2830"/>
                      </a:cubicBezTo>
                      <a:cubicBezTo>
                        <a:pt x="3570" y="2684"/>
                        <a:pt x="3651" y="2532"/>
                        <a:pt x="3732" y="2383"/>
                      </a:cubicBezTo>
                      <a:lnTo>
                        <a:pt x="3732" y="2380"/>
                      </a:lnTo>
                      <a:close/>
                      <a:moveTo>
                        <a:pt x="3447" y="2888"/>
                      </a:moveTo>
                      <a:cubicBezTo>
                        <a:pt x="3674" y="2953"/>
                        <a:pt x="3907" y="3031"/>
                        <a:pt x="3924" y="3306"/>
                      </a:cubicBezTo>
                      <a:cubicBezTo>
                        <a:pt x="3924" y="3319"/>
                        <a:pt x="3930" y="3332"/>
                        <a:pt x="3940" y="3339"/>
                      </a:cubicBezTo>
                      <a:cubicBezTo>
                        <a:pt x="3648" y="3407"/>
                        <a:pt x="3363" y="3484"/>
                        <a:pt x="3085" y="3575"/>
                      </a:cubicBezTo>
                      <a:lnTo>
                        <a:pt x="3059" y="3536"/>
                      </a:lnTo>
                      <a:cubicBezTo>
                        <a:pt x="3195" y="3326"/>
                        <a:pt x="3324" y="3112"/>
                        <a:pt x="3447" y="2888"/>
                      </a:cubicBezTo>
                      <a:close/>
                      <a:moveTo>
                        <a:pt x="888" y="1246"/>
                      </a:moveTo>
                      <a:cubicBezTo>
                        <a:pt x="1792" y="1631"/>
                        <a:pt x="2709" y="1988"/>
                        <a:pt x="3626" y="2334"/>
                      </a:cubicBezTo>
                      <a:cubicBezTo>
                        <a:pt x="3402" y="2717"/>
                        <a:pt x="3182" y="3099"/>
                        <a:pt x="2981" y="3497"/>
                      </a:cubicBezTo>
                      <a:cubicBezTo>
                        <a:pt x="2967" y="3493"/>
                        <a:pt x="2953" y="3491"/>
                        <a:pt x="2938" y="3491"/>
                      </a:cubicBezTo>
                      <a:cubicBezTo>
                        <a:pt x="2920" y="3491"/>
                        <a:pt x="2902" y="3495"/>
                        <a:pt x="2884" y="3504"/>
                      </a:cubicBezTo>
                      <a:cubicBezTo>
                        <a:pt x="2878" y="3500"/>
                        <a:pt x="2871" y="3498"/>
                        <a:pt x="2863" y="3498"/>
                      </a:cubicBezTo>
                      <a:cubicBezTo>
                        <a:pt x="2856" y="3498"/>
                        <a:pt x="2849" y="3500"/>
                        <a:pt x="2842" y="3504"/>
                      </a:cubicBezTo>
                      <a:cubicBezTo>
                        <a:pt x="2754" y="3578"/>
                        <a:pt x="2751" y="3711"/>
                        <a:pt x="2858" y="3770"/>
                      </a:cubicBezTo>
                      <a:cubicBezTo>
                        <a:pt x="2883" y="3783"/>
                        <a:pt x="2908" y="3789"/>
                        <a:pt x="2934" y="3789"/>
                      </a:cubicBezTo>
                      <a:cubicBezTo>
                        <a:pt x="3007" y="3789"/>
                        <a:pt x="3073" y="3737"/>
                        <a:pt x="3088" y="3663"/>
                      </a:cubicBezTo>
                      <a:cubicBezTo>
                        <a:pt x="4008" y="3478"/>
                        <a:pt x="4915" y="3293"/>
                        <a:pt x="5845" y="3170"/>
                      </a:cubicBezTo>
                      <a:cubicBezTo>
                        <a:pt x="5903" y="3190"/>
                        <a:pt x="5958" y="3209"/>
                        <a:pt x="6016" y="3235"/>
                      </a:cubicBezTo>
                      <a:cubicBezTo>
                        <a:pt x="6023" y="3237"/>
                        <a:pt x="6030" y="3238"/>
                        <a:pt x="6036" y="3238"/>
                      </a:cubicBezTo>
                      <a:cubicBezTo>
                        <a:pt x="6061" y="3238"/>
                        <a:pt x="6077" y="3223"/>
                        <a:pt x="6088" y="3203"/>
                      </a:cubicBezTo>
                      <a:lnTo>
                        <a:pt x="6088" y="3203"/>
                      </a:lnTo>
                      <a:cubicBezTo>
                        <a:pt x="6078" y="3595"/>
                        <a:pt x="5984" y="3983"/>
                        <a:pt x="5809" y="4340"/>
                      </a:cubicBezTo>
                      <a:cubicBezTo>
                        <a:pt x="5305" y="5371"/>
                        <a:pt x="4209" y="6046"/>
                        <a:pt x="3086" y="6046"/>
                      </a:cubicBezTo>
                      <a:cubicBezTo>
                        <a:pt x="2816" y="6046"/>
                        <a:pt x="2544" y="6007"/>
                        <a:pt x="2278" y="5924"/>
                      </a:cubicBezTo>
                      <a:cubicBezTo>
                        <a:pt x="2270" y="5921"/>
                        <a:pt x="2262" y="5919"/>
                        <a:pt x="2255" y="5919"/>
                      </a:cubicBezTo>
                      <a:cubicBezTo>
                        <a:pt x="2232" y="5919"/>
                        <a:pt x="2214" y="5933"/>
                        <a:pt x="2207" y="5950"/>
                      </a:cubicBezTo>
                      <a:cubicBezTo>
                        <a:pt x="1163" y="5493"/>
                        <a:pt x="363" y="4563"/>
                        <a:pt x="253" y="3404"/>
                      </a:cubicBezTo>
                      <a:cubicBezTo>
                        <a:pt x="182" y="2616"/>
                        <a:pt x="418" y="1845"/>
                        <a:pt x="888" y="1246"/>
                      </a:cubicBezTo>
                      <a:close/>
                      <a:moveTo>
                        <a:pt x="3179" y="0"/>
                      </a:moveTo>
                      <a:cubicBezTo>
                        <a:pt x="2889" y="0"/>
                        <a:pt x="2596" y="42"/>
                        <a:pt x="2310" y="128"/>
                      </a:cubicBezTo>
                      <a:cubicBezTo>
                        <a:pt x="1079" y="501"/>
                        <a:pt x="218" y="1593"/>
                        <a:pt x="114" y="2872"/>
                      </a:cubicBezTo>
                      <a:cubicBezTo>
                        <a:pt x="0" y="4307"/>
                        <a:pt x="940" y="5697"/>
                        <a:pt x="2330" y="6089"/>
                      </a:cubicBezTo>
                      <a:cubicBezTo>
                        <a:pt x="2334" y="6090"/>
                        <a:pt x="2337" y="6090"/>
                        <a:pt x="2341" y="6090"/>
                      </a:cubicBezTo>
                      <a:cubicBezTo>
                        <a:pt x="2350" y="6090"/>
                        <a:pt x="2358" y="6088"/>
                        <a:pt x="2362" y="6086"/>
                      </a:cubicBezTo>
                      <a:cubicBezTo>
                        <a:pt x="2602" y="6149"/>
                        <a:pt x="2846" y="6178"/>
                        <a:pt x="3087" y="6178"/>
                      </a:cubicBezTo>
                      <a:cubicBezTo>
                        <a:pt x="4095" y="6178"/>
                        <a:pt x="5074" y="5658"/>
                        <a:pt x="5670" y="4822"/>
                      </a:cubicBezTo>
                      <a:cubicBezTo>
                        <a:pt x="6434" y="3757"/>
                        <a:pt x="6421" y="2241"/>
                        <a:pt x="5618" y="1201"/>
                      </a:cubicBezTo>
                      <a:cubicBezTo>
                        <a:pt x="5031" y="436"/>
                        <a:pt x="4118" y="0"/>
                        <a:pt x="31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9"/>
                <p:cNvSpPr/>
                <p:nvPr/>
              </p:nvSpPr>
              <p:spPr>
                <a:xfrm>
                  <a:off x="5893971" y="3357162"/>
                  <a:ext cx="33360" cy="3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90" extrusionOk="0">
                      <a:moveTo>
                        <a:pt x="163" y="216"/>
                      </a:moveTo>
                      <a:lnTo>
                        <a:pt x="218" y="274"/>
                      </a:lnTo>
                      <a:cubicBezTo>
                        <a:pt x="205" y="277"/>
                        <a:pt x="195" y="284"/>
                        <a:pt x="182" y="294"/>
                      </a:cubicBezTo>
                      <a:cubicBezTo>
                        <a:pt x="176" y="268"/>
                        <a:pt x="169" y="242"/>
                        <a:pt x="163" y="216"/>
                      </a:cubicBezTo>
                      <a:close/>
                      <a:moveTo>
                        <a:pt x="65" y="1"/>
                      </a:moveTo>
                      <a:cubicBezTo>
                        <a:pt x="31" y="1"/>
                        <a:pt x="0" y="26"/>
                        <a:pt x="14" y="67"/>
                      </a:cubicBezTo>
                      <a:cubicBezTo>
                        <a:pt x="40" y="164"/>
                        <a:pt x="66" y="264"/>
                        <a:pt x="95" y="365"/>
                      </a:cubicBezTo>
                      <a:cubicBezTo>
                        <a:pt x="85" y="378"/>
                        <a:pt x="72" y="388"/>
                        <a:pt x="66" y="397"/>
                      </a:cubicBezTo>
                      <a:cubicBezTo>
                        <a:pt x="44" y="421"/>
                        <a:pt x="72" y="450"/>
                        <a:pt x="98" y="450"/>
                      </a:cubicBezTo>
                      <a:cubicBezTo>
                        <a:pt x="104" y="450"/>
                        <a:pt x="109" y="449"/>
                        <a:pt x="114" y="446"/>
                      </a:cubicBezTo>
                      <a:cubicBezTo>
                        <a:pt x="124" y="488"/>
                        <a:pt x="143" y="530"/>
                        <a:pt x="163" y="572"/>
                      </a:cubicBezTo>
                      <a:cubicBezTo>
                        <a:pt x="168" y="585"/>
                        <a:pt x="178" y="590"/>
                        <a:pt x="190" y="590"/>
                      </a:cubicBezTo>
                      <a:cubicBezTo>
                        <a:pt x="208" y="590"/>
                        <a:pt x="228" y="576"/>
                        <a:pt x="228" y="556"/>
                      </a:cubicBezTo>
                      <a:cubicBezTo>
                        <a:pt x="224" y="494"/>
                        <a:pt x="211" y="439"/>
                        <a:pt x="199" y="381"/>
                      </a:cubicBezTo>
                      <a:cubicBezTo>
                        <a:pt x="221" y="365"/>
                        <a:pt x="250" y="349"/>
                        <a:pt x="280" y="339"/>
                      </a:cubicBezTo>
                      <a:cubicBezTo>
                        <a:pt x="315" y="368"/>
                        <a:pt x="351" y="407"/>
                        <a:pt x="390" y="439"/>
                      </a:cubicBezTo>
                      <a:cubicBezTo>
                        <a:pt x="400" y="446"/>
                        <a:pt x="412" y="448"/>
                        <a:pt x="424" y="448"/>
                      </a:cubicBezTo>
                      <a:cubicBezTo>
                        <a:pt x="466" y="448"/>
                        <a:pt x="508" y="411"/>
                        <a:pt x="477" y="365"/>
                      </a:cubicBezTo>
                      <a:cubicBezTo>
                        <a:pt x="390" y="229"/>
                        <a:pt x="234" y="115"/>
                        <a:pt x="105" y="15"/>
                      </a:cubicBezTo>
                      <a:cubicBezTo>
                        <a:pt x="93" y="5"/>
                        <a:pt x="79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9"/>
                <p:cNvSpPr/>
                <p:nvPr/>
              </p:nvSpPr>
              <p:spPr>
                <a:xfrm>
                  <a:off x="6149288" y="3441151"/>
                  <a:ext cx="35265" cy="2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43" y="0"/>
                      </a:moveTo>
                      <a:cubicBezTo>
                        <a:pt x="142" y="0"/>
                        <a:pt x="10" y="99"/>
                        <a:pt x="4" y="194"/>
                      </a:cubicBezTo>
                      <a:cubicBezTo>
                        <a:pt x="0" y="281"/>
                        <a:pt x="62" y="362"/>
                        <a:pt x="143" y="395"/>
                      </a:cubicBezTo>
                      <a:cubicBezTo>
                        <a:pt x="178" y="410"/>
                        <a:pt x="215" y="417"/>
                        <a:pt x="254" y="417"/>
                      </a:cubicBezTo>
                      <a:cubicBezTo>
                        <a:pt x="334" y="417"/>
                        <a:pt x="419" y="389"/>
                        <a:pt x="486" y="356"/>
                      </a:cubicBezTo>
                      <a:cubicBezTo>
                        <a:pt x="536" y="329"/>
                        <a:pt x="509" y="250"/>
                        <a:pt x="457" y="250"/>
                      </a:cubicBezTo>
                      <a:cubicBezTo>
                        <a:pt x="452" y="250"/>
                        <a:pt x="447" y="250"/>
                        <a:pt x="441" y="252"/>
                      </a:cubicBezTo>
                      <a:cubicBezTo>
                        <a:pt x="382" y="272"/>
                        <a:pt x="305" y="307"/>
                        <a:pt x="236" y="307"/>
                      </a:cubicBezTo>
                      <a:cubicBezTo>
                        <a:pt x="192" y="307"/>
                        <a:pt x="151" y="292"/>
                        <a:pt x="120" y="249"/>
                      </a:cubicBezTo>
                      <a:cubicBezTo>
                        <a:pt x="62" y="164"/>
                        <a:pt x="194" y="75"/>
                        <a:pt x="262" y="75"/>
                      </a:cubicBezTo>
                      <a:cubicBezTo>
                        <a:pt x="277" y="75"/>
                        <a:pt x="289" y="80"/>
                        <a:pt x="295" y="90"/>
                      </a:cubicBezTo>
                      <a:cubicBezTo>
                        <a:pt x="301" y="100"/>
                        <a:pt x="310" y="104"/>
                        <a:pt x="320" y="104"/>
                      </a:cubicBezTo>
                      <a:cubicBezTo>
                        <a:pt x="338" y="104"/>
                        <a:pt x="356" y="89"/>
                        <a:pt x="347" y="67"/>
                      </a:cubicBezTo>
                      <a:cubicBezTo>
                        <a:pt x="327" y="20"/>
                        <a:pt x="28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9"/>
                <p:cNvSpPr/>
                <p:nvPr/>
              </p:nvSpPr>
              <p:spPr>
                <a:xfrm>
                  <a:off x="6296516" y="3504061"/>
                  <a:ext cx="31325" cy="4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649" extrusionOk="0">
                      <a:moveTo>
                        <a:pt x="224" y="143"/>
                      </a:moveTo>
                      <a:cubicBezTo>
                        <a:pt x="256" y="143"/>
                        <a:pt x="224" y="182"/>
                        <a:pt x="217" y="198"/>
                      </a:cubicBezTo>
                      <a:cubicBezTo>
                        <a:pt x="201" y="230"/>
                        <a:pt x="178" y="260"/>
                        <a:pt x="156" y="292"/>
                      </a:cubicBezTo>
                      <a:cubicBezTo>
                        <a:pt x="159" y="260"/>
                        <a:pt x="169" y="230"/>
                        <a:pt x="178" y="198"/>
                      </a:cubicBezTo>
                      <a:cubicBezTo>
                        <a:pt x="188" y="169"/>
                        <a:pt x="195" y="143"/>
                        <a:pt x="224" y="143"/>
                      </a:cubicBezTo>
                      <a:close/>
                      <a:moveTo>
                        <a:pt x="143" y="428"/>
                      </a:moveTo>
                      <a:cubicBezTo>
                        <a:pt x="146" y="428"/>
                        <a:pt x="146" y="434"/>
                        <a:pt x="152" y="434"/>
                      </a:cubicBezTo>
                      <a:cubicBezTo>
                        <a:pt x="163" y="437"/>
                        <a:pt x="174" y="438"/>
                        <a:pt x="184" y="438"/>
                      </a:cubicBezTo>
                      <a:cubicBezTo>
                        <a:pt x="205" y="438"/>
                        <a:pt x="227" y="434"/>
                        <a:pt x="249" y="434"/>
                      </a:cubicBezTo>
                      <a:cubicBezTo>
                        <a:pt x="260" y="434"/>
                        <a:pt x="271" y="435"/>
                        <a:pt x="282" y="438"/>
                      </a:cubicBezTo>
                      <a:cubicBezTo>
                        <a:pt x="331" y="444"/>
                        <a:pt x="373" y="477"/>
                        <a:pt x="298" y="509"/>
                      </a:cubicBezTo>
                      <a:cubicBezTo>
                        <a:pt x="266" y="522"/>
                        <a:pt x="224" y="522"/>
                        <a:pt x="188" y="522"/>
                      </a:cubicBezTo>
                      <a:cubicBezTo>
                        <a:pt x="172" y="522"/>
                        <a:pt x="159" y="532"/>
                        <a:pt x="146" y="538"/>
                      </a:cubicBezTo>
                      <a:lnTo>
                        <a:pt x="146" y="532"/>
                      </a:lnTo>
                      <a:cubicBezTo>
                        <a:pt x="143" y="499"/>
                        <a:pt x="143" y="467"/>
                        <a:pt x="143" y="428"/>
                      </a:cubicBezTo>
                      <a:close/>
                      <a:moveTo>
                        <a:pt x="233" y="0"/>
                      </a:moveTo>
                      <a:cubicBezTo>
                        <a:pt x="231" y="0"/>
                        <a:pt x="229" y="0"/>
                        <a:pt x="227" y="0"/>
                      </a:cubicBezTo>
                      <a:cubicBezTo>
                        <a:pt x="0" y="13"/>
                        <a:pt x="16" y="396"/>
                        <a:pt x="42" y="541"/>
                      </a:cubicBezTo>
                      <a:cubicBezTo>
                        <a:pt x="46" y="569"/>
                        <a:pt x="71" y="581"/>
                        <a:pt x="95" y="581"/>
                      </a:cubicBezTo>
                      <a:cubicBezTo>
                        <a:pt x="108" y="581"/>
                        <a:pt x="121" y="577"/>
                        <a:pt x="130" y="571"/>
                      </a:cubicBezTo>
                      <a:lnTo>
                        <a:pt x="130" y="571"/>
                      </a:lnTo>
                      <a:cubicBezTo>
                        <a:pt x="123" y="606"/>
                        <a:pt x="143" y="645"/>
                        <a:pt x="188" y="648"/>
                      </a:cubicBezTo>
                      <a:cubicBezTo>
                        <a:pt x="314" y="648"/>
                        <a:pt x="476" y="606"/>
                        <a:pt x="476" y="454"/>
                      </a:cubicBezTo>
                      <a:cubicBezTo>
                        <a:pt x="473" y="396"/>
                        <a:pt x="450" y="347"/>
                        <a:pt x="402" y="324"/>
                      </a:cubicBezTo>
                      <a:cubicBezTo>
                        <a:pt x="377" y="313"/>
                        <a:pt x="354" y="310"/>
                        <a:pt x="331" y="310"/>
                      </a:cubicBezTo>
                      <a:cubicBezTo>
                        <a:pt x="320" y="310"/>
                        <a:pt x="309" y="310"/>
                        <a:pt x="298" y="311"/>
                      </a:cubicBezTo>
                      <a:cubicBezTo>
                        <a:pt x="334" y="260"/>
                        <a:pt x="366" y="198"/>
                        <a:pt x="369" y="136"/>
                      </a:cubicBezTo>
                      <a:cubicBezTo>
                        <a:pt x="373" y="58"/>
                        <a:pt x="311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9"/>
              <p:cNvGrpSpPr/>
              <p:nvPr/>
            </p:nvGrpSpPr>
            <p:grpSpPr>
              <a:xfrm rot="1830349">
                <a:off x="8362154" y="-68825"/>
                <a:ext cx="1071906" cy="771565"/>
                <a:chOff x="5859955" y="1906764"/>
                <a:chExt cx="497056" cy="357770"/>
              </a:xfrm>
            </p:grpSpPr>
            <p:sp>
              <p:nvSpPr>
                <p:cNvPr id="1204" name="Google Shape;1204;p9"/>
                <p:cNvSpPr/>
                <p:nvPr/>
              </p:nvSpPr>
              <p:spPr>
                <a:xfrm>
                  <a:off x="5859955" y="1906764"/>
                  <a:ext cx="497056" cy="35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5448" extrusionOk="0">
                      <a:moveTo>
                        <a:pt x="2576" y="543"/>
                      </a:moveTo>
                      <a:lnTo>
                        <a:pt x="2563" y="2739"/>
                      </a:lnTo>
                      <a:lnTo>
                        <a:pt x="2563" y="2791"/>
                      </a:lnTo>
                      <a:cubicBezTo>
                        <a:pt x="2152" y="2836"/>
                        <a:pt x="1795" y="3096"/>
                        <a:pt x="1850" y="3601"/>
                      </a:cubicBezTo>
                      <a:cubicBezTo>
                        <a:pt x="1854" y="3659"/>
                        <a:pt x="1876" y="3711"/>
                        <a:pt x="1896" y="3769"/>
                      </a:cubicBezTo>
                      <a:cubicBezTo>
                        <a:pt x="1426" y="3756"/>
                        <a:pt x="956" y="3743"/>
                        <a:pt x="487" y="3740"/>
                      </a:cubicBezTo>
                      <a:cubicBezTo>
                        <a:pt x="169" y="2720"/>
                        <a:pt x="525" y="1599"/>
                        <a:pt x="1432" y="980"/>
                      </a:cubicBezTo>
                      <a:cubicBezTo>
                        <a:pt x="1773" y="744"/>
                        <a:pt x="2165" y="601"/>
                        <a:pt x="2576" y="543"/>
                      </a:cubicBezTo>
                      <a:close/>
                      <a:moveTo>
                        <a:pt x="2563" y="2914"/>
                      </a:moveTo>
                      <a:cubicBezTo>
                        <a:pt x="2560" y="3206"/>
                        <a:pt x="2557" y="3494"/>
                        <a:pt x="2547" y="3782"/>
                      </a:cubicBezTo>
                      <a:cubicBezTo>
                        <a:pt x="2382" y="3776"/>
                        <a:pt x="2220" y="3773"/>
                        <a:pt x="2051" y="3769"/>
                      </a:cubicBezTo>
                      <a:cubicBezTo>
                        <a:pt x="2003" y="3685"/>
                        <a:pt x="1977" y="3594"/>
                        <a:pt x="1977" y="3517"/>
                      </a:cubicBezTo>
                      <a:cubicBezTo>
                        <a:pt x="1970" y="3160"/>
                        <a:pt x="2242" y="2953"/>
                        <a:pt x="2563" y="2914"/>
                      </a:cubicBezTo>
                      <a:close/>
                      <a:moveTo>
                        <a:pt x="2719" y="2904"/>
                      </a:moveTo>
                      <a:cubicBezTo>
                        <a:pt x="3227" y="2917"/>
                        <a:pt x="3707" y="3309"/>
                        <a:pt x="3765" y="3805"/>
                      </a:cubicBezTo>
                      <a:cubicBezTo>
                        <a:pt x="3415" y="3802"/>
                        <a:pt x="3059" y="3792"/>
                        <a:pt x="2702" y="3786"/>
                      </a:cubicBezTo>
                      <a:cubicBezTo>
                        <a:pt x="2702" y="3494"/>
                        <a:pt x="2696" y="3196"/>
                        <a:pt x="2696" y="2904"/>
                      </a:cubicBezTo>
                      <a:close/>
                      <a:moveTo>
                        <a:pt x="3036" y="513"/>
                      </a:moveTo>
                      <a:cubicBezTo>
                        <a:pt x="3674" y="513"/>
                        <a:pt x="4316" y="705"/>
                        <a:pt x="4831" y="1064"/>
                      </a:cubicBezTo>
                      <a:cubicBezTo>
                        <a:pt x="5670" y="1647"/>
                        <a:pt x="6007" y="2749"/>
                        <a:pt x="6055" y="3792"/>
                      </a:cubicBezTo>
                      <a:cubicBezTo>
                        <a:pt x="6039" y="3790"/>
                        <a:pt x="6021" y="3790"/>
                        <a:pt x="6004" y="3790"/>
                      </a:cubicBezTo>
                      <a:cubicBezTo>
                        <a:pt x="5986" y="3790"/>
                        <a:pt x="5968" y="3790"/>
                        <a:pt x="5952" y="3792"/>
                      </a:cubicBezTo>
                      <a:cubicBezTo>
                        <a:pt x="5304" y="3805"/>
                        <a:pt x="4656" y="3808"/>
                        <a:pt x="4008" y="3808"/>
                      </a:cubicBezTo>
                      <a:lnTo>
                        <a:pt x="3895" y="3808"/>
                      </a:lnTo>
                      <a:cubicBezTo>
                        <a:pt x="3856" y="3410"/>
                        <a:pt x="3571" y="3057"/>
                        <a:pt x="3179" y="2885"/>
                      </a:cubicBezTo>
                      <a:cubicBezTo>
                        <a:pt x="3030" y="2820"/>
                        <a:pt x="2864" y="2788"/>
                        <a:pt x="2696" y="2788"/>
                      </a:cubicBezTo>
                      <a:lnTo>
                        <a:pt x="2696" y="2746"/>
                      </a:lnTo>
                      <a:cubicBezTo>
                        <a:pt x="2699" y="2007"/>
                        <a:pt x="2706" y="1265"/>
                        <a:pt x="2709" y="530"/>
                      </a:cubicBezTo>
                      <a:cubicBezTo>
                        <a:pt x="2817" y="518"/>
                        <a:pt x="2926" y="513"/>
                        <a:pt x="3036" y="513"/>
                      </a:cubicBezTo>
                      <a:close/>
                      <a:moveTo>
                        <a:pt x="2168" y="3922"/>
                      </a:moveTo>
                      <a:lnTo>
                        <a:pt x="2168" y="3922"/>
                      </a:lnTo>
                      <a:cubicBezTo>
                        <a:pt x="2291" y="3925"/>
                        <a:pt x="2417" y="3925"/>
                        <a:pt x="2547" y="3925"/>
                      </a:cubicBezTo>
                      <a:cubicBezTo>
                        <a:pt x="2547" y="3977"/>
                        <a:pt x="2544" y="4019"/>
                        <a:pt x="2544" y="4064"/>
                      </a:cubicBezTo>
                      <a:cubicBezTo>
                        <a:pt x="2516" y="4075"/>
                        <a:pt x="2488" y="4080"/>
                        <a:pt x="2460" y="4080"/>
                      </a:cubicBezTo>
                      <a:cubicBezTo>
                        <a:pt x="2357" y="4080"/>
                        <a:pt x="2252" y="4016"/>
                        <a:pt x="2168" y="3922"/>
                      </a:cubicBezTo>
                      <a:close/>
                      <a:moveTo>
                        <a:pt x="2800" y="3935"/>
                      </a:moveTo>
                      <a:cubicBezTo>
                        <a:pt x="3124" y="3938"/>
                        <a:pt x="3447" y="3938"/>
                        <a:pt x="3771" y="3938"/>
                      </a:cubicBezTo>
                      <a:cubicBezTo>
                        <a:pt x="3771" y="4006"/>
                        <a:pt x="3758" y="4080"/>
                        <a:pt x="3739" y="4155"/>
                      </a:cubicBezTo>
                      <a:cubicBezTo>
                        <a:pt x="3593" y="4647"/>
                        <a:pt x="3159" y="4916"/>
                        <a:pt x="2686" y="5007"/>
                      </a:cubicBezTo>
                      <a:cubicBezTo>
                        <a:pt x="2696" y="4706"/>
                        <a:pt x="2702" y="4398"/>
                        <a:pt x="2702" y="4087"/>
                      </a:cubicBezTo>
                      <a:cubicBezTo>
                        <a:pt x="2735" y="4058"/>
                        <a:pt x="2767" y="4012"/>
                        <a:pt x="2793" y="3957"/>
                      </a:cubicBezTo>
                      <a:cubicBezTo>
                        <a:pt x="2800" y="3951"/>
                        <a:pt x="2800" y="3941"/>
                        <a:pt x="2800" y="3935"/>
                      </a:cubicBezTo>
                      <a:close/>
                      <a:moveTo>
                        <a:pt x="532" y="3857"/>
                      </a:moveTo>
                      <a:lnTo>
                        <a:pt x="532" y="3857"/>
                      </a:lnTo>
                      <a:cubicBezTo>
                        <a:pt x="1018" y="3889"/>
                        <a:pt x="1504" y="3905"/>
                        <a:pt x="1993" y="3918"/>
                      </a:cubicBezTo>
                      <a:cubicBezTo>
                        <a:pt x="2115" y="4074"/>
                        <a:pt x="2293" y="4187"/>
                        <a:pt x="2461" y="4187"/>
                      </a:cubicBezTo>
                      <a:cubicBezTo>
                        <a:pt x="2489" y="4187"/>
                        <a:pt x="2517" y="4184"/>
                        <a:pt x="2544" y="4178"/>
                      </a:cubicBezTo>
                      <a:lnTo>
                        <a:pt x="2544" y="4178"/>
                      </a:lnTo>
                      <a:cubicBezTo>
                        <a:pt x="2540" y="4463"/>
                        <a:pt x="2544" y="4744"/>
                        <a:pt x="2550" y="5030"/>
                      </a:cubicBezTo>
                      <a:cubicBezTo>
                        <a:pt x="2471" y="5040"/>
                        <a:pt x="2393" y="5045"/>
                        <a:pt x="2315" y="5045"/>
                      </a:cubicBezTo>
                      <a:cubicBezTo>
                        <a:pt x="2269" y="5045"/>
                        <a:pt x="2222" y="5043"/>
                        <a:pt x="2174" y="5039"/>
                      </a:cubicBezTo>
                      <a:cubicBezTo>
                        <a:pt x="1465" y="5000"/>
                        <a:pt x="921" y="4715"/>
                        <a:pt x="613" y="4058"/>
                      </a:cubicBezTo>
                      <a:cubicBezTo>
                        <a:pt x="584" y="3993"/>
                        <a:pt x="555" y="3925"/>
                        <a:pt x="532" y="3857"/>
                      </a:cubicBezTo>
                      <a:close/>
                      <a:moveTo>
                        <a:pt x="2642" y="0"/>
                      </a:moveTo>
                      <a:cubicBezTo>
                        <a:pt x="2609" y="0"/>
                        <a:pt x="2576" y="21"/>
                        <a:pt x="2576" y="63"/>
                      </a:cubicBezTo>
                      <a:lnTo>
                        <a:pt x="2576" y="416"/>
                      </a:lnTo>
                      <a:cubicBezTo>
                        <a:pt x="1682" y="543"/>
                        <a:pt x="859" y="1035"/>
                        <a:pt x="454" y="1920"/>
                      </a:cubicBezTo>
                      <a:cubicBezTo>
                        <a:pt x="195" y="2487"/>
                        <a:pt x="172" y="3141"/>
                        <a:pt x="347" y="3737"/>
                      </a:cubicBezTo>
                      <a:lnTo>
                        <a:pt x="56" y="3737"/>
                      </a:lnTo>
                      <a:cubicBezTo>
                        <a:pt x="1" y="3737"/>
                        <a:pt x="1" y="3818"/>
                        <a:pt x="56" y="3821"/>
                      </a:cubicBezTo>
                      <a:lnTo>
                        <a:pt x="383" y="3844"/>
                      </a:lnTo>
                      <a:cubicBezTo>
                        <a:pt x="406" y="3905"/>
                        <a:pt x="425" y="3964"/>
                        <a:pt x="448" y="4019"/>
                      </a:cubicBezTo>
                      <a:cubicBezTo>
                        <a:pt x="762" y="4761"/>
                        <a:pt x="1319" y="5104"/>
                        <a:pt x="2113" y="5166"/>
                      </a:cubicBezTo>
                      <a:cubicBezTo>
                        <a:pt x="2166" y="5170"/>
                        <a:pt x="2220" y="5173"/>
                        <a:pt x="2274" y="5173"/>
                      </a:cubicBezTo>
                      <a:cubicBezTo>
                        <a:pt x="2368" y="5173"/>
                        <a:pt x="2461" y="5166"/>
                        <a:pt x="2553" y="5156"/>
                      </a:cubicBezTo>
                      <a:cubicBezTo>
                        <a:pt x="2560" y="5237"/>
                        <a:pt x="2563" y="5324"/>
                        <a:pt x="2566" y="5405"/>
                      </a:cubicBezTo>
                      <a:cubicBezTo>
                        <a:pt x="2568" y="5434"/>
                        <a:pt x="2588" y="5448"/>
                        <a:pt x="2610" y="5448"/>
                      </a:cubicBezTo>
                      <a:cubicBezTo>
                        <a:pt x="2632" y="5448"/>
                        <a:pt x="2655" y="5433"/>
                        <a:pt x="2660" y="5405"/>
                      </a:cubicBezTo>
                      <a:cubicBezTo>
                        <a:pt x="2667" y="5315"/>
                        <a:pt x="2673" y="5227"/>
                        <a:pt x="2676" y="5136"/>
                      </a:cubicBezTo>
                      <a:cubicBezTo>
                        <a:pt x="3179" y="5049"/>
                        <a:pt x="3635" y="4780"/>
                        <a:pt x="3830" y="4275"/>
                      </a:cubicBezTo>
                      <a:cubicBezTo>
                        <a:pt x="3875" y="4161"/>
                        <a:pt x="3895" y="4045"/>
                        <a:pt x="3898" y="3931"/>
                      </a:cubicBezTo>
                      <a:cubicBezTo>
                        <a:pt x="4047" y="3932"/>
                        <a:pt x="4196" y="3933"/>
                        <a:pt x="4344" y="3933"/>
                      </a:cubicBezTo>
                      <a:cubicBezTo>
                        <a:pt x="4790" y="3933"/>
                        <a:pt x="5235" y="3929"/>
                        <a:pt x="5680" y="3922"/>
                      </a:cubicBezTo>
                      <a:cubicBezTo>
                        <a:pt x="5806" y="3922"/>
                        <a:pt x="5932" y="3918"/>
                        <a:pt x="6052" y="3915"/>
                      </a:cubicBezTo>
                      <a:lnTo>
                        <a:pt x="6052" y="3915"/>
                      </a:lnTo>
                      <a:cubicBezTo>
                        <a:pt x="6062" y="4233"/>
                        <a:pt x="6042" y="4550"/>
                        <a:pt x="6004" y="4838"/>
                      </a:cubicBezTo>
                      <a:cubicBezTo>
                        <a:pt x="5999" y="4881"/>
                        <a:pt x="6029" y="4902"/>
                        <a:pt x="6063" y="4902"/>
                      </a:cubicBezTo>
                      <a:cubicBezTo>
                        <a:pt x="6097" y="4902"/>
                        <a:pt x="6133" y="4881"/>
                        <a:pt x="6140" y="4838"/>
                      </a:cubicBezTo>
                      <a:cubicBezTo>
                        <a:pt x="6178" y="4537"/>
                        <a:pt x="6195" y="4226"/>
                        <a:pt x="6188" y="3915"/>
                      </a:cubicBezTo>
                      <a:cubicBezTo>
                        <a:pt x="6327" y="3909"/>
                        <a:pt x="6473" y="3909"/>
                        <a:pt x="6616" y="3905"/>
                      </a:cubicBezTo>
                      <a:lnTo>
                        <a:pt x="7017" y="3892"/>
                      </a:lnTo>
                      <a:cubicBezTo>
                        <a:pt x="7105" y="3889"/>
                        <a:pt x="7196" y="3889"/>
                        <a:pt x="7283" y="3886"/>
                      </a:cubicBezTo>
                      <a:cubicBezTo>
                        <a:pt x="7310" y="3895"/>
                        <a:pt x="7333" y="3900"/>
                        <a:pt x="7353" y="3900"/>
                      </a:cubicBezTo>
                      <a:cubicBezTo>
                        <a:pt x="7368" y="3900"/>
                        <a:pt x="7381" y="3898"/>
                        <a:pt x="7393" y="3892"/>
                      </a:cubicBezTo>
                      <a:cubicBezTo>
                        <a:pt x="7403" y="3918"/>
                        <a:pt x="7422" y="3938"/>
                        <a:pt x="7455" y="3938"/>
                      </a:cubicBezTo>
                      <a:lnTo>
                        <a:pt x="7484" y="3938"/>
                      </a:lnTo>
                      <a:cubicBezTo>
                        <a:pt x="7510" y="3938"/>
                        <a:pt x="7539" y="3918"/>
                        <a:pt x="7549" y="3889"/>
                      </a:cubicBezTo>
                      <a:cubicBezTo>
                        <a:pt x="7552" y="3876"/>
                        <a:pt x="7552" y="3867"/>
                        <a:pt x="7555" y="3857"/>
                      </a:cubicBezTo>
                      <a:cubicBezTo>
                        <a:pt x="7568" y="3834"/>
                        <a:pt x="7555" y="3805"/>
                        <a:pt x="7533" y="3786"/>
                      </a:cubicBezTo>
                      <a:cubicBezTo>
                        <a:pt x="7473" y="3746"/>
                        <a:pt x="7390" y="3733"/>
                        <a:pt x="7301" y="3733"/>
                      </a:cubicBezTo>
                      <a:cubicBezTo>
                        <a:pt x="7158" y="3733"/>
                        <a:pt x="6999" y="3765"/>
                        <a:pt x="6891" y="3769"/>
                      </a:cubicBezTo>
                      <a:cubicBezTo>
                        <a:pt x="6658" y="3776"/>
                        <a:pt x="6421" y="3779"/>
                        <a:pt x="6188" y="3786"/>
                      </a:cubicBezTo>
                      <a:cubicBezTo>
                        <a:pt x="6123" y="2490"/>
                        <a:pt x="5608" y="1171"/>
                        <a:pt x="4358" y="646"/>
                      </a:cubicBezTo>
                      <a:cubicBezTo>
                        <a:pt x="3944" y="471"/>
                        <a:pt x="3493" y="384"/>
                        <a:pt x="3046" y="384"/>
                      </a:cubicBezTo>
                      <a:cubicBezTo>
                        <a:pt x="2933" y="384"/>
                        <a:pt x="2821" y="389"/>
                        <a:pt x="2709" y="400"/>
                      </a:cubicBezTo>
                      <a:lnTo>
                        <a:pt x="2709" y="63"/>
                      </a:lnTo>
                      <a:cubicBezTo>
                        <a:pt x="2709" y="21"/>
                        <a:pt x="2676" y="0"/>
                        <a:pt x="2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9"/>
                <p:cNvSpPr/>
                <p:nvPr/>
              </p:nvSpPr>
              <p:spPr>
                <a:xfrm>
                  <a:off x="6038900" y="1950301"/>
                  <a:ext cx="23182" cy="1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97" extrusionOk="0">
                      <a:moveTo>
                        <a:pt x="53" y="0"/>
                      </a:moveTo>
                      <a:cubicBezTo>
                        <a:pt x="24" y="0"/>
                        <a:pt x="1" y="34"/>
                        <a:pt x="26" y="61"/>
                      </a:cubicBezTo>
                      <a:cubicBezTo>
                        <a:pt x="100" y="139"/>
                        <a:pt x="188" y="220"/>
                        <a:pt x="272" y="288"/>
                      </a:cubicBezTo>
                      <a:cubicBezTo>
                        <a:pt x="279" y="294"/>
                        <a:pt x="287" y="297"/>
                        <a:pt x="295" y="297"/>
                      </a:cubicBezTo>
                      <a:cubicBezTo>
                        <a:pt x="325" y="297"/>
                        <a:pt x="352" y="258"/>
                        <a:pt x="324" y="230"/>
                      </a:cubicBezTo>
                      <a:cubicBezTo>
                        <a:pt x="246" y="149"/>
                        <a:pt x="162" y="77"/>
                        <a:pt x="78" y="9"/>
                      </a:cubicBezTo>
                      <a:cubicBezTo>
                        <a:pt x="70" y="3"/>
                        <a:pt x="61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9"/>
                <p:cNvSpPr/>
                <p:nvPr/>
              </p:nvSpPr>
              <p:spPr>
                <a:xfrm>
                  <a:off x="6078564" y="1985039"/>
                  <a:ext cx="24758" cy="2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32" extrusionOk="0">
                      <a:moveTo>
                        <a:pt x="52" y="1"/>
                      </a:moveTo>
                      <a:cubicBezTo>
                        <a:pt x="22" y="1"/>
                        <a:pt x="1" y="47"/>
                        <a:pt x="25" y="73"/>
                      </a:cubicBezTo>
                      <a:cubicBezTo>
                        <a:pt x="109" y="164"/>
                        <a:pt x="206" y="251"/>
                        <a:pt x="303" y="326"/>
                      </a:cubicBezTo>
                      <a:cubicBezTo>
                        <a:pt x="309" y="330"/>
                        <a:pt x="315" y="331"/>
                        <a:pt x="321" y="331"/>
                      </a:cubicBezTo>
                      <a:cubicBezTo>
                        <a:pt x="351" y="331"/>
                        <a:pt x="376" y="288"/>
                        <a:pt x="352" y="261"/>
                      </a:cubicBezTo>
                      <a:cubicBezTo>
                        <a:pt x="271" y="167"/>
                        <a:pt x="174" y="83"/>
                        <a:pt x="73" y="8"/>
                      </a:cubicBezTo>
                      <a:cubicBezTo>
                        <a:pt x="66" y="3"/>
                        <a:pt x="59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9"/>
                <p:cNvSpPr/>
                <p:nvPr/>
              </p:nvSpPr>
              <p:spPr>
                <a:xfrm>
                  <a:off x="6116520" y="2017610"/>
                  <a:ext cx="22196" cy="1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282" extrusionOk="0">
                      <a:moveTo>
                        <a:pt x="53" y="1"/>
                      </a:moveTo>
                      <a:cubicBezTo>
                        <a:pt x="20" y="1"/>
                        <a:pt x="1" y="52"/>
                        <a:pt x="33" y="76"/>
                      </a:cubicBezTo>
                      <a:cubicBezTo>
                        <a:pt x="114" y="134"/>
                        <a:pt x="182" y="202"/>
                        <a:pt x="253" y="270"/>
                      </a:cubicBezTo>
                      <a:cubicBezTo>
                        <a:pt x="261" y="278"/>
                        <a:pt x="270" y="282"/>
                        <a:pt x="280" y="282"/>
                      </a:cubicBezTo>
                      <a:cubicBezTo>
                        <a:pt x="309" y="282"/>
                        <a:pt x="338" y="249"/>
                        <a:pt x="318" y="222"/>
                      </a:cubicBezTo>
                      <a:cubicBezTo>
                        <a:pt x="253" y="138"/>
                        <a:pt x="166" y="70"/>
                        <a:pt x="75" y="8"/>
                      </a:cubicBezTo>
                      <a:cubicBezTo>
                        <a:pt x="67" y="3"/>
                        <a:pt x="60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9"/>
                <p:cNvSpPr/>
                <p:nvPr/>
              </p:nvSpPr>
              <p:spPr>
                <a:xfrm>
                  <a:off x="6152375" y="2052217"/>
                  <a:ext cx="28238" cy="24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367" extrusionOk="0">
                      <a:moveTo>
                        <a:pt x="49" y="1"/>
                      </a:moveTo>
                      <a:cubicBezTo>
                        <a:pt x="17" y="1"/>
                        <a:pt x="0" y="48"/>
                        <a:pt x="28" y="67"/>
                      </a:cubicBezTo>
                      <a:cubicBezTo>
                        <a:pt x="141" y="148"/>
                        <a:pt x="238" y="249"/>
                        <a:pt x="336" y="356"/>
                      </a:cubicBezTo>
                      <a:cubicBezTo>
                        <a:pt x="344" y="363"/>
                        <a:pt x="353" y="366"/>
                        <a:pt x="363" y="366"/>
                      </a:cubicBezTo>
                      <a:cubicBezTo>
                        <a:pt x="396" y="366"/>
                        <a:pt x="429" y="330"/>
                        <a:pt x="407" y="297"/>
                      </a:cubicBezTo>
                      <a:cubicBezTo>
                        <a:pt x="316" y="178"/>
                        <a:pt x="196" y="80"/>
                        <a:pt x="67" y="6"/>
                      </a:cubicBezTo>
                      <a:cubicBezTo>
                        <a:pt x="60" y="2"/>
                        <a:pt x="54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9"/>
                <p:cNvSpPr/>
                <p:nvPr/>
              </p:nvSpPr>
              <p:spPr>
                <a:xfrm>
                  <a:off x="6188492" y="2086824"/>
                  <a:ext cx="29880" cy="2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1" extrusionOk="0">
                      <a:moveTo>
                        <a:pt x="64" y="1"/>
                      </a:moveTo>
                      <a:cubicBezTo>
                        <a:pt x="30" y="1"/>
                        <a:pt x="0" y="47"/>
                        <a:pt x="35" y="72"/>
                      </a:cubicBezTo>
                      <a:cubicBezTo>
                        <a:pt x="152" y="162"/>
                        <a:pt x="262" y="266"/>
                        <a:pt x="366" y="367"/>
                      </a:cubicBezTo>
                      <a:cubicBezTo>
                        <a:pt x="376" y="376"/>
                        <a:pt x="386" y="381"/>
                        <a:pt x="396" y="381"/>
                      </a:cubicBezTo>
                      <a:cubicBezTo>
                        <a:pt x="429" y="381"/>
                        <a:pt x="454" y="337"/>
                        <a:pt x="427" y="305"/>
                      </a:cubicBezTo>
                      <a:cubicBezTo>
                        <a:pt x="330" y="188"/>
                        <a:pt x="207" y="91"/>
                        <a:pt x="84" y="7"/>
                      </a:cubicBezTo>
                      <a:cubicBezTo>
                        <a:pt x="77" y="3"/>
                        <a:pt x="70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9"/>
                <p:cNvSpPr/>
                <p:nvPr/>
              </p:nvSpPr>
              <p:spPr>
                <a:xfrm>
                  <a:off x="6227499" y="2122744"/>
                  <a:ext cx="30734" cy="23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51" y="0"/>
                      </a:moveTo>
                      <a:cubicBezTo>
                        <a:pt x="24" y="0"/>
                        <a:pt x="1" y="39"/>
                        <a:pt x="24" y="62"/>
                      </a:cubicBezTo>
                      <a:cubicBezTo>
                        <a:pt x="134" y="153"/>
                        <a:pt x="238" y="254"/>
                        <a:pt x="351" y="341"/>
                      </a:cubicBezTo>
                      <a:cubicBezTo>
                        <a:pt x="362" y="349"/>
                        <a:pt x="373" y="352"/>
                        <a:pt x="384" y="352"/>
                      </a:cubicBezTo>
                      <a:cubicBezTo>
                        <a:pt x="428" y="352"/>
                        <a:pt x="468" y="298"/>
                        <a:pt x="426" y="270"/>
                      </a:cubicBezTo>
                      <a:cubicBezTo>
                        <a:pt x="306" y="179"/>
                        <a:pt x="186" y="98"/>
                        <a:pt x="70" y="7"/>
                      </a:cubicBezTo>
                      <a:cubicBezTo>
                        <a:pt x="63" y="2"/>
                        <a:pt x="57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9"/>
                <p:cNvSpPr/>
                <p:nvPr/>
              </p:nvSpPr>
              <p:spPr>
                <a:xfrm>
                  <a:off x="5894628" y="2115849"/>
                  <a:ext cx="21080" cy="25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395" extrusionOk="0">
                      <a:moveTo>
                        <a:pt x="262" y="1"/>
                      </a:moveTo>
                      <a:cubicBezTo>
                        <a:pt x="254" y="1"/>
                        <a:pt x="245" y="4"/>
                        <a:pt x="237" y="12"/>
                      </a:cubicBezTo>
                      <a:cubicBezTo>
                        <a:pt x="146" y="106"/>
                        <a:pt x="65" y="226"/>
                        <a:pt x="14" y="342"/>
                      </a:cubicBezTo>
                      <a:cubicBezTo>
                        <a:pt x="0" y="369"/>
                        <a:pt x="24" y="395"/>
                        <a:pt x="48" y="395"/>
                      </a:cubicBezTo>
                      <a:cubicBezTo>
                        <a:pt x="58" y="395"/>
                        <a:pt x="68" y="390"/>
                        <a:pt x="75" y="378"/>
                      </a:cubicBezTo>
                      <a:cubicBezTo>
                        <a:pt x="143" y="274"/>
                        <a:pt x="214" y="171"/>
                        <a:pt x="295" y="70"/>
                      </a:cubicBezTo>
                      <a:cubicBezTo>
                        <a:pt x="321" y="42"/>
                        <a:pt x="293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9"/>
                <p:cNvSpPr/>
                <p:nvPr/>
              </p:nvSpPr>
              <p:spPr>
                <a:xfrm>
                  <a:off x="5917809" y="2065219"/>
                  <a:ext cx="24232" cy="35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546" extrusionOk="0">
                      <a:moveTo>
                        <a:pt x="321" y="0"/>
                      </a:moveTo>
                      <a:cubicBezTo>
                        <a:pt x="311" y="0"/>
                        <a:pt x="300" y="5"/>
                        <a:pt x="292" y="15"/>
                      </a:cubicBezTo>
                      <a:cubicBezTo>
                        <a:pt x="202" y="187"/>
                        <a:pt x="108" y="349"/>
                        <a:pt x="10" y="514"/>
                      </a:cubicBezTo>
                      <a:cubicBezTo>
                        <a:pt x="1" y="529"/>
                        <a:pt x="15" y="546"/>
                        <a:pt x="31" y="546"/>
                      </a:cubicBezTo>
                      <a:cubicBezTo>
                        <a:pt x="36" y="546"/>
                        <a:pt x="41" y="544"/>
                        <a:pt x="46" y="540"/>
                      </a:cubicBezTo>
                      <a:cubicBezTo>
                        <a:pt x="179" y="397"/>
                        <a:pt x="289" y="226"/>
                        <a:pt x="357" y="44"/>
                      </a:cubicBezTo>
                      <a:cubicBezTo>
                        <a:pt x="368" y="20"/>
                        <a:pt x="34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9"/>
                <p:cNvSpPr/>
                <p:nvPr/>
              </p:nvSpPr>
              <p:spPr>
                <a:xfrm>
                  <a:off x="5956684" y="2017676"/>
                  <a:ext cx="21671" cy="2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430" extrusionOk="0">
                      <a:moveTo>
                        <a:pt x="268" y="0"/>
                      </a:moveTo>
                      <a:cubicBezTo>
                        <a:pt x="259" y="0"/>
                        <a:pt x="250" y="3"/>
                        <a:pt x="241" y="10"/>
                      </a:cubicBezTo>
                      <a:cubicBezTo>
                        <a:pt x="118" y="107"/>
                        <a:pt x="40" y="237"/>
                        <a:pt x="5" y="393"/>
                      </a:cubicBezTo>
                      <a:cubicBezTo>
                        <a:pt x="1" y="416"/>
                        <a:pt x="18" y="430"/>
                        <a:pt x="35" y="430"/>
                      </a:cubicBezTo>
                      <a:cubicBezTo>
                        <a:pt x="47" y="430"/>
                        <a:pt x="60" y="423"/>
                        <a:pt x="66" y="409"/>
                      </a:cubicBezTo>
                      <a:cubicBezTo>
                        <a:pt x="115" y="279"/>
                        <a:pt x="196" y="166"/>
                        <a:pt x="296" y="72"/>
                      </a:cubicBezTo>
                      <a:cubicBezTo>
                        <a:pt x="329" y="39"/>
                        <a:pt x="301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9"/>
                <p:cNvSpPr/>
                <p:nvPr/>
              </p:nvSpPr>
              <p:spPr>
                <a:xfrm>
                  <a:off x="5989518" y="1984317"/>
                  <a:ext cx="10245" cy="1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87" extrusionOk="0">
                      <a:moveTo>
                        <a:pt x="110" y="1"/>
                      </a:moveTo>
                      <a:cubicBezTo>
                        <a:pt x="102" y="1"/>
                        <a:pt x="92" y="4"/>
                        <a:pt x="85" y="13"/>
                      </a:cubicBezTo>
                      <a:cubicBezTo>
                        <a:pt x="26" y="81"/>
                        <a:pt x="0" y="178"/>
                        <a:pt x="23" y="266"/>
                      </a:cubicBezTo>
                      <a:cubicBezTo>
                        <a:pt x="28" y="280"/>
                        <a:pt x="38" y="287"/>
                        <a:pt x="49" y="287"/>
                      </a:cubicBezTo>
                      <a:cubicBezTo>
                        <a:pt x="62" y="287"/>
                        <a:pt x="75" y="277"/>
                        <a:pt x="75" y="259"/>
                      </a:cubicBezTo>
                      <a:cubicBezTo>
                        <a:pt x="85" y="181"/>
                        <a:pt x="101" y="120"/>
                        <a:pt x="137" y="52"/>
                      </a:cubicBezTo>
                      <a:cubicBezTo>
                        <a:pt x="156" y="28"/>
                        <a:pt x="13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9"/>
                <p:cNvSpPr/>
                <p:nvPr/>
              </p:nvSpPr>
              <p:spPr>
                <a:xfrm>
                  <a:off x="6007183" y="1950236"/>
                  <a:ext cx="16615" cy="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" h="265" extrusionOk="0">
                      <a:moveTo>
                        <a:pt x="198" y="1"/>
                      </a:moveTo>
                      <a:cubicBezTo>
                        <a:pt x="197" y="1"/>
                        <a:pt x="196" y="1"/>
                        <a:pt x="195" y="1"/>
                      </a:cubicBezTo>
                      <a:cubicBezTo>
                        <a:pt x="81" y="10"/>
                        <a:pt x="0" y="140"/>
                        <a:pt x="46" y="244"/>
                      </a:cubicBezTo>
                      <a:cubicBezTo>
                        <a:pt x="52" y="258"/>
                        <a:pt x="65" y="264"/>
                        <a:pt x="77" y="264"/>
                      </a:cubicBezTo>
                      <a:cubicBezTo>
                        <a:pt x="94" y="264"/>
                        <a:pt x="111" y="251"/>
                        <a:pt x="107" y="227"/>
                      </a:cubicBezTo>
                      <a:cubicBezTo>
                        <a:pt x="91" y="159"/>
                        <a:pt x="143" y="98"/>
                        <a:pt x="208" y="85"/>
                      </a:cubicBezTo>
                      <a:cubicBezTo>
                        <a:pt x="252" y="75"/>
                        <a:pt x="24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9"/>
                <p:cNvSpPr/>
                <p:nvPr/>
              </p:nvSpPr>
              <p:spPr>
                <a:xfrm>
                  <a:off x="5902442" y="2162670"/>
                  <a:ext cx="19241" cy="13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00" extrusionOk="0">
                      <a:moveTo>
                        <a:pt x="40" y="1"/>
                      </a:moveTo>
                      <a:cubicBezTo>
                        <a:pt x="14" y="1"/>
                        <a:pt x="0" y="38"/>
                        <a:pt x="27" y="57"/>
                      </a:cubicBezTo>
                      <a:cubicBezTo>
                        <a:pt x="92" y="106"/>
                        <a:pt x="157" y="154"/>
                        <a:pt x="228" y="196"/>
                      </a:cubicBezTo>
                      <a:cubicBezTo>
                        <a:pt x="233" y="199"/>
                        <a:pt x="237" y="200"/>
                        <a:pt x="241" y="200"/>
                      </a:cubicBezTo>
                      <a:cubicBezTo>
                        <a:pt x="267" y="200"/>
                        <a:pt x="292" y="164"/>
                        <a:pt x="267" y="144"/>
                      </a:cubicBezTo>
                      <a:cubicBezTo>
                        <a:pt x="202" y="89"/>
                        <a:pt x="131" y="51"/>
                        <a:pt x="57" y="5"/>
                      </a:cubicBezTo>
                      <a:cubicBezTo>
                        <a:pt x="51" y="2"/>
                        <a:pt x="45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9"/>
                <p:cNvSpPr/>
                <p:nvPr/>
              </p:nvSpPr>
              <p:spPr>
                <a:xfrm>
                  <a:off x="5931533" y="2183815"/>
                  <a:ext cx="23182" cy="12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194" extrusionOk="0">
                      <a:moveTo>
                        <a:pt x="47" y="1"/>
                      </a:moveTo>
                      <a:cubicBezTo>
                        <a:pt x="21" y="1"/>
                        <a:pt x="1" y="39"/>
                        <a:pt x="31" y="53"/>
                      </a:cubicBezTo>
                      <a:cubicBezTo>
                        <a:pt x="112" y="98"/>
                        <a:pt x="193" y="146"/>
                        <a:pt x="278" y="189"/>
                      </a:cubicBezTo>
                      <a:cubicBezTo>
                        <a:pt x="284" y="192"/>
                        <a:pt x="290" y="193"/>
                        <a:pt x="296" y="193"/>
                      </a:cubicBezTo>
                      <a:cubicBezTo>
                        <a:pt x="329" y="193"/>
                        <a:pt x="353" y="143"/>
                        <a:pt x="317" y="124"/>
                      </a:cubicBezTo>
                      <a:cubicBezTo>
                        <a:pt x="236" y="82"/>
                        <a:pt x="145" y="43"/>
                        <a:pt x="61" y="4"/>
                      </a:cubicBezTo>
                      <a:cubicBezTo>
                        <a:pt x="56" y="2"/>
                        <a:pt x="52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9"/>
                <p:cNvSpPr/>
                <p:nvPr/>
              </p:nvSpPr>
              <p:spPr>
                <a:xfrm>
                  <a:off x="5966272" y="2202333"/>
                  <a:ext cx="23904" cy="1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93" extrusionOk="0">
                      <a:moveTo>
                        <a:pt x="57" y="0"/>
                      </a:moveTo>
                      <a:cubicBezTo>
                        <a:pt x="25" y="0"/>
                        <a:pt x="1" y="48"/>
                        <a:pt x="37" y="65"/>
                      </a:cubicBezTo>
                      <a:lnTo>
                        <a:pt x="280" y="188"/>
                      </a:lnTo>
                      <a:cubicBezTo>
                        <a:pt x="286" y="191"/>
                        <a:pt x="293" y="193"/>
                        <a:pt x="299" y="193"/>
                      </a:cubicBezTo>
                      <a:cubicBezTo>
                        <a:pt x="338" y="193"/>
                        <a:pt x="364" y="137"/>
                        <a:pt x="319" y="117"/>
                      </a:cubicBezTo>
                      <a:cubicBezTo>
                        <a:pt x="238" y="78"/>
                        <a:pt x="154" y="43"/>
                        <a:pt x="73" y="4"/>
                      </a:cubicBezTo>
                      <a:cubicBezTo>
                        <a:pt x="67" y="1"/>
                        <a:pt x="62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9"/>
                <p:cNvSpPr/>
                <p:nvPr/>
              </p:nvSpPr>
              <p:spPr>
                <a:xfrm>
                  <a:off x="6000682" y="2221902"/>
                  <a:ext cx="19504" cy="1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77" extrusionOk="0">
                      <a:moveTo>
                        <a:pt x="47" y="1"/>
                      </a:moveTo>
                      <a:cubicBezTo>
                        <a:pt x="20" y="1"/>
                        <a:pt x="1" y="39"/>
                        <a:pt x="31" y="56"/>
                      </a:cubicBezTo>
                      <a:lnTo>
                        <a:pt x="141" y="117"/>
                      </a:lnTo>
                      <a:cubicBezTo>
                        <a:pt x="174" y="137"/>
                        <a:pt x="206" y="159"/>
                        <a:pt x="242" y="172"/>
                      </a:cubicBezTo>
                      <a:cubicBezTo>
                        <a:pt x="247" y="175"/>
                        <a:pt x="252" y="176"/>
                        <a:pt x="257" y="176"/>
                      </a:cubicBezTo>
                      <a:cubicBezTo>
                        <a:pt x="285" y="176"/>
                        <a:pt x="296" y="130"/>
                        <a:pt x="271" y="107"/>
                      </a:cubicBezTo>
                      <a:cubicBezTo>
                        <a:pt x="239" y="88"/>
                        <a:pt x="200" y="75"/>
                        <a:pt x="164" y="56"/>
                      </a:cubicBezTo>
                      <a:cubicBezTo>
                        <a:pt x="129" y="39"/>
                        <a:pt x="96" y="17"/>
                        <a:pt x="60" y="4"/>
                      </a:cubicBezTo>
                      <a:cubicBezTo>
                        <a:pt x="56" y="2"/>
                        <a:pt x="5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9"/>
                <p:cNvSpPr/>
                <p:nvPr/>
              </p:nvSpPr>
              <p:spPr>
                <a:xfrm>
                  <a:off x="6043300" y="2207390"/>
                  <a:ext cx="20423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328" extrusionOk="0">
                      <a:moveTo>
                        <a:pt x="249" y="1"/>
                      </a:moveTo>
                      <a:cubicBezTo>
                        <a:pt x="239" y="1"/>
                        <a:pt x="229" y="5"/>
                        <a:pt x="221" y="14"/>
                      </a:cubicBezTo>
                      <a:cubicBezTo>
                        <a:pt x="150" y="95"/>
                        <a:pt x="79" y="183"/>
                        <a:pt x="17" y="273"/>
                      </a:cubicBezTo>
                      <a:cubicBezTo>
                        <a:pt x="1" y="300"/>
                        <a:pt x="24" y="328"/>
                        <a:pt x="50" y="328"/>
                      </a:cubicBezTo>
                      <a:cubicBezTo>
                        <a:pt x="59" y="328"/>
                        <a:pt x="68" y="324"/>
                        <a:pt x="76" y="315"/>
                      </a:cubicBezTo>
                      <a:cubicBezTo>
                        <a:pt x="147" y="235"/>
                        <a:pt x="221" y="150"/>
                        <a:pt x="286" y="66"/>
                      </a:cubicBezTo>
                      <a:cubicBezTo>
                        <a:pt x="311" y="39"/>
                        <a:pt x="27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9"/>
                <p:cNvSpPr/>
                <p:nvPr/>
              </p:nvSpPr>
              <p:spPr>
                <a:xfrm>
                  <a:off x="6068057" y="2179941"/>
                  <a:ext cx="17074" cy="1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20" extrusionOk="0">
                      <a:moveTo>
                        <a:pt x="207" y="1"/>
                      </a:moveTo>
                      <a:cubicBezTo>
                        <a:pt x="200" y="1"/>
                        <a:pt x="192" y="3"/>
                        <a:pt x="185" y="8"/>
                      </a:cubicBezTo>
                      <a:cubicBezTo>
                        <a:pt x="155" y="37"/>
                        <a:pt x="133" y="69"/>
                        <a:pt x="107" y="99"/>
                      </a:cubicBezTo>
                      <a:cubicBezTo>
                        <a:pt x="78" y="128"/>
                        <a:pt x="48" y="157"/>
                        <a:pt x="16" y="180"/>
                      </a:cubicBezTo>
                      <a:cubicBezTo>
                        <a:pt x="0" y="193"/>
                        <a:pt x="17" y="219"/>
                        <a:pt x="34" y="219"/>
                      </a:cubicBezTo>
                      <a:cubicBezTo>
                        <a:pt x="38" y="219"/>
                        <a:pt x="42" y="218"/>
                        <a:pt x="45" y="215"/>
                      </a:cubicBezTo>
                      <a:cubicBezTo>
                        <a:pt x="117" y="176"/>
                        <a:pt x="197" y="118"/>
                        <a:pt x="240" y="50"/>
                      </a:cubicBezTo>
                      <a:cubicBezTo>
                        <a:pt x="260" y="27"/>
                        <a:pt x="235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9"/>
                <p:cNvSpPr/>
                <p:nvPr/>
              </p:nvSpPr>
              <p:spPr>
                <a:xfrm>
                  <a:off x="6084802" y="2166150"/>
                  <a:ext cx="12674" cy="1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69" extrusionOk="0">
                      <a:moveTo>
                        <a:pt x="134" y="1"/>
                      </a:moveTo>
                      <a:cubicBezTo>
                        <a:pt x="124" y="1"/>
                        <a:pt x="115" y="5"/>
                        <a:pt x="108" y="14"/>
                      </a:cubicBezTo>
                      <a:cubicBezTo>
                        <a:pt x="79" y="46"/>
                        <a:pt x="56" y="79"/>
                        <a:pt x="23" y="111"/>
                      </a:cubicBezTo>
                      <a:cubicBezTo>
                        <a:pt x="1" y="136"/>
                        <a:pt x="23" y="169"/>
                        <a:pt x="49" y="169"/>
                      </a:cubicBezTo>
                      <a:cubicBezTo>
                        <a:pt x="57" y="169"/>
                        <a:pt x="65" y="166"/>
                        <a:pt x="72" y="160"/>
                      </a:cubicBezTo>
                      <a:cubicBezTo>
                        <a:pt x="98" y="130"/>
                        <a:pt x="130" y="101"/>
                        <a:pt x="163" y="69"/>
                      </a:cubicBezTo>
                      <a:cubicBezTo>
                        <a:pt x="193" y="42"/>
                        <a:pt x="163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3" name="Google Shape;1223;p9"/>
              <p:cNvGrpSpPr/>
              <p:nvPr/>
            </p:nvGrpSpPr>
            <p:grpSpPr>
              <a:xfrm rot="1502807">
                <a:off x="7805181" y="4457010"/>
                <a:ext cx="1251098" cy="782722"/>
                <a:chOff x="6880435" y="4156402"/>
                <a:chExt cx="650771" cy="407141"/>
              </a:xfrm>
            </p:grpSpPr>
            <p:sp>
              <p:nvSpPr>
                <p:cNvPr id="1224" name="Google Shape;1224;p9"/>
                <p:cNvSpPr/>
                <p:nvPr/>
              </p:nvSpPr>
              <p:spPr>
                <a:xfrm>
                  <a:off x="6911496" y="4201712"/>
                  <a:ext cx="562464" cy="308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5" h="4700" extrusionOk="0">
                      <a:moveTo>
                        <a:pt x="542" y="443"/>
                      </a:moveTo>
                      <a:lnTo>
                        <a:pt x="542" y="443"/>
                      </a:lnTo>
                      <a:cubicBezTo>
                        <a:pt x="1919" y="1751"/>
                        <a:pt x="3564" y="2821"/>
                        <a:pt x="5288" y="3682"/>
                      </a:cubicBezTo>
                      <a:lnTo>
                        <a:pt x="5275" y="3695"/>
                      </a:lnTo>
                      <a:cubicBezTo>
                        <a:pt x="5161" y="3903"/>
                        <a:pt x="5132" y="4233"/>
                        <a:pt x="5288" y="4431"/>
                      </a:cubicBezTo>
                      <a:cubicBezTo>
                        <a:pt x="4353" y="4399"/>
                        <a:pt x="3418" y="4377"/>
                        <a:pt x="2483" y="4377"/>
                      </a:cubicBezTo>
                      <a:cubicBezTo>
                        <a:pt x="1880" y="4377"/>
                        <a:pt x="1277" y="4386"/>
                        <a:pt x="675" y="4408"/>
                      </a:cubicBezTo>
                      <a:cubicBezTo>
                        <a:pt x="668" y="4022"/>
                        <a:pt x="662" y="3634"/>
                        <a:pt x="655" y="3245"/>
                      </a:cubicBezTo>
                      <a:lnTo>
                        <a:pt x="655" y="3245"/>
                      </a:lnTo>
                      <a:cubicBezTo>
                        <a:pt x="1157" y="3417"/>
                        <a:pt x="1692" y="3669"/>
                        <a:pt x="1721" y="4278"/>
                      </a:cubicBezTo>
                      <a:cubicBezTo>
                        <a:pt x="1723" y="4319"/>
                        <a:pt x="1755" y="4339"/>
                        <a:pt x="1786" y="4339"/>
                      </a:cubicBezTo>
                      <a:cubicBezTo>
                        <a:pt x="1817" y="4339"/>
                        <a:pt x="1846" y="4319"/>
                        <a:pt x="1841" y="4278"/>
                      </a:cubicBezTo>
                      <a:cubicBezTo>
                        <a:pt x="1808" y="3669"/>
                        <a:pt x="1222" y="3255"/>
                        <a:pt x="649" y="3167"/>
                      </a:cubicBezTo>
                      <a:cubicBezTo>
                        <a:pt x="629" y="2260"/>
                        <a:pt x="600" y="1350"/>
                        <a:pt x="542" y="443"/>
                      </a:cubicBezTo>
                      <a:close/>
                      <a:moveTo>
                        <a:pt x="5375" y="3728"/>
                      </a:moveTo>
                      <a:cubicBezTo>
                        <a:pt x="5945" y="4006"/>
                        <a:pt x="6522" y="4265"/>
                        <a:pt x="7102" y="4505"/>
                      </a:cubicBezTo>
                      <a:cubicBezTo>
                        <a:pt x="6525" y="4476"/>
                        <a:pt x="5949" y="4453"/>
                        <a:pt x="5366" y="4431"/>
                      </a:cubicBezTo>
                      <a:cubicBezTo>
                        <a:pt x="5336" y="4314"/>
                        <a:pt x="5294" y="4204"/>
                        <a:pt x="5294" y="4084"/>
                      </a:cubicBezTo>
                      <a:cubicBezTo>
                        <a:pt x="5294" y="3958"/>
                        <a:pt x="5333" y="3847"/>
                        <a:pt x="5375" y="3734"/>
                      </a:cubicBezTo>
                      <a:lnTo>
                        <a:pt x="5375" y="3728"/>
                      </a:lnTo>
                      <a:close/>
                      <a:moveTo>
                        <a:pt x="478" y="1"/>
                      </a:moveTo>
                      <a:cubicBezTo>
                        <a:pt x="463" y="1"/>
                        <a:pt x="449" y="11"/>
                        <a:pt x="448" y="31"/>
                      </a:cubicBezTo>
                      <a:cubicBezTo>
                        <a:pt x="412" y="1483"/>
                        <a:pt x="480" y="2953"/>
                        <a:pt x="539" y="4408"/>
                      </a:cubicBezTo>
                      <a:cubicBezTo>
                        <a:pt x="377" y="4411"/>
                        <a:pt x="218" y="4421"/>
                        <a:pt x="56" y="4427"/>
                      </a:cubicBezTo>
                      <a:cubicBezTo>
                        <a:pt x="1" y="4431"/>
                        <a:pt x="1" y="4508"/>
                        <a:pt x="56" y="4508"/>
                      </a:cubicBezTo>
                      <a:lnTo>
                        <a:pt x="542" y="4521"/>
                      </a:lnTo>
                      <a:cubicBezTo>
                        <a:pt x="542" y="4550"/>
                        <a:pt x="545" y="4583"/>
                        <a:pt x="545" y="4609"/>
                      </a:cubicBezTo>
                      <a:cubicBezTo>
                        <a:pt x="547" y="4652"/>
                        <a:pt x="580" y="4674"/>
                        <a:pt x="612" y="4674"/>
                      </a:cubicBezTo>
                      <a:cubicBezTo>
                        <a:pt x="645" y="4674"/>
                        <a:pt x="676" y="4652"/>
                        <a:pt x="675" y="4609"/>
                      </a:cubicBezTo>
                      <a:lnTo>
                        <a:pt x="675" y="4525"/>
                      </a:lnTo>
                      <a:cubicBezTo>
                        <a:pt x="3273" y="4586"/>
                        <a:pt x="5871" y="4573"/>
                        <a:pt x="8466" y="4699"/>
                      </a:cubicBezTo>
                      <a:cubicBezTo>
                        <a:pt x="8468" y="4700"/>
                        <a:pt x="8470" y="4700"/>
                        <a:pt x="8472" y="4700"/>
                      </a:cubicBezTo>
                      <a:cubicBezTo>
                        <a:pt x="8536" y="4700"/>
                        <a:pt x="8564" y="4605"/>
                        <a:pt x="8501" y="4576"/>
                      </a:cubicBezTo>
                      <a:cubicBezTo>
                        <a:pt x="8446" y="4554"/>
                        <a:pt x="8395" y="4528"/>
                        <a:pt x="8333" y="4505"/>
                      </a:cubicBezTo>
                      <a:cubicBezTo>
                        <a:pt x="8325" y="4502"/>
                        <a:pt x="8318" y="4501"/>
                        <a:pt x="8311" y="4501"/>
                      </a:cubicBezTo>
                      <a:cubicBezTo>
                        <a:pt x="8280" y="4501"/>
                        <a:pt x="8258" y="4528"/>
                        <a:pt x="8255" y="4557"/>
                      </a:cubicBezTo>
                      <a:cubicBezTo>
                        <a:pt x="7947" y="4541"/>
                        <a:pt x="7640" y="4528"/>
                        <a:pt x="7335" y="4512"/>
                      </a:cubicBezTo>
                      <a:cubicBezTo>
                        <a:pt x="7338" y="4486"/>
                        <a:pt x="7329" y="4453"/>
                        <a:pt x="7290" y="4434"/>
                      </a:cubicBezTo>
                      <a:cubicBezTo>
                        <a:pt x="6065" y="3945"/>
                        <a:pt x="4883" y="3355"/>
                        <a:pt x="3755" y="2665"/>
                      </a:cubicBezTo>
                      <a:cubicBezTo>
                        <a:pt x="2622" y="1975"/>
                        <a:pt x="1585" y="1172"/>
                        <a:pt x="542" y="355"/>
                      </a:cubicBezTo>
                      <a:cubicBezTo>
                        <a:pt x="539" y="355"/>
                        <a:pt x="539" y="349"/>
                        <a:pt x="532" y="349"/>
                      </a:cubicBezTo>
                      <a:cubicBezTo>
                        <a:pt x="526" y="245"/>
                        <a:pt x="516" y="135"/>
                        <a:pt x="509" y="31"/>
                      </a:cubicBezTo>
                      <a:cubicBezTo>
                        <a:pt x="508" y="11"/>
                        <a:pt x="493" y="1"/>
                        <a:pt x="4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9"/>
                <p:cNvSpPr/>
                <p:nvPr/>
              </p:nvSpPr>
              <p:spPr>
                <a:xfrm>
                  <a:off x="6880435" y="4510481"/>
                  <a:ext cx="36644" cy="5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808" extrusionOk="0">
                      <a:moveTo>
                        <a:pt x="283" y="292"/>
                      </a:moveTo>
                      <a:cubicBezTo>
                        <a:pt x="289" y="325"/>
                        <a:pt x="299" y="354"/>
                        <a:pt x="309" y="386"/>
                      </a:cubicBezTo>
                      <a:cubicBezTo>
                        <a:pt x="292" y="386"/>
                        <a:pt x="276" y="389"/>
                        <a:pt x="260" y="393"/>
                      </a:cubicBezTo>
                      <a:cubicBezTo>
                        <a:pt x="270" y="360"/>
                        <a:pt x="276" y="325"/>
                        <a:pt x="283" y="292"/>
                      </a:cubicBezTo>
                      <a:close/>
                      <a:moveTo>
                        <a:pt x="262" y="1"/>
                      </a:moveTo>
                      <a:cubicBezTo>
                        <a:pt x="239" y="1"/>
                        <a:pt x="217" y="12"/>
                        <a:pt x="211" y="40"/>
                      </a:cubicBezTo>
                      <a:cubicBezTo>
                        <a:pt x="192" y="163"/>
                        <a:pt x="173" y="283"/>
                        <a:pt x="147" y="406"/>
                      </a:cubicBezTo>
                      <a:cubicBezTo>
                        <a:pt x="114" y="409"/>
                        <a:pt x="88" y="412"/>
                        <a:pt x="56" y="419"/>
                      </a:cubicBezTo>
                      <a:cubicBezTo>
                        <a:pt x="17" y="422"/>
                        <a:pt x="1" y="480"/>
                        <a:pt x="46" y="487"/>
                      </a:cubicBezTo>
                      <a:cubicBezTo>
                        <a:pt x="75" y="490"/>
                        <a:pt x="104" y="493"/>
                        <a:pt x="137" y="493"/>
                      </a:cubicBezTo>
                      <a:cubicBezTo>
                        <a:pt x="121" y="584"/>
                        <a:pt x="104" y="668"/>
                        <a:pt x="92" y="759"/>
                      </a:cubicBezTo>
                      <a:cubicBezTo>
                        <a:pt x="86" y="788"/>
                        <a:pt x="110" y="808"/>
                        <a:pt x="134" y="808"/>
                      </a:cubicBezTo>
                      <a:cubicBezTo>
                        <a:pt x="149" y="808"/>
                        <a:pt x="164" y="799"/>
                        <a:pt x="169" y="778"/>
                      </a:cubicBezTo>
                      <a:cubicBezTo>
                        <a:pt x="192" y="684"/>
                        <a:pt x="211" y="587"/>
                        <a:pt x="234" y="493"/>
                      </a:cubicBezTo>
                      <a:cubicBezTo>
                        <a:pt x="266" y="493"/>
                        <a:pt x="302" y="490"/>
                        <a:pt x="334" y="487"/>
                      </a:cubicBezTo>
                      <a:cubicBezTo>
                        <a:pt x="354" y="551"/>
                        <a:pt x="380" y="619"/>
                        <a:pt x="412" y="681"/>
                      </a:cubicBezTo>
                      <a:cubicBezTo>
                        <a:pt x="421" y="702"/>
                        <a:pt x="437" y="710"/>
                        <a:pt x="453" y="710"/>
                      </a:cubicBezTo>
                      <a:cubicBezTo>
                        <a:pt x="486" y="710"/>
                        <a:pt x="521" y="677"/>
                        <a:pt x="513" y="636"/>
                      </a:cubicBezTo>
                      <a:cubicBezTo>
                        <a:pt x="500" y="577"/>
                        <a:pt x="487" y="519"/>
                        <a:pt x="467" y="457"/>
                      </a:cubicBezTo>
                      <a:cubicBezTo>
                        <a:pt x="477" y="454"/>
                        <a:pt x="484" y="454"/>
                        <a:pt x="496" y="451"/>
                      </a:cubicBezTo>
                      <a:cubicBezTo>
                        <a:pt x="557" y="436"/>
                        <a:pt x="538" y="353"/>
                        <a:pt x="483" y="353"/>
                      </a:cubicBezTo>
                      <a:cubicBezTo>
                        <a:pt x="479" y="353"/>
                        <a:pt x="475" y="353"/>
                        <a:pt x="471" y="354"/>
                      </a:cubicBezTo>
                      <a:cubicBezTo>
                        <a:pt x="461" y="357"/>
                        <a:pt x="451" y="357"/>
                        <a:pt x="438" y="360"/>
                      </a:cubicBezTo>
                      <a:cubicBezTo>
                        <a:pt x="403" y="253"/>
                        <a:pt x="364" y="146"/>
                        <a:pt x="325" y="40"/>
                      </a:cubicBezTo>
                      <a:cubicBezTo>
                        <a:pt x="316" y="15"/>
                        <a:pt x="28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9"/>
                <p:cNvSpPr/>
                <p:nvPr/>
              </p:nvSpPr>
              <p:spPr>
                <a:xfrm>
                  <a:off x="6915108" y="4156402"/>
                  <a:ext cx="36250" cy="35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" h="539" extrusionOk="0">
                      <a:moveTo>
                        <a:pt x="384" y="1"/>
                      </a:moveTo>
                      <a:cubicBezTo>
                        <a:pt x="216" y="1"/>
                        <a:pt x="42" y="75"/>
                        <a:pt x="14" y="258"/>
                      </a:cubicBezTo>
                      <a:cubicBezTo>
                        <a:pt x="1" y="349"/>
                        <a:pt x="33" y="433"/>
                        <a:pt x="114" y="478"/>
                      </a:cubicBezTo>
                      <a:cubicBezTo>
                        <a:pt x="202" y="530"/>
                        <a:pt x="322" y="517"/>
                        <a:pt x="419" y="537"/>
                      </a:cubicBezTo>
                      <a:cubicBezTo>
                        <a:pt x="424" y="538"/>
                        <a:pt x="429" y="538"/>
                        <a:pt x="433" y="538"/>
                      </a:cubicBezTo>
                      <a:cubicBezTo>
                        <a:pt x="490" y="538"/>
                        <a:pt x="527" y="454"/>
                        <a:pt x="467" y="430"/>
                      </a:cubicBezTo>
                      <a:cubicBezTo>
                        <a:pt x="377" y="388"/>
                        <a:pt x="130" y="430"/>
                        <a:pt x="134" y="287"/>
                      </a:cubicBezTo>
                      <a:cubicBezTo>
                        <a:pt x="137" y="96"/>
                        <a:pt x="390" y="115"/>
                        <a:pt x="516" y="96"/>
                      </a:cubicBezTo>
                      <a:cubicBezTo>
                        <a:pt x="552" y="90"/>
                        <a:pt x="552" y="25"/>
                        <a:pt x="509" y="15"/>
                      </a:cubicBezTo>
                      <a:cubicBezTo>
                        <a:pt x="470" y="6"/>
                        <a:pt x="427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9"/>
                <p:cNvSpPr/>
                <p:nvPr/>
              </p:nvSpPr>
              <p:spPr>
                <a:xfrm>
                  <a:off x="7482282" y="4492817"/>
                  <a:ext cx="48924" cy="5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806" extrusionOk="0">
                      <a:moveTo>
                        <a:pt x="244" y="163"/>
                      </a:moveTo>
                      <a:cubicBezTo>
                        <a:pt x="334" y="169"/>
                        <a:pt x="344" y="202"/>
                        <a:pt x="279" y="266"/>
                      </a:cubicBezTo>
                      <a:cubicBezTo>
                        <a:pt x="260" y="286"/>
                        <a:pt x="237" y="302"/>
                        <a:pt x="211" y="318"/>
                      </a:cubicBezTo>
                      <a:cubicBezTo>
                        <a:pt x="211" y="279"/>
                        <a:pt x="214" y="176"/>
                        <a:pt x="244" y="163"/>
                      </a:cubicBezTo>
                      <a:close/>
                      <a:moveTo>
                        <a:pt x="208" y="435"/>
                      </a:moveTo>
                      <a:cubicBezTo>
                        <a:pt x="214" y="438"/>
                        <a:pt x="227" y="445"/>
                        <a:pt x="240" y="445"/>
                      </a:cubicBezTo>
                      <a:cubicBezTo>
                        <a:pt x="263" y="443"/>
                        <a:pt x="293" y="441"/>
                        <a:pt x="325" y="441"/>
                      </a:cubicBezTo>
                      <a:cubicBezTo>
                        <a:pt x="429" y="441"/>
                        <a:pt x="557" y="459"/>
                        <a:pt x="564" y="558"/>
                      </a:cubicBezTo>
                      <a:cubicBezTo>
                        <a:pt x="564" y="623"/>
                        <a:pt x="555" y="613"/>
                        <a:pt x="503" y="629"/>
                      </a:cubicBezTo>
                      <a:cubicBezTo>
                        <a:pt x="470" y="642"/>
                        <a:pt x="435" y="645"/>
                        <a:pt x="402" y="655"/>
                      </a:cubicBezTo>
                      <a:cubicBezTo>
                        <a:pt x="362" y="663"/>
                        <a:pt x="324" y="666"/>
                        <a:pt x="285" y="666"/>
                      </a:cubicBezTo>
                      <a:cubicBezTo>
                        <a:pt x="258" y="666"/>
                        <a:pt x="232" y="664"/>
                        <a:pt x="205" y="662"/>
                      </a:cubicBezTo>
                      <a:cubicBezTo>
                        <a:pt x="205" y="584"/>
                        <a:pt x="205" y="513"/>
                        <a:pt x="208" y="435"/>
                      </a:cubicBezTo>
                      <a:close/>
                      <a:moveTo>
                        <a:pt x="278" y="1"/>
                      </a:moveTo>
                      <a:cubicBezTo>
                        <a:pt x="276" y="1"/>
                        <a:pt x="274" y="1"/>
                        <a:pt x="273" y="1"/>
                      </a:cubicBezTo>
                      <a:cubicBezTo>
                        <a:pt x="1" y="11"/>
                        <a:pt x="69" y="561"/>
                        <a:pt x="82" y="714"/>
                      </a:cubicBezTo>
                      <a:cubicBezTo>
                        <a:pt x="85" y="739"/>
                        <a:pt x="98" y="756"/>
                        <a:pt x="117" y="762"/>
                      </a:cubicBezTo>
                      <a:cubicBezTo>
                        <a:pt x="127" y="775"/>
                        <a:pt x="137" y="788"/>
                        <a:pt x="159" y="791"/>
                      </a:cubicBezTo>
                      <a:cubicBezTo>
                        <a:pt x="182" y="794"/>
                        <a:pt x="208" y="801"/>
                        <a:pt x="237" y="804"/>
                      </a:cubicBezTo>
                      <a:cubicBezTo>
                        <a:pt x="241" y="805"/>
                        <a:pt x="245" y="805"/>
                        <a:pt x="248" y="805"/>
                      </a:cubicBezTo>
                      <a:cubicBezTo>
                        <a:pt x="258" y="805"/>
                        <a:pt x="266" y="802"/>
                        <a:pt x="276" y="794"/>
                      </a:cubicBezTo>
                      <a:cubicBezTo>
                        <a:pt x="282" y="795"/>
                        <a:pt x="289" y="795"/>
                        <a:pt x="296" y="795"/>
                      </a:cubicBezTo>
                      <a:cubicBezTo>
                        <a:pt x="483" y="795"/>
                        <a:pt x="745" y="749"/>
                        <a:pt x="723" y="558"/>
                      </a:cubicBezTo>
                      <a:cubicBezTo>
                        <a:pt x="700" y="396"/>
                        <a:pt x="551" y="338"/>
                        <a:pt x="402" y="322"/>
                      </a:cubicBezTo>
                      <a:cubicBezTo>
                        <a:pt x="431" y="283"/>
                        <a:pt x="451" y="234"/>
                        <a:pt x="444" y="176"/>
                      </a:cubicBezTo>
                      <a:cubicBezTo>
                        <a:pt x="438" y="90"/>
                        <a:pt x="372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8" name="Google Shape;1228;p9"/>
              <p:cNvGrpSpPr/>
              <p:nvPr/>
            </p:nvGrpSpPr>
            <p:grpSpPr>
              <a:xfrm rot="-10201885">
                <a:off x="-527256" y="3442705"/>
                <a:ext cx="1071880" cy="771551"/>
                <a:chOff x="5859955" y="1906764"/>
                <a:chExt cx="497056" cy="357770"/>
              </a:xfrm>
            </p:grpSpPr>
            <p:sp>
              <p:nvSpPr>
                <p:cNvPr id="1229" name="Google Shape;1229;p9"/>
                <p:cNvSpPr/>
                <p:nvPr/>
              </p:nvSpPr>
              <p:spPr>
                <a:xfrm>
                  <a:off x="5859955" y="1906764"/>
                  <a:ext cx="497056" cy="35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5448" extrusionOk="0">
                      <a:moveTo>
                        <a:pt x="2576" y="543"/>
                      </a:moveTo>
                      <a:lnTo>
                        <a:pt x="2563" y="2739"/>
                      </a:lnTo>
                      <a:lnTo>
                        <a:pt x="2563" y="2791"/>
                      </a:lnTo>
                      <a:cubicBezTo>
                        <a:pt x="2152" y="2836"/>
                        <a:pt x="1795" y="3096"/>
                        <a:pt x="1850" y="3601"/>
                      </a:cubicBezTo>
                      <a:cubicBezTo>
                        <a:pt x="1854" y="3659"/>
                        <a:pt x="1876" y="3711"/>
                        <a:pt x="1896" y="3769"/>
                      </a:cubicBezTo>
                      <a:cubicBezTo>
                        <a:pt x="1426" y="3756"/>
                        <a:pt x="956" y="3743"/>
                        <a:pt x="487" y="3740"/>
                      </a:cubicBezTo>
                      <a:cubicBezTo>
                        <a:pt x="169" y="2720"/>
                        <a:pt x="525" y="1599"/>
                        <a:pt x="1432" y="980"/>
                      </a:cubicBezTo>
                      <a:cubicBezTo>
                        <a:pt x="1773" y="744"/>
                        <a:pt x="2165" y="601"/>
                        <a:pt x="2576" y="543"/>
                      </a:cubicBezTo>
                      <a:close/>
                      <a:moveTo>
                        <a:pt x="2563" y="2914"/>
                      </a:moveTo>
                      <a:cubicBezTo>
                        <a:pt x="2560" y="3206"/>
                        <a:pt x="2557" y="3494"/>
                        <a:pt x="2547" y="3782"/>
                      </a:cubicBezTo>
                      <a:cubicBezTo>
                        <a:pt x="2382" y="3776"/>
                        <a:pt x="2220" y="3773"/>
                        <a:pt x="2051" y="3769"/>
                      </a:cubicBezTo>
                      <a:cubicBezTo>
                        <a:pt x="2003" y="3685"/>
                        <a:pt x="1977" y="3594"/>
                        <a:pt x="1977" y="3517"/>
                      </a:cubicBezTo>
                      <a:cubicBezTo>
                        <a:pt x="1970" y="3160"/>
                        <a:pt x="2242" y="2953"/>
                        <a:pt x="2563" y="2914"/>
                      </a:cubicBezTo>
                      <a:close/>
                      <a:moveTo>
                        <a:pt x="2719" y="2904"/>
                      </a:moveTo>
                      <a:cubicBezTo>
                        <a:pt x="3227" y="2917"/>
                        <a:pt x="3707" y="3309"/>
                        <a:pt x="3765" y="3805"/>
                      </a:cubicBezTo>
                      <a:cubicBezTo>
                        <a:pt x="3415" y="3802"/>
                        <a:pt x="3059" y="3792"/>
                        <a:pt x="2702" y="3786"/>
                      </a:cubicBezTo>
                      <a:cubicBezTo>
                        <a:pt x="2702" y="3494"/>
                        <a:pt x="2696" y="3196"/>
                        <a:pt x="2696" y="2904"/>
                      </a:cubicBezTo>
                      <a:close/>
                      <a:moveTo>
                        <a:pt x="3036" y="513"/>
                      </a:moveTo>
                      <a:cubicBezTo>
                        <a:pt x="3674" y="513"/>
                        <a:pt x="4316" y="705"/>
                        <a:pt x="4831" y="1064"/>
                      </a:cubicBezTo>
                      <a:cubicBezTo>
                        <a:pt x="5670" y="1647"/>
                        <a:pt x="6007" y="2749"/>
                        <a:pt x="6055" y="3792"/>
                      </a:cubicBezTo>
                      <a:cubicBezTo>
                        <a:pt x="6039" y="3790"/>
                        <a:pt x="6021" y="3790"/>
                        <a:pt x="6004" y="3790"/>
                      </a:cubicBezTo>
                      <a:cubicBezTo>
                        <a:pt x="5986" y="3790"/>
                        <a:pt x="5968" y="3790"/>
                        <a:pt x="5952" y="3792"/>
                      </a:cubicBezTo>
                      <a:cubicBezTo>
                        <a:pt x="5304" y="3805"/>
                        <a:pt x="4656" y="3808"/>
                        <a:pt x="4008" y="3808"/>
                      </a:cubicBezTo>
                      <a:lnTo>
                        <a:pt x="3895" y="3808"/>
                      </a:lnTo>
                      <a:cubicBezTo>
                        <a:pt x="3856" y="3410"/>
                        <a:pt x="3571" y="3057"/>
                        <a:pt x="3179" y="2885"/>
                      </a:cubicBezTo>
                      <a:cubicBezTo>
                        <a:pt x="3030" y="2820"/>
                        <a:pt x="2864" y="2788"/>
                        <a:pt x="2696" y="2788"/>
                      </a:cubicBezTo>
                      <a:lnTo>
                        <a:pt x="2696" y="2746"/>
                      </a:lnTo>
                      <a:cubicBezTo>
                        <a:pt x="2699" y="2007"/>
                        <a:pt x="2706" y="1265"/>
                        <a:pt x="2709" y="530"/>
                      </a:cubicBezTo>
                      <a:cubicBezTo>
                        <a:pt x="2817" y="518"/>
                        <a:pt x="2926" y="513"/>
                        <a:pt x="3036" y="513"/>
                      </a:cubicBezTo>
                      <a:close/>
                      <a:moveTo>
                        <a:pt x="2168" y="3922"/>
                      </a:moveTo>
                      <a:lnTo>
                        <a:pt x="2168" y="3922"/>
                      </a:lnTo>
                      <a:cubicBezTo>
                        <a:pt x="2291" y="3925"/>
                        <a:pt x="2417" y="3925"/>
                        <a:pt x="2547" y="3925"/>
                      </a:cubicBezTo>
                      <a:cubicBezTo>
                        <a:pt x="2547" y="3977"/>
                        <a:pt x="2544" y="4019"/>
                        <a:pt x="2544" y="4064"/>
                      </a:cubicBezTo>
                      <a:cubicBezTo>
                        <a:pt x="2516" y="4075"/>
                        <a:pt x="2488" y="4080"/>
                        <a:pt x="2460" y="4080"/>
                      </a:cubicBezTo>
                      <a:cubicBezTo>
                        <a:pt x="2357" y="4080"/>
                        <a:pt x="2252" y="4016"/>
                        <a:pt x="2168" y="3922"/>
                      </a:cubicBezTo>
                      <a:close/>
                      <a:moveTo>
                        <a:pt x="2800" y="3935"/>
                      </a:moveTo>
                      <a:cubicBezTo>
                        <a:pt x="3124" y="3938"/>
                        <a:pt x="3447" y="3938"/>
                        <a:pt x="3771" y="3938"/>
                      </a:cubicBezTo>
                      <a:cubicBezTo>
                        <a:pt x="3771" y="4006"/>
                        <a:pt x="3758" y="4080"/>
                        <a:pt x="3739" y="4155"/>
                      </a:cubicBezTo>
                      <a:cubicBezTo>
                        <a:pt x="3593" y="4647"/>
                        <a:pt x="3159" y="4916"/>
                        <a:pt x="2686" y="5007"/>
                      </a:cubicBezTo>
                      <a:cubicBezTo>
                        <a:pt x="2696" y="4706"/>
                        <a:pt x="2702" y="4398"/>
                        <a:pt x="2702" y="4087"/>
                      </a:cubicBezTo>
                      <a:cubicBezTo>
                        <a:pt x="2735" y="4058"/>
                        <a:pt x="2767" y="4012"/>
                        <a:pt x="2793" y="3957"/>
                      </a:cubicBezTo>
                      <a:cubicBezTo>
                        <a:pt x="2800" y="3951"/>
                        <a:pt x="2800" y="3941"/>
                        <a:pt x="2800" y="3935"/>
                      </a:cubicBezTo>
                      <a:close/>
                      <a:moveTo>
                        <a:pt x="532" y="3857"/>
                      </a:moveTo>
                      <a:lnTo>
                        <a:pt x="532" y="3857"/>
                      </a:lnTo>
                      <a:cubicBezTo>
                        <a:pt x="1018" y="3889"/>
                        <a:pt x="1504" y="3905"/>
                        <a:pt x="1993" y="3918"/>
                      </a:cubicBezTo>
                      <a:cubicBezTo>
                        <a:pt x="2115" y="4074"/>
                        <a:pt x="2293" y="4187"/>
                        <a:pt x="2461" y="4187"/>
                      </a:cubicBezTo>
                      <a:cubicBezTo>
                        <a:pt x="2489" y="4187"/>
                        <a:pt x="2517" y="4184"/>
                        <a:pt x="2544" y="4178"/>
                      </a:cubicBezTo>
                      <a:lnTo>
                        <a:pt x="2544" y="4178"/>
                      </a:lnTo>
                      <a:cubicBezTo>
                        <a:pt x="2540" y="4463"/>
                        <a:pt x="2544" y="4744"/>
                        <a:pt x="2550" y="5030"/>
                      </a:cubicBezTo>
                      <a:cubicBezTo>
                        <a:pt x="2471" y="5040"/>
                        <a:pt x="2393" y="5045"/>
                        <a:pt x="2315" y="5045"/>
                      </a:cubicBezTo>
                      <a:cubicBezTo>
                        <a:pt x="2269" y="5045"/>
                        <a:pt x="2222" y="5043"/>
                        <a:pt x="2174" y="5039"/>
                      </a:cubicBezTo>
                      <a:cubicBezTo>
                        <a:pt x="1465" y="5000"/>
                        <a:pt x="921" y="4715"/>
                        <a:pt x="613" y="4058"/>
                      </a:cubicBezTo>
                      <a:cubicBezTo>
                        <a:pt x="584" y="3993"/>
                        <a:pt x="555" y="3925"/>
                        <a:pt x="532" y="3857"/>
                      </a:cubicBezTo>
                      <a:close/>
                      <a:moveTo>
                        <a:pt x="2642" y="0"/>
                      </a:moveTo>
                      <a:cubicBezTo>
                        <a:pt x="2609" y="0"/>
                        <a:pt x="2576" y="21"/>
                        <a:pt x="2576" y="63"/>
                      </a:cubicBezTo>
                      <a:lnTo>
                        <a:pt x="2576" y="416"/>
                      </a:lnTo>
                      <a:cubicBezTo>
                        <a:pt x="1682" y="543"/>
                        <a:pt x="859" y="1035"/>
                        <a:pt x="454" y="1920"/>
                      </a:cubicBezTo>
                      <a:cubicBezTo>
                        <a:pt x="195" y="2487"/>
                        <a:pt x="172" y="3141"/>
                        <a:pt x="347" y="3737"/>
                      </a:cubicBezTo>
                      <a:lnTo>
                        <a:pt x="56" y="3737"/>
                      </a:lnTo>
                      <a:cubicBezTo>
                        <a:pt x="1" y="3737"/>
                        <a:pt x="1" y="3818"/>
                        <a:pt x="56" y="3821"/>
                      </a:cubicBezTo>
                      <a:lnTo>
                        <a:pt x="383" y="3844"/>
                      </a:lnTo>
                      <a:cubicBezTo>
                        <a:pt x="406" y="3905"/>
                        <a:pt x="425" y="3964"/>
                        <a:pt x="448" y="4019"/>
                      </a:cubicBezTo>
                      <a:cubicBezTo>
                        <a:pt x="762" y="4761"/>
                        <a:pt x="1319" y="5104"/>
                        <a:pt x="2113" y="5166"/>
                      </a:cubicBezTo>
                      <a:cubicBezTo>
                        <a:pt x="2166" y="5170"/>
                        <a:pt x="2220" y="5173"/>
                        <a:pt x="2274" y="5173"/>
                      </a:cubicBezTo>
                      <a:cubicBezTo>
                        <a:pt x="2368" y="5173"/>
                        <a:pt x="2461" y="5166"/>
                        <a:pt x="2553" y="5156"/>
                      </a:cubicBezTo>
                      <a:cubicBezTo>
                        <a:pt x="2560" y="5237"/>
                        <a:pt x="2563" y="5324"/>
                        <a:pt x="2566" y="5405"/>
                      </a:cubicBezTo>
                      <a:cubicBezTo>
                        <a:pt x="2568" y="5434"/>
                        <a:pt x="2588" y="5448"/>
                        <a:pt x="2610" y="5448"/>
                      </a:cubicBezTo>
                      <a:cubicBezTo>
                        <a:pt x="2632" y="5448"/>
                        <a:pt x="2655" y="5433"/>
                        <a:pt x="2660" y="5405"/>
                      </a:cubicBezTo>
                      <a:cubicBezTo>
                        <a:pt x="2667" y="5315"/>
                        <a:pt x="2673" y="5227"/>
                        <a:pt x="2676" y="5136"/>
                      </a:cubicBezTo>
                      <a:cubicBezTo>
                        <a:pt x="3179" y="5049"/>
                        <a:pt x="3635" y="4780"/>
                        <a:pt x="3830" y="4275"/>
                      </a:cubicBezTo>
                      <a:cubicBezTo>
                        <a:pt x="3875" y="4161"/>
                        <a:pt x="3895" y="4045"/>
                        <a:pt x="3898" y="3931"/>
                      </a:cubicBezTo>
                      <a:cubicBezTo>
                        <a:pt x="4047" y="3932"/>
                        <a:pt x="4196" y="3933"/>
                        <a:pt x="4344" y="3933"/>
                      </a:cubicBezTo>
                      <a:cubicBezTo>
                        <a:pt x="4790" y="3933"/>
                        <a:pt x="5235" y="3929"/>
                        <a:pt x="5680" y="3922"/>
                      </a:cubicBezTo>
                      <a:cubicBezTo>
                        <a:pt x="5806" y="3922"/>
                        <a:pt x="5932" y="3918"/>
                        <a:pt x="6052" y="3915"/>
                      </a:cubicBezTo>
                      <a:lnTo>
                        <a:pt x="6052" y="3915"/>
                      </a:lnTo>
                      <a:cubicBezTo>
                        <a:pt x="6062" y="4233"/>
                        <a:pt x="6042" y="4550"/>
                        <a:pt x="6004" y="4838"/>
                      </a:cubicBezTo>
                      <a:cubicBezTo>
                        <a:pt x="5999" y="4881"/>
                        <a:pt x="6029" y="4902"/>
                        <a:pt x="6063" y="4902"/>
                      </a:cubicBezTo>
                      <a:cubicBezTo>
                        <a:pt x="6097" y="4902"/>
                        <a:pt x="6133" y="4881"/>
                        <a:pt x="6140" y="4838"/>
                      </a:cubicBezTo>
                      <a:cubicBezTo>
                        <a:pt x="6178" y="4537"/>
                        <a:pt x="6195" y="4226"/>
                        <a:pt x="6188" y="3915"/>
                      </a:cubicBezTo>
                      <a:cubicBezTo>
                        <a:pt x="6327" y="3909"/>
                        <a:pt x="6473" y="3909"/>
                        <a:pt x="6616" y="3905"/>
                      </a:cubicBezTo>
                      <a:lnTo>
                        <a:pt x="7017" y="3892"/>
                      </a:lnTo>
                      <a:cubicBezTo>
                        <a:pt x="7105" y="3889"/>
                        <a:pt x="7196" y="3889"/>
                        <a:pt x="7283" y="3886"/>
                      </a:cubicBezTo>
                      <a:cubicBezTo>
                        <a:pt x="7310" y="3895"/>
                        <a:pt x="7333" y="3900"/>
                        <a:pt x="7353" y="3900"/>
                      </a:cubicBezTo>
                      <a:cubicBezTo>
                        <a:pt x="7368" y="3900"/>
                        <a:pt x="7381" y="3898"/>
                        <a:pt x="7393" y="3892"/>
                      </a:cubicBezTo>
                      <a:cubicBezTo>
                        <a:pt x="7403" y="3918"/>
                        <a:pt x="7422" y="3938"/>
                        <a:pt x="7455" y="3938"/>
                      </a:cubicBezTo>
                      <a:lnTo>
                        <a:pt x="7484" y="3938"/>
                      </a:lnTo>
                      <a:cubicBezTo>
                        <a:pt x="7510" y="3938"/>
                        <a:pt x="7539" y="3918"/>
                        <a:pt x="7549" y="3889"/>
                      </a:cubicBezTo>
                      <a:cubicBezTo>
                        <a:pt x="7552" y="3876"/>
                        <a:pt x="7552" y="3867"/>
                        <a:pt x="7555" y="3857"/>
                      </a:cubicBezTo>
                      <a:cubicBezTo>
                        <a:pt x="7568" y="3834"/>
                        <a:pt x="7555" y="3805"/>
                        <a:pt x="7533" y="3786"/>
                      </a:cubicBezTo>
                      <a:cubicBezTo>
                        <a:pt x="7473" y="3746"/>
                        <a:pt x="7390" y="3733"/>
                        <a:pt x="7301" y="3733"/>
                      </a:cubicBezTo>
                      <a:cubicBezTo>
                        <a:pt x="7158" y="3733"/>
                        <a:pt x="6999" y="3765"/>
                        <a:pt x="6891" y="3769"/>
                      </a:cubicBezTo>
                      <a:cubicBezTo>
                        <a:pt x="6658" y="3776"/>
                        <a:pt x="6421" y="3779"/>
                        <a:pt x="6188" y="3786"/>
                      </a:cubicBezTo>
                      <a:cubicBezTo>
                        <a:pt x="6123" y="2490"/>
                        <a:pt x="5608" y="1171"/>
                        <a:pt x="4358" y="646"/>
                      </a:cubicBezTo>
                      <a:cubicBezTo>
                        <a:pt x="3944" y="471"/>
                        <a:pt x="3493" y="384"/>
                        <a:pt x="3046" y="384"/>
                      </a:cubicBezTo>
                      <a:cubicBezTo>
                        <a:pt x="2933" y="384"/>
                        <a:pt x="2821" y="389"/>
                        <a:pt x="2709" y="400"/>
                      </a:cubicBezTo>
                      <a:lnTo>
                        <a:pt x="2709" y="63"/>
                      </a:lnTo>
                      <a:cubicBezTo>
                        <a:pt x="2709" y="21"/>
                        <a:pt x="2676" y="0"/>
                        <a:pt x="26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9"/>
                <p:cNvSpPr/>
                <p:nvPr/>
              </p:nvSpPr>
              <p:spPr>
                <a:xfrm>
                  <a:off x="6038900" y="1950301"/>
                  <a:ext cx="23182" cy="1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97" extrusionOk="0">
                      <a:moveTo>
                        <a:pt x="53" y="0"/>
                      </a:moveTo>
                      <a:cubicBezTo>
                        <a:pt x="24" y="0"/>
                        <a:pt x="1" y="34"/>
                        <a:pt x="26" y="61"/>
                      </a:cubicBezTo>
                      <a:cubicBezTo>
                        <a:pt x="100" y="139"/>
                        <a:pt x="188" y="220"/>
                        <a:pt x="272" y="288"/>
                      </a:cubicBezTo>
                      <a:cubicBezTo>
                        <a:pt x="279" y="294"/>
                        <a:pt x="287" y="297"/>
                        <a:pt x="295" y="297"/>
                      </a:cubicBezTo>
                      <a:cubicBezTo>
                        <a:pt x="325" y="297"/>
                        <a:pt x="352" y="258"/>
                        <a:pt x="324" y="230"/>
                      </a:cubicBezTo>
                      <a:cubicBezTo>
                        <a:pt x="246" y="149"/>
                        <a:pt x="162" y="77"/>
                        <a:pt x="78" y="9"/>
                      </a:cubicBezTo>
                      <a:cubicBezTo>
                        <a:pt x="70" y="3"/>
                        <a:pt x="61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9"/>
                <p:cNvSpPr/>
                <p:nvPr/>
              </p:nvSpPr>
              <p:spPr>
                <a:xfrm>
                  <a:off x="6078564" y="1985039"/>
                  <a:ext cx="24758" cy="2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32" extrusionOk="0">
                      <a:moveTo>
                        <a:pt x="52" y="1"/>
                      </a:moveTo>
                      <a:cubicBezTo>
                        <a:pt x="22" y="1"/>
                        <a:pt x="1" y="47"/>
                        <a:pt x="25" y="73"/>
                      </a:cubicBezTo>
                      <a:cubicBezTo>
                        <a:pt x="109" y="164"/>
                        <a:pt x="206" y="251"/>
                        <a:pt x="303" y="326"/>
                      </a:cubicBezTo>
                      <a:cubicBezTo>
                        <a:pt x="309" y="330"/>
                        <a:pt x="315" y="331"/>
                        <a:pt x="321" y="331"/>
                      </a:cubicBezTo>
                      <a:cubicBezTo>
                        <a:pt x="351" y="331"/>
                        <a:pt x="376" y="288"/>
                        <a:pt x="352" y="261"/>
                      </a:cubicBezTo>
                      <a:cubicBezTo>
                        <a:pt x="271" y="167"/>
                        <a:pt x="174" y="83"/>
                        <a:pt x="73" y="8"/>
                      </a:cubicBezTo>
                      <a:cubicBezTo>
                        <a:pt x="66" y="3"/>
                        <a:pt x="59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9"/>
                <p:cNvSpPr/>
                <p:nvPr/>
              </p:nvSpPr>
              <p:spPr>
                <a:xfrm>
                  <a:off x="6116520" y="2017610"/>
                  <a:ext cx="22196" cy="1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282" extrusionOk="0">
                      <a:moveTo>
                        <a:pt x="53" y="1"/>
                      </a:moveTo>
                      <a:cubicBezTo>
                        <a:pt x="20" y="1"/>
                        <a:pt x="1" y="52"/>
                        <a:pt x="33" y="76"/>
                      </a:cubicBezTo>
                      <a:cubicBezTo>
                        <a:pt x="114" y="134"/>
                        <a:pt x="182" y="202"/>
                        <a:pt x="253" y="270"/>
                      </a:cubicBezTo>
                      <a:cubicBezTo>
                        <a:pt x="261" y="278"/>
                        <a:pt x="270" y="282"/>
                        <a:pt x="280" y="282"/>
                      </a:cubicBezTo>
                      <a:cubicBezTo>
                        <a:pt x="309" y="282"/>
                        <a:pt x="338" y="249"/>
                        <a:pt x="318" y="222"/>
                      </a:cubicBezTo>
                      <a:cubicBezTo>
                        <a:pt x="253" y="138"/>
                        <a:pt x="166" y="70"/>
                        <a:pt x="75" y="8"/>
                      </a:cubicBezTo>
                      <a:cubicBezTo>
                        <a:pt x="67" y="3"/>
                        <a:pt x="60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9"/>
                <p:cNvSpPr/>
                <p:nvPr/>
              </p:nvSpPr>
              <p:spPr>
                <a:xfrm>
                  <a:off x="6152375" y="2052217"/>
                  <a:ext cx="28238" cy="24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" h="367" extrusionOk="0">
                      <a:moveTo>
                        <a:pt x="49" y="1"/>
                      </a:moveTo>
                      <a:cubicBezTo>
                        <a:pt x="17" y="1"/>
                        <a:pt x="0" y="48"/>
                        <a:pt x="28" y="67"/>
                      </a:cubicBezTo>
                      <a:cubicBezTo>
                        <a:pt x="141" y="148"/>
                        <a:pt x="238" y="249"/>
                        <a:pt x="336" y="356"/>
                      </a:cubicBezTo>
                      <a:cubicBezTo>
                        <a:pt x="344" y="363"/>
                        <a:pt x="353" y="366"/>
                        <a:pt x="363" y="366"/>
                      </a:cubicBezTo>
                      <a:cubicBezTo>
                        <a:pt x="396" y="366"/>
                        <a:pt x="429" y="330"/>
                        <a:pt x="407" y="297"/>
                      </a:cubicBezTo>
                      <a:cubicBezTo>
                        <a:pt x="316" y="178"/>
                        <a:pt x="196" y="80"/>
                        <a:pt x="67" y="6"/>
                      </a:cubicBezTo>
                      <a:cubicBezTo>
                        <a:pt x="60" y="2"/>
                        <a:pt x="54" y="1"/>
                        <a:pt x="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9"/>
                <p:cNvSpPr/>
                <p:nvPr/>
              </p:nvSpPr>
              <p:spPr>
                <a:xfrm>
                  <a:off x="6188492" y="2086824"/>
                  <a:ext cx="29880" cy="2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81" extrusionOk="0">
                      <a:moveTo>
                        <a:pt x="64" y="1"/>
                      </a:moveTo>
                      <a:cubicBezTo>
                        <a:pt x="30" y="1"/>
                        <a:pt x="0" y="47"/>
                        <a:pt x="35" y="72"/>
                      </a:cubicBezTo>
                      <a:cubicBezTo>
                        <a:pt x="152" y="162"/>
                        <a:pt x="262" y="266"/>
                        <a:pt x="366" y="367"/>
                      </a:cubicBezTo>
                      <a:cubicBezTo>
                        <a:pt x="376" y="376"/>
                        <a:pt x="386" y="381"/>
                        <a:pt x="396" y="381"/>
                      </a:cubicBezTo>
                      <a:cubicBezTo>
                        <a:pt x="429" y="381"/>
                        <a:pt x="454" y="337"/>
                        <a:pt x="427" y="305"/>
                      </a:cubicBezTo>
                      <a:cubicBezTo>
                        <a:pt x="330" y="188"/>
                        <a:pt x="207" y="91"/>
                        <a:pt x="84" y="7"/>
                      </a:cubicBezTo>
                      <a:cubicBezTo>
                        <a:pt x="77" y="3"/>
                        <a:pt x="70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9"/>
                <p:cNvSpPr/>
                <p:nvPr/>
              </p:nvSpPr>
              <p:spPr>
                <a:xfrm>
                  <a:off x="6227499" y="2122744"/>
                  <a:ext cx="30734" cy="23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51" y="0"/>
                      </a:moveTo>
                      <a:cubicBezTo>
                        <a:pt x="24" y="0"/>
                        <a:pt x="1" y="39"/>
                        <a:pt x="24" y="62"/>
                      </a:cubicBezTo>
                      <a:cubicBezTo>
                        <a:pt x="134" y="153"/>
                        <a:pt x="238" y="254"/>
                        <a:pt x="351" y="341"/>
                      </a:cubicBezTo>
                      <a:cubicBezTo>
                        <a:pt x="362" y="349"/>
                        <a:pt x="373" y="352"/>
                        <a:pt x="384" y="352"/>
                      </a:cubicBezTo>
                      <a:cubicBezTo>
                        <a:pt x="428" y="352"/>
                        <a:pt x="468" y="298"/>
                        <a:pt x="426" y="270"/>
                      </a:cubicBezTo>
                      <a:cubicBezTo>
                        <a:pt x="306" y="179"/>
                        <a:pt x="186" y="98"/>
                        <a:pt x="70" y="7"/>
                      </a:cubicBezTo>
                      <a:cubicBezTo>
                        <a:pt x="63" y="2"/>
                        <a:pt x="57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9"/>
                <p:cNvSpPr/>
                <p:nvPr/>
              </p:nvSpPr>
              <p:spPr>
                <a:xfrm>
                  <a:off x="5894628" y="2115849"/>
                  <a:ext cx="21080" cy="25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395" extrusionOk="0">
                      <a:moveTo>
                        <a:pt x="262" y="1"/>
                      </a:moveTo>
                      <a:cubicBezTo>
                        <a:pt x="254" y="1"/>
                        <a:pt x="245" y="4"/>
                        <a:pt x="237" y="12"/>
                      </a:cubicBezTo>
                      <a:cubicBezTo>
                        <a:pt x="146" y="106"/>
                        <a:pt x="65" y="226"/>
                        <a:pt x="14" y="342"/>
                      </a:cubicBezTo>
                      <a:cubicBezTo>
                        <a:pt x="0" y="369"/>
                        <a:pt x="24" y="395"/>
                        <a:pt x="48" y="395"/>
                      </a:cubicBezTo>
                      <a:cubicBezTo>
                        <a:pt x="58" y="395"/>
                        <a:pt x="68" y="390"/>
                        <a:pt x="75" y="378"/>
                      </a:cubicBezTo>
                      <a:cubicBezTo>
                        <a:pt x="143" y="274"/>
                        <a:pt x="214" y="171"/>
                        <a:pt x="295" y="70"/>
                      </a:cubicBezTo>
                      <a:cubicBezTo>
                        <a:pt x="321" y="42"/>
                        <a:pt x="293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9"/>
                <p:cNvSpPr/>
                <p:nvPr/>
              </p:nvSpPr>
              <p:spPr>
                <a:xfrm>
                  <a:off x="5917809" y="2065219"/>
                  <a:ext cx="24232" cy="35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546" extrusionOk="0">
                      <a:moveTo>
                        <a:pt x="321" y="0"/>
                      </a:moveTo>
                      <a:cubicBezTo>
                        <a:pt x="311" y="0"/>
                        <a:pt x="300" y="5"/>
                        <a:pt x="292" y="15"/>
                      </a:cubicBezTo>
                      <a:cubicBezTo>
                        <a:pt x="202" y="187"/>
                        <a:pt x="108" y="349"/>
                        <a:pt x="10" y="514"/>
                      </a:cubicBezTo>
                      <a:cubicBezTo>
                        <a:pt x="1" y="529"/>
                        <a:pt x="15" y="546"/>
                        <a:pt x="31" y="546"/>
                      </a:cubicBezTo>
                      <a:cubicBezTo>
                        <a:pt x="36" y="546"/>
                        <a:pt x="41" y="544"/>
                        <a:pt x="46" y="540"/>
                      </a:cubicBezTo>
                      <a:cubicBezTo>
                        <a:pt x="179" y="397"/>
                        <a:pt x="289" y="226"/>
                        <a:pt x="357" y="44"/>
                      </a:cubicBezTo>
                      <a:cubicBezTo>
                        <a:pt x="368" y="20"/>
                        <a:pt x="34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9"/>
                <p:cNvSpPr/>
                <p:nvPr/>
              </p:nvSpPr>
              <p:spPr>
                <a:xfrm>
                  <a:off x="5956684" y="2017676"/>
                  <a:ext cx="21671" cy="2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430" extrusionOk="0">
                      <a:moveTo>
                        <a:pt x="268" y="0"/>
                      </a:moveTo>
                      <a:cubicBezTo>
                        <a:pt x="259" y="0"/>
                        <a:pt x="250" y="3"/>
                        <a:pt x="241" y="10"/>
                      </a:cubicBezTo>
                      <a:cubicBezTo>
                        <a:pt x="118" y="107"/>
                        <a:pt x="40" y="237"/>
                        <a:pt x="5" y="393"/>
                      </a:cubicBezTo>
                      <a:cubicBezTo>
                        <a:pt x="1" y="416"/>
                        <a:pt x="18" y="430"/>
                        <a:pt x="35" y="430"/>
                      </a:cubicBezTo>
                      <a:cubicBezTo>
                        <a:pt x="47" y="430"/>
                        <a:pt x="60" y="423"/>
                        <a:pt x="66" y="409"/>
                      </a:cubicBezTo>
                      <a:cubicBezTo>
                        <a:pt x="115" y="279"/>
                        <a:pt x="196" y="166"/>
                        <a:pt x="296" y="72"/>
                      </a:cubicBezTo>
                      <a:cubicBezTo>
                        <a:pt x="329" y="39"/>
                        <a:pt x="301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9"/>
                <p:cNvSpPr/>
                <p:nvPr/>
              </p:nvSpPr>
              <p:spPr>
                <a:xfrm>
                  <a:off x="5989518" y="1984317"/>
                  <a:ext cx="10245" cy="1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87" extrusionOk="0">
                      <a:moveTo>
                        <a:pt x="110" y="1"/>
                      </a:moveTo>
                      <a:cubicBezTo>
                        <a:pt x="102" y="1"/>
                        <a:pt x="92" y="4"/>
                        <a:pt x="85" y="13"/>
                      </a:cubicBezTo>
                      <a:cubicBezTo>
                        <a:pt x="26" y="81"/>
                        <a:pt x="0" y="178"/>
                        <a:pt x="23" y="266"/>
                      </a:cubicBezTo>
                      <a:cubicBezTo>
                        <a:pt x="28" y="280"/>
                        <a:pt x="38" y="287"/>
                        <a:pt x="49" y="287"/>
                      </a:cubicBezTo>
                      <a:cubicBezTo>
                        <a:pt x="62" y="287"/>
                        <a:pt x="75" y="277"/>
                        <a:pt x="75" y="259"/>
                      </a:cubicBezTo>
                      <a:cubicBezTo>
                        <a:pt x="85" y="181"/>
                        <a:pt x="101" y="120"/>
                        <a:pt x="137" y="52"/>
                      </a:cubicBezTo>
                      <a:cubicBezTo>
                        <a:pt x="156" y="28"/>
                        <a:pt x="13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9"/>
                <p:cNvSpPr/>
                <p:nvPr/>
              </p:nvSpPr>
              <p:spPr>
                <a:xfrm>
                  <a:off x="6007183" y="1950236"/>
                  <a:ext cx="16615" cy="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" h="265" extrusionOk="0">
                      <a:moveTo>
                        <a:pt x="198" y="1"/>
                      </a:moveTo>
                      <a:cubicBezTo>
                        <a:pt x="197" y="1"/>
                        <a:pt x="196" y="1"/>
                        <a:pt x="195" y="1"/>
                      </a:cubicBezTo>
                      <a:cubicBezTo>
                        <a:pt x="81" y="10"/>
                        <a:pt x="0" y="140"/>
                        <a:pt x="46" y="244"/>
                      </a:cubicBezTo>
                      <a:cubicBezTo>
                        <a:pt x="52" y="258"/>
                        <a:pt x="65" y="264"/>
                        <a:pt x="77" y="264"/>
                      </a:cubicBezTo>
                      <a:cubicBezTo>
                        <a:pt x="94" y="264"/>
                        <a:pt x="111" y="251"/>
                        <a:pt x="107" y="227"/>
                      </a:cubicBezTo>
                      <a:cubicBezTo>
                        <a:pt x="91" y="159"/>
                        <a:pt x="143" y="98"/>
                        <a:pt x="208" y="85"/>
                      </a:cubicBezTo>
                      <a:cubicBezTo>
                        <a:pt x="252" y="75"/>
                        <a:pt x="24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9"/>
                <p:cNvSpPr/>
                <p:nvPr/>
              </p:nvSpPr>
              <p:spPr>
                <a:xfrm>
                  <a:off x="5902442" y="2162670"/>
                  <a:ext cx="19241" cy="13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00" extrusionOk="0">
                      <a:moveTo>
                        <a:pt x="40" y="1"/>
                      </a:moveTo>
                      <a:cubicBezTo>
                        <a:pt x="14" y="1"/>
                        <a:pt x="0" y="38"/>
                        <a:pt x="27" y="57"/>
                      </a:cubicBezTo>
                      <a:cubicBezTo>
                        <a:pt x="92" y="106"/>
                        <a:pt x="157" y="154"/>
                        <a:pt x="228" y="196"/>
                      </a:cubicBezTo>
                      <a:cubicBezTo>
                        <a:pt x="233" y="199"/>
                        <a:pt x="237" y="200"/>
                        <a:pt x="241" y="200"/>
                      </a:cubicBezTo>
                      <a:cubicBezTo>
                        <a:pt x="267" y="200"/>
                        <a:pt x="292" y="164"/>
                        <a:pt x="267" y="144"/>
                      </a:cubicBezTo>
                      <a:cubicBezTo>
                        <a:pt x="202" y="89"/>
                        <a:pt x="131" y="51"/>
                        <a:pt x="57" y="5"/>
                      </a:cubicBezTo>
                      <a:cubicBezTo>
                        <a:pt x="51" y="2"/>
                        <a:pt x="45" y="1"/>
                        <a:pt x="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9"/>
                <p:cNvSpPr/>
                <p:nvPr/>
              </p:nvSpPr>
              <p:spPr>
                <a:xfrm>
                  <a:off x="5931533" y="2183815"/>
                  <a:ext cx="23182" cy="12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194" extrusionOk="0">
                      <a:moveTo>
                        <a:pt x="47" y="1"/>
                      </a:moveTo>
                      <a:cubicBezTo>
                        <a:pt x="21" y="1"/>
                        <a:pt x="1" y="39"/>
                        <a:pt x="31" y="53"/>
                      </a:cubicBezTo>
                      <a:cubicBezTo>
                        <a:pt x="112" y="98"/>
                        <a:pt x="193" y="146"/>
                        <a:pt x="278" y="189"/>
                      </a:cubicBezTo>
                      <a:cubicBezTo>
                        <a:pt x="284" y="192"/>
                        <a:pt x="290" y="193"/>
                        <a:pt x="296" y="193"/>
                      </a:cubicBezTo>
                      <a:cubicBezTo>
                        <a:pt x="329" y="193"/>
                        <a:pt x="353" y="143"/>
                        <a:pt x="317" y="124"/>
                      </a:cubicBezTo>
                      <a:cubicBezTo>
                        <a:pt x="236" y="82"/>
                        <a:pt x="145" y="43"/>
                        <a:pt x="61" y="4"/>
                      </a:cubicBezTo>
                      <a:cubicBezTo>
                        <a:pt x="56" y="2"/>
                        <a:pt x="52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9"/>
                <p:cNvSpPr/>
                <p:nvPr/>
              </p:nvSpPr>
              <p:spPr>
                <a:xfrm>
                  <a:off x="5966272" y="2202333"/>
                  <a:ext cx="23904" cy="1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93" extrusionOk="0">
                      <a:moveTo>
                        <a:pt x="57" y="0"/>
                      </a:moveTo>
                      <a:cubicBezTo>
                        <a:pt x="25" y="0"/>
                        <a:pt x="1" y="48"/>
                        <a:pt x="37" y="65"/>
                      </a:cubicBezTo>
                      <a:lnTo>
                        <a:pt x="280" y="188"/>
                      </a:lnTo>
                      <a:cubicBezTo>
                        <a:pt x="286" y="191"/>
                        <a:pt x="293" y="193"/>
                        <a:pt x="299" y="193"/>
                      </a:cubicBezTo>
                      <a:cubicBezTo>
                        <a:pt x="338" y="193"/>
                        <a:pt x="364" y="137"/>
                        <a:pt x="319" y="117"/>
                      </a:cubicBezTo>
                      <a:cubicBezTo>
                        <a:pt x="238" y="78"/>
                        <a:pt x="154" y="43"/>
                        <a:pt x="73" y="4"/>
                      </a:cubicBezTo>
                      <a:cubicBezTo>
                        <a:pt x="67" y="1"/>
                        <a:pt x="62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9"/>
                <p:cNvSpPr/>
                <p:nvPr/>
              </p:nvSpPr>
              <p:spPr>
                <a:xfrm>
                  <a:off x="6000682" y="2221902"/>
                  <a:ext cx="19504" cy="1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77" extrusionOk="0">
                      <a:moveTo>
                        <a:pt x="47" y="1"/>
                      </a:moveTo>
                      <a:cubicBezTo>
                        <a:pt x="20" y="1"/>
                        <a:pt x="1" y="39"/>
                        <a:pt x="31" y="56"/>
                      </a:cubicBezTo>
                      <a:lnTo>
                        <a:pt x="141" y="117"/>
                      </a:lnTo>
                      <a:cubicBezTo>
                        <a:pt x="174" y="137"/>
                        <a:pt x="206" y="159"/>
                        <a:pt x="242" y="172"/>
                      </a:cubicBezTo>
                      <a:cubicBezTo>
                        <a:pt x="247" y="175"/>
                        <a:pt x="252" y="176"/>
                        <a:pt x="257" y="176"/>
                      </a:cubicBezTo>
                      <a:cubicBezTo>
                        <a:pt x="285" y="176"/>
                        <a:pt x="296" y="130"/>
                        <a:pt x="271" y="107"/>
                      </a:cubicBezTo>
                      <a:cubicBezTo>
                        <a:pt x="239" y="88"/>
                        <a:pt x="200" y="75"/>
                        <a:pt x="164" y="56"/>
                      </a:cubicBezTo>
                      <a:cubicBezTo>
                        <a:pt x="129" y="39"/>
                        <a:pt x="96" y="17"/>
                        <a:pt x="60" y="4"/>
                      </a:cubicBezTo>
                      <a:cubicBezTo>
                        <a:pt x="56" y="2"/>
                        <a:pt x="5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9"/>
                <p:cNvSpPr/>
                <p:nvPr/>
              </p:nvSpPr>
              <p:spPr>
                <a:xfrm>
                  <a:off x="6043300" y="2207390"/>
                  <a:ext cx="20423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328" extrusionOk="0">
                      <a:moveTo>
                        <a:pt x="249" y="1"/>
                      </a:moveTo>
                      <a:cubicBezTo>
                        <a:pt x="239" y="1"/>
                        <a:pt x="229" y="5"/>
                        <a:pt x="221" y="14"/>
                      </a:cubicBezTo>
                      <a:cubicBezTo>
                        <a:pt x="150" y="95"/>
                        <a:pt x="79" y="183"/>
                        <a:pt x="17" y="273"/>
                      </a:cubicBezTo>
                      <a:cubicBezTo>
                        <a:pt x="1" y="300"/>
                        <a:pt x="24" y="328"/>
                        <a:pt x="50" y="328"/>
                      </a:cubicBezTo>
                      <a:cubicBezTo>
                        <a:pt x="59" y="328"/>
                        <a:pt x="68" y="324"/>
                        <a:pt x="76" y="315"/>
                      </a:cubicBezTo>
                      <a:cubicBezTo>
                        <a:pt x="147" y="235"/>
                        <a:pt x="221" y="150"/>
                        <a:pt x="286" y="66"/>
                      </a:cubicBezTo>
                      <a:cubicBezTo>
                        <a:pt x="311" y="39"/>
                        <a:pt x="27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9"/>
                <p:cNvSpPr/>
                <p:nvPr/>
              </p:nvSpPr>
              <p:spPr>
                <a:xfrm>
                  <a:off x="6068057" y="2179941"/>
                  <a:ext cx="17074" cy="1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20" extrusionOk="0">
                      <a:moveTo>
                        <a:pt x="207" y="1"/>
                      </a:moveTo>
                      <a:cubicBezTo>
                        <a:pt x="200" y="1"/>
                        <a:pt x="192" y="3"/>
                        <a:pt x="185" y="8"/>
                      </a:cubicBezTo>
                      <a:cubicBezTo>
                        <a:pt x="155" y="37"/>
                        <a:pt x="133" y="69"/>
                        <a:pt x="107" y="99"/>
                      </a:cubicBezTo>
                      <a:cubicBezTo>
                        <a:pt x="78" y="128"/>
                        <a:pt x="48" y="157"/>
                        <a:pt x="16" y="180"/>
                      </a:cubicBezTo>
                      <a:cubicBezTo>
                        <a:pt x="0" y="193"/>
                        <a:pt x="17" y="219"/>
                        <a:pt x="34" y="219"/>
                      </a:cubicBezTo>
                      <a:cubicBezTo>
                        <a:pt x="38" y="219"/>
                        <a:pt x="42" y="218"/>
                        <a:pt x="45" y="215"/>
                      </a:cubicBezTo>
                      <a:cubicBezTo>
                        <a:pt x="117" y="176"/>
                        <a:pt x="197" y="118"/>
                        <a:pt x="240" y="50"/>
                      </a:cubicBezTo>
                      <a:cubicBezTo>
                        <a:pt x="260" y="27"/>
                        <a:pt x="235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9"/>
                <p:cNvSpPr/>
                <p:nvPr/>
              </p:nvSpPr>
              <p:spPr>
                <a:xfrm>
                  <a:off x="6084802" y="2166150"/>
                  <a:ext cx="12674" cy="1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69" extrusionOk="0">
                      <a:moveTo>
                        <a:pt x="134" y="1"/>
                      </a:moveTo>
                      <a:cubicBezTo>
                        <a:pt x="124" y="1"/>
                        <a:pt x="115" y="5"/>
                        <a:pt x="108" y="14"/>
                      </a:cubicBezTo>
                      <a:cubicBezTo>
                        <a:pt x="79" y="46"/>
                        <a:pt x="56" y="79"/>
                        <a:pt x="23" y="111"/>
                      </a:cubicBezTo>
                      <a:cubicBezTo>
                        <a:pt x="1" y="136"/>
                        <a:pt x="23" y="169"/>
                        <a:pt x="49" y="169"/>
                      </a:cubicBezTo>
                      <a:cubicBezTo>
                        <a:pt x="57" y="169"/>
                        <a:pt x="65" y="166"/>
                        <a:pt x="72" y="160"/>
                      </a:cubicBezTo>
                      <a:cubicBezTo>
                        <a:pt x="98" y="130"/>
                        <a:pt x="130" y="101"/>
                        <a:pt x="163" y="69"/>
                      </a:cubicBezTo>
                      <a:cubicBezTo>
                        <a:pt x="193" y="42"/>
                        <a:pt x="163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8" name="Google Shape;1248;p9"/>
            <p:cNvGrpSpPr/>
            <p:nvPr/>
          </p:nvGrpSpPr>
          <p:grpSpPr>
            <a:xfrm rot="621006">
              <a:off x="862358" y="4314385"/>
              <a:ext cx="516793" cy="309327"/>
              <a:chOff x="4884983" y="2824599"/>
              <a:chExt cx="253545" cy="151760"/>
            </a:xfrm>
          </p:grpSpPr>
          <p:sp>
            <p:nvSpPr>
              <p:cNvPr id="1249" name="Google Shape;1249;p9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9"/>
            <p:cNvGrpSpPr/>
            <p:nvPr/>
          </p:nvGrpSpPr>
          <p:grpSpPr>
            <a:xfrm rot="2201670">
              <a:off x="2494572" y="29354"/>
              <a:ext cx="522030" cy="188202"/>
              <a:chOff x="3781827" y="2039675"/>
              <a:chExt cx="256107" cy="92332"/>
            </a:xfrm>
          </p:grpSpPr>
          <p:sp>
            <p:nvSpPr>
              <p:cNvPr id="1259" name="Google Shape;1259;p9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4" name="Google Shape;1264;p9"/>
          <p:cNvSpPr txBox="1">
            <a:spLocks noGrp="1"/>
          </p:cNvSpPr>
          <p:nvPr>
            <p:ph type="title"/>
          </p:nvPr>
        </p:nvSpPr>
        <p:spPr>
          <a:xfrm>
            <a:off x="713225" y="1596563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5" name="Google Shape;1265;p9"/>
          <p:cNvSpPr txBox="1">
            <a:spLocks noGrp="1"/>
          </p:cNvSpPr>
          <p:nvPr>
            <p:ph type="subTitle" idx="1"/>
          </p:nvPr>
        </p:nvSpPr>
        <p:spPr>
          <a:xfrm>
            <a:off x="713225" y="268966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20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7" name="Google Shape;2677;p2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8" name="Google Shape;2678;p24"/>
          <p:cNvGrpSpPr/>
          <p:nvPr/>
        </p:nvGrpSpPr>
        <p:grpSpPr>
          <a:xfrm>
            <a:off x="-294557" y="512381"/>
            <a:ext cx="9459274" cy="3365624"/>
            <a:chOff x="-294557" y="512381"/>
            <a:chExt cx="9459274" cy="3365624"/>
          </a:xfrm>
        </p:grpSpPr>
        <p:grpSp>
          <p:nvGrpSpPr>
            <p:cNvPr id="2679" name="Google Shape;2679;p24"/>
            <p:cNvGrpSpPr/>
            <p:nvPr/>
          </p:nvGrpSpPr>
          <p:grpSpPr>
            <a:xfrm rot="2258642">
              <a:off x="-339773" y="3031313"/>
              <a:ext cx="1029115" cy="202717"/>
              <a:chOff x="4737493" y="4305992"/>
              <a:chExt cx="547410" cy="107830"/>
            </a:xfrm>
          </p:grpSpPr>
          <p:sp>
            <p:nvSpPr>
              <p:cNvPr id="2680" name="Google Shape;2680;p24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4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4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4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4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4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4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4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4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4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4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4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4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24"/>
            <p:cNvGrpSpPr/>
            <p:nvPr/>
          </p:nvGrpSpPr>
          <p:grpSpPr>
            <a:xfrm rot="3128191">
              <a:off x="8668129" y="3460030"/>
              <a:ext cx="475920" cy="285182"/>
              <a:chOff x="5983345" y="4283994"/>
              <a:chExt cx="253151" cy="151694"/>
            </a:xfrm>
          </p:grpSpPr>
          <p:sp>
            <p:nvSpPr>
              <p:cNvPr id="2694" name="Google Shape;2694;p24"/>
              <p:cNvSpPr/>
              <p:nvPr/>
            </p:nvSpPr>
            <p:spPr>
              <a:xfrm>
                <a:off x="5983345" y="4330552"/>
                <a:ext cx="4301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44" extrusionOk="0">
                    <a:moveTo>
                      <a:pt x="138" y="1"/>
                    </a:moveTo>
                    <a:cubicBezTo>
                      <a:pt x="123" y="1"/>
                      <a:pt x="107" y="11"/>
                      <a:pt x="104" y="32"/>
                    </a:cubicBezTo>
                    <a:lnTo>
                      <a:pt x="94" y="32"/>
                    </a:lnTo>
                    <a:cubicBezTo>
                      <a:pt x="30" y="32"/>
                      <a:pt x="30" y="130"/>
                      <a:pt x="94" y="133"/>
                    </a:cubicBezTo>
                    <a:lnTo>
                      <a:pt x="101" y="133"/>
                    </a:lnTo>
                    <a:cubicBezTo>
                      <a:pt x="94" y="292"/>
                      <a:pt x="88" y="447"/>
                      <a:pt x="78" y="606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27"/>
                      <a:pt x="1" y="1082"/>
                      <a:pt x="4" y="1121"/>
                    </a:cubicBezTo>
                    <a:cubicBezTo>
                      <a:pt x="17" y="1219"/>
                      <a:pt x="127" y="1244"/>
                      <a:pt x="245" y="1244"/>
                    </a:cubicBezTo>
                    <a:cubicBezTo>
                      <a:pt x="353" y="1244"/>
                      <a:pt x="468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5" y="1096"/>
                    </a:cubicBezTo>
                    <a:cubicBezTo>
                      <a:pt x="420" y="1096"/>
                      <a:pt x="359" y="1103"/>
                      <a:pt x="302" y="1103"/>
                    </a:cubicBezTo>
                    <a:cubicBezTo>
                      <a:pt x="266" y="1103"/>
                      <a:pt x="232" y="1100"/>
                      <a:pt x="201" y="1092"/>
                    </a:cubicBezTo>
                    <a:cubicBezTo>
                      <a:pt x="111" y="1069"/>
                      <a:pt x="150" y="1098"/>
                      <a:pt x="143" y="1004"/>
                    </a:cubicBezTo>
                    <a:cubicBezTo>
                      <a:pt x="133" y="936"/>
                      <a:pt x="159" y="855"/>
                      <a:pt x="166" y="784"/>
                    </a:cubicBezTo>
                    <a:cubicBezTo>
                      <a:pt x="169" y="761"/>
                      <a:pt x="169" y="732"/>
                      <a:pt x="169" y="709"/>
                    </a:cubicBezTo>
                    <a:cubicBezTo>
                      <a:pt x="226" y="713"/>
                      <a:pt x="283" y="716"/>
                      <a:pt x="339" y="716"/>
                    </a:cubicBezTo>
                    <a:cubicBezTo>
                      <a:pt x="385" y="716"/>
                      <a:pt x="431" y="714"/>
                      <a:pt x="477" y="709"/>
                    </a:cubicBezTo>
                    <a:cubicBezTo>
                      <a:pt x="538" y="700"/>
                      <a:pt x="542" y="612"/>
                      <a:pt x="477" y="612"/>
                    </a:cubicBezTo>
                    <a:cubicBezTo>
                      <a:pt x="376" y="616"/>
                      <a:pt x="276" y="622"/>
                      <a:pt x="179" y="622"/>
                    </a:cubicBezTo>
                    <a:cubicBezTo>
                      <a:pt x="185" y="460"/>
                      <a:pt x="188" y="305"/>
                      <a:pt x="182" y="143"/>
                    </a:cubicBezTo>
                    <a:lnTo>
                      <a:pt x="182" y="143"/>
                    </a:lnTo>
                    <a:cubicBezTo>
                      <a:pt x="318" y="152"/>
                      <a:pt x="454" y="162"/>
                      <a:pt x="590" y="165"/>
                    </a:cubicBezTo>
                    <a:cubicBezTo>
                      <a:pt x="655" y="165"/>
                      <a:pt x="652" y="55"/>
                      <a:pt x="584" y="49"/>
                    </a:cubicBezTo>
                    <a:cubicBezTo>
                      <a:pt x="444" y="36"/>
                      <a:pt x="308" y="36"/>
                      <a:pt x="169" y="32"/>
                    </a:cubicBezTo>
                    <a:cubicBezTo>
                      <a:pt x="167" y="11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4"/>
              <p:cNvSpPr/>
              <p:nvPr/>
            </p:nvSpPr>
            <p:spPr>
              <a:xfrm>
                <a:off x="6036733" y="4378752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8" y="1"/>
                      <a:pt x="1" y="12"/>
                      <a:pt x="1" y="37"/>
                    </a:cubicBezTo>
                    <a:cubicBezTo>
                      <a:pt x="1" y="160"/>
                      <a:pt x="17" y="277"/>
                      <a:pt x="33" y="400"/>
                    </a:cubicBezTo>
                    <a:cubicBezTo>
                      <a:pt x="33" y="413"/>
                      <a:pt x="36" y="419"/>
                      <a:pt x="36" y="432"/>
                    </a:cubicBezTo>
                    <a:cubicBezTo>
                      <a:pt x="41" y="459"/>
                      <a:pt x="62" y="471"/>
                      <a:pt x="84" y="471"/>
                    </a:cubicBezTo>
                    <a:cubicBezTo>
                      <a:pt x="113" y="471"/>
                      <a:pt x="143" y="452"/>
                      <a:pt x="143" y="419"/>
                    </a:cubicBezTo>
                    <a:cubicBezTo>
                      <a:pt x="137" y="335"/>
                      <a:pt x="159" y="160"/>
                      <a:pt x="273" y="141"/>
                    </a:cubicBezTo>
                    <a:cubicBezTo>
                      <a:pt x="280" y="139"/>
                      <a:pt x="286" y="138"/>
                      <a:pt x="292" y="138"/>
                    </a:cubicBezTo>
                    <a:cubicBezTo>
                      <a:pt x="379" y="138"/>
                      <a:pt x="396" y="280"/>
                      <a:pt x="396" y="371"/>
                    </a:cubicBezTo>
                    <a:cubicBezTo>
                      <a:pt x="386" y="384"/>
                      <a:pt x="376" y="403"/>
                      <a:pt x="380" y="426"/>
                    </a:cubicBezTo>
                    <a:cubicBezTo>
                      <a:pt x="386" y="442"/>
                      <a:pt x="393" y="455"/>
                      <a:pt x="406" y="468"/>
                    </a:cubicBezTo>
                    <a:cubicBezTo>
                      <a:pt x="418" y="480"/>
                      <a:pt x="433" y="485"/>
                      <a:pt x="448" y="485"/>
                    </a:cubicBezTo>
                    <a:cubicBezTo>
                      <a:pt x="452" y="485"/>
                      <a:pt x="456" y="485"/>
                      <a:pt x="461" y="484"/>
                    </a:cubicBezTo>
                    <a:cubicBezTo>
                      <a:pt x="467" y="484"/>
                      <a:pt x="467" y="484"/>
                      <a:pt x="470" y="481"/>
                    </a:cubicBezTo>
                    <a:cubicBezTo>
                      <a:pt x="490" y="478"/>
                      <a:pt x="509" y="461"/>
                      <a:pt x="509" y="439"/>
                    </a:cubicBezTo>
                    <a:cubicBezTo>
                      <a:pt x="532" y="279"/>
                      <a:pt x="481" y="14"/>
                      <a:pt x="280" y="14"/>
                    </a:cubicBezTo>
                    <a:cubicBezTo>
                      <a:pt x="278" y="14"/>
                      <a:pt x="275" y="14"/>
                      <a:pt x="273" y="14"/>
                    </a:cubicBezTo>
                    <a:cubicBezTo>
                      <a:pt x="189" y="18"/>
                      <a:pt x="127" y="73"/>
                      <a:pt x="85" y="141"/>
                    </a:cubicBezTo>
                    <a:cubicBezTo>
                      <a:pt x="82" y="108"/>
                      <a:pt x="78" y="76"/>
                      <a:pt x="78" y="37"/>
                    </a:cubicBezTo>
                    <a:cubicBezTo>
                      <a:pt x="77" y="14"/>
                      <a:pt x="56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4"/>
              <p:cNvSpPr/>
              <p:nvPr/>
            </p:nvSpPr>
            <p:spPr>
              <a:xfrm>
                <a:off x="6060177" y="4360628"/>
                <a:ext cx="35462" cy="110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8" extrusionOk="0">
                    <a:moveTo>
                      <a:pt x="444" y="0"/>
                    </a:moveTo>
                    <a:cubicBezTo>
                      <a:pt x="439" y="0"/>
                      <a:pt x="433" y="1"/>
                      <a:pt x="428" y="2"/>
                    </a:cubicBezTo>
                    <a:cubicBezTo>
                      <a:pt x="408" y="9"/>
                      <a:pt x="402" y="25"/>
                      <a:pt x="398" y="41"/>
                    </a:cubicBezTo>
                    <a:cubicBezTo>
                      <a:pt x="392" y="41"/>
                      <a:pt x="392" y="41"/>
                      <a:pt x="389" y="44"/>
                    </a:cubicBezTo>
                    <a:cubicBezTo>
                      <a:pt x="369" y="47"/>
                      <a:pt x="347" y="47"/>
                      <a:pt x="327" y="51"/>
                    </a:cubicBezTo>
                    <a:cubicBezTo>
                      <a:pt x="298" y="54"/>
                      <a:pt x="266" y="60"/>
                      <a:pt x="240" y="60"/>
                    </a:cubicBezTo>
                    <a:cubicBezTo>
                      <a:pt x="175" y="67"/>
                      <a:pt x="113" y="70"/>
                      <a:pt x="49" y="83"/>
                    </a:cubicBezTo>
                    <a:cubicBezTo>
                      <a:pt x="0" y="93"/>
                      <a:pt x="13" y="167"/>
                      <a:pt x="62" y="167"/>
                    </a:cubicBezTo>
                    <a:cubicBezTo>
                      <a:pt x="143" y="164"/>
                      <a:pt x="217" y="158"/>
                      <a:pt x="298" y="151"/>
                    </a:cubicBezTo>
                    <a:cubicBezTo>
                      <a:pt x="309" y="150"/>
                      <a:pt x="321" y="150"/>
                      <a:pt x="332" y="150"/>
                    </a:cubicBezTo>
                    <a:cubicBezTo>
                      <a:pt x="340" y="150"/>
                      <a:pt x="348" y="150"/>
                      <a:pt x="356" y="150"/>
                    </a:cubicBezTo>
                    <a:cubicBezTo>
                      <a:pt x="396" y="150"/>
                      <a:pt x="437" y="149"/>
                      <a:pt x="470" y="132"/>
                    </a:cubicBezTo>
                    <a:cubicBezTo>
                      <a:pt x="539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4"/>
              <p:cNvSpPr/>
              <p:nvPr/>
            </p:nvSpPr>
            <p:spPr>
              <a:xfrm>
                <a:off x="6047568" y="4348545"/>
                <a:ext cx="44787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31" extrusionOk="0">
                    <a:moveTo>
                      <a:pt x="161" y="0"/>
                    </a:moveTo>
                    <a:cubicBezTo>
                      <a:pt x="124" y="0"/>
                      <a:pt x="87" y="1"/>
                      <a:pt x="49" y="1"/>
                    </a:cubicBezTo>
                    <a:cubicBezTo>
                      <a:pt x="1" y="1"/>
                      <a:pt x="1" y="73"/>
                      <a:pt x="49" y="76"/>
                    </a:cubicBezTo>
                    <a:cubicBezTo>
                      <a:pt x="237" y="92"/>
                      <a:pt x="422" y="118"/>
                      <a:pt x="610" y="131"/>
                    </a:cubicBezTo>
                    <a:cubicBezTo>
                      <a:pt x="671" y="131"/>
                      <a:pt x="681" y="37"/>
                      <a:pt x="626" y="31"/>
                    </a:cubicBezTo>
                    <a:cubicBezTo>
                      <a:pt x="475" y="7"/>
                      <a:pt x="31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4"/>
              <p:cNvSpPr/>
              <p:nvPr/>
            </p:nvSpPr>
            <p:spPr>
              <a:xfrm>
                <a:off x="6106341" y="4364502"/>
                <a:ext cx="123591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48" extrusionOk="0">
                    <a:moveTo>
                      <a:pt x="1719" y="1"/>
                    </a:moveTo>
                    <a:cubicBezTo>
                      <a:pt x="1701" y="1"/>
                      <a:pt x="1686" y="7"/>
                      <a:pt x="1675" y="18"/>
                    </a:cubicBezTo>
                    <a:cubicBezTo>
                      <a:pt x="1363" y="12"/>
                      <a:pt x="1050" y="6"/>
                      <a:pt x="738" y="6"/>
                    </a:cubicBezTo>
                    <a:cubicBezTo>
                      <a:pt x="510" y="6"/>
                      <a:pt x="282" y="9"/>
                      <a:pt x="55" y="18"/>
                    </a:cubicBezTo>
                    <a:cubicBezTo>
                      <a:pt x="0" y="18"/>
                      <a:pt x="0" y="102"/>
                      <a:pt x="55" y="102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81" y="37"/>
                      <a:pt x="1811" y="21"/>
                    </a:cubicBezTo>
                    <a:cubicBezTo>
                      <a:pt x="1782" y="14"/>
                      <a:pt x="1756" y="8"/>
                      <a:pt x="1730" y="1"/>
                    </a:cubicBezTo>
                    <a:cubicBezTo>
                      <a:pt x="1726" y="1"/>
                      <a:pt x="1722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4"/>
              <p:cNvSpPr/>
              <p:nvPr/>
            </p:nvSpPr>
            <p:spPr>
              <a:xfrm>
                <a:off x="6125910" y="4289116"/>
                <a:ext cx="4097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57" extrusionOk="0">
                    <a:moveTo>
                      <a:pt x="182" y="1"/>
                    </a:moveTo>
                    <a:cubicBezTo>
                      <a:pt x="159" y="1"/>
                      <a:pt x="138" y="15"/>
                      <a:pt x="130" y="45"/>
                    </a:cubicBezTo>
                    <a:cubicBezTo>
                      <a:pt x="52" y="362"/>
                      <a:pt x="0" y="693"/>
                      <a:pt x="7" y="1020"/>
                    </a:cubicBezTo>
                    <a:cubicBezTo>
                      <a:pt x="7" y="1044"/>
                      <a:pt x="25" y="1056"/>
                      <a:pt x="44" y="1056"/>
                    </a:cubicBezTo>
                    <a:cubicBezTo>
                      <a:pt x="63" y="1056"/>
                      <a:pt x="83" y="1044"/>
                      <a:pt x="84" y="1020"/>
                    </a:cubicBezTo>
                    <a:cubicBezTo>
                      <a:pt x="88" y="958"/>
                      <a:pt x="97" y="893"/>
                      <a:pt x="104" y="832"/>
                    </a:cubicBezTo>
                    <a:cubicBezTo>
                      <a:pt x="107" y="833"/>
                      <a:pt x="109" y="833"/>
                      <a:pt x="112" y="833"/>
                    </a:cubicBezTo>
                    <a:cubicBezTo>
                      <a:pt x="141" y="833"/>
                      <a:pt x="166" y="791"/>
                      <a:pt x="136" y="767"/>
                    </a:cubicBezTo>
                    <a:cubicBezTo>
                      <a:pt x="126" y="757"/>
                      <a:pt x="130" y="735"/>
                      <a:pt x="149" y="715"/>
                    </a:cubicBezTo>
                    <a:cubicBezTo>
                      <a:pt x="275" y="790"/>
                      <a:pt x="392" y="864"/>
                      <a:pt x="505" y="955"/>
                    </a:cubicBezTo>
                    <a:cubicBezTo>
                      <a:pt x="520" y="966"/>
                      <a:pt x="534" y="970"/>
                      <a:pt x="547" y="970"/>
                    </a:cubicBezTo>
                    <a:cubicBezTo>
                      <a:pt x="593" y="970"/>
                      <a:pt x="623" y="913"/>
                      <a:pt x="580" y="877"/>
                    </a:cubicBezTo>
                    <a:cubicBezTo>
                      <a:pt x="467" y="796"/>
                      <a:pt x="343" y="725"/>
                      <a:pt x="217" y="663"/>
                    </a:cubicBezTo>
                    <a:cubicBezTo>
                      <a:pt x="262" y="631"/>
                      <a:pt x="311" y="599"/>
                      <a:pt x="324" y="589"/>
                    </a:cubicBezTo>
                    <a:cubicBezTo>
                      <a:pt x="395" y="537"/>
                      <a:pt x="473" y="492"/>
                      <a:pt x="535" y="433"/>
                    </a:cubicBezTo>
                    <a:cubicBezTo>
                      <a:pt x="567" y="398"/>
                      <a:pt x="536" y="350"/>
                      <a:pt x="497" y="350"/>
                    </a:cubicBezTo>
                    <a:cubicBezTo>
                      <a:pt x="489" y="350"/>
                      <a:pt x="481" y="351"/>
                      <a:pt x="473" y="356"/>
                    </a:cubicBezTo>
                    <a:cubicBezTo>
                      <a:pt x="405" y="391"/>
                      <a:pt x="343" y="450"/>
                      <a:pt x="279" y="492"/>
                    </a:cubicBezTo>
                    <a:cubicBezTo>
                      <a:pt x="233" y="531"/>
                      <a:pt x="181" y="563"/>
                      <a:pt x="136" y="602"/>
                    </a:cubicBezTo>
                    <a:cubicBezTo>
                      <a:pt x="162" y="450"/>
                      <a:pt x="188" y="297"/>
                      <a:pt x="227" y="148"/>
                    </a:cubicBezTo>
                    <a:cubicBezTo>
                      <a:pt x="249" y="142"/>
                      <a:pt x="269" y="116"/>
                      <a:pt x="259" y="84"/>
                    </a:cubicBezTo>
                    <a:cubicBezTo>
                      <a:pt x="256" y="71"/>
                      <a:pt x="249" y="61"/>
                      <a:pt x="243" y="45"/>
                    </a:cubicBezTo>
                    <a:cubicBezTo>
                      <a:pt x="231" y="16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4"/>
              <p:cNvSpPr/>
              <p:nvPr/>
            </p:nvSpPr>
            <p:spPr>
              <a:xfrm>
                <a:off x="6164917" y="4320242"/>
                <a:ext cx="41372" cy="2764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1" extrusionOk="0">
                    <a:moveTo>
                      <a:pt x="201" y="1"/>
                    </a:moveTo>
                    <a:cubicBezTo>
                      <a:pt x="172" y="1"/>
                      <a:pt x="143" y="37"/>
                      <a:pt x="158" y="66"/>
                    </a:cubicBezTo>
                    <a:cubicBezTo>
                      <a:pt x="184" y="115"/>
                      <a:pt x="209" y="160"/>
                      <a:pt x="239" y="209"/>
                    </a:cubicBezTo>
                    <a:cubicBezTo>
                      <a:pt x="180" y="244"/>
                      <a:pt x="119" y="277"/>
                      <a:pt x="47" y="303"/>
                    </a:cubicBezTo>
                    <a:cubicBezTo>
                      <a:pt x="0" y="320"/>
                      <a:pt x="15" y="389"/>
                      <a:pt x="59" y="389"/>
                    </a:cubicBezTo>
                    <a:cubicBezTo>
                      <a:pt x="64" y="389"/>
                      <a:pt x="68" y="388"/>
                      <a:pt x="73" y="387"/>
                    </a:cubicBezTo>
                    <a:cubicBezTo>
                      <a:pt x="145" y="361"/>
                      <a:pt x="222" y="329"/>
                      <a:pt x="297" y="293"/>
                    </a:cubicBezTo>
                    <a:cubicBezTo>
                      <a:pt x="303" y="306"/>
                      <a:pt x="307" y="313"/>
                      <a:pt x="313" y="322"/>
                    </a:cubicBezTo>
                    <a:cubicBezTo>
                      <a:pt x="303" y="335"/>
                      <a:pt x="300" y="351"/>
                      <a:pt x="303" y="368"/>
                    </a:cubicBezTo>
                    <a:cubicBezTo>
                      <a:pt x="311" y="405"/>
                      <a:pt x="336" y="421"/>
                      <a:pt x="362" y="421"/>
                    </a:cubicBezTo>
                    <a:cubicBezTo>
                      <a:pt x="402" y="421"/>
                      <a:pt x="443" y="384"/>
                      <a:pt x="430" y="329"/>
                    </a:cubicBezTo>
                    <a:cubicBezTo>
                      <a:pt x="420" y="303"/>
                      <a:pt x="404" y="274"/>
                      <a:pt x="384" y="244"/>
                    </a:cubicBezTo>
                    <a:cubicBezTo>
                      <a:pt x="459" y="199"/>
                      <a:pt x="530" y="151"/>
                      <a:pt x="592" y="95"/>
                    </a:cubicBezTo>
                    <a:cubicBezTo>
                      <a:pt x="629" y="63"/>
                      <a:pt x="596" y="7"/>
                      <a:pt x="555" y="7"/>
                    </a:cubicBezTo>
                    <a:cubicBezTo>
                      <a:pt x="547" y="7"/>
                      <a:pt x="538" y="9"/>
                      <a:pt x="530" y="14"/>
                    </a:cubicBezTo>
                    <a:cubicBezTo>
                      <a:pt x="462" y="63"/>
                      <a:pt x="394" y="112"/>
                      <a:pt x="326" y="157"/>
                    </a:cubicBezTo>
                    <a:cubicBezTo>
                      <a:pt x="294" y="108"/>
                      <a:pt x="261" y="60"/>
                      <a:pt x="229" y="14"/>
                    </a:cubicBezTo>
                    <a:cubicBezTo>
                      <a:pt x="221" y="5"/>
                      <a:pt x="21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4"/>
              <p:cNvSpPr/>
              <p:nvPr/>
            </p:nvSpPr>
            <p:spPr>
              <a:xfrm>
                <a:off x="6193089" y="4283994"/>
                <a:ext cx="43408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12" extrusionOk="0">
                    <a:moveTo>
                      <a:pt x="133" y="0"/>
                    </a:moveTo>
                    <a:cubicBezTo>
                      <a:pt x="64" y="0"/>
                      <a:pt x="1" y="44"/>
                      <a:pt x="10" y="132"/>
                    </a:cubicBezTo>
                    <a:cubicBezTo>
                      <a:pt x="12" y="157"/>
                      <a:pt x="32" y="171"/>
                      <a:pt x="51" y="171"/>
                    </a:cubicBezTo>
                    <a:cubicBezTo>
                      <a:pt x="68" y="171"/>
                      <a:pt x="85" y="159"/>
                      <a:pt x="85" y="132"/>
                    </a:cubicBezTo>
                    <a:cubicBezTo>
                      <a:pt x="109" y="115"/>
                      <a:pt x="130" y="106"/>
                      <a:pt x="146" y="106"/>
                    </a:cubicBezTo>
                    <a:cubicBezTo>
                      <a:pt x="168" y="106"/>
                      <a:pt x="183" y="124"/>
                      <a:pt x="189" y="162"/>
                    </a:cubicBezTo>
                    <a:cubicBezTo>
                      <a:pt x="192" y="194"/>
                      <a:pt x="192" y="226"/>
                      <a:pt x="182" y="259"/>
                    </a:cubicBezTo>
                    <a:cubicBezTo>
                      <a:pt x="179" y="288"/>
                      <a:pt x="172" y="311"/>
                      <a:pt x="166" y="340"/>
                    </a:cubicBezTo>
                    <a:cubicBezTo>
                      <a:pt x="163" y="388"/>
                      <a:pt x="166" y="437"/>
                      <a:pt x="208" y="469"/>
                    </a:cubicBezTo>
                    <a:cubicBezTo>
                      <a:pt x="243" y="500"/>
                      <a:pt x="293" y="511"/>
                      <a:pt x="347" y="511"/>
                    </a:cubicBezTo>
                    <a:cubicBezTo>
                      <a:pt x="430" y="511"/>
                      <a:pt x="522" y="486"/>
                      <a:pt x="581" y="466"/>
                    </a:cubicBezTo>
                    <a:cubicBezTo>
                      <a:pt x="661" y="442"/>
                      <a:pt x="638" y="340"/>
                      <a:pt x="574" y="340"/>
                    </a:cubicBezTo>
                    <a:cubicBezTo>
                      <a:pt x="568" y="340"/>
                      <a:pt x="561" y="341"/>
                      <a:pt x="555" y="343"/>
                    </a:cubicBezTo>
                    <a:cubicBezTo>
                      <a:pt x="501" y="364"/>
                      <a:pt x="441" y="382"/>
                      <a:pt x="381" y="382"/>
                    </a:cubicBezTo>
                    <a:cubicBezTo>
                      <a:pt x="376" y="382"/>
                      <a:pt x="372" y="382"/>
                      <a:pt x="367" y="382"/>
                    </a:cubicBezTo>
                    <a:cubicBezTo>
                      <a:pt x="279" y="375"/>
                      <a:pt x="292" y="356"/>
                      <a:pt x="302" y="278"/>
                    </a:cubicBezTo>
                    <a:cubicBezTo>
                      <a:pt x="309" y="204"/>
                      <a:pt x="309" y="123"/>
                      <a:pt x="257" y="58"/>
                    </a:cubicBezTo>
                    <a:cubicBezTo>
                      <a:pt x="226" y="19"/>
                      <a:pt x="178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4"/>
              <p:cNvSpPr/>
              <p:nvPr/>
            </p:nvSpPr>
            <p:spPr>
              <a:xfrm>
                <a:off x="6153491" y="4377964"/>
                <a:ext cx="72434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30" y="224"/>
                    </a:cubicBezTo>
                    <a:cubicBezTo>
                      <a:pt x="0" y="257"/>
                      <a:pt x="28" y="297"/>
                      <a:pt x="61" y="297"/>
                    </a:cubicBezTo>
                    <a:cubicBezTo>
                      <a:pt x="70" y="297"/>
                      <a:pt x="80" y="294"/>
                      <a:pt x="89" y="286"/>
                    </a:cubicBezTo>
                    <a:cubicBezTo>
                      <a:pt x="134" y="240"/>
                      <a:pt x="199" y="159"/>
                      <a:pt x="264" y="143"/>
                    </a:cubicBezTo>
                    <a:cubicBezTo>
                      <a:pt x="298" y="136"/>
                      <a:pt x="326" y="133"/>
                      <a:pt x="349" y="133"/>
                    </a:cubicBezTo>
                    <a:cubicBezTo>
                      <a:pt x="515" y="133"/>
                      <a:pt x="420" y="292"/>
                      <a:pt x="380" y="383"/>
                    </a:cubicBezTo>
                    <a:cubicBezTo>
                      <a:pt x="325" y="525"/>
                      <a:pt x="247" y="655"/>
                      <a:pt x="160" y="781"/>
                    </a:cubicBezTo>
                    <a:cubicBezTo>
                      <a:pt x="132" y="819"/>
                      <a:pt x="165" y="878"/>
                      <a:pt x="211" y="878"/>
                    </a:cubicBezTo>
                    <a:cubicBezTo>
                      <a:pt x="213" y="878"/>
                      <a:pt x="214" y="878"/>
                      <a:pt x="215" y="878"/>
                    </a:cubicBezTo>
                    <a:cubicBezTo>
                      <a:pt x="487" y="852"/>
                      <a:pt x="750" y="862"/>
                      <a:pt x="1022" y="856"/>
                    </a:cubicBezTo>
                    <a:cubicBezTo>
                      <a:pt x="1103" y="852"/>
                      <a:pt x="1099" y="742"/>
                      <a:pt x="1022" y="736"/>
                    </a:cubicBezTo>
                    <a:cubicBezTo>
                      <a:pt x="925" y="723"/>
                      <a:pt x="827" y="718"/>
                      <a:pt x="729" y="718"/>
                    </a:cubicBezTo>
                    <a:cubicBezTo>
                      <a:pt x="600" y="718"/>
                      <a:pt x="470" y="727"/>
                      <a:pt x="341" y="736"/>
                    </a:cubicBezTo>
                    <a:cubicBezTo>
                      <a:pt x="403" y="635"/>
                      <a:pt x="455" y="532"/>
                      <a:pt x="500" y="425"/>
                    </a:cubicBezTo>
                    <a:cubicBezTo>
                      <a:pt x="532" y="334"/>
                      <a:pt x="607" y="192"/>
                      <a:pt x="555" y="94"/>
                    </a:cubicBezTo>
                    <a:cubicBezTo>
                      <a:pt x="517" y="27"/>
                      <a:pt x="464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3" name="Google Shape;2703;p24"/>
            <p:cNvGrpSpPr/>
            <p:nvPr/>
          </p:nvGrpSpPr>
          <p:grpSpPr>
            <a:xfrm rot="-2416383">
              <a:off x="8592812" y="634022"/>
              <a:ext cx="447780" cy="194821"/>
              <a:chOff x="8075001" y="4307963"/>
              <a:chExt cx="238179" cy="103627"/>
            </a:xfrm>
          </p:grpSpPr>
          <p:sp>
            <p:nvSpPr>
              <p:cNvPr id="2704" name="Google Shape;2704;p24"/>
              <p:cNvSpPr/>
              <p:nvPr/>
            </p:nvSpPr>
            <p:spPr>
              <a:xfrm>
                <a:off x="8075001" y="4316959"/>
                <a:ext cx="78476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414" extrusionOk="0">
                    <a:moveTo>
                      <a:pt x="695" y="0"/>
                    </a:moveTo>
                    <a:cubicBezTo>
                      <a:pt x="482" y="0"/>
                      <a:pt x="258" y="67"/>
                      <a:pt x="152" y="165"/>
                    </a:cubicBezTo>
                    <a:cubicBezTo>
                      <a:pt x="0" y="304"/>
                      <a:pt x="91" y="450"/>
                      <a:pt x="220" y="567"/>
                    </a:cubicBezTo>
                    <a:cubicBezTo>
                      <a:pt x="321" y="661"/>
                      <a:pt x="437" y="729"/>
                      <a:pt x="551" y="797"/>
                    </a:cubicBezTo>
                    <a:cubicBezTo>
                      <a:pt x="638" y="852"/>
                      <a:pt x="755" y="904"/>
                      <a:pt x="803" y="997"/>
                    </a:cubicBezTo>
                    <a:cubicBezTo>
                      <a:pt x="898" y="1180"/>
                      <a:pt x="708" y="1286"/>
                      <a:pt x="543" y="1286"/>
                    </a:cubicBezTo>
                    <a:cubicBezTo>
                      <a:pt x="538" y="1286"/>
                      <a:pt x="533" y="1286"/>
                      <a:pt x="528" y="1286"/>
                    </a:cubicBezTo>
                    <a:cubicBezTo>
                      <a:pt x="447" y="1286"/>
                      <a:pt x="447" y="1409"/>
                      <a:pt x="528" y="1412"/>
                    </a:cubicBezTo>
                    <a:cubicBezTo>
                      <a:pt x="542" y="1413"/>
                      <a:pt x="556" y="1413"/>
                      <a:pt x="570" y="1413"/>
                    </a:cubicBezTo>
                    <a:cubicBezTo>
                      <a:pt x="864" y="1413"/>
                      <a:pt x="1148" y="1219"/>
                      <a:pt x="907" y="910"/>
                    </a:cubicBezTo>
                    <a:cubicBezTo>
                      <a:pt x="774" y="742"/>
                      <a:pt x="551" y="664"/>
                      <a:pt x="382" y="537"/>
                    </a:cubicBezTo>
                    <a:cubicBezTo>
                      <a:pt x="259" y="450"/>
                      <a:pt x="175" y="294"/>
                      <a:pt x="337" y="194"/>
                    </a:cubicBezTo>
                    <a:cubicBezTo>
                      <a:pt x="415" y="145"/>
                      <a:pt x="531" y="126"/>
                      <a:pt x="616" y="116"/>
                    </a:cubicBezTo>
                    <a:cubicBezTo>
                      <a:pt x="635" y="115"/>
                      <a:pt x="656" y="114"/>
                      <a:pt x="677" y="114"/>
                    </a:cubicBezTo>
                    <a:cubicBezTo>
                      <a:pt x="854" y="114"/>
                      <a:pt x="1095" y="166"/>
                      <a:pt x="1118" y="359"/>
                    </a:cubicBezTo>
                    <a:cubicBezTo>
                      <a:pt x="1121" y="378"/>
                      <a:pt x="1135" y="386"/>
                      <a:pt x="1150" y="386"/>
                    </a:cubicBezTo>
                    <a:cubicBezTo>
                      <a:pt x="1169" y="386"/>
                      <a:pt x="1189" y="373"/>
                      <a:pt x="1189" y="353"/>
                    </a:cubicBezTo>
                    <a:cubicBezTo>
                      <a:pt x="1194" y="97"/>
                      <a:pt x="953" y="0"/>
                      <a:pt x="6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4"/>
              <p:cNvSpPr/>
              <p:nvPr/>
            </p:nvSpPr>
            <p:spPr>
              <a:xfrm>
                <a:off x="8142639" y="4370938"/>
                <a:ext cx="40321" cy="801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22" extrusionOk="0">
                    <a:moveTo>
                      <a:pt x="556" y="0"/>
                    </a:moveTo>
                    <a:cubicBezTo>
                      <a:pt x="554" y="0"/>
                      <a:pt x="553" y="0"/>
                      <a:pt x="551" y="1"/>
                    </a:cubicBezTo>
                    <a:cubicBezTo>
                      <a:pt x="412" y="11"/>
                      <a:pt x="275" y="25"/>
                      <a:pt x="134" y="25"/>
                    </a:cubicBezTo>
                    <a:cubicBezTo>
                      <a:pt x="108" y="25"/>
                      <a:pt x="82" y="24"/>
                      <a:pt x="55" y="23"/>
                    </a:cubicBezTo>
                    <a:cubicBezTo>
                      <a:pt x="0" y="23"/>
                      <a:pt x="3" y="104"/>
                      <a:pt x="55" y="111"/>
                    </a:cubicBezTo>
                    <a:cubicBezTo>
                      <a:pt x="125" y="117"/>
                      <a:pt x="197" y="121"/>
                      <a:pt x="268" y="121"/>
                    </a:cubicBezTo>
                    <a:cubicBezTo>
                      <a:pt x="369" y="121"/>
                      <a:pt x="469" y="113"/>
                      <a:pt x="564" y="94"/>
                    </a:cubicBezTo>
                    <a:cubicBezTo>
                      <a:pt x="614" y="85"/>
                      <a:pt x="604" y="0"/>
                      <a:pt x="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4"/>
              <p:cNvSpPr/>
              <p:nvPr/>
            </p:nvSpPr>
            <p:spPr>
              <a:xfrm>
                <a:off x="8139881" y="4360431"/>
                <a:ext cx="44524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00" extrusionOk="0">
                    <a:moveTo>
                      <a:pt x="520" y="1"/>
                    </a:moveTo>
                    <a:cubicBezTo>
                      <a:pt x="364" y="1"/>
                      <a:pt x="205" y="8"/>
                      <a:pt x="49" y="21"/>
                    </a:cubicBezTo>
                    <a:cubicBezTo>
                      <a:pt x="8" y="28"/>
                      <a:pt x="0" y="96"/>
                      <a:pt x="46" y="96"/>
                    </a:cubicBezTo>
                    <a:cubicBezTo>
                      <a:pt x="47" y="96"/>
                      <a:pt x="48" y="96"/>
                      <a:pt x="49" y="96"/>
                    </a:cubicBezTo>
                    <a:cubicBezTo>
                      <a:pt x="136" y="91"/>
                      <a:pt x="224" y="89"/>
                      <a:pt x="311" y="89"/>
                    </a:cubicBezTo>
                    <a:cubicBezTo>
                      <a:pt x="413" y="89"/>
                      <a:pt x="513" y="92"/>
                      <a:pt x="612" y="99"/>
                    </a:cubicBezTo>
                    <a:cubicBezTo>
                      <a:pt x="615" y="99"/>
                      <a:pt x="618" y="100"/>
                      <a:pt x="620" y="100"/>
                    </a:cubicBezTo>
                    <a:cubicBezTo>
                      <a:pt x="677" y="100"/>
                      <a:pt x="674" y="2"/>
                      <a:pt x="612" y="2"/>
                    </a:cubicBezTo>
                    <a:cubicBezTo>
                      <a:pt x="582" y="1"/>
                      <a:pt x="551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4"/>
              <p:cNvSpPr/>
              <p:nvPr/>
            </p:nvSpPr>
            <p:spPr>
              <a:xfrm>
                <a:off x="8170942" y="4307963"/>
                <a:ext cx="62978" cy="10362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578" extrusionOk="0">
                    <a:moveTo>
                      <a:pt x="845" y="1"/>
                    </a:moveTo>
                    <a:cubicBezTo>
                      <a:pt x="818" y="1"/>
                      <a:pt x="791" y="16"/>
                      <a:pt x="784" y="49"/>
                    </a:cubicBezTo>
                    <a:cubicBezTo>
                      <a:pt x="706" y="496"/>
                      <a:pt x="658" y="950"/>
                      <a:pt x="629" y="1410"/>
                    </a:cubicBezTo>
                    <a:cubicBezTo>
                      <a:pt x="515" y="1300"/>
                      <a:pt x="428" y="1031"/>
                      <a:pt x="376" y="927"/>
                    </a:cubicBezTo>
                    <a:cubicBezTo>
                      <a:pt x="279" y="746"/>
                      <a:pt x="188" y="558"/>
                      <a:pt x="94" y="373"/>
                    </a:cubicBezTo>
                    <a:cubicBezTo>
                      <a:pt x="86" y="355"/>
                      <a:pt x="72" y="348"/>
                      <a:pt x="59" y="348"/>
                    </a:cubicBezTo>
                    <a:cubicBezTo>
                      <a:pt x="30" y="348"/>
                      <a:pt x="1" y="380"/>
                      <a:pt x="16" y="415"/>
                    </a:cubicBezTo>
                    <a:cubicBezTo>
                      <a:pt x="136" y="687"/>
                      <a:pt x="266" y="950"/>
                      <a:pt x="399" y="1215"/>
                    </a:cubicBezTo>
                    <a:cubicBezTo>
                      <a:pt x="467" y="1348"/>
                      <a:pt x="515" y="1526"/>
                      <a:pt x="674" y="1575"/>
                    </a:cubicBezTo>
                    <a:cubicBezTo>
                      <a:pt x="680" y="1577"/>
                      <a:pt x="687" y="1578"/>
                      <a:pt x="693" y="1578"/>
                    </a:cubicBezTo>
                    <a:cubicBezTo>
                      <a:pt x="726" y="1578"/>
                      <a:pt x="752" y="1549"/>
                      <a:pt x="755" y="1514"/>
                    </a:cubicBezTo>
                    <a:cubicBezTo>
                      <a:pt x="784" y="1060"/>
                      <a:pt x="833" y="610"/>
                      <a:pt x="901" y="163"/>
                    </a:cubicBezTo>
                    <a:cubicBezTo>
                      <a:pt x="933" y="150"/>
                      <a:pt x="959" y="114"/>
                      <a:pt x="933" y="75"/>
                    </a:cubicBezTo>
                    <a:cubicBezTo>
                      <a:pt x="927" y="59"/>
                      <a:pt x="914" y="49"/>
                      <a:pt x="904" y="33"/>
                    </a:cubicBezTo>
                    <a:cubicBezTo>
                      <a:pt x="892" y="12"/>
                      <a:pt x="86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4"/>
              <p:cNvSpPr/>
              <p:nvPr/>
            </p:nvSpPr>
            <p:spPr>
              <a:xfrm>
                <a:off x="8243702" y="4368508"/>
                <a:ext cx="18322" cy="12871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96" extrusionOk="0">
                    <a:moveTo>
                      <a:pt x="194" y="0"/>
                    </a:moveTo>
                    <a:cubicBezTo>
                      <a:pt x="166" y="0"/>
                      <a:pt x="138" y="13"/>
                      <a:pt x="113" y="34"/>
                    </a:cubicBezTo>
                    <a:cubicBezTo>
                      <a:pt x="108" y="33"/>
                      <a:pt x="102" y="32"/>
                      <a:pt x="97" y="32"/>
                    </a:cubicBezTo>
                    <a:cubicBezTo>
                      <a:pt x="61" y="32"/>
                      <a:pt x="27" y="59"/>
                      <a:pt x="16" y="93"/>
                    </a:cubicBezTo>
                    <a:cubicBezTo>
                      <a:pt x="0" y="148"/>
                      <a:pt x="36" y="180"/>
                      <a:pt x="84" y="190"/>
                    </a:cubicBezTo>
                    <a:cubicBezTo>
                      <a:pt x="98" y="194"/>
                      <a:pt x="111" y="195"/>
                      <a:pt x="123" y="195"/>
                    </a:cubicBezTo>
                    <a:cubicBezTo>
                      <a:pt x="198" y="195"/>
                      <a:pt x="261" y="135"/>
                      <a:pt x="269" y="60"/>
                    </a:cubicBezTo>
                    <a:cubicBezTo>
                      <a:pt x="279" y="28"/>
                      <a:pt x="243" y="5"/>
                      <a:pt x="211" y="2"/>
                    </a:cubicBezTo>
                    <a:cubicBezTo>
                      <a:pt x="205" y="1"/>
                      <a:pt x="199" y="0"/>
                      <a:pt x="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4"/>
              <p:cNvSpPr/>
              <p:nvPr/>
            </p:nvSpPr>
            <p:spPr>
              <a:xfrm>
                <a:off x="8268590" y="4320505"/>
                <a:ext cx="44590" cy="7887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201" extrusionOk="0">
                    <a:moveTo>
                      <a:pt x="207" y="0"/>
                    </a:moveTo>
                    <a:cubicBezTo>
                      <a:pt x="198" y="0"/>
                      <a:pt x="188" y="6"/>
                      <a:pt x="181" y="20"/>
                    </a:cubicBezTo>
                    <a:cubicBezTo>
                      <a:pt x="52" y="296"/>
                      <a:pt x="0" y="752"/>
                      <a:pt x="159" y="1028"/>
                    </a:cubicBezTo>
                    <a:cubicBezTo>
                      <a:pt x="217" y="1128"/>
                      <a:pt x="338" y="1200"/>
                      <a:pt x="450" y="1200"/>
                    </a:cubicBezTo>
                    <a:cubicBezTo>
                      <a:pt x="533" y="1200"/>
                      <a:pt x="610" y="1161"/>
                      <a:pt x="654" y="1067"/>
                    </a:cubicBezTo>
                    <a:cubicBezTo>
                      <a:pt x="679" y="1018"/>
                      <a:pt x="642" y="978"/>
                      <a:pt x="602" y="978"/>
                    </a:cubicBezTo>
                    <a:cubicBezTo>
                      <a:pt x="584" y="978"/>
                      <a:pt x="565" y="986"/>
                      <a:pt x="551" y="1005"/>
                    </a:cubicBezTo>
                    <a:cubicBezTo>
                      <a:pt x="513" y="1058"/>
                      <a:pt x="473" y="1079"/>
                      <a:pt x="434" y="1079"/>
                    </a:cubicBezTo>
                    <a:cubicBezTo>
                      <a:pt x="340" y="1079"/>
                      <a:pt x="255" y="951"/>
                      <a:pt x="227" y="866"/>
                    </a:cubicBezTo>
                    <a:cubicBezTo>
                      <a:pt x="204" y="785"/>
                      <a:pt x="194" y="694"/>
                      <a:pt x="191" y="610"/>
                    </a:cubicBezTo>
                    <a:lnTo>
                      <a:pt x="191" y="610"/>
                    </a:lnTo>
                    <a:cubicBezTo>
                      <a:pt x="292" y="613"/>
                      <a:pt x="389" y="610"/>
                      <a:pt x="492" y="623"/>
                    </a:cubicBezTo>
                    <a:cubicBezTo>
                      <a:pt x="494" y="623"/>
                      <a:pt x="496" y="623"/>
                      <a:pt x="498" y="623"/>
                    </a:cubicBezTo>
                    <a:cubicBezTo>
                      <a:pt x="560" y="623"/>
                      <a:pt x="562" y="513"/>
                      <a:pt x="495" y="513"/>
                    </a:cubicBezTo>
                    <a:cubicBezTo>
                      <a:pt x="494" y="513"/>
                      <a:pt x="493" y="513"/>
                      <a:pt x="492" y="513"/>
                    </a:cubicBezTo>
                    <a:cubicBezTo>
                      <a:pt x="389" y="513"/>
                      <a:pt x="288" y="516"/>
                      <a:pt x="191" y="532"/>
                    </a:cubicBezTo>
                    <a:cubicBezTo>
                      <a:pt x="191" y="367"/>
                      <a:pt x="224" y="205"/>
                      <a:pt x="243" y="43"/>
                    </a:cubicBezTo>
                    <a:cubicBezTo>
                      <a:pt x="245" y="22"/>
                      <a:pt x="226" y="0"/>
                      <a:pt x="2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0" name="Google Shape;2710;p24"/>
          <p:cNvGrpSpPr/>
          <p:nvPr/>
        </p:nvGrpSpPr>
        <p:grpSpPr>
          <a:xfrm>
            <a:off x="-507479" y="637812"/>
            <a:ext cx="10366313" cy="4396289"/>
            <a:chOff x="-507479" y="637812"/>
            <a:chExt cx="10366313" cy="4396289"/>
          </a:xfrm>
        </p:grpSpPr>
        <p:grpSp>
          <p:nvGrpSpPr>
            <p:cNvPr id="2711" name="Google Shape;2711;p24"/>
            <p:cNvGrpSpPr/>
            <p:nvPr/>
          </p:nvGrpSpPr>
          <p:grpSpPr>
            <a:xfrm rot="-2520871">
              <a:off x="8466656" y="895447"/>
              <a:ext cx="1026559" cy="668517"/>
              <a:chOff x="6925286" y="2716904"/>
              <a:chExt cx="562593" cy="366373"/>
            </a:xfrm>
          </p:grpSpPr>
          <p:sp>
            <p:nvSpPr>
              <p:cNvPr id="2712" name="Google Shape;2712;p24"/>
              <p:cNvSpPr/>
              <p:nvPr/>
            </p:nvSpPr>
            <p:spPr>
              <a:xfrm>
                <a:off x="6974472" y="2716904"/>
                <a:ext cx="513408" cy="366373"/>
              </a:xfrm>
              <a:custGeom>
                <a:avLst/>
                <a:gdLst/>
                <a:ahLst/>
                <a:cxnLst/>
                <a:rect l="l" t="t" r="r" b="b"/>
                <a:pathLst>
                  <a:path w="7818" h="5579" extrusionOk="0">
                    <a:moveTo>
                      <a:pt x="3859" y="1235"/>
                    </a:moveTo>
                    <a:cubicBezTo>
                      <a:pt x="4180" y="1618"/>
                      <a:pt x="4478" y="2010"/>
                      <a:pt x="4769" y="2411"/>
                    </a:cubicBezTo>
                    <a:cubicBezTo>
                      <a:pt x="4656" y="2512"/>
                      <a:pt x="4539" y="2609"/>
                      <a:pt x="4426" y="2709"/>
                    </a:cubicBezTo>
                    <a:lnTo>
                      <a:pt x="4108" y="2453"/>
                    </a:lnTo>
                    <a:cubicBezTo>
                      <a:pt x="3888" y="2282"/>
                      <a:pt x="3652" y="2120"/>
                      <a:pt x="3422" y="1951"/>
                    </a:cubicBezTo>
                    <a:cubicBezTo>
                      <a:pt x="3564" y="1718"/>
                      <a:pt x="3710" y="1475"/>
                      <a:pt x="3859" y="1235"/>
                    </a:cubicBezTo>
                    <a:close/>
                    <a:moveTo>
                      <a:pt x="4847" y="2515"/>
                    </a:moveTo>
                    <a:cubicBezTo>
                      <a:pt x="5106" y="2871"/>
                      <a:pt x="5356" y="3231"/>
                      <a:pt x="5612" y="3587"/>
                    </a:cubicBezTo>
                    <a:lnTo>
                      <a:pt x="5378" y="3587"/>
                    </a:lnTo>
                    <a:cubicBezTo>
                      <a:pt x="5106" y="3309"/>
                      <a:pt x="4818" y="3046"/>
                      <a:pt x="4523" y="2790"/>
                    </a:cubicBezTo>
                    <a:cubicBezTo>
                      <a:pt x="4633" y="2696"/>
                      <a:pt x="4737" y="2606"/>
                      <a:pt x="4847" y="2515"/>
                    </a:cubicBezTo>
                    <a:close/>
                    <a:moveTo>
                      <a:pt x="7604" y="182"/>
                    </a:moveTo>
                    <a:lnTo>
                      <a:pt x="7604" y="182"/>
                    </a:lnTo>
                    <a:cubicBezTo>
                      <a:pt x="7585" y="762"/>
                      <a:pt x="7572" y="1345"/>
                      <a:pt x="7581" y="1925"/>
                    </a:cubicBezTo>
                    <a:cubicBezTo>
                      <a:pt x="7588" y="2470"/>
                      <a:pt x="7555" y="3062"/>
                      <a:pt x="7666" y="3600"/>
                    </a:cubicBezTo>
                    <a:cubicBezTo>
                      <a:pt x="7037" y="3600"/>
                      <a:pt x="6405" y="3594"/>
                      <a:pt x="5774" y="3594"/>
                    </a:cubicBezTo>
                    <a:cubicBezTo>
                      <a:pt x="5498" y="3208"/>
                      <a:pt x="5226" y="2819"/>
                      <a:pt x="4948" y="2434"/>
                    </a:cubicBezTo>
                    <a:cubicBezTo>
                      <a:pt x="5832" y="1682"/>
                      <a:pt x="6713" y="924"/>
                      <a:pt x="7604" y="182"/>
                    </a:cubicBezTo>
                    <a:close/>
                    <a:moveTo>
                      <a:pt x="4423" y="2884"/>
                    </a:moveTo>
                    <a:cubicBezTo>
                      <a:pt x="4688" y="3108"/>
                      <a:pt x="4944" y="3344"/>
                      <a:pt x="5191" y="3594"/>
                    </a:cubicBezTo>
                    <a:cubicBezTo>
                      <a:pt x="4633" y="3597"/>
                      <a:pt x="4073" y="3613"/>
                      <a:pt x="3519" y="3652"/>
                    </a:cubicBezTo>
                    <a:cubicBezTo>
                      <a:pt x="3823" y="3399"/>
                      <a:pt x="4121" y="3143"/>
                      <a:pt x="4423" y="2884"/>
                    </a:cubicBezTo>
                    <a:close/>
                    <a:moveTo>
                      <a:pt x="2262" y="1183"/>
                    </a:moveTo>
                    <a:cubicBezTo>
                      <a:pt x="2560" y="1491"/>
                      <a:pt x="2900" y="1747"/>
                      <a:pt x="3244" y="1993"/>
                    </a:cubicBezTo>
                    <a:cubicBezTo>
                      <a:pt x="2822" y="2703"/>
                      <a:pt x="2414" y="3415"/>
                      <a:pt x="2025" y="4138"/>
                    </a:cubicBezTo>
                    <a:cubicBezTo>
                      <a:pt x="1847" y="4137"/>
                      <a:pt x="1669" y="4136"/>
                      <a:pt x="1490" y="4136"/>
                    </a:cubicBezTo>
                    <a:cubicBezTo>
                      <a:pt x="1053" y="4136"/>
                      <a:pt x="616" y="4140"/>
                      <a:pt x="179" y="4154"/>
                    </a:cubicBezTo>
                    <a:cubicBezTo>
                      <a:pt x="940" y="3221"/>
                      <a:pt x="1582" y="2175"/>
                      <a:pt x="2262" y="1183"/>
                    </a:cubicBezTo>
                    <a:close/>
                    <a:moveTo>
                      <a:pt x="3354" y="2071"/>
                    </a:moveTo>
                    <a:cubicBezTo>
                      <a:pt x="3548" y="2207"/>
                      <a:pt x="3746" y="2346"/>
                      <a:pt x="3937" y="2492"/>
                    </a:cubicBezTo>
                    <a:cubicBezTo>
                      <a:pt x="4070" y="2593"/>
                      <a:pt x="4199" y="2696"/>
                      <a:pt x="4329" y="2803"/>
                    </a:cubicBezTo>
                    <a:cubicBezTo>
                      <a:pt x="4008" y="3085"/>
                      <a:pt x="3687" y="3373"/>
                      <a:pt x="3373" y="3665"/>
                    </a:cubicBezTo>
                    <a:cubicBezTo>
                      <a:pt x="3344" y="3675"/>
                      <a:pt x="3341" y="3710"/>
                      <a:pt x="3363" y="3726"/>
                    </a:cubicBezTo>
                    <a:cubicBezTo>
                      <a:pt x="3371" y="3736"/>
                      <a:pt x="3385" y="3742"/>
                      <a:pt x="3398" y="3742"/>
                    </a:cubicBezTo>
                    <a:cubicBezTo>
                      <a:pt x="3408" y="3742"/>
                      <a:pt x="3417" y="3740"/>
                      <a:pt x="3425" y="3733"/>
                    </a:cubicBezTo>
                    <a:cubicBezTo>
                      <a:pt x="3957" y="3768"/>
                      <a:pt x="4492" y="3776"/>
                      <a:pt x="5029" y="3776"/>
                    </a:cubicBezTo>
                    <a:cubicBezTo>
                      <a:pt x="5142" y="3776"/>
                      <a:pt x="5255" y="3776"/>
                      <a:pt x="5369" y="3775"/>
                    </a:cubicBezTo>
                    <a:cubicBezTo>
                      <a:pt x="5492" y="3901"/>
                      <a:pt x="5612" y="4031"/>
                      <a:pt x="5725" y="4164"/>
                    </a:cubicBezTo>
                    <a:cubicBezTo>
                      <a:pt x="5285" y="4152"/>
                      <a:pt x="4844" y="4149"/>
                      <a:pt x="4404" y="4149"/>
                    </a:cubicBezTo>
                    <a:cubicBezTo>
                      <a:pt x="3995" y="4149"/>
                      <a:pt x="3587" y="4151"/>
                      <a:pt x="3179" y="4151"/>
                    </a:cubicBezTo>
                    <a:cubicBezTo>
                      <a:pt x="3086" y="4151"/>
                      <a:pt x="2993" y="4151"/>
                      <a:pt x="2900" y="4151"/>
                    </a:cubicBezTo>
                    <a:cubicBezTo>
                      <a:pt x="2651" y="4151"/>
                      <a:pt x="2408" y="4148"/>
                      <a:pt x="2162" y="4148"/>
                    </a:cubicBezTo>
                    <a:cubicBezTo>
                      <a:pt x="2547" y="3448"/>
                      <a:pt x="2942" y="2755"/>
                      <a:pt x="3354" y="2071"/>
                    </a:cubicBezTo>
                    <a:close/>
                    <a:moveTo>
                      <a:pt x="5738" y="3762"/>
                    </a:moveTo>
                    <a:cubicBezTo>
                      <a:pt x="6127" y="4310"/>
                      <a:pt x="6519" y="4844"/>
                      <a:pt x="6950" y="5359"/>
                    </a:cubicBezTo>
                    <a:cubicBezTo>
                      <a:pt x="5997" y="5401"/>
                      <a:pt x="5041" y="5430"/>
                      <a:pt x="4089" y="5443"/>
                    </a:cubicBezTo>
                    <a:cubicBezTo>
                      <a:pt x="3623" y="5450"/>
                      <a:pt x="3159" y="5450"/>
                      <a:pt x="2693" y="5450"/>
                    </a:cubicBezTo>
                    <a:cubicBezTo>
                      <a:pt x="2453" y="5450"/>
                      <a:pt x="2207" y="5438"/>
                      <a:pt x="1963" y="5438"/>
                    </a:cubicBezTo>
                    <a:cubicBezTo>
                      <a:pt x="1785" y="5438"/>
                      <a:pt x="1607" y="5444"/>
                      <a:pt x="1433" y="5466"/>
                    </a:cubicBezTo>
                    <a:cubicBezTo>
                      <a:pt x="1646" y="5071"/>
                      <a:pt x="1867" y="4672"/>
                      <a:pt x="2084" y="4277"/>
                    </a:cubicBezTo>
                    <a:lnTo>
                      <a:pt x="2900" y="4277"/>
                    </a:lnTo>
                    <a:cubicBezTo>
                      <a:pt x="3574" y="4280"/>
                      <a:pt x="4250" y="4290"/>
                      <a:pt x="4924" y="4290"/>
                    </a:cubicBezTo>
                    <a:cubicBezTo>
                      <a:pt x="5196" y="4290"/>
                      <a:pt x="5467" y="4288"/>
                      <a:pt x="5738" y="4284"/>
                    </a:cubicBezTo>
                    <a:cubicBezTo>
                      <a:pt x="5787" y="4284"/>
                      <a:pt x="5806" y="4235"/>
                      <a:pt x="5793" y="4199"/>
                    </a:cubicBezTo>
                    <a:cubicBezTo>
                      <a:pt x="5842" y="4196"/>
                      <a:pt x="5881" y="4131"/>
                      <a:pt x="5838" y="4086"/>
                    </a:cubicBezTo>
                    <a:cubicBezTo>
                      <a:pt x="5741" y="3976"/>
                      <a:pt x="5644" y="3872"/>
                      <a:pt x="5547" y="3765"/>
                    </a:cubicBezTo>
                    <a:cubicBezTo>
                      <a:pt x="5612" y="3765"/>
                      <a:pt x="5673" y="3765"/>
                      <a:pt x="5738" y="3762"/>
                    </a:cubicBezTo>
                    <a:close/>
                    <a:moveTo>
                      <a:pt x="7678" y="0"/>
                    </a:moveTo>
                    <a:cubicBezTo>
                      <a:pt x="7667" y="0"/>
                      <a:pt x="7656" y="3"/>
                      <a:pt x="7646" y="7"/>
                    </a:cubicBezTo>
                    <a:cubicBezTo>
                      <a:pt x="7639" y="5"/>
                      <a:pt x="7632" y="4"/>
                      <a:pt x="7625" y="4"/>
                    </a:cubicBezTo>
                    <a:cubicBezTo>
                      <a:pt x="7609" y="4"/>
                      <a:pt x="7595" y="9"/>
                      <a:pt x="7581" y="20"/>
                    </a:cubicBezTo>
                    <a:cubicBezTo>
                      <a:pt x="6668" y="778"/>
                      <a:pt x="5761" y="1540"/>
                      <a:pt x="4867" y="2317"/>
                    </a:cubicBezTo>
                    <a:cubicBezTo>
                      <a:pt x="4556" y="1893"/>
                      <a:pt x="4235" y="1472"/>
                      <a:pt x="3895" y="1070"/>
                    </a:cubicBezTo>
                    <a:cubicBezTo>
                      <a:pt x="3883" y="1057"/>
                      <a:pt x="3867" y="1051"/>
                      <a:pt x="3851" y="1051"/>
                    </a:cubicBezTo>
                    <a:cubicBezTo>
                      <a:pt x="3827" y="1051"/>
                      <a:pt x="3803" y="1064"/>
                      <a:pt x="3791" y="1083"/>
                    </a:cubicBezTo>
                    <a:cubicBezTo>
                      <a:pt x="3629" y="1345"/>
                      <a:pt x="3470" y="1608"/>
                      <a:pt x="3312" y="1870"/>
                    </a:cubicBezTo>
                    <a:cubicBezTo>
                      <a:pt x="2955" y="1618"/>
                      <a:pt x="2602" y="1349"/>
                      <a:pt x="2301" y="1025"/>
                    </a:cubicBezTo>
                    <a:cubicBezTo>
                      <a:pt x="2288" y="1012"/>
                      <a:pt x="2272" y="1006"/>
                      <a:pt x="2256" y="1006"/>
                    </a:cubicBezTo>
                    <a:cubicBezTo>
                      <a:pt x="2233" y="1006"/>
                      <a:pt x="2209" y="1018"/>
                      <a:pt x="2194" y="1038"/>
                    </a:cubicBezTo>
                    <a:cubicBezTo>
                      <a:pt x="1484" y="2074"/>
                      <a:pt x="798" y="3134"/>
                      <a:pt x="59" y="4151"/>
                    </a:cubicBezTo>
                    <a:lnTo>
                      <a:pt x="53" y="4151"/>
                    </a:lnTo>
                    <a:cubicBezTo>
                      <a:pt x="1" y="4154"/>
                      <a:pt x="1" y="4229"/>
                      <a:pt x="53" y="4232"/>
                    </a:cubicBezTo>
                    <a:lnTo>
                      <a:pt x="88" y="4232"/>
                    </a:lnTo>
                    <a:cubicBezTo>
                      <a:pt x="707" y="4261"/>
                      <a:pt x="1329" y="4264"/>
                      <a:pt x="1944" y="4264"/>
                    </a:cubicBezTo>
                    <a:cubicBezTo>
                      <a:pt x="1724" y="4672"/>
                      <a:pt x="1510" y="5087"/>
                      <a:pt x="1303" y="5508"/>
                    </a:cubicBezTo>
                    <a:cubicBezTo>
                      <a:pt x="1287" y="5539"/>
                      <a:pt x="1315" y="5567"/>
                      <a:pt x="1340" y="5567"/>
                    </a:cubicBezTo>
                    <a:cubicBezTo>
                      <a:pt x="1352" y="5567"/>
                      <a:pt x="1364" y="5561"/>
                      <a:pt x="1371" y="5547"/>
                    </a:cubicBezTo>
                    <a:cubicBezTo>
                      <a:pt x="1378" y="5541"/>
                      <a:pt x="1381" y="5531"/>
                      <a:pt x="1384" y="5528"/>
                    </a:cubicBezTo>
                    <a:cubicBezTo>
                      <a:pt x="1620" y="5569"/>
                      <a:pt x="1866" y="5579"/>
                      <a:pt x="2111" y="5579"/>
                    </a:cubicBezTo>
                    <a:cubicBezTo>
                      <a:pt x="2303" y="5579"/>
                      <a:pt x="2495" y="5573"/>
                      <a:pt x="2683" y="5573"/>
                    </a:cubicBezTo>
                    <a:cubicBezTo>
                      <a:pt x="2800" y="5574"/>
                      <a:pt x="2916" y="5574"/>
                      <a:pt x="3033" y="5574"/>
                    </a:cubicBezTo>
                    <a:cubicBezTo>
                      <a:pt x="3383" y="5574"/>
                      <a:pt x="3733" y="5571"/>
                      <a:pt x="4083" y="5563"/>
                    </a:cubicBezTo>
                    <a:cubicBezTo>
                      <a:pt x="5035" y="5554"/>
                      <a:pt x="5987" y="5524"/>
                      <a:pt x="6940" y="5479"/>
                    </a:cubicBezTo>
                    <a:cubicBezTo>
                      <a:pt x="6979" y="5479"/>
                      <a:pt x="7001" y="5447"/>
                      <a:pt x="7005" y="5414"/>
                    </a:cubicBezTo>
                    <a:cubicBezTo>
                      <a:pt x="7012" y="5418"/>
                      <a:pt x="7019" y="5419"/>
                      <a:pt x="7026" y="5419"/>
                    </a:cubicBezTo>
                    <a:cubicBezTo>
                      <a:pt x="7072" y="5419"/>
                      <a:pt x="7115" y="5352"/>
                      <a:pt x="7076" y="5301"/>
                    </a:cubicBezTo>
                    <a:cubicBezTo>
                      <a:pt x="6655" y="4802"/>
                      <a:pt x="6273" y="4277"/>
                      <a:pt x="5890" y="3746"/>
                    </a:cubicBezTo>
                    <a:cubicBezTo>
                      <a:pt x="6506" y="3733"/>
                      <a:pt x="7118" y="3717"/>
                      <a:pt x="7724" y="3714"/>
                    </a:cubicBezTo>
                    <a:cubicBezTo>
                      <a:pt x="7729" y="3714"/>
                      <a:pt x="7735" y="3715"/>
                      <a:pt x="7739" y="3715"/>
                    </a:cubicBezTo>
                    <a:cubicBezTo>
                      <a:pt x="7818" y="3715"/>
                      <a:pt x="7813" y="3600"/>
                      <a:pt x="7734" y="3597"/>
                    </a:cubicBezTo>
                    <a:cubicBezTo>
                      <a:pt x="7792" y="3027"/>
                      <a:pt x="7714" y="2424"/>
                      <a:pt x="7711" y="1851"/>
                    </a:cubicBezTo>
                    <a:cubicBezTo>
                      <a:pt x="7704" y="1255"/>
                      <a:pt x="7717" y="662"/>
                      <a:pt x="7743" y="66"/>
                    </a:cubicBezTo>
                    <a:cubicBezTo>
                      <a:pt x="7746" y="22"/>
                      <a:pt x="7712" y="0"/>
                      <a:pt x="76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4"/>
              <p:cNvSpPr/>
              <p:nvPr/>
            </p:nvSpPr>
            <p:spPr>
              <a:xfrm>
                <a:off x="6925286" y="2954095"/>
                <a:ext cx="32375" cy="4702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16" extrusionOk="0">
                    <a:moveTo>
                      <a:pt x="209" y="215"/>
                    </a:moveTo>
                    <a:lnTo>
                      <a:pt x="270" y="348"/>
                    </a:lnTo>
                    <a:cubicBezTo>
                      <a:pt x="273" y="361"/>
                      <a:pt x="283" y="380"/>
                      <a:pt x="296" y="406"/>
                    </a:cubicBezTo>
                    <a:cubicBezTo>
                      <a:pt x="248" y="406"/>
                      <a:pt x="199" y="409"/>
                      <a:pt x="150" y="419"/>
                    </a:cubicBezTo>
                    <a:cubicBezTo>
                      <a:pt x="167" y="348"/>
                      <a:pt x="186" y="280"/>
                      <a:pt x="209" y="215"/>
                    </a:cubicBezTo>
                    <a:close/>
                    <a:moveTo>
                      <a:pt x="204" y="1"/>
                    </a:moveTo>
                    <a:cubicBezTo>
                      <a:pt x="177" y="1"/>
                      <a:pt x="150" y="18"/>
                      <a:pt x="141" y="46"/>
                    </a:cubicBezTo>
                    <a:cubicBezTo>
                      <a:pt x="95" y="176"/>
                      <a:pt x="56" y="309"/>
                      <a:pt x="31" y="442"/>
                    </a:cubicBezTo>
                    <a:cubicBezTo>
                      <a:pt x="14" y="458"/>
                      <a:pt x="14" y="484"/>
                      <a:pt x="24" y="500"/>
                    </a:cubicBezTo>
                    <a:cubicBezTo>
                      <a:pt x="14" y="555"/>
                      <a:pt x="8" y="617"/>
                      <a:pt x="5" y="672"/>
                    </a:cubicBezTo>
                    <a:cubicBezTo>
                      <a:pt x="1" y="699"/>
                      <a:pt x="25" y="715"/>
                      <a:pt x="49" y="715"/>
                    </a:cubicBezTo>
                    <a:cubicBezTo>
                      <a:pt x="68" y="715"/>
                      <a:pt x="86" y="706"/>
                      <a:pt x="92" y="685"/>
                    </a:cubicBezTo>
                    <a:cubicBezTo>
                      <a:pt x="105" y="630"/>
                      <a:pt x="112" y="575"/>
                      <a:pt x="124" y="519"/>
                    </a:cubicBezTo>
                    <a:cubicBezTo>
                      <a:pt x="193" y="516"/>
                      <a:pt x="267" y="510"/>
                      <a:pt x="335" y="506"/>
                    </a:cubicBezTo>
                    <a:cubicBezTo>
                      <a:pt x="338" y="523"/>
                      <a:pt x="345" y="539"/>
                      <a:pt x="348" y="552"/>
                    </a:cubicBezTo>
                    <a:cubicBezTo>
                      <a:pt x="335" y="565"/>
                      <a:pt x="329" y="575"/>
                      <a:pt x="329" y="591"/>
                    </a:cubicBezTo>
                    <a:lnTo>
                      <a:pt x="329" y="604"/>
                    </a:lnTo>
                    <a:cubicBezTo>
                      <a:pt x="329" y="623"/>
                      <a:pt x="338" y="646"/>
                      <a:pt x="354" y="655"/>
                    </a:cubicBezTo>
                    <a:lnTo>
                      <a:pt x="364" y="662"/>
                    </a:lnTo>
                    <a:cubicBezTo>
                      <a:pt x="374" y="667"/>
                      <a:pt x="384" y="669"/>
                      <a:pt x="393" y="669"/>
                    </a:cubicBezTo>
                    <a:cubicBezTo>
                      <a:pt x="414" y="669"/>
                      <a:pt x="433" y="657"/>
                      <a:pt x="448" y="639"/>
                    </a:cubicBezTo>
                    <a:cubicBezTo>
                      <a:pt x="481" y="600"/>
                      <a:pt x="471" y="542"/>
                      <a:pt x="452" y="487"/>
                    </a:cubicBezTo>
                    <a:cubicBezTo>
                      <a:pt x="493" y="462"/>
                      <a:pt x="484" y="393"/>
                      <a:pt x="430" y="393"/>
                    </a:cubicBezTo>
                    <a:cubicBezTo>
                      <a:pt x="428" y="393"/>
                      <a:pt x="427" y="393"/>
                      <a:pt x="426" y="393"/>
                    </a:cubicBezTo>
                    <a:lnTo>
                      <a:pt x="419" y="393"/>
                    </a:lnTo>
                    <a:cubicBezTo>
                      <a:pt x="416" y="387"/>
                      <a:pt x="416" y="380"/>
                      <a:pt x="413" y="374"/>
                    </a:cubicBezTo>
                    <a:cubicBezTo>
                      <a:pt x="371" y="257"/>
                      <a:pt x="316" y="137"/>
                      <a:pt x="254" y="30"/>
                    </a:cubicBezTo>
                    <a:cubicBezTo>
                      <a:pt x="242" y="10"/>
                      <a:pt x="223" y="1"/>
                      <a:pt x="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4"/>
              <p:cNvSpPr/>
              <p:nvPr/>
            </p:nvSpPr>
            <p:spPr>
              <a:xfrm>
                <a:off x="7221712" y="3023243"/>
                <a:ext cx="34083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45" extrusionOk="0">
                    <a:moveTo>
                      <a:pt x="185" y="75"/>
                    </a:moveTo>
                    <a:cubicBezTo>
                      <a:pt x="207" y="75"/>
                      <a:pt x="229" y="83"/>
                      <a:pt x="246" y="101"/>
                    </a:cubicBezTo>
                    <a:cubicBezTo>
                      <a:pt x="292" y="150"/>
                      <a:pt x="269" y="231"/>
                      <a:pt x="204" y="250"/>
                    </a:cubicBezTo>
                    <a:cubicBezTo>
                      <a:pt x="150" y="266"/>
                      <a:pt x="155" y="357"/>
                      <a:pt x="211" y="357"/>
                    </a:cubicBezTo>
                    <a:cubicBezTo>
                      <a:pt x="212" y="357"/>
                      <a:pt x="213" y="357"/>
                      <a:pt x="214" y="357"/>
                    </a:cubicBezTo>
                    <a:cubicBezTo>
                      <a:pt x="217" y="357"/>
                      <a:pt x="224" y="357"/>
                      <a:pt x="227" y="354"/>
                    </a:cubicBezTo>
                    <a:cubicBezTo>
                      <a:pt x="250" y="349"/>
                      <a:pt x="273" y="345"/>
                      <a:pt x="296" y="345"/>
                    </a:cubicBezTo>
                    <a:cubicBezTo>
                      <a:pt x="305" y="345"/>
                      <a:pt x="315" y="346"/>
                      <a:pt x="324" y="348"/>
                    </a:cubicBezTo>
                    <a:cubicBezTo>
                      <a:pt x="356" y="357"/>
                      <a:pt x="402" y="374"/>
                      <a:pt x="392" y="412"/>
                    </a:cubicBezTo>
                    <a:cubicBezTo>
                      <a:pt x="386" y="442"/>
                      <a:pt x="327" y="461"/>
                      <a:pt x="308" y="467"/>
                    </a:cubicBezTo>
                    <a:cubicBezTo>
                      <a:pt x="256" y="484"/>
                      <a:pt x="204" y="484"/>
                      <a:pt x="156" y="493"/>
                    </a:cubicBezTo>
                    <a:cubicBezTo>
                      <a:pt x="149" y="487"/>
                      <a:pt x="146" y="484"/>
                      <a:pt x="139" y="477"/>
                    </a:cubicBezTo>
                    <a:cubicBezTo>
                      <a:pt x="139" y="364"/>
                      <a:pt x="117" y="247"/>
                      <a:pt x="78" y="143"/>
                    </a:cubicBezTo>
                    <a:lnTo>
                      <a:pt x="81" y="137"/>
                    </a:lnTo>
                    <a:cubicBezTo>
                      <a:pt x="100" y="101"/>
                      <a:pt x="143" y="75"/>
                      <a:pt x="185" y="75"/>
                    </a:cubicBezTo>
                    <a:close/>
                    <a:moveTo>
                      <a:pt x="206" y="0"/>
                    </a:moveTo>
                    <a:cubicBezTo>
                      <a:pt x="138" y="0"/>
                      <a:pt x="69" y="39"/>
                      <a:pt x="36" y="101"/>
                    </a:cubicBezTo>
                    <a:cubicBezTo>
                      <a:pt x="16" y="105"/>
                      <a:pt x="0" y="118"/>
                      <a:pt x="0" y="137"/>
                    </a:cubicBezTo>
                    <a:cubicBezTo>
                      <a:pt x="16" y="267"/>
                      <a:pt x="29" y="390"/>
                      <a:pt x="26" y="519"/>
                    </a:cubicBezTo>
                    <a:cubicBezTo>
                      <a:pt x="26" y="526"/>
                      <a:pt x="26" y="535"/>
                      <a:pt x="29" y="542"/>
                    </a:cubicBezTo>
                    <a:cubicBezTo>
                      <a:pt x="26" y="552"/>
                      <a:pt x="26" y="555"/>
                      <a:pt x="20" y="565"/>
                    </a:cubicBezTo>
                    <a:cubicBezTo>
                      <a:pt x="7" y="606"/>
                      <a:pt x="45" y="645"/>
                      <a:pt x="84" y="645"/>
                    </a:cubicBezTo>
                    <a:cubicBezTo>
                      <a:pt x="94" y="645"/>
                      <a:pt x="104" y="642"/>
                      <a:pt x="113" y="636"/>
                    </a:cubicBezTo>
                    <a:cubicBezTo>
                      <a:pt x="230" y="558"/>
                      <a:pt x="505" y="613"/>
                      <a:pt x="509" y="396"/>
                    </a:cubicBezTo>
                    <a:cubicBezTo>
                      <a:pt x="518" y="296"/>
                      <a:pt x="437" y="250"/>
                      <a:pt x="353" y="244"/>
                    </a:cubicBezTo>
                    <a:cubicBezTo>
                      <a:pt x="382" y="182"/>
                      <a:pt x="376" y="114"/>
                      <a:pt x="327" y="56"/>
                    </a:cubicBezTo>
                    <a:cubicBezTo>
                      <a:pt x="295" y="17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4"/>
              <p:cNvSpPr/>
              <p:nvPr/>
            </p:nvSpPr>
            <p:spPr>
              <a:xfrm>
                <a:off x="7422721" y="2861438"/>
                <a:ext cx="45115" cy="3940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00" extrusionOk="0">
                    <a:moveTo>
                      <a:pt x="485" y="1"/>
                    </a:moveTo>
                    <a:cubicBezTo>
                      <a:pt x="376" y="1"/>
                      <a:pt x="266" y="50"/>
                      <a:pt x="182" y="120"/>
                    </a:cubicBezTo>
                    <a:cubicBezTo>
                      <a:pt x="98" y="188"/>
                      <a:pt x="1" y="311"/>
                      <a:pt x="59" y="427"/>
                    </a:cubicBezTo>
                    <a:cubicBezTo>
                      <a:pt x="115" y="537"/>
                      <a:pt x="257" y="599"/>
                      <a:pt x="394" y="599"/>
                    </a:cubicBezTo>
                    <a:cubicBezTo>
                      <a:pt x="502" y="599"/>
                      <a:pt x="607" y="560"/>
                      <a:pt x="661" y="476"/>
                    </a:cubicBezTo>
                    <a:cubicBezTo>
                      <a:pt x="687" y="442"/>
                      <a:pt x="655" y="388"/>
                      <a:pt x="615" y="388"/>
                    </a:cubicBezTo>
                    <a:cubicBezTo>
                      <a:pt x="609" y="388"/>
                      <a:pt x="603" y="389"/>
                      <a:pt x="597" y="392"/>
                    </a:cubicBezTo>
                    <a:cubicBezTo>
                      <a:pt x="532" y="414"/>
                      <a:pt x="483" y="460"/>
                      <a:pt x="409" y="463"/>
                    </a:cubicBezTo>
                    <a:cubicBezTo>
                      <a:pt x="398" y="464"/>
                      <a:pt x="386" y="465"/>
                      <a:pt x="373" y="465"/>
                    </a:cubicBezTo>
                    <a:cubicBezTo>
                      <a:pt x="307" y="465"/>
                      <a:pt x="224" y="443"/>
                      <a:pt x="188" y="392"/>
                    </a:cubicBezTo>
                    <a:cubicBezTo>
                      <a:pt x="127" y="307"/>
                      <a:pt x="253" y="210"/>
                      <a:pt x="311" y="168"/>
                    </a:cubicBezTo>
                    <a:cubicBezTo>
                      <a:pt x="383" y="123"/>
                      <a:pt x="454" y="107"/>
                      <a:pt x="535" y="97"/>
                    </a:cubicBezTo>
                    <a:cubicBezTo>
                      <a:pt x="593" y="87"/>
                      <a:pt x="571" y="6"/>
                      <a:pt x="522" y="3"/>
                    </a:cubicBezTo>
                    <a:cubicBezTo>
                      <a:pt x="510" y="2"/>
                      <a:pt x="497" y="1"/>
                      <a:pt x="4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6" name="Google Shape;2716;p24"/>
            <p:cNvGrpSpPr/>
            <p:nvPr/>
          </p:nvGrpSpPr>
          <p:grpSpPr>
            <a:xfrm rot="3247306">
              <a:off x="-272169" y="3564361"/>
              <a:ext cx="765347" cy="971813"/>
              <a:chOff x="7996659" y="1819688"/>
              <a:chExt cx="419434" cy="532584"/>
            </a:xfrm>
          </p:grpSpPr>
          <p:sp>
            <p:nvSpPr>
              <p:cNvPr id="2717" name="Google Shape;2717;p24"/>
              <p:cNvSpPr/>
              <p:nvPr/>
            </p:nvSpPr>
            <p:spPr>
              <a:xfrm>
                <a:off x="7996659" y="1819688"/>
                <a:ext cx="419434" cy="532584"/>
              </a:xfrm>
              <a:custGeom>
                <a:avLst/>
                <a:gdLst/>
                <a:ahLst/>
                <a:cxnLst/>
                <a:rect l="l" t="t" r="r" b="b"/>
                <a:pathLst>
                  <a:path w="6387" h="8110" extrusionOk="0">
                    <a:moveTo>
                      <a:pt x="3158" y="136"/>
                    </a:moveTo>
                    <a:cubicBezTo>
                      <a:pt x="3547" y="136"/>
                      <a:pt x="3936" y="167"/>
                      <a:pt x="4316" y="246"/>
                    </a:cubicBezTo>
                    <a:cubicBezTo>
                      <a:pt x="4750" y="336"/>
                      <a:pt x="5366" y="485"/>
                      <a:pt x="5647" y="855"/>
                    </a:cubicBezTo>
                    <a:cubicBezTo>
                      <a:pt x="6386" y="1817"/>
                      <a:pt x="3548" y="1992"/>
                      <a:pt x="3078" y="1995"/>
                    </a:cubicBezTo>
                    <a:cubicBezTo>
                      <a:pt x="3044" y="1996"/>
                      <a:pt x="3009" y="1996"/>
                      <a:pt x="2974" y="1996"/>
                    </a:cubicBezTo>
                    <a:cubicBezTo>
                      <a:pt x="2484" y="1996"/>
                      <a:pt x="1994" y="1953"/>
                      <a:pt x="1511" y="1866"/>
                    </a:cubicBezTo>
                    <a:cubicBezTo>
                      <a:pt x="1313" y="1830"/>
                      <a:pt x="769" y="1713"/>
                      <a:pt x="458" y="1493"/>
                    </a:cubicBezTo>
                    <a:cubicBezTo>
                      <a:pt x="399" y="1418"/>
                      <a:pt x="335" y="1344"/>
                      <a:pt x="263" y="1276"/>
                    </a:cubicBezTo>
                    <a:cubicBezTo>
                      <a:pt x="231" y="1208"/>
                      <a:pt x="221" y="1133"/>
                      <a:pt x="247" y="1059"/>
                    </a:cubicBezTo>
                    <a:cubicBezTo>
                      <a:pt x="250" y="1052"/>
                      <a:pt x="254" y="1049"/>
                      <a:pt x="260" y="1039"/>
                    </a:cubicBezTo>
                    <a:cubicBezTo>
                      <a:pt x="684" y="174"/>
                      <a:pt x="2013" y="174"/>
                      <a:pt x="2845" y="142"/>
                    </a:cubicBezTo>
                    <a:cubicBezTo>
                      <a:pt x="2950" y="138"/>
                      <a:pt x="3054" y="136"/>
                      <a:pt x="3158" y="136"/>
                    </a:cubicBezTo>
                    <a:close/>
                    <a:moveTo>
                      <a:pt x="5453" y="1739"/>
                    </a:moveTo>
                    <a:lnTo>
                      <a:pt x="5453" y="1739"/>
                    </a:lnTo>
                    <a:cubicBezTo>
                      <a:pt x="4896" y="2445"/>
                      <a:pt x="4698" y="3349"/>
                      <a:pt x="4701" y="4266"/>
                    </a:cubicBezTo>
                    <a:cubicBezTo>
                      <a:pt x="4685" y="4266"/>
                      <a:pt x="4666" y="4273"/>
                      <a:pt x="4653" y="4289"/>
                    </a:cubicBezTo>
                    <a:cubicBezTo>
                      <a:pt x="4372" y="4750"/>
                      <a:pt x="3818" y="4855"/>
                      <a:pt x="3305" y="4855"/>
                    </a:cubicBezTo>
                    <a:cubicBezTo>
                      <a:pt x="3256" y="4855"/>
                      <a:pt x="3207" y="4854"/>
                      <a:pt x="3159" y="4852"/>
                    </a:cubicBezTo>
                    <a:cubicBezTo>
                      <a:pt x="2631" y="4833"/>
                      <a:pt x="2009" y="4703"/>
                      <a:pt x="1643" y="4292"/>
                    </a:cubicBezTo>
                    <a:cubicBezTo>
                      <a:pt x="1702" y="3813"/>
                      <a:pt x="1559" y="3365"/>
                      <a:pt x="1329" y="2922"/>
                    </a:cubicBezTo>
                    <a:cubicBezTo>
                      <a:pt x="1125" y="2523"/>
                      <a:pt x="918" y="2112"/>
                      <a:pt x="655" y="1742"/>
                    </a:cubicBezTo>
                    <a:lnTo>
                      <a:pt x="655" y="1742"/>
                    </a:lnTo>
                    <a:cubicBezTo>
                      <a:pt x="931" y="1885"/>
                      <a:pt x="1251" y="1950"/>
                      <a:pt x="1543" y="2002"/>
                    </a:cubicBezTo>
                    <a:cubicBezTo>
                      <a:pt x="2039" y="2087"/>
                      <a:pt x="2549" y="2133"/>
                      <a:pt x="3060" y="2133"/>
                    </a:cubicBezTo>
                    <a:cubicBezTo>
                      <a:pt x="3658" y="2133"/>
                      <a:pt x="4256" y="2070"/>
                      <a:pt x="4831" y="1934"/>
                    </a:cubicBezTo>
                    <a:cubicBezTo>
                      <a:pt x="5022" y="1888"/>
                      <a:pt x="5252" y="1830"/>
                      <a:pt x="5453" y="1739"/>
                    </a:cubicBezTo>
                    <a:close/>
                    <a:moveTo>
                      <a:pt x="1627" y="4431"/>
                    </a:moveTo>
                    <a:cubicBezTo>
                      <a:pt x="1983" y="4882"/>
                      <a:pt x="2758" y="4985"/>
                      <a:pt x="3279" y="4985"/>
                    </a:cubicBezTo>
                    <a:cubicBezTo>
                      <a:pt x="3736" y="4985"/>
                      <a:pt x="4462" y="4907"/>
                      <a:pt x="4705" y="4451"/>
                    </a:cubicBezTo>
                    <a:cubicBezTo>
                      <a:pt x="4724" y="4982"/>
                      <a:pt x="4967" y="5432"/>
                      <a:pt x="5252" y="5870"/>
                    </a:cubicBezTo>
                    <a:cubicBezTo>
                      <a:pt x="5408" y="6113"/>
                      <a:pt x="5586" y="6349"/>
                      <a:pt x="5712" y="6615"/>
                    </a:cubicBezTo>
                    <a:cubicBezTo>
                      <a:pt x="5997" y="7191"/>
                      <a:pt x="5615" y="7499"/>
                      <a:pt x="5106" y="7677"/>
                    </a:cubicBezTo>
                    <a:cubicBezTo>
                      <a:pt x="4455" y="7904"/>
                      <a:pt x="3762" y="7975"/>
                      <a:pt x="3072" y="7979"/>
                    </a:cubicBezTo>
                    <a:cubicBezTo>
                      <a:pt x="2992" y="7979"/>
                      <a:pt x="2912" y="7979"/>
                      <a:pt x="2831" y="7979"/>
                    </a:cubicBezTo>
                    <a:cubicBezTo>
                      <a:pt x="2247" y="7979"/>
                      <a:pt x="1634" y="7961"/>
                      <a:pt x="1073" y="7813"/>
                    </a:cubicBezTo>
                    <a:cubicBezTo>
                      <a:pt x="707" y="7716"/>
                      <a:pt x="150" y="7525"/>
                      <a:pt x="241" y="7046"/>
                    </a:cubicBezTo>
                    <a:cubicBezTo>
                      <a:pt x="305" y="6728"/>
                      <a:pt x="548" y="6407"/>
                      <a:pt x="733" y="6145"/>
                    </a:cubicBezTo>
                    <a:cubicBezTo>
                      <a:pt x="1060" y="5662"/>
                      <a:pt x="1417" y="5193"/>
                      <a:pt x="1582" y="4626"/>
                    </a:cubicBezTo>
                    <a:cubicBezTo>
                      <a:pt x="1601" y="4561"/>
                      <a:pt x="1614" y="4496"/>
                      <a:pt x="1627" y="4431"/>
                    </a:cubicBezTo>
                    <a:close/>
                    <a:moveTo>
                      <a:pt x="3211" y="1"/>
                    </a:moveTo>
                    <a:cubicBezTo>
                      <a:pt x="3107" y="1"/>
                      <a:pt x="3005" y="3"/>
                      <a:pt x="2907" y="6"/>
                    </a:cubicBezTo>
                    <a:cubicBezTo>
                      <a:pt x="2356" y="22"/>
                      <a:pt x="1776" y="74"/>
                      <a:pt x="1238" y="200"/>
                    </a:cubicBezTo>
                    <a:cubicBezTo>
                      <a:pt x="782" y="307"/>
                      <a:pt x="357" y="531"/>
                      <a:pt x="156" y="978"/>
                    </a:cubicBezTo>
                    <a:cubicBezTo>
                      <a:pt x="150" y="997"/>
                      <a:pt x="153" y="1017"/>
                      <a:pt x="160" y="1033"/>
                    </a:cubicBezTo>
                    <a:cubicBezTo>
                      <a:pt x="143" y="1085"/>
                      <a:pt x="143" y="1143"/>
                      <a:pt x="156" y="1195"/>
                    </a:cubicBezTo>
                    <a:cubicBezTo>
                      <a:pt x="134" y="1205"/>
                      <a:pt x="114" y="1237"/>
                      <a:pt x="137" y="1263"/>
                    </a:cubicBezTo>
                    <a:lnTo>
                      <a:pt x="234" y="1386"/>
                    </a:lnTo>
                    <a:cubicBezTo>
                      <a:pt x="263" y="1431"/>
                      <a:pt x="296" y="1470"/>
                      <a:pt x="331" y="1506"/>
                    </a:cubicBezTo>
                    <a:cubicBezTo>
                      <a:pt x="704" y="1998"/>
                      <a:pt x="999" y="2536"/>
                      <a:pt x="1271" y="3090"/>
                    </a:cubicBezTo>
                    <a:cubicBezTo>
                      <a:pt x="1653" y="3868"/>
                      <a:pt x="1566" y="4577"/>
                      <a:pt x="1135" y="5309"/>
                    </a:cubicBezTo>
                    <a:cubicBezTo>
                      <a:pt x="820" y="5837"/>
                      <a:pt x="341" y="6326"/>
                      <a:pt x="150" y="6913"/>
                    </a:cubicBezTo>
                    <a:cubicBezTo>
                      <a:pt x="1" y="7376"/>
                      <a:pt x="260" y="7629"/>
                      <a:pt x="665" y="7807"/>
                    </a:cubicBezTo>
                    <a:cubicBezTo>
                      <a:pt x="1242" y="8060"/>
                      <a:pt x="1903" y="8076"/>
                      <a:pt x="2521" y="8098"/>
                    </a:cubicBezTo>
                    <a:cubicBezTo>
                      <a:pt x="2696" y="8105"/>
                      <a:pt x="2871" y="8109"/>
                      <a:pt x="3046" y="8109"/>
                    </a:cubicBezTo>
                    <a:cubicBezTo>
                      <a:pt x="3554" y="8109"/>
                      <a:pt x="4063" y="8075"/>
                      <a:pt x="4559" y="7969"/>
                    </a:cubicBezTo>
                    <a:cubicBezTo>
                      <a:pt x="5000" y="7878"/>
                      <a:pt x="5758" y="7726"/>
                      <a:pt x="5936" y="7230"/>
                    </a:cubicBezTo>
                    <a:cubicBezTo>
                      <a:pt x="6098" y="6761"/>
                      <a:pt x="5664" y="6252"/>
                      <a:pt x="5430" y="5892"/>
                    </a:cubicBezTo>
                    <a:cubicBezTo>
                      <a:pt x="5226" y="5581"/>
                      <a:pt x="5016" y="5261"/>
                      <a:pt x="4912" y="4901"/>
                    </a:cubicBezTo>
                    <a:cubicBezTo>
                      <a:pt x="4802" y="4525"/>
                      <a:pt x="4844" y="4127"/>
                      <a:pt x="4870" y="3738"/>
                    </a:cubicBezTo>
                    <a:cubicBezTo>
                      <a:pt x="4941" y="2873"/>
                      <a:pt x="5200" y="2115"/>
                      <a:pt x="5842" y="1506"/>
                    </a:cubicBezTo>
                    <a:cubicBezTo>
                      <a:pt x="5874" y="1480"/>
                      <a:pt x="5868" y="1438"/>
                      <a:pt x="5842" y="1415"/>
                    </a:cubicBezTo>
                    <a:cubicBezTo>
                      <a:pt x="6014" y="1127"/>
                      <a:pt x="5852" y="819"/>
                      <a:pt x="5612" y="625"/>
                    </a:cubicBezTo>
                    <a:cubicBezTo>
                      <a:pt x="4988" y="119"/>
                      <a:pt x="4026" y="1"/>
                      <a:pt x="3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4"/>
              <p:cNvSpPr/>
              <p:nvPr/>
            </p:nvSpPr>
            <p:spPr>
              <a:xfrm>
                <a:off x="8107507" y="2077631"/>
                <a:ext cx="23510" cy="1234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88" extrusionOk="0">
                    <a:moveTo>
                      <a:pt x="290" y="1"/>
                    </a:moveTo>
                    <a:cubicBezTo>
                      <a:pt x="285" y="1"/>
                      <a:pt x="279" y="2"/>
                      <a:pt x="273" y="4"/>
                    </a:cubicBezTo>
                    <a:cubicBezTo>
                      <a:pt x="192" y="40"/>
                      <a:pt x="104" y="82"/>
                      <a:pt x="30" y="121"/>
                    </a:cubicBezTo>
                    <a:cubicBezTo>
                      <a:pt x="1" y="141"/>
                      <a:pt x="13" y="188"/>
                      <a:pt x="44" y="188"/>
                    </a:cubicBezTo>
                    <a:cubicBezTo>
                      <a:pt x="48" y="188"/>
                      <a:pt x="52" y="187"/>
                      <a:pt x="56" y="186"/>
                    </a:cubicBezTo>
                    <a:cubicBezTo>
                      <a:pt x="146" y="153"/>
                      <a:pt x="231" y="118"/>
                      <a:pt x="315" y="79"/>
                    </a:cubicBezTo>
                    <a:cubicBezTo>
                      <a:pt x="358" y="56"/>
                      <a:pt x="330" y="1"/>
                      <a:pt x="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4"/>
              <p:cNvSpPr/>
              <p:nvPr/>
            </p:nvSpPr>
            <p:spPr>
              <a:xfrm>
                <a:off x="8140472" y="2069947"/>
                <a:ext cx="31981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4" extrusionOk="0">
                    <a:moveTo>
                      <a:pt x="419" y="1"/>
                    </a:moveTo>
                    <a:cubicBezTo>
                      <a:pt x="415" y="1"/>
                      <a:pt x="412" y="1"/>
                      <a:pt x="409" y="2"/>
                    </a:cubicBezTo>
                    <a:cubicBezTo>
                      <a:pt x="283" y="18"/>
                      <a:pt x="153" y="50"/>
                      <a:pt x="33" y="89"/>
                    </a:cubicBezTo>
                    <a:cubicBezTo>
                      <a:pt x="2" y="102"/>
                      <a:pt x="1" y="154"/>
                      <a:pt x="36" y="154"/>
                    </a:cubicBezTo>
                    <a:cubicBezTo>
                      <a:pt x="38" y="154"/>
                      <a:pt x="39" y="154"/>
                      <a:pt x="40" y="154"/>
                    </a:cubicBezTo>
                    <a:cubicBezTo>
                      <a:pt x="169" y="144"/>
                      <a:pt x="309" y="121"/>
                      <a:pt x="435" y="86"/>
                    </a:cubicBezTo>
                    <a:cubicBezTo>
                      <a:pt x="487" y="74"/>
                      <a:pt x="470" y="1"/>
                      <a:pt x="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4"/>
              <p:cNvSpPr/>
              <p:nvPr/>
            </p:nvSpPr>
            <p:spPr>
              <a:xfrm>
                <a:off x="8189854" y="2068306"/>
                <a:ext cx="32638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497" h="96" extrusionOk="0">
                    <a:moveTo>
                      <a:pt x="431" y="1"/>
                    </a:moveTo>
                    <a:cubicBezTo>
                      <a:pt x="305" y="1"/>
                      <a:pt x="175" y="4"/>
                      <a:pt x="49" y="10"/>
                    </a:cubicBezTo>
                    <a:cubicBezTo>
                      <a:pt x="0" y="10"/>
                      <a:pt x="0" y="85"/>
                      <a:pt x="49" y="85"/>
                    </a:cubicBezTo>
                    <a:cubicBezTo>
                      <a:pt x="152" y="90"/>
                      <a:pt x="257" y="95"/>
                      <a:pt x="361" y="95"/>
                    </a:cubicBezTo>
                    <a:cubicBezTo>
                      <a:pt x="385" y="95"/>
                      <a:pt x="408" y="95"/>
                      <a:pt x="431" y="95"/>
                    </a:cubicBezTo>
                    <a:cubicBezTo>
                      <a:pt x="432" y="95"/>
                      <a:pt x="433" y="95"/>
                      <a:pt x="435" y="95"/>
                    </a:cubicBezTo>
                    <a:cubicBezTo>
                      <a:pt x="496" y="95"/>
                      <a:pt x="495" y="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4"/>
              <p:cNvSpPr/>
              <p:nvPr/>
            </p:nvSpPr>
            <p:spPr>
              <a:xfrm>
                <a:off x="8236544" y="2072114"/>
                <a:ext cx="29092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177" extrusionOk="0">
                    <a:moveTo>
                      <a:pt x="52" y="1"/>
                    </a:moveTo>
                    <a:cubicBezTo>
                      <a:pt x="11" y="1"/>
                      <a:pt x="1" y="73"/>
                      <a:pt x="44" y="82"/>
                    </a:cubicBezTo>
                    <a:cubicBezTo>
                      <a:pt x="154" y="101"/>
                      <a:pt x="255" y="134"/>
                      <a:pt x="355" y="173"/>
                    </a:cubicBezTo>
                    <a:cubicBezTo>
                      <a:pt x="363" y="176"/>
                      <a:pt x="370" y="177"/>
                      <a:pt x="377" y="177"/>
                    </a:cubicBezTo>
                    <a:cubicBezTo>
                      <a:pt x="428" y="177"/>
                      <a:pt x="442" y="95"/>
                      <a:pt x="388" y="72"/>
                    </a:cubicBezTo>
                    <a:cubicBezTo>
                      <a:pt x="284" y="27"/>
                      <a:pt x="171" y="7"/>
                      <a:pt x="57" y="1"/>
                    </a:cubicBezTo>
                    <a:cubicBezTo>
                      <a:pt x="55" y="1"/>
                      <a:pt x="54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4"/>
              <p:cNvSpPr/>
              <p:nvPr/>
            </p:nvSpPr>
            <p:spPr>
              <a:xfrm>
                <a:off x="8273450" y="2083869"/>
                <a:ext cx="26662" cy="1911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1" extrusionOk="0">
                    <a:moveTo>
                      <a:pt x="56" y="0"/>
                    </a:moveTo>
                    <a:cubicBezTo>
                      <a:pt x="1" y="0"/>
                      <a:pt x="1" y="84"/>
                      <a:pt x="56" y="88"/>
                    </a:cubicBezTo>
                    <a:cubicBezTo>
                      <a:pt x="169" y="101"/>
                      <a:pt x="234" y="172"/>
                      <a:pt x="292" y="266"/>
                    </a:cubicBezTo>
                    <a:cubicBezTo>
                      <a:pt x="302" y="283"/>
                      <a:pt x="319" y="291"/>
                      <a:pt x="336" y="291"/>
                    </a:cubicBezTo>
                    <a:cubicBezTo>
                      <a:pt x="370" y="291"/>
                      <a:pt x="405" y="261"/>
                      <a:pt x="393" y="220"/>
                    </a:cubicBezTo>
                    <a:cubicBezTo>
                      <a:pt x="347" y="84"/>
                      <a:pt x="195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4"/>
              <p:cNvSpPr/>
              <p:nvPr/>
            </p:nvSpPr>
            <p:spPr>
              <a:xfrm>
                <a:off x="8016425" y="2252832"/>
                <a:ext cx="29157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27" extrusionOk="0">
                    <a:moveTo>
                      <a:pt x="376" y="0"/>
                    </a:moveTo>
                    <a:cubicBezTo>
                      <a:pt x="369" y="0"/>
                      <a:pt x="362" y="2"/>
                      <a:pt x="354" y="6"/>
                    </a:cubicBezTo>
                    <a:cubicBezTo>
                      <a:pt x="225" y="67"/>
                      <a:pt x="111" y="165"/>
                      <a:pt x="17" y="271"/>
                    </a:cubicBezTo>
                    <a:cubicBezTo>
                      <a:pt x="0" y="296"/>
                      <a:pt x="17" y="327"/>
                      <a:pt x="40" y="327"/>
                    </a:cubicBezTo>
                    <a:cubicBezTo>
                      <a:pt x="47" y="327"/>
                      <a:pt x="55" y="324"/>
                      <a:pt x="63" y="317"/>
                    </a:cubicBezTo>
                    <a:cubicBezTo>
                      <a:pt x="170" y="223"/>
                      <a:pt x="277" y="152"/>
                      <a:pt x="400" y="84"/>
                    </a:cubicBezTo>
                    <a:cubicBezTo>
                      <a:pt x="444" y="59"/>
                      <a:pt x="417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4"/>
              <p:cNvSpPr/>
              <p:nvPr/>
            </p:nvSpPr>
            <p:spPr>
              <a:xfrm>
                <a:off x="8061342" y="2237597"/>
                <a:ext cx="38811" cy="1359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07" extrusionOk="0">
                    <a:moveTo>
                      <a:pt x="522" y="0"/>
                    </a:moveTo>
                    <a:cubicBezTo>
                      <a:pt x="519" y="0"/>
                      <a:pt x="516" y="1"/>
                      <a:pt x="513" y="1"/>
                    </a:cubicBezTo>
                    <a:cubicBezTo>
                      <a:pt x="354" y="40"/>
                      <a:pt x="202" y="86"/>
                      <a:pt x="46" y="131"/>
                    </a:cubicBezTo>
                    <a:cubicBezTo>
                      <a:pt x="1" y="143"/>
                      <a:pt x="18" y="206"/>
                      <a:pt x="60" y="206"/>
                    </a:cubicBezTo>
                    <a:cubicBezTo>
                      <a:pt x="63" y="206"/>
                      <a:pt x="66" y="206"/>
                      <a:pt x="69" y="205"/>
                    </a:cubicBezTo>
                    <a:cubicBezTo>
                      <a:pt x="224" y="166"/>
                      <a:pt x="383" y="134"/>
                      <a:pt x="538" y="92"/>
                    </a:cubicBezTo>
                    <a:cubicBezTo>
                      <a:pt x="591" y="77"/>
                      <a:pt x="573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4"/>
              <p:cNvSpPr/>
              <p:nvPr/>
            </p:nvSpPr>
            <p:spPr>
              <a:xfrm>
                <a:off x="8124974" y="2231884"/>
                <a:ext cx="36907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15" extrusionOk="0">
                    <a:moveTo>
                      <a:pt x="507" y="0"/>
                    </a:moveTo>
                    <a:cubicBezTo>
                      <a:pt x="504" y="0"/>
                      <a:pt x="502" y="0"/>
                      <a:pt x="499" y="1"/>
                    </a:cubicBezTo>
                    <a:cubicBezTo>
                      <a:pt x="350" y="17"/>
                      <a:pt x="204" y="36"/>
                      <a:pt x="49" y="36"/>
                    </a:cubicBezTo>
                    <a:cubicBezTo>
                      <a:pt x="0" y="36"/>
                      <a:pt x="0" y="104"/>
                      <a:pt x="49" y="111"/>
                    </a:cubicBezTo>
                    <a:cubicBezTo>
                      <a:pt x="103" y="113"/>
                      <a:pt x="157" y="115"/>
                      <a:pt x="211" y="115"/>
                    </a:cubicBezTo>
                    <a:cubicBezTo>
                      <a:pt x="311" y="115"/>
                      <a:pt x="411" y="110"/>
                      <a:pt x="512" y="95"/>
                    </a:cubicBezTo>
                    <a:cubicBezTo>
                      <a:pt x="561" y="86"/>
                      <a:pt x="552" y="0"/>
                      <a:pt x="5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4"/>
              <p:cNvSpPr/>
              <p:nvPr/>
            </p:nvSpPr>
            <p:spPr>
              <a:xfrm>
                <a:off x="8183485" y="2230439"/>
                <a:ext cx="40321" cy="794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21" extrusionOk="0">
                    <a:moveTo>
                      <a:pt x="238" y="1"/>
                    </a:moveTo>
                    <a:cubicBezTo>
                      <a:pt x="178" y="1"/>
                      <a:pt x="118" y="3"/>
                      <a:pt x="59" y="7"/>
                    </a:cubicBezTo>
                    <a:cubicBezTo>
                      <a:pt x="1" y="10"/>
                      <a:pt x="0" y="91"/>
                      <a:pt x="55" y="91"/>
                    </a:cubicBezTo>
                    <a:cubicBezTo>
                      <a:pt x="56" y="91"/>
                      <a:pt x="57" y="91"/>
                      <a:pt x="59" y="91"/>
                    </a:cubicBezTo>
                    <a:cubicBezTo>
                      <a:pt x="71" y="91"/>
                      <a:pt x="83" y="90"/>
                      <a:pt x="96" y="90"/>
                    </a:cubicBezTo>
                    <a:cubicBezTo>
                      <a:pt x="248" y="90"/>
                      <a:pt x="398" y="108"/>
                      <a:pt x="551" y="120"/>
                    </a:cubicBezTo>
                    <a:cubicBezTo>
                      <a:pt x="553" y="120"/>
                      <a:pt x="555" y="120"/>
                      <a:pt x="557" y="120"/>
                    </a:cubicBezTo>
                    <a:cubicBezTo>
                      <a:pt x="607" y="120"/>
                      <a:pt x="614" y="42"/>
                      <a:pt x="564" y="29"/>
                    </a:cubicBezTo>
                    <a:cubicBezTo>
                      <a:pt x="457" y="8"/>
                      <a:pt x="348" y="1"/>
                      <a:pt x="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4"/>
              <p:cNvSpPr/>
              <p:nvPr/>
            </p:nvSpPr>
            <p:spPr>
              <a:xfrm>
                <a:off x="8245738" y="2233591"/>
                <a:ext cx="37629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6" extrusionOk="0">
                    <a:moveTo>
                      <a:pt x="60" y="0"/>
                    </a:moveTo>
                    <a:cubicBezTo>
                      <a:pt x="16" y="0"/>
                      <a:pt x="0" y="63"/>
                      <a:pt x="47" y="78"/>
                    </a:cubicBezTo>
                    <a:cubicBezTo>
                      <a:pt x="193" y="117"/>
                      <a:pt x="342" y="159"/>
                      <a:pt x="491" y="185"/>
                    </a:cubicBezTo>
                    <a:cubicBezTo>
                      <a:pt x="493" y="186"/>
                      <a:pt x="495" y="186"/>
                      <a:pt x="497" y="186"/>
                    </a:cubicBezTo>
                    <a:cubicBezTo>
                      <a:pt x="551" y="186"/>
                      <a:pt x="573" y="107"/>
                      <a:pt x="517" y="91"/>
                    </a:cubicBezTo>
                    <a:cubicBezTo>
                      <a:pt x="371" y="53"/>
                      <a:pt x="215" y="30"/>
                      <a:pt x="66" y="1"/>
                    </a:cubicBezTo>
                    <a:cubicBezTo>
                      <a:pt x="64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4"/>
              <p:cNvSpPr/>
              <p:nvPr/>
            </p:nvSpPr>
            <p:spPr>
              <a:xfrm>
                <a:off x="8302409" y="2246593"/>
                <a:ext cx="29814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03" extrusionOk="0">
                    <a:moveTo>
                      <a:pt x="56" y="0"/>
                    </a:moveTo>
                    <a:cubicBezTo>
                      <a:pt x="0" y="0"/>
                      <a:pt x="2" y="88"/>
                      <a:pt x="62" y="98"/>
                    </a:cubicBezTo>
                    <a:cubicBezTo>
                      <a:pt x="165" y="104"/>
                      <a:pt x="256" y="140"/>
                      <a:pt x="344" y="195"/>
                    </a:cubicBezTo>
                    <a:cubicBezTo>
                      <a:pt x="354" y="200"/>
                      <a:pt x="363" y="203"/>
                      <a:pt x="373" y="203"/>
                    </a:cubicBezTo>
                    <a:cubicBezTo>
                      <a:pt x="423" y="203"/>
                      <a:pt x="454" y="131"/>
                      <a:pt x="402" y="101"/>
                    </a:cubicBezTo>
                    <a:cubicBezTo>
                      <a:pt x="301" y="36"/>
                      <a:pt x="182" y="7"/>
                      <a:pt x="62" y="0"/>
                    </a:cubicBezTo>
                    <a:cubicBezTo>
                      <a:pt x="60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4"/>
              <p:cNvSpPr/>
              <p:nvPr/>
            </p:nvSpPr>
            <p:spPr>
              <a:xfrm>
                <a:off x="8339774" y="2264455"/>
                <a:ext cx="32966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28" extrusionOk="0">
                    <a:moveTo>
                      <a:pt x="55" y="0"/>
                    </a:moveTo>
                    <a:cubicBezTo>
                      <a:pt x="11" y="0"/>
                      <a:pt x="1" y="74"/>
                      <a:pt x="47" y="91"/>
                    </a:cubicBezTo>
                    <a:cubicBezTo>
                      <a:pt x="179" y="143"/>
                      <a:pt x="273" y="221"/>
                      <a:pt x="380" y="311"/>
                    </a:cubicBezTo>
                    <a:cubicBezTo>
                      <a:pt x="392" y="323"/>
                      <a:pt x="405" y="327"/>
                      <a:pt x="418" y="327"/>
                    </a:cubicBezTo>
                    <a:cubicBezTo>
                      <a:pt x="462" y="327"/>
                      <a:pt x="501" y="273"/>
                      <a:pt x="461" y="230"/>
                    </a:cubicBezTo>
                    <a:cubicBezTo>
                      <a:pt x="358" y="124"/>
                      <a:pt x="209" y="49"/>
                      <a:pt x="73" y="4"/>
                    </a:cubicBezTo>
                    <a:cubicBezTo>
                      <a:pt x="66" y="1"/>
                      <a:pt x="60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24"/>
            <p:cNvGrpSpPr/>
            <p:nvPr/>
          </p:nvGrpSpPr>
          <p:grpSpPr>
            <a:xfrm rot="1205843">
              <a:off x="8579881" y="4109791"/>
              <a:ext cx="1187466" cy="742912"/>
              <a:chOff x="6880435" y="4156402"/>
              <a:chExt cx="650771" cy="407141"/>
            </a:xfrm>
          </p:grpSpPr>
          <p:sp>
            <p:nvSpPr>
              <p:cNvPr id="2731" name="Google Shape;2731;p24"/>
              <p:cNvSpPr/>
              <p:nvPr/>
            </p:nvSpPr>
            <p:spPr>
              <a:xfrm>
                <a:off x="6911496" y="4201712"/>
                <a:ext cx="562464" cy="308649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4700" extrusionOk="0">
                    <a:moveTo>
                      <a:pt x="542" y="443"/>
                    </a:moveTo>
                    <a:lnTo>
                      <a:pt x="542" y="443"/>
                    </a:lnTo>
                    <a:cubicBezTo>
                      <a:pt x="1919" y="1751"/>
                      <a:pt x="3564" y="2821"/>
                      <a:pt x="5288" y="3682"/>
                    </a:cubicBezTo>
                    <a:lnTo>
                      <a:pt x="5275" y="3695"/>
                    </a:lnTo>
                    <a:cubicBezTo>
                      <a:pt x="5161" y="3903"/>
                      <a:pt x="5132" y="4233"/>
                      <a:pt x="5288" y="4431"/>
                    </a:cubicBezTo>
                    <a:cubicBezTo>
                      <a:pt x="4353" y="4399"/>
                      <a:pt x="3418" y="4377"/>
                      <a:pt x="2483" y="4377"/>
                    </a:cubicBezTo>
                    <a:cubicBezTo>
                      <a:pt x="1880" y="4377"/>
                      <a:pt x="1277" y="4386"/>
                      <a:pt x="675" y="4408"/>
                    </a:cubicBezTo>
                    <a:cubicBezTo>
                      <a:pt x="668" y="4022"/>
                      <a:pt x="662" y="3634"/>
                      <a:pt x="655" y="3245"/>
                    </a:cubicBezTo>
                    <a:lnTo>
                      <a:pt x="655" y="3245"/>
                    </a:lnTo>
                    <a:cubicBezTo>
                      <a:pt x="1157" y="3417"/>
                      <a:pt x="1692" y="3669"/>
                      <a:pt x="1721" y="4278"/>
                    </a:cubicBezTo>
                    <a:cubicBezTo>
                      <a:pt x="1723" y="4319"/>
                      <a:pt x="1755" y="4339"/>
                      <a:pt x="1786" y="4339"/>
                    </a:cubicBezTo>
                    <a:cubicBezTo>
                      <a:pt x="1817" y="4339"/>
                      <a:pt x="1846" y="4319"/>
                      <a:pt x="1841" y="4278"/>
                    </a:cubicBezTo>
                    <a:cubicBezTo>
                      <a:pt x="1808" y="3669"/>
                      <a:pt x="1222" y="3255"/>
                      <a:pt x="649" y="3167"/>
                    </a:cubicBezTo>
                    <a:cubicBezTo>
                      <a:pt x="629" y="2260"/>
                      <a:pt x="600" y="1350"/>
                      <a:pt x="542" y="443"/>
                    </a:cubicBezTo>
                    <a:close/>
                    <a:moveTo>
                      <a:pt x="5375" y="3728"/>
                    </a:moveTo>
                    <a:cubicBezTo>
                      <a:pt x="5945" y="4006"/>
                      <a:pt x="6522" y="4265"/>
                      <a:pt x="7102" y="4505"/>
                    </a:cubicBezTo>
                    <a:cubicBezTo>
                      <a:pt x="6525" y="4476"/>
                      <a:pt x="5949" y="4453"/>
                      <a:pt x="5366" y="4431"/>
                    </a:cubicBezTo>
                    <a:cubicBezTo>
                      <a:pt x="5336" y="4314"/>
                      <a:pt x="5294" y="4204"/>
                      <a:pt x="5294" y="4084"/>
                    </a:cubicBezTo>
                    <a:cubicBezTo>
                      <a:pt x="5294" y="3958"/>
                      <a:pt x="5333" y="3847"/>
                      <a:pt x="5375" y="3734"/>
                    </a:cubicBezTo>
                    <a:lnTo>
                      <a:pt x="5375" y="3728"/>
                    </a:lnTo>
                    <a:close/>
                    <a:moveTo>
                      <a:pt x="478" y="1"/>
                    </a:moveTo>
                    <a:cubicBezTo>
                      <a:pt x="463" y="1"/>
                      <a:pt x="449" y="11"/>
                      <a:pt x="448" y="31"/>
                    </a:cubicBezTo>
                    <a:cubicBezTo>
                      <a:pt x="412" y="1483"/>
                      <a:pt x="480" y="2953"/>
                      <a:pt x="539" y="4408"/>
                    </a:cubicBezTo>
                    <a:cubicBezTo>
                      <a:pt x="377" y="4411"/>
                      <a:pt x="218" y="4421"/>
                      <a:pt x="56" y="4427"/>
                    </a:cubicBezTo>
                    <a:cubicBezTo>
                      <a:pt x="1" y="4431"/>
                      <a:pt x="1" y="4508"/>
                      <a:pt x="56" y="4508"/>
                    </a:cubicBezTo>
                    <a:lnTo>
                      <a:pt x="542" y="4521"/>
                    </a:lnTo>
                    <a:cubicBezTo>
                      <a:pt x="542" y="4550"/>
                      <a:pt x="545" y="4583"/>
                      <a:pt x="545" y="4609"/>
                    </a:cubicBezTo>
                    <a:cubicBezTo>
                      <a:pt x="547" y="4652"/>
                      <a:pt x="580" y="4674"/>
                      <a:pt x="612" y="4674"/>
                    </a:cubicBezTo>
                    <a:cubicBezTo>
                      <a:pt x="645" y="4674"/>
                      <a:pt x="676" y="4652"/>
                      <a:pt x="675" y="4609"/>
                    </a:cubicBezTo>
                    <a:lnTo>
                      <a:pt x="675" y="4525"/>
                    </a:lnTo>
                    <a:cubicBezTo>
                      <a:pt x="3273" y="4586"/>
                      <a:pt x="5871" y="4573"/>
                      <a:pt x="8466" y="4699"/>
                    </a:cubicBezTo>
                    <a:cubicBezTo>
                      <a:pt x="8468" y="4700"/>
                      <a:pt x="8470" y="4700"/>
                      <a:pt x="8472" y="4700"/>
                    </a:cubicBezTo>
                    <a:cubicBezTo>
                      <a:pt x="8536" y="4700"/>
                      <a:pt x="8564" y="4605"/>
                      <a:pt x="8501" y="4576"/>
                    </a:cubicBezTo>
                    <a:cubicBezTo>
                      <a:pt x="8446" y="4554"/>
                      <a:pt x="8395" y="4528"/>
                      <a:pt x="8333" y="4505"/>
                    </a:cubicBezTo>
                    <a:cubicBezTo>
                      <a:pt x="8325" y="4502"/>
                      <a:pt x="8318" y="4501"/>
                      <a:pt x="8311" y="4501"/>
                    </a:cubicBezTo>
                    <a:cubicBezTo>
                      <a:pt x="8280" y="4501"/>
                      <a:pt x="8258" y="4528"/>
                      <a:pt x="8255" y="4557"/>
                    </a:cubicBezTo>
                    <a:cubicBezTo>
                      <a:pt x="7947" y="4541"/>
                      <a:pt x="7640" y="4528"/>
                      <a:pt x="7335" y="4512"/>
                    </a:cubicBezTo>
                    <a:cubicBezTo>
                      <a:pt x="7338" y="4486"/>
                      <a:pt x="7329" y="4453"/>
                      <a:pt x="7290" y="4434"/>
                    </a:cubicBezTo>
                    <a:cubicBezTo>
                      <a:pt x="6065" y="3945"/>
                      <a:pt x="4883" y="3355"/>
                      <a:pt x="3755" y="2665"/>
                    </a:cubicBezTo>
                    <a:cubicBezTo>
                      <a:pt x="2622" y="1975"/>
                      <a:pt x="1585" y="1172"/>
                      <a:pt x="542" y="355"/>
                    </a:cubicBezTo>
                    <a:cubicBezTo>
                      <a:pt x="539" y="355"/>
                      <a:pt x="539" y="349"/>
                      <a:pt x="532" y="349"/>
                    </a:cubicBezTo>
                    <a:cubicBezTo>
                      <a:pt x="526" y="245"/>
                      <a:pt x="516" y="135"/>
                      <a:pt x="509" y="31"/>
                    </a:cubicBezTo>
                    <a:cubicBezTo>
                      <a:pt x="508" y="11"/>
                      <a:pt x="493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4"/>
              <p:cNvSpPr/>
              <p:nvPr/>
            </p:nvSpPr>
            <p:spPr>
              <a:xfrm>
                <a:off x="6880435" y="4510481"/>
                <a:ext cx="36644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808" extrusionOk="0">
                    <a:moveTo>
                      <a:pt x="283" y="292"/>
                    </a:moveTo>
                    <a:cubicBezTo>
                      <a:pt x="289" y="325"/>
                      <a:pt x="299" y="354"/>
                      <a:pt x="309" y="386"/>
                    </a:cubicBezTo>
                    <a:cubicBezTo>
                      <a:pt x="292" y="386"/>
                      <a:pt x="276" y="389"/>
                      <a:pt x="260" y="393"/>
                    </a:cubicBezTo>
                    <a:cubicBezTo>
                      <a:pt x="270" y="360"/>
                      <a:pt x="276" y="325"/>
                      <a:pt x="283" y="292"/>
                    </a:cubicBezTo>
                    <a:close/>
                    <a:moveTo>
                      <a:pt x="262" y="1"/>
                    </a:moveTo>
                    <a:cubicBezTo>
                      <a:pt x="239" y="1"/>
                      <a:pt x="217" y="12"/>
                      <a:pt x="211" y="40"/>
                    </a:cubicBezTo>
                    <a:cubicBezTo>
                      <a:pt x="192" y="163"/>
                      <a:pt x="173" y="283"/>
                      <a:pt x="147" y="406"/>
                    </a:cubicBezTo>
                    <a:cubicBezTo>
                      <a:pt x="114" y="409"/>
                      <a:pt x="88" y="412"/>
                      <a:pt x="56" y="419"/>
                    </a:cubicBezTo>
                    <a:cubicBezTo>
                      <a:pt x="17" y="422"/>
                      <a:pt x="1" y="480"/>
                      <a:pt x="46" y="487"/>
                    </a:cubicBezTo>
                    <a:cubicBezTo>
                      <a:pt x="75" y="490"/>
                      <a:pt x="104" y="493"/>
                      <a:pt x="137" y="493"/>
                    </a:cubicBezTo>
                    <a:cubicBezTo>
                      <a:pt x="121" y="584"/>
                      <a:pt x="104" y="668"/>
                      <a:pt x="92" y="759"/>
                    </a:cubicBezTo>
                    <a:cubicBezTo>
                      <a:pt x="86" y="788"/>
                      <a:pt x="110" y="808"/>
                      <a:pt x="134" y="808"/>
                    </a:cubicBezTo>
                    <a:cubicBezTo>
                      <a:pt x="149" y="808"/>
                      <a:pt x="164" y="799"/>
                      <a:pt x="169" y="778"/>
                    </a:cubicBezTo>
                    <a:cubicBezTo>
                      <a:pt x="192" y="684"/>
                      <a:pt x="211" y="587"/>
                      <a:pt x="234" y="493"/>
                    </a:cubicBezTo>
                    <a:cubicBezTo>
                      <a:pt x="266" y="493"/>
                      <a:pt x="302" y="490"/>
                      <a:pt x="334" y="487"/>
                    </a:cubicBezTo>
                    <a:cubicBezTo>
                      <a:pt x="354" y="551"/>
                      <a:pt x="380" y="619"/>
                      <a:pt x="412" y="681"/>
                    </a:cubicBezTo>
                    <a:cubicBezTo>
                      <a:pt x="421" y="702"/>
                      <a:pt x="437" y="710"/>
                      <a:pt x="453" y="710"/>
                    </a:cubicBezTo>
                    <a:cubicBezTo>
                      <a:pt x="486" y="710"/>
                      <a:pt x="521" y="677"/>
                      <a:pt x="513" y="636"/>
                    </a:cubicBezTo>
                    <a:cubicBezTo>
                      <a:pt x="500" y="577"/>
                      <a:pt x="487" y="519"/>
                      <a:pt x="467" y="457"/>
                    </a:cubicBezTo>
                    <a:cubicBezTo>
                      <a:pt x="477" y="454"/>
                      <a:pt x="484" y="454"/>
                      <a:pt x="496" y="451"/>
                    </a:cubicBezTo>
                    <a:cubicBezTo>
                      <a:pt x="557" y="436"/>
                      <a:pt x="538" y="353"/>
                      <a:pt x="483" y="353"/>
                    </a:cubicBezTo>
                    <a:cubicBezTo>
                      <a:pt x="479" y="353"/>
                      <a:pt x="475" y="353"/>
                      <a:pt x="471" y="354"/>
                    </a:cubicBezTo>
                    <a:cubicBezTo>
                      <a:pt x="461" y="357"/>
                      <a:pt x="451" y="357"/>
                      <a:pt x="438" y="360"/>
                    </a:cubicBezTo>
                    <a:cubicBezTo>
                      <a:pt x="403" y="253"/>
                      <a:pt x="364" y="146"/>
                      <a:pt x="325" y="40"/>
                    </a:cubicBezTo>
                    <a:cubicBezTo>
                      <a:pt x="316" y="15"/>
                      <a:pt x="288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4"/>
              <p:cNvSpPr/>
              <p:nvPr/>
            </p:nvSpPr>
            <p:spPr>
              <a:xfrm>
                <a:off x="6915108" y="4156402"/>
                <a:ext cx="36250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9" extrusionOk="0">
                    <a:moveTo>
                      <a:pt x="384" y="1"/>
                    </a:moveTo>
                    <a:cubicBezTo>
                      <a:pt x="216" y="1"/>
                      <a:pt x="42" y="75"/>
                      <a:pt x="14" y="258"/>
                    </a:cubicBezTo>
                    <a:cubicBezTo>
                      <a:pt x="1" y="349"/>
                      <a:pt x="33" y="433"/>
                      <a:pt x="114" y="478"/>
                    </a:cubicBezTo>
                    <a:cubicBezTo>
                      <a:pt x="202" y="530"/>
                      <a:pt x="322" y="517"/>
                      <a:pt x="419" y="537"/>
                    </a:cubicBezTo>
                    <a:cubicBezTo>
                      <a:pt x="424" y="538"/>
                      <a:pt x="429" y="538"/>
                      <a:pt x="433" y="538"/>
                    </a:cubicBezTo>
                    <a:cubicBezTo>
                      <a:pt x="490" y="538"/>
                      <a:pt x="527" y="454"/>
                      <a:pt x="467" y="430"/>
                    </a:cubicBezTo>
                    <a:cubicBezTo>
                      <a:pt x="377" y="388"/>
                      <a:pt x="130" y="430"/>
                      <a:pt x="134" y="287"/>
                    </a:cubicBezTo>
                    <a:cubicBezTo>
                      <a:pt x="137" y="96"/>
                      <a:pt x="390" y="115"/>
                      <a:pt x="516" y="96"/>
                    </a:cubicBezTo>
                    <a:cubicBezTo>
                      <a:pt x="552" y="90"/>
                      <a:pt x="552" y="25"/>
                      <a:pt x="509" y="15"/>
                    </a:cubicBezTo>
                    <a:cubicBezTo>
                      <a:pt x="470" y="6"/>
                      <a:pt x="427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4"/>
              <p:cNvSpPr/>
              <p:nvPr/>
            </p:nvSpPr>
            <p:spPr>
              <a:xfrm>
                <a:off x="7482282" y="4492817"/>
                <a:ext cx="48924" cy="5293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806" extrusionOk="0">
                    <a:moveTo>
                      <a:pt x="244" y="163"/>
                    </a:moveTo>
                    <a:cubicBezTo>
                      <a:pt x="334" y="169"/>
                      <a:pt x="344" y="202"/>
                      <a:pt x="279" y="266"/>
                    </a:cubicBezTo>
                    <a:cubicBezTo>
                      <a:pt x="260" y="286"/>
                      <a:pt x="237" y="302"/>
                      <a:pt x="211" y="318"/>
                    </a:cubicBezTo>
                    <a:cubicBezTo>
                      <a:pt x="211" y="279"/>
                      <a:pt x="214" y="176"/>
                      <a:pt x="244" y="163"/>
                    </a:cubicBezTo>
                    <a:close/>
                    <a:moveTo>
                      <a:pt x="208" y="435"/>
                    </a:moveTo>
                    <a:cubicBezTo>
                      <a:pt x="214" y="438"/>
                      <a:pt x="227" y="445"/>
                      <a:pt x="240" y="445"/>
                    </a:cubicBezTo>
                    <a:cubicBezTo>
                      <a:pt x="263" y="443"/>
                      <a:pt x="293" y="441"/>
                      <a:pt x="325" y="441"/>
                    </a:cubicBezTo>
                    <a:cubicBezTo>
                      <a:pt x="429" y="441"/>
                      <a:pt x="557" y="459"/>
                      <a:pt x="564" y="558"/>
                    </a:cubicBezTo>
                    <a:cubicBezTo>
                      <a:pt x="564" y="623"/>
                      <a:pt x="555" y="613"/>
                      <a:pt x="503" y="629"/>
                    </a:cubicBezTo>
                    <a:cubicBezTo>
                      <a:pt x="470" y="642"/>
                      <a:pt x="435" y="645"/>
                      <a:pt x="402" y="655"/>
                    </a:cubicBezTo>
                    <a:cubicBezTo>
                      <a:pt x="362" y="663"/>
                      <a:pt x="324" y="666"/>
                      <a:pt x="285" y="666"/>
                    </a:cubicBezTo>
                    <a:cubicBezTo>
                      <a:pt x="258" y="666"/>
                      <a:pt x="232" y="664"/>
                      <a:pt x="205" y="662"/>
                    </a:cubicBezTo>
                    <a:cubicBezTo>
                      <a:pt x="205" y="584"/>
                      <a:pt x="205" y="513"/>
                      <a:pt x="208" y="435"/>
                    </a:cubicBezTo>
                    <a:close/>
                    <a:moveTo>
                      <a:pt x="278" y="1"/>
                    </a:moveTo>
                    <a:cubicBezTo>
                      <a:pt x="276" y="1"/>
                      <a:pt x="274" y="1"/>
                      <a:pt x="273" y="1"/>
                    </a:cubicBezTo>
                    <a:cubicBezTo>
                      <a:pt x="1" y="11"/>
                      <a:pt x="69" y="561"/>
                      <a:pt x="82" y="714"/>
                    </a:cubicBezTo>
                    <a:cubicBezTo>
                      <a:pt x="85" y="739"/>
                      <a:pt x="98" y="756"/>
                      <a:pt x="117" y="762"/>
                    </a:cubicBezTo>
                    <a:cubicBezTo>
                      <a:pt x="127" y="775"/>
                      <a:pt x="137" y="788"/>
                      <a:pt x="159" y="791"/>
                    </a:cubicBezTo>
                    <a:cubicBezTo>
                      <a:pt x="182" y="794"/>
                      <a:pt x="208" y="801"/>
                      <a:pt x="237" y="804"/>
                    </a:cubicBezTo>
                    <a:cubicBezTo>
                      <a:pt x="241" y="805"/>
                      <a:pt x="245" y="805"/>
                      <a:pt x="248" y="805"/>
                    </a:cubicBezTo>
                    <a:cubicBezTo>
                      <a:pt x="258" y="805"/>
                      <a:pt x="266" y="802"/>
                      <a:pt x="276" y="794"/>
                    </a:cubicBezTo>
                    <a:cubicBezTo>
                      <a:pt x="282" y="795"/>
                      <a:pt x="289" y="795"/>
                      <a:pt x="296" y="795"/>
                    </a:cubicBezTo>
                    <a:cubicBezTo>
                      <a:pt x="483" y="795"/>
                      <a:pt x="745" y="749"/>
                      <a:pt x="723" y="558"/>
                    </a:cubicBezTo>
                    <a:cubicBezTo>
                      <a:pt x="700" y="396"/>
                      <a:pt x="551" y="338"/>
                      <a:pt x="402" y="322"/>
                    </a:cubicBezTo>
                    <a:cubicBezTo>
                      <a:pt x="431" y="283"/>
                      <a:pt x="451" y="234"/>
                      <a:pt x="444" y="176"/>
                    </a:cubicBezTo>
                    <a:cubicBezTo>
                      <a:pt x="438" y="90"/>
                      <a:pt x="372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5" name="Google Shape;2735;p24"/>
            <p:cNvSpPr/>
            <p:nvPr/>
          </p:nvSpPr>
          <p:spPr>
            <a:xfrm rot="1928001">
              <a:off x="-208619" y="2100506"/>
              <a:ext cx="766803" cy="785631"/>
            </a:xfrm>
            <a:custGeom>
              <a:avLst/>
              <a:gdLst/>
              <a:ahLst/>
              <a:cxnLst/>
              <a:rect l="l" t="t" r="r" b="b"/>
              <a:pathLst>
                <a:path w="6399" h="6556" extrusionOk="0">
                  <a:moveTo>
                    <a:pt x="4209" y="1"/>
                  </a:moveTo>
                  <a:cubicBezTo>
                    <a:pt x="4183" y="1"/>
                    <a:pt x="4161" y="15"/>
                    <a:pt x="4157" y="50"/>
                  </a:cubicBezTo>
                  <a:cubicBezTo>
                    <a:pt x="4034" y="948"/>
                    <a:pt x="3930" y="1851"/>
                    <a:pt x="3787" y="2749"/>
                  </a:cubicBezTo>
                  <a:cubicBezTo>
                    <a:pt x="3726" y="3134"/>
                    <a:pt x="3655" y="3523"/>
                    <a:pt x="3528" y="3892"/>
                  </a:cubicBezTo>
                  <a:cubicBezTo>
                    <a:pt x="3428" y="4194"/>
                    <a:pt x="3140" y="4929"/>
                    <a:pt x="2735" y="5071"/>
                  </a:cubicBezTo>
                  <a:cubicBezTo>
                    <a:pt x="2783" y="3656"/>
                    <a:pt x="2913" y="2243"/>
                    <a:pt x="2816" y="831"/>
                  </a:cubicBezTo>
                  <a:lnTo>
                    <a:pt x="2816" y="831"/>
                  </a:lnTo>
                  <a:cubicBezTo>
                    <a:pt x="2845" y="883"/>
                    <a:pt x="2867" y="935"/>
                    <a:pt x="2890" y="993"/>
                  </a:cubicBezTo>
                  <a:cubicBezTo>
                    <a:pt x="2900" y="1024"/>
                    <a:pt x="2927" y="1037"/>
                    <a:pt x="2953" y="1037"/>
                  </a:cubicBezTo>
                  <a:cubicBezTo>
                    <a:pt x="2993" y="1037"/>
                    <a:pt x="3033" y="1006"/>
                    <a:pt x="3013" y="957"/>
                  </a:cubicBezTo>
                  <a:cubicBezTo>
                    <a:pt x="2961" y="815"/>
                    <a:pt x="2893" y="698"/>
                    <a:pt x="2799" y="575"/>
                  </a:cubicBezTo>
                  <a:cubicBezTo>
                    <a:pt x="2797" y="540"/>
                    <a:pt x="2761" y="510"/>
                    <a:pt x="2726" y="510"/>
                  </a:cubicBezTo>
                  <a:cubicBezTo>
                    <a:pt x="2707" y="510"/>
                    <a:pt x="2688" y="519"/>
                    <a:pt x="2676" y="543"/>
                  </a:cubicBezTo>
                  <a:cubicBezTo>
                    <a:pt x="2589" y="724"/>
                    <a:pt x="2498" y="909"/>
                    <a:pt x="2414" y="1090"/>
                  </a:cubicBezTo>
                  <a:cubicBezTo>
                    <a:pt x="2390" y="1143"/>
                    <a:pt x="2433" y="1190"/>
                    <a:pt x="2475" y="1190"/>
                  </a:cubicBezTo>
                  <a:cubicBezTo>
                    <a:pt x="2495" y="1190"/>
                    <a:pt x="2515" y="1180"/>
                    <a:pt x="2527" y="1155"/>
                  </a:cubicBezTo>
                  <a:cubicBezTo>
                    <a:pt x="2579" y="1058"/>
                    <a:pt x="2637" y="960"/>
                    <a:pt x="2689" y="863"/>
                  </a:cubicBezTo>
                  <a:lnTo>
                    <a:pt x="2689" y="863"/>
                  </a:lnTo>
                  <a:cubicBezTo>
                    <a:pt x="2773" y="2269"/>
                    <a:pt x="2586" y="3682"/>
                    <a:pt x="2579" y="5091"/>
                  </a:cubicBezTo>
                  <a:cubicBezTo>
                    <a:pt x="2524" y="5088"/>
                    <a:pt x="2472" y="5075"/>
                    <a:pt x="2411" y="5046"/>
                  </a:cubicBezTo>
                  <a:cubicBezTo>
                    <a:pt x="2229" y="4958"/>
                    <a:pt x="2090" y="4650"/>
                    <a:pt x="1993" y="4479"/>
                  </a:cubicBezTo>
                  <a:cubicBezTo>
                    <a:pt x="1889" y="4297"/>
                    <a:pt x="1795" y="4109"/>
                    <a:pt x="1704" y="3921"/>
                  </a:cubicBezTo>
                  <a:cubicBezTo>
                    <a:pt x="1523" y="3526"/>
                    <a:pt x="1374" y="3118"/>
                    <a:pt x="1261" y="2700"/>
                  </a:cubicBezTo>
                  <a:cubicBezTo>
                    <a:pt x="1031" y="1855"/>
                    <a:pt x="950" y="980"/>
                    <a:pt x="995" y="105"/>
                  </a:cubicBezTo>
                  <a:cubicBezTo>
                    <a:pt x="997" y="86"/>
                    <a:pt x="981" y="76"/>
                    <a:pt x="965" y="76"/>
                  </a:cubicBezTo>
                  <a:cubicBezTo>
                    <a:pt x="949" y="76"/>
                    <a:pt x="932" y="86"/>
                    <a:pt x="930" y="105"/>
                  </a:cubicBezTo>
                  <a:cubicBezTo>
                    <a:pt x="833" y="1103"/>
                    <a:pt x="946" y="2107"/>
                    <a:pt x="1244" y="3063"/>
                  </a:cubicBezTo>
                  <a:cubicBezTo>
                    <a:pt x="1390" y="3523"/>
                    <a:pt x="1578" y="3970"/>
                    <a:pt x="1808" y="4394"/>
                  </a:cubicBezTo>
                  <a:cubicBezTo>
                    <a:pt x="1921" y="4605"/>
                    <a:pt x="2067" y="4942"/>
                    <a:pt x="2291" y="5114"/>
                  </a:cubicBezTo>
                  <a:cubicBezTo>
                    <a:pt x="1546" y="5084"/>
                    <a:pt x="794" y="5052"/>
                    <a:pt x="49" y="5016"/>
                  </a:cubicBezTo>
                  <a:cubicBezTo>
                    <a:pt x="48" y="5016"/>
                    <a:pt x="47" y="5016"/>
                    <a:pt x="46" y="5016"/>
                  </a:cubicBezTo>
                  <a:cubicBezTo>
                    <a:pt x="0" y="5016"/>
                    <a:pt x="1" y="5091"/>
                    <a:pt x="49" y="5094"/>
                  </a:cubicBezTo>
                  <a:cubicBezTo>
                    <a:pt x="891" y="5175"/>
                    <a:pt x="1740" y="5227"/>
                    <a:pt x="2586" y="5269"/>
                  </a:cubicBezTo>
                  <a:cubicBezTo>
                    <a:pt x="2589" y="5690"/>
                    <a:pt x="2608" y="6108"/>
                    <a:pt x="2663" y="6523"/>
                  </a:cubicBezTo>
                  <a:cubicBezTo>
                    <a:pt x="2665" y="6544"/>
                    <a:pt x="2683" y="6556"/>
                    <a:pt x="2699" y="6556"/>
                  </a:cubicBezTo>
                  <a:cubicBezTo>
                    <a:pt x="2715" y="6556"/>
                    <a:pt x="2730" y="6545"/>
                    <a:pt x="2728" y="6523"/>
                  </a:cubicBezTo>
                  <a:cubicBezTo>
                    <a:pt x="2715" y="6108"/>
                    <a:pt x="2718" y="5690"/>
                    <a:pt x="2731" y="5272"/>
                  </a:cubicBezTo>
                  <a:cubicBezTo>
                    <a:pt x="3836" y="5321"/>
                    <a:pt x="4941" y="5337"/>
                    <a:pt x="6049" y="5347"/>
                  </a:cubicBezTo>
                  <a:cubicBezTo>
                    <a:pt x="6026" y="5363"/>
                    <a:pt x="6007" y="5373"/>
                    <a:pt x="5987" y="5389"/>
                  </a:cubicBezTo>
                  <a:cubicBezTo>
                    <a:pt x="5880" y="5450"/>
                    <a:pt x="5777" y="5515"/>
                    <a:pt x="5666" y="5577"/>
                  </a:cubicBezTo>
                  <a:cubicBezTo>
                    <a:pt x="5605" y="5616"/>
                    <a:pt x="5644" y="5698"/>
                    <a:pt x="5704" y="5698"/>
                  </a:cubicBezTo>
                  <a:cubicBezTo>
                    <a:pt x="5713" y="5698"/>
                    <a:pt x="5724" y="5695"/>
                    <a:pt x="5734" y="5690"/>
                  </a:cubicBezTo>
                  <a:cubicBezTo>
                    <a:pt x="5854" y="5632"/>
                    <a:pt x="5961" y="5567"/>
                    <a:pt x="6068" y="5496"/>
                  </a:cubicBezTo>
                  <a:lnTo>
                    <a:pt x="6334" y="5337"/>
                  </a:lnTo>
                  <a:cubicBezTo>
                    <a:pt x="6373" y="5318"/>
                    <a:pt x="6376" y="5272"/>
                    <a:pt x="6356" y="5243"/>
                  </a:cubicBezTo>
                  <a:lnTo>
                    <a:pt x="6373" y="5227"/>
                  </a:lnTo>
                  <a:cubicBezTo>
                    <a:pt x="6399" y="5191"/>
                    <a:pt x="6399" y="5139"/>
                    <a:pt x="6360" y="5120"/>
                  </a:cubicBezTo>
                  <a:cubicBezTo>
                    <a:pt x="6204" y="5042"/>
                    <a:pt x="6052" y="4987"/>
                    <a:pt x="5880" y="4958"/>
                  </a:cubicBezTo>
                  <a:cubicBezTo>
                    <a:pt x="5875" y="4957"/>
                    <a:pt x="5871" y="4957"/>
                    <a:pt x="5866" y="4957"/>
                  </a:cubicBezTo>
                  <a:cubicBezTo>
                    <a:pt x="5793" y="4957"/>
                    <a:pt x="5768" y="5072"/>
                    <a:pt x="5845" y="5088"/>
                  </a:cubicBezTo>
                  <a:cubicBezTo>
                    <a:pt x="5974" y="5110"/>
                    <a:pt x="6091" y="5149"/>
                    <a:pt x="6214" y="5201"/>
                  </a:cubicBezTo>
                  <a:lnTo>
                    <a:pt x="6201" y="5214"/>
                  </a:lnTo>
                  <a:cubicBezTo>
                    <a:pt x="5090" y="5208"/>
                    <a:pt x="3985" y="5175"/>
                    <a:pt x="2880" y="5136"/>
                  </a:cubicBezTo>
                  <a:cubicBezTo>
                    <a:pt x="3039" y="5039"/>
                    <a:pt x="3169" y="4877"/>
                    <a:pt x="3266" y="4735"/>
                  </a:cubicBezTo>
                  <a:cubicBezTo>
                    <a:pt x="3538" y="4333"/>
                    <a:pt x="3700" y="3863"/>
                    <a:pt x="3804" y="3393"/>
                  </a:cubicBezTo>
                  <a:cubicBezTo>
                    <a:pt x="4050" y="2311"/>
                    <a:pt x="4134" y="1184"/>
                    <a:pt x="4286" y="86"/>
                  </a:cubicBezTo>
                  <a:cubicBezTo>
                    <a:pt x="4292" y="35"/>
                    <a:pt x="4247" y="1"/>
                    <a:pt x="4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6" name="Google Shape;273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7" name="Google Shape;2737;p24"/>
          <p:cNvSpPr txBox="1">
            <a:spLocks noGrp="1"/>
          </p:cNvSpPr>
          <p:nvPr>
            <p:ph type="subTitle" idx="1"/>
          </p:nvPr>
        </p:nvSpPr>
        <p:spPr>
          <a:xfrm>
            <a:off x="1633650" y="3029900"/>
            <a:ext cx="587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8" name="Google Shape;2738;p24"/>
          <p:cNvSpPr txBox="1">
            <a:spLocks noGrp="1"/>
          </p:cNvSpPr>
          <p:nvPr>
            <p:ph type="subTitle" idx="2"/>
          </p:nvPr>
        </p:nvSpPr>
        <p:spPr>
          <a:xfrm>
            <a:off x="1633650" y="1531200"/>
            <a:ext cx="587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3"/>
          <p:cNvGrpSpPr/>
          <p:nvPr/>
        </p:nvGrpSpPr>
        <p:grpSpPr>
          <a:xfrm>
            <a:off x="-278132" y="-243845"/>
            <a:ext cx="9727651" cy="5779482"/>
            <a:chOff x="-278132" y="-243845"/>
            <a:chExt cx="9727651" cy="5779482"/>
          </a:xfrm>
        </p:grpSpPr>
        <p:grpSp>
          <p:nvGrpSpPr>
            <p:cNvPr id="256" name="Google Shape;256;p3"/>
            <p:cNvGrpSpPr/>
            <p:nvPr/>
          </p:nvGrpSpPr>
          <p:grpSpPr>
            <a:xfrm rot="-1810199">
              <a:off x="-166182" y="3979047"/>
              <a:ext cx="1251126" cy="782740"/>
              <a:chOff x="6880435" y="4156402"/>
              <a:chExt cx="650771" cy="407141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6911496" y="4201712"/>
                <a:ext cx="562464" cy="308649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4700" extrusionOk="0">
                    <a:moveTo>
                      <a:pt x="542" y="443"/>
                    </a:moveTo>
                    <a:lnTo>
                      <a:pt x="542" y="443"/>
                    </a:lnTo>
                    <a:cubicBezTo>
                      <a:pt x="1919" y="1751"/>
                      <a:pt x="3564" y="2821"/>
                      <a:pt x="5288" y="3682"/>
                    </a:cubicBezTo>
                    <a:lnTo>
                      <a:pt x="5275" y="3695"/>
                    </a:lnTo>
                    <a:cubicBezTo>
                      <a:pt x="5161" y="3903"/>
                      <a:pt x="5132" y="4233"/>
                      <a:pt x="5288" y="4431"/>
                    </a:cubicBezTo>
                    <a:cubicBezTo>
                      <a:pt x="4353" y="4399"/>
                      <a:pt x="3418" y="4377"/>
                      <a:pt x="2483" y="4377"/>
                    </a:cubicBezTo>
                    <a:cubicBezTo>
                      <a:pt x="1880" y="4377"/>
                      <a:pt x="1277" y="4386"/>
                      <a:pt x="675" y="4408"/>
                    </a:cubicBezTo>
                    <a:cubicBezTo>
                      <a:pt x="668" y="4022"/>
                      <a:pt x="662" y="3634"/>
                      <a:pt x="655" y="3245"/>
                    </a:cubicBezTo>
                    <a:lnTo>
                      <a:pt x="655" y="3245"/>
                    </a:lnTo>
                    <a:cubicBezTo>
                      <a:pt x="1157" y="3417"/>
                      <a:pt x="1692" y="3669"/>
                      <a:pt x="1721" y="4278"/>
                    </a:cubicBezTo>
                    <a:cubicBezTo>
                      <a:pt x="1723" y="4319"/>
                      <a:pt x="1755" y="4339"/>
                      <a:pt x="1786" y="4339"/>
                    </a:cubicBezTo>
                    <a:cubicBezTo>
                      <a:pt x="1817" y="4339"/>
                      <a:pt x="1846" y="4319"/>
                      <a:pt x="1841" y="4278"/>
                    </a:cubicBezTo>
                    <a:cubicBezTo>
                      <a:pt x="1808" y="3669"/>
                      <a:pt x="1222" y="3255"/>
                      <a:pt x="649" y="3167"/>
                    </a:cubicBezTo>
                    <a:cubicBezTo>
                      <a:pt x="629" y="2260"/>
                      <a:pt x="600" y="1350"/>
                      <a:pt x="542" y="443"/>
                    </a:cubicBezTo>
                    <a:close/>
                    <a:moveTo>
                      <a:pt x="5375" y="3728"/>
                    </a:moveTo>
                    <a:cubicBezTo>
                      <a:pt x="5945" y="4006"/>
                      <a:pt x="6522" y="4265"/>
                      <a:pt x="7102" y="4505"/>
                    </a:cubicBezTo>
                    <a:cubicBezTo>
                      <a:pt x="6525" y="4476"/>
                      <a:pt x="5949" y="4453"/>
                      <a:pt x="5366" y="4431"/>
                    </a:cubicBezTo>
                    <a:cubicBezTo>
                      <a:pt x="5336" y="4314"/>
                      <a:pt x="5294" y="4204"/>
                      <a:pt x="5294" y="4084"/>
                    </a:cubicBezTo>
                    <a:cubicBezTo>
                      <a:pt x="5294" y="3958"/>
                      <a:pt x="5333" y="3847"/>
                      <a:pt x="5375" y="3734"/>
                    </a:cubicBezTo>
                    <a:lnTo>
                      <a:pt x="5375" y="3728"/>
                    </a:lnTo>
                    <a:close/>
                    <a:moveTo>
                      <a:pt x="478" y="1"/>
                    </a:moveTo>
                    <a:cubicBezTo>
                      <a:pt x="463" y="1"/>
                      <a:pt x="449" y="11"/>
                      <a:pt x="448" y="31"/>
                    </a:cubicBezTo>
                    <a:cubicBezTo>
                      <a:pt x="412" y="1483"/>
                      <a:pt x="480" y="2953"/>
                      <a:pt x="539" y="4408"/>
                    </a:cubicBezTo>
                    <a:cubicBezTo>
                      <a:pt x="377" y="4411"/>
                      <a:pt x="218" y="4421"/>
                      <a:pt x="56" y="4427"/>
                    </a:cubicBezTo>
                    <a:cubicBezTo>
                      <a:pt x="1" y="4431"/>
                      <a:pt x="1" y="4508"/>
                      <a:pt x="56" y="4508"/>
                    </a:cubicBezTo>
                    <a:lnTo>
                      <a:pt x="542" y="4521"/>
                    </a:lnTo>
                    <a:cubicBezTo>
                      <a:pt x="542" y="4550"/>
                      <a:pt x="545" y="4583"/>
                      <a:pt x="545" y="4609"/>
                    </a:cubicBezTo>
                    <a:cubicBezTo>
                      <a:pt x="547" y="4652"/>
                      <a:pt x="580" y="4674"/>
                      <a:pt x="612" y="4674"/>
                    </a:cubicBezTo>
                    <a:cubicBezTo>
                      <a:pt x="645" y="4674"/>
                      <a:pt x="676" y="4652"/>
                      <a:pt x="675" y="4609"/>
                    </a:cubicBezTo>
                    <a:lnTo>
                      <a:pt x="675" y="4525"/>
                    </a:lnTo>
                    <a:cubicBezTo>
                      <a:pt x="3273" y="4586"/>
                      <a:pt x="5871" y="4573"/>
                      <a:pt x="8466" y="4699"/>
                    </a:cubicBezTo>
                    <a:cubicBezTo>
                      <a:pt x="8468" y="4700"/>
                      <a:pt x="8470" y="4700"/>
                      <a:pt x="8472" y="4700"/>
                    </a:cubicBezTo>
                    <a:cubicBezTo>
                      <a:pt x="8536" y="4700"/>
                      <a:pt x="8564" y="4605"/>
                      <a:pt x="8501" y="4576"/>
                    </a:cubicBezTo>
                    <a:cubicBezTo>
                      <a:pt x="8446" y="4554"/>
                      <a:pt x="8395" y="4528"/>
                      <a:pt x="8333" y="4505"/>
                    </a:cubicBezTo>
                    <a:cubicBezTo>
                      <a:pt x="8325" y="4502"/>
                      <a:pt x="8318" y="4501"/>
                      <a:pt x="8311" y="4501"/>
                    </a:cubicBezTo>
                    <a:cubicBezTo>
                      <a:pt x="8280" y="4501"/>
                      <a:pt x="8258" y="4528"/>
                      <a:pt x="8255" y="4557"/>
                    </a:cubicBezTo>
                    <a:cubicBezTo>
                      <a:pt x="7947" y="4541"/>
                      <a:pt x="7640" y="4528"/>
                      <a:pt x="7335" y="4512"/>
                    </a:cubicBezTo>
                    <a:cubicBezTo>
                      <a:pt x="7338" y="4486"/>
                      <a:pt x="7329" y="4453"/>
                      <a:pt x="7290" y="4434"/>
                    </a:cubicBezTo>
                    <a:cubicBezTo>
                      <a:pt x="6065" y="3945"/>
                      <a:pt x="4883" y="3355"/>
                      <a:pt x="3755" y="2665"/>
                    </a:cubicBezTo>
                    <a:cubicBezTo>
                      <a:pt x="2622" y="1975"/>
                      <a:pt x="1585" y="1172"/>
                      <a:pt x="542" y="355"/>
                    </a:cubicBezTo>
                    <a:cubicBezTo>
                      <a:pt x="539" y="355"/>
                      <a:pt x="539" y="349"/>
                      <a:pt x="532" y="349"/>
                    </a:cubicBezTo>
                    <a:cubicBezTo>
                      <a:pt x="526" y="245"/>
                      <a:pt x="516" y="135"/>
                      <a:pt x="509" y="31"/>
                    </a:cubicBezTo>
                    <a:cubicBezTo>
                      <a:pt x="508" y="11"/>
                      <a:pt x="493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880435" y="4510481"/>
                <a:ext cx="36644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808" extrusionOk="0">
                    <a:moveTo>
                      <a:pt x="283" y="292"/>
                    </a:moveTo>
                    <a:cubicBezTo>
                      <a:pt x="289" y="325"/>
                      <a:pt x="299" y="354"/>
                      <a:pt x="309" y="386"/>
                    </a:cubicBezTo>
                    <a:cubicBezTo>
                      <a:pt x="292" y="386"/>
                      <a:pt x="276" y="389"/>
                      <a:pt x="260" y="393"/>
                    </a:cubicBezTo>
                    <a:cubicBezTo>
                      <a:pt x="270" y="360"/>
                      <a:pt x="276" y="325"/>
                      <a:pt x="283" y="292"/>
                    </a:cubicBezTo>
                    <a:close/>
                    <a:moveTo>
                      <a:pt x="262" y="1"/>
                    </a:moveTo>
                    <a:cubicBezTo>
                      <a:pt x="239" y="1"/>
                      <a:pt x="217" y="12"/>
                      <a:pt x="211" y="40"/>
                    </a:cubicBezTo>
                    <a:cubicBezTo>
                      <a:pt x="192" y="163"/>
                      <a:pt x="173" y="283"/>
                      <a:pt x="147" y="406"/>
                    </a:cubicBezTo>
                    <a:cubicBezTo>
                      <a:pt x="114" y="409"/>
                      <a:pt x="88" y="412"/>
                      <a:pt x="56" y="419"/>
                    </a:cubicBezTo>
                    <a:cubicBezTo>
                      <a:pt x="17" y="422"/>
                      <a:pt x="1" y="480"/>
                      <a:pt x="46" y="487"/>
                    </a:cubicBezTo>
                    <a:cubicBezTo>
                      <a:pt x="75" y="490"/>
                      <a:pt x="104" y="493"/>
                      <a:pt x="137" y="493"/>
                    </a:cubicBezTo>
                    <a:cubicBezTo>
                      <a:pt x="121" y="584"/>
                      <a:pt x="104" y="668"/>
                      <a:pt x="92" y="759"/>
                    </a:cubicBezTo>
                    <a:cubicBezTo>
                      <a:pt x="86" y="788"/>
                      <a:pt x="110" y="808"/>
                      <a:pt x="134" y="808"/>
                    </a:cubicBezTo>
                    <a:cubicBezTo>
                      <a:pt x="149" y="808"/>
                      <a:pt x="164" y="799"/>
                      <a:pt x="169" y="778"/>
                    </a:cubicBezTo>
                    <a:cubicBezTo>
                      <a:pt x="192" y="684"/>
                      <a:pt x="211" y="587"/>
                      <a:pt x="234" y="493"/>
                    </a:cubicBezTo>
                    <a:cubicBezTo>
                      <a:pt x="266" y="493"/>
                      <a:pt x="302" y="490"/>
                      <a:pt x="334" y="487"/>
                    </a:cubicBezTo>
                    <a:cubicBezTo>
                      <a:pt x="354" y="551"/>
                      <a:pt x="380" y="619"/>
                      <a:pt x="412" y="681"/>
                    </a:cubicBezTo>
                    <a:cubicBezTo>
                      <a:pt x="421" y="702"/>
                      <a:pt x="437" y="710"/>
                      <a:pt x="453" y="710"/>
                    </a:cubicBezTo>
                    <a:cubicBezTo>
                      <a:pt x="486" y="710"/>
                      <a:pt x="521" y="677"/>
                      <a:pt x="513" y="636"/>
                    </a:cubicBezTo>
                    <a:cubicBezTo>
                      <a:pt x="500" y="577"/>
                      <a:pt x="487" y="519"/>
                      <a:pt x="467" y="457"/>
                    </a:cubicBezTo>
                    <a:cubicBezTo>
                      <a:pt x="477" y="454"/>
                      <a:pt x="484" y="454"/>
                      <a:pt x="496" y="451"/>
                    </a:cubicBezTo>
                    <a:cubicBezTo>
                      <a:pt x="557" y="436"/>
                      <a:pt x="538" y="353"/>
                      <a:pt x="483" y="353"/>
                    </a:cubicBezTo>
                    <a:cubicBezTo>
                      <a:pt x="479" y="353"/>
                      <a:pt x="475" y="353"/>
                      <a:pt x="471" y="354"/>
                    </a:cubicBezTo>
                    <a:cubicBezTo>
                      <a:pt x="461" y="357"/>
                      <a:pt x="451" y="357"/>
                      <a:pt x="438" y="360"/>
                    </a:cubicBezTo>
                    <a:cubicBezTo>
                      <a:pt x="403" y="253"/>
                      <a:pt x="364" y="146"/>
                      <a:pt x="325" y="40"/>
                    </a:cubicBezTo>
                    <a:cubicBezTo>
                      <a:pt x="316" y="15"/>
                      <a:pt x="288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6915108" y="4156402"/>
                <a:ext cx="36250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39" extrusionOk="0">
                    <a:moveTo>
                      <a:pt x="384" y="1"/>
                    </a:moveTo>
                    <a:cubicBezTo>
                      <a:pt x="216" y="1"/>
                      <a:pt x="42" y="75"/>
                      <a:pt x="14" y="258"/>
                    </a:cubicBezTo>
                    <a:cubicBezTo>
                      <a:pt x="1" y="349"/>
                      <a:pt x="33" y="433"/>
                      <a:pt x="114" y="478"/>
                    </a:cubicBezTo>
                    <a:cubicBezTo>
                      <a:pt x="202" y="530"/>
                      <a:pt x="322" y="517"/>
                      <a:pt x="419" y="537"/>
                    </a:cubicBezTo>
                    <a:cubicBezTo>
                      <a:pt x="424" y="538"/>
                      <a:pt x="429" y="538"/>
                      <a:pt x="433" y="538"/>
                    </a:cubicBezTo>
                    <a:cubicBezTo>
                      <a:pt x="490" y="538"/>
                      <a:pt x="527" y="454"/>
                      <a:pt x="467" y="430"/>
                    </a:cubicBezTo>
                    <a:cubicBezTo>
                      <a:pt x="377" y="388"/>
                      <a:pt x="130" y="430"/>
                      <a:pt x="134" y="287"/>
                    </a:cubicBezTo>
                    <a:cubicBezTo>
                      <a:pt x="137" y="96"/>
                      <a:pt x="390" y="115"/>
                      <a:pt x="516" y="96"/>
                    </a:cubicBezTo>
                    <a:cubicBezTo>
                      <a:pt x="552" y="90"/>
                      <a:pt x="552" y="25"/>
                      <a:pt x="509" y="15"/>
                    </a:cubicBezTo>
                    <a:cubicBezTo>
                      <a:pt x="470" y="6"/>
                      <a:pt x="427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7482282" y="4492817"/>
                <a:ext cx="48924" cy="5293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806" extrusionOk="0">
                    <a:moveTo>
                      <a:pt x="244" y="163"/>
                    </a:moveTo>
                    <a:cubicBezTo>
                      <a:pt x="334" y="169"/>
                      <a:pt x="344" y="202"/>
                      <a:pt x="279" y="266"/>
                    </a:cubicBezTo>
                    <a:cubicBezTo>
                      <a:pt x="260" y="286"/>
                      <a:pt x="237" y="302"/>
                      <a:pt x="211" y="318"/>
                    </a:cubicBezTo>
                    <a:cubicBezTo>
                      <a:pt x="211" y="279"/>
                      <a:pt x="214" y="176"/>
                      <a:pt x="244" y="163"/>
                    </a:cubicBezTo>
                    <a:close/>
                    <a:moveTo>
                      <a:pt x="208" y="435"/>
                    </a:moveTo>
                    <a:cubicBezTo>
                      <a:pt x="214" y="438"/>
                      <a:pt x="227" y="445"/>
                      <a:pt x="240" y="445"/>
                    </a:cubicBezTo>
                    <a:cubicBezTo>
                      <a:pt x="263" y="443"/>
                      <a:pt x="293" y="441"/>
                      <a:pt x="325" y="441"/>
                    </a:cubicBezTo>
                    <a:cubicBezTo>
                      <a:pt x="429" y="441"/>
                      <a:pt x="557" y="459"/>
                      <a:pt x="564" y="558"/>
                    </a:cubicBezTo>
                    <a:cubicBezTo>
                      <a:pt x="564" y="623"/>
                      <a:pt x="555" y="613"/>
                      <a:pt x="503" y="629"/>
                    </a:cubicBezTo>
                    <a:cubicBezTo>
                      <a:pt x="470" y="642"/>
                      <a:pt x="435" y="645"/>
                      <a:pt x="402" y="655"/>
                    </a:cubicBezTo>
                    <a:cubicBezTo>
                      <a:pt x="362" y="663"/>
                      <a:pt x="324" y="666"/>
                      <a:pt x="285" y="666"/>
                    </a:cubicBezTo>
                    <a:cubicBezTo>
                      <a:pt x="258" y="666"/>
                      <a:pt x="232" y="664"/>
                      <a:pt x="205" y="662"/>
                    </a:cubicBezTo>
                    <a:cubicBezTo>
                      <a:pt x="205" y="584"/>
                      <a:pt x="205" y="513"/>
                      <a:pt x="208" y="435"/>
                    </a:cubicBezTo>
                    <a:close/>
                    <a:moveTo>
                      <a:pt x="278" y="1"/>
                    </a:moveTo>
                    <a:cubicBezTo>
                      <a:pt x="276" y="1"/>
                      <a:pt x="274" y="1"/>
                      <a:pt x="273" y="1"/>
                    </a:cubicBezTo>
                    <a:cubicBezTo>
                      <a:pt x="1" y="11"/>
                      <a:pt x="69" y="561"/>
                      <a:pt x="82" y="714"/>
                    </a:cubicBezTo>
                    <a:cubicBezTo>
                      <a:pt x="85" y="739"/>
                      <a:pt x="98" y="756"/>
                      <a:pt x="117" y="762"/>
                    </a:cubicBezTo>
                    <a:cubicBezTo>
                      <a:pt x="127" y="775"/>
                      <a:pt x="137" y="788"/>
                      <a:pt x="159" y="791"/>
                    </a:cubicBezTo>
                    <a:cubicBezTo>
                      <a:pt x="182" y="794"/>
                      <a:pt x="208" y="801"/>
                      <a:pt x="237" y="804"/>
                    </a:cubicBezTo>
                    <a:cubicBezTo>
                      <a:pt x="241" y="805"/>
                      <a:pt x="245" y="805"/>
                      <a:pt x="248" y="805"/>
                    </a:cubicBezTo>
                    <a:cubicBezTo>
                      <a:pt x="258" y="805"/>
                      <a:pt x="266" y="802"/>
                      <a:pt x="276" y="794"/>
                    </a:cubicBezTo>
                    <a:cubicBezTo>
                      <a:pt x="282" y="795"/>
                      <a:pt x="289" y="795"/>
                      <a:pt x="296" y="795"/>
                    </a:cubicBezTo>
                    <a:cubicBezTo>
                      <a:pt x="483" y="795"/>
                      <a:pt x="745" y="749"/>
                      <a:pt x="723" y="558"/>
                    </a:cubicBezTo>
                    <a:cubicBezTo>
                      <a:pt x="700" y="396"/>
                      <a:pt x="551" y="338"/>
                      <a:pt x="402" y="322"/>
                    </a:cubicBezTo>
                    <a:cubicBezTo>
                      <a:pt x="431" y="283"/>
                      <a:pt x="451" y="234"/>
                      <a:pt x="444" y="176"/>
                    </a:cubicBezTo>
                    <a:cubicBezTo>
                      <a:pt x="438" y="90"/>
                      <a:pt x="372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3"/>
            <p:cNvGrpSpPr/>
            <p:nvPr/>
          </p:nvGrpSpPr>
          <p:grpSpPr>
            <a:xfrm rot="-2463724">
              <a:off x="2142293" y="384557"/>
              <a:ext cx="787510" cy="743427"/>
              <a:chOff x="3712416" y="2719728"/>
              <a:chExt cx="383381" cy="361907"/>
            </a:xfrm>
          </p:grpSpPr>
          <p:sp>
            <p:nvSpPr>
              <p:cNvPr id="262" name="Google Shape;262;p3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3"/>
            <p:cNvGrpSpPr/>
            <p:nvPr/>
          </p:nvGrpSpPr>
          <p:grpSpPr>
            <a:xfrm rot="3195961">
              <a:off x="1481363" y="4463753"/>
              <a:ext cx="949013" cy="865520"/>
              <a:chOff x="5882939" y="3323344"/>
              <a:chExt cx="444901" cy="405775"/>
            </a:xfrm>
          </p:grpSpPr>
          <p:sp>
            <p:nvSpPr>
              <p:cNvPr id="286" name="Google Shape;286;p3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"/>
            <p:cNvGrpSpPr/>
            <p:nvPr/>
          </p:nvGrpSpPr>
          <p:grpSpPr>
            <a:xfrm rot="9185211">
              <a:off x="79544" y="942875"/>
              <a:ext cx="1081988" cy="684887"/>
              <a:chOff x="4808808" y="1957984"/>
              <a:chExt cx="404920" cy="256310"/>
            </a:xfrm>
          </p:grpSpPr>
          <p:sp>
            <p:nvSpPr>
              <p:cNvPr id="291" name="Google Shape;291;p3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"/>
            <p:cNvGrpSpPr/>
            <p:nvPr/>
          </p:nvGrpSpPr>
          <p:grpSpPr>
            <a:xfrm rot="1830349">
              <a:off x="549304" y="2978000"/>
              <a:ext cx="1071906" cy="771565"/>
              <a:chOff x="5859955" y="1906764"/>
              <a:chExt cx="497056" cy="357770"/>
            </a:xfrm>
          </p:grpSpPr>
          <p:sp>
            <p:nvSpPr>
              <p:cNvPr id="294" name="Google Shape;294;p3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3"/>
            <p:cNvGrpSpPr/>
            <p:nvPr/>
          </p:nvGrpSpPr>
          <p:grpSpPr>
            <a:xfrm rot="-7481750">
              <a:off x="1042444" y="1556554"/>
              <a:ext cx="949017" cy="865523"/>
              <a:chOff x="5882939" y="3323344"/>
              <a:chExt cx="444901" cy="405775"/>
            </a:xfrm>
          </p:grpSpPr>
          <p:sp>
            <p:nvSpPr>
              <p:cNvPr id="314" name="Google Shape;314;p3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3"/>
            <p:cNvGrpSpPr/>
            <p:nvPr/>
          </p:nvGrpSpPr>
          <p:grpSpPr>
            <a:xfrm rot="2304760">
              <a:off x="8271884" y="4483869"/>
              <a:ext cx="1081965" cy="684873"/>
              <a:chOff x="4808808" y="1957984"/>
              <a:chExt cx="404920" cy="256310"/>
            </a:xfrm>
          </p:grpSpPr>
          <p:sp>
            <p:nvSpPr>
              <p:cNvPr id="319" name="Google Shape;319;p3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3"/>
            <p:cNvGrpSpPr/>
            <p:nvPr/>
          </p:nvGrpSpPr>
          <p:grpSpPr>
            <a:xfrm>
              <a:off x="8470437" y="-243845"/>
              <a:ext cx="949019" cy="865518"/>
              <a:chOff x="5882939" y="3323344"/>
              <a:chExt cx="444901" cy="405775"/>
            </a:xfrm>
          </p:grpSpPr>
          <p:sp>
            <p:nvSpPr>
              <p:cNvPr id="322" name="Google Shape;322;p3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" name="Google Shape;326;p3"/>
          <p:cNvGrpSpPr/>
          <p:nvPr/>
        </p:nvGrpSpPr>
        <p:grpSpPr>
          <a:xfrm>
            <a:off x="-213326" y="-279380"/>
            <a:ext cx="9638381" cy="5960200"/>
            <a:chOff x="-213326" y="-279380"/>
            <a:chExt cx="9638381" cy="5960200"/>
          </a:xfrm>
        </p:grpSpPr>
        <p:grpSp>
          <p:nvGrpSpPr>
            <p:cNvPr id="327" name="Google Shape;327;p3"/>
            <p:cNvGrpSpPr/>
            <p:nvPr/>
          </p:nvGrpSpPr>
          <p:grpSpPr>
            <a:xfrm rot="1967023">
              <a:off x="-242468" y="3837852"/>
              <a:ext cx="1107620" cy="218172"/>
              <a:chOff x="4737493" y="4305992"/>
              <a:chExt cx="547410" cy="107830"/>
            </a:xfrm>
          </p:grpSpPr>
          <p:sp>
            <p:nvSpPr>
              <p:cNvPr id="328" name="Google Shape;328;p3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341;p3"/>
            <p:cNvGrpSpPr/>
            <p:nvPr/>
          </p:nvGrpSpPr>
          <p:grpSpPr>
            <a:xfrm rot="1857328">
              <a:off x="1689500" y="316868"/>
              <a:ext cx="461608" cy="269559"/>
              <a:chOff x="5999959" y="663349"/>
              <a:chExt cx="216246" cy="126280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3"/>
            <p:cNvGrpSpPr/>
            <p:nvPr/>
          </p:nvGrpSpPr>
          <p:grpSpPr>
            <a:xfrm rot="-1936651">
              <a:off x="97704" y="472639"/>
              <a:ext cx="1045682" cy="309432"/>
              <a:chOff x="5813594" y="2813041"/>
              <a:chExt cx="591605" cy="175073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 rot="-2699656">
              <a:off x="-152299" y="2706264"/>
              <a:ext cx="979615" cy="216234"/>
              <a:chOff x="7968422" y="675563"/>
              <a:chExt cx="462304" cy="102049"/>
            </a:xfrm>
          </p:grpSpPr>
          <p:sp>
            <p:nvSpPr>
              <p:cNvPr id="366" name="Google Shape;366;p3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3"/>
            <p:cNvGrpSpPr/>
            <p:nvPr/>
          </p:nvGrpSpPr>
          <p:grpSpPr>
            <a:xfrm rot="-1872959">
              <a:off x="120836" y="5005094"/>
              <a:ext cx="677116" cy="330879"/>
              <a:chOff x="7053208" y="3451133"/>
              <a:chExt cx="306539" cy="149789"/>
            </a:xfrm>
          </p:grpSpPr>
          <p:sp>
            <p:nvSpPr>
              <p:cNvPr id="380" name="Google Shape;380;p3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3"/>
            <p:cNvGrpSpPr/>
            <p:nvPr/>
          </p:nvGrpSpPr>
          <p:grpSpPr>
            <a:xfrm rot="-2390308">
              <a:off x="2213166" y="5175902"/>
              <a:ext cx="979632" cy="216236"/>
              <a:chOff x="7968422" y="675563"/>
              <a:chExt cx="462304" cy="102049"/>
            </a:xfrm>
          </p:grpSpPr>
          <p:sp>
            <p:nvSpPr>
              <p:cNvPr id="390" name="Google Shape;390;p3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3"/>
            <p:cNvGrpSpPr/>
            <p:nvPr/>
          </p:nvGrpSpPr>
          <p:grpSpPr>
            <a:xfrm rot="-1304552">
              <a:off x="8793039" y="727252"/>
              <a:ext cx="612594" cy="222495"/>
              <a:chOff x="3720033" y="657636"/>
              <a:chExt cx="380942" cy="138367"/>
            </a:xfrm>
          </p:grpSpPr>
          <p:sp>
            <p:nvSpPr>
              <p:cNvPr id="404" name="Google Shape;404;p3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3"/>
            <p:cNvGrpSpPr/>
            <p:nvPr/>
          </p:nvGrpSpPr>
          <p:grpSpPr>
            <a:xfrm rot="-1237466">
              <a:off x="8587787" y="4163404"/>
              <a:ext cx="714306" cy="332764"/>
              <a:chOff x="8025882" y="2821184"/>
              <a:chExt cx="340424" cy="158589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8025882" y="2871420"/>
                <a:ext cx="56214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192" extrusionOk="0">
                    <a:moveTo>
                      <a:pt x="799" y="0"/>
                    </a:moveTo>
                    <a:cubicBezTo>
                      <a:pt x="790" y="0"/>
                      <a:pt x="781" y="4"/>
                      <a:pt x="774" y="13"/>
                    </a:cubicBezTo>
                    <a:cubicBezTo>
                      <a:pt x="709" y="94"/>
                      <a:pt x="648" y="178"/>
                      <a:pt x="586" y="259"/>
                    </a:cubicBezTo>
                    <a:cubicBezTo>
                      <a:pt x="554" y="304"/>
                      <a:pt x="495" y="366"/>
                      <a:pt x="453" y="431"/>
                    </a:cubicBezTo>
                    <a:cubicBezTo>
                      <a:pt x="408" y="382"/>
                      <a:pt x="359" y="340"/>
                      <a:pt x="317" y="291"/>
                    </a:cubicBezTo>
                    <a:cubicBezTo>
                      <a:pt x="236" y="210"/>
                      <a:pt x="158" y="126"/>
                      <a:pt x="77" y="45"/>
                    </a:cubicBezTo>
                    <a:cubicBezTo>
                      <a:pt x="69" y="37"/>
                      <a:pt x="60" y="33"/>
                      <a:pt x="51" y="33"/>
                    </a:cubicBezTo>
                    <a:cubicBezTo>
                      <a:pt x="23" y="33"/>
                      <a:pt x="1" y="70"/>
                      <a:pt x="26" y="97"/>
                    </a:cubicBezTo>
                    <a:cubicBezTo>
                      <a:pt x="94" y="181"/>
                      <a:pt x="165" y="262"/>
                      <a:pt x="239" y="343"/>
                    </a:cubicBezTo>
                    <a:cubicBezTo>
                      <a:pt x="294" y="408"/>
                      <a:pt x="350" y="483"/>
                      <a:pt x="405" y="544"/>
                    </a:cubicBezTo>
                    <a:cubicBezTo>
                      <a:pt x="401" y="615"/>
                      <a:pt x="437" y="706"/>
                      <a:pt x="450" y="774"/>
                    </a:cubicBezTo>
                    <a:cubicBezTo>
                      <a:pt x="473" y="901"/>
                      <a:pt x="499" y="1024"/>
                      <a:pt x="531" y="1147"/>
                    </a:cubicBezTo>
                    <a:cubicBezTo>
                      <a:pt x="539" y="1178"/>
                      <a:pt x="561" y="1191"/>
                      <a:pt x="584" y="1191"/>
                    </a:cubicBezTo>
                    <a:cubicBezTo>
                      <a:pt x="619" y="1191"/>
                      <a:pt x="655" y="1161"/>
                      <a:pt x="648" y="1114"/>
                    </a:cubicBezTo>
                    <a:cubicBezTo>
                      <a:pt x="625" y="949"/>
                      <a:pt x="534" y="755"/>
                      <a:pt x="537" y="586"/>
                    </a:cubicBezTo>
                    <a:lnTo>
                      <a:pt x="537" y="564"/>
                    </a:lnTo>
                    <a:cubicBezTo>
                      <a:pt x="547" y="564"/>
                      <a:pt x="547" y="560"/>
                      <a:pt x="547" y="551"/>
                    </a:cubicBezTo>
                    <a:cubicBezTo>
                      <a:pt x="576" y="382"/>
                      <a:pt x="755" y="198"/>
                      <a:pt x="839" y="61"/>
                    </a:cubicBezTo>
                    <a:cubicBezTo>
                      <a:pt x="856" y="35"/>
                      <a:pt x="827" y="0"/>
                      <a:pt x="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8072703" y="2920867"/>
                <a:ext cx="40190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37" extrusionOk="0">
                    <a:moveTo>
                      <a:pt x="52" y="0"/>
                    </a:moveTo>
                    <a:cubicBezTo>
                      <a:pt x="13" y="0"/>
                      <a:pt x="0" y="58"/>
                      <a:pt x="45" y="73"/>
                    </a:cubicBezTo>
                    <a:cubicBezTo>
                      <a:pt x="149" y="106"/>
                      <a:pt x="280" y="137"/>
                      <a:pt x="403" y="137"/>
                    </a:cubicBezTo>
                    <a:cubicBezTo>
                      <a:pt x="459" y="137"/>
                      <a:pt x="513" y="130"/>
                      <a:pt x="563" y="115"/>
                    </a:cubicBezTo>
                    <a:cubicBezTo>
                      <a:pt x="612" y="105"/>
                      <a:pt x="602" y="34"/>
                      <a:pt x="550" y="28"/>
                    </a:cubicBezTo>
                    <a:cubicBezTo>
                      <a:pt x="479" y="28"/>
                      <a:pt x="411" y="41"/>
                      <a:pt x="341" y="41"/>
                    </a:cubicBezTo>
                    <a:cubicBezTo>
                      <a:pt x="334" y="41"/>
                      <a:pt x="327" y="41"/>
                      <a:pt x="320" y="41"/>
                    </a:cubicBezTo>
                    <a:cubicBezTo>
                      <a:pt x="236" y="37"/>
                      <a:pt x="148" y="24"/>
                      <a:pt x="64" y="2"/>
                    </a:cubicBezTo>
                    <a:cubicBezTo>
                      <a:pt x="60" y="1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8069354" y="2907077"/>
                <a:ext cx="45050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8" extrusionOk="0">
                    <a:moveTo>
                      <a:pt x="32" y="1"/>
                    </a:moveTo>
                    <a:cubicBezTo>
                      <a:pt x="2" y="1"/>
                      <a:pt x="0" y="53"/>
                      <a:pt x="31" y="59"/>
                    </a:cubicBezTo>
                    <a:cubicBezTo>
                      <a:pt x="186" y="100"/>
                      <a:pt x="364" y="127"/>
                      <a:pt x="528" y="127"/>
                    </a:cubicBezTo>
                    <a:cubicBezTo>
                      <a:pt x="559" y="127"/>
                      <a:pt x="590" y="126"/>
                      <a:pt x="621" y="124"/>
                    </a:cubicBezTo>
                    <a:cubicBezTo>
                      <a:pt x="685" y="118"/>
                      <a:pt x="685" y="24"/>
                      <a:pt x="621" y="24"/>
                    </a:cubicBezTo>
                    <a:cubicBezTo>
                      <a:pt x="426" y="17"/>
                      <a:pt x="232" y="17"/>
                      <a:pt x="37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8122545" y="2887968"/>
                <a:ext cx="48793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86" extrusionOk="0">
                    <a:moveTo>
                      <a:pt x="427" y="0"/>
                    </a:moveTo>
                    <a:cubicBezTo>
                      <a:pt x="173" y="0"/>
                      <a:pt x="0" y="319"/>
                      <a:pt x="99" y="542"/>
                    </a:cubicBezTo>
                    <a:cubicBezTo>
                      <a:pt x="162" y="682"/>
                      <a:pt x="334" y="785"/>
                      <a:pt x="495" y="785"/>
                    </a:cubicBezTo>
                    <a:cubicBezTo>
                      <a:pt x="575" y="785"/>
                      <a:pt x="652" y="760"/>
                      <a:pt x="711" y="700"/>
                    </a:cubicBezTo>
                    <a:cubicBezTo>
                      <a:pt x="743" y="669"/>
                      <a:pt x="715" y="603"/>
                      <a:pt x="670" y="603"/>
                    </a:cubicBezTo>
                    <a:cubicBezTo>
                      <a:pt x="665" y="603"/>
                      <a:pt x="659" y="604"/>
                      <a:pt x="653" y="606"/>
                    </a:cubicBezTo>
                    <a:cubicBezTo>
                      <a:pt x="589" y="630"/>
                      <a:pt x="519" y="648"/>
                      <a:pt x="453" y="648"/>
                    </a:cubicBezTo>
                    <a:cubicBezTo>
                      <a:pt x="359" y="648"/>
                      <a:pt x="271" y="612"/>
                      <a:pt x="216" y="509"/>
                    </a:cubicBezTo>
                    <a:cubicBezTo>
                      <a:pt x="112" y="315"/>
                      <a:pt x="277" y="127"/>
                      <a:pt x="452" y="72"/>
                    </a:cubicBezTo>
                    <a:cubicBezTo>
                      <a:pt x="491" y="59"/>
                      <a:pt x="484" y="4"/>
                      <a:pt x="442" y="1"/>
                    </a:cubicBezTo>
                    <a:cubicBezTo>
                      <a:pt x="437" y="0"/>
                      <a:pt x="432" y="0"/>
                      <a:pt x="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8170088" y="2914695"/>
                <a:ext cx="29814" cy="39468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01" extrusionOk="0">
                    <a:moveTo>
                      <a:pt x="309" y="0"/>
                    </a:moveTo>
                    <a:cubicBezTo>
                      <a:pt x="286" y="0"/>
                      <a:pt x="265" y="13"/>
                      <a:pt x="259" y="41"/>
                    </a:cubicBezTo>
                    <a:cubicBezTo>
                      <a:pt x="250" y="70"/>
                      <a:pt x="243" y="105"/>
                      <a:pt x="214" y="122"/>
                    </a:cubicBezTo>
                    <a:cubicBezTo>
                      <a:pt x="201" y="130"/>
                      <a:pt x="182" y="135"/>
                      <a:pt x="162" y="135"/>
                    </a:cubicBezTo>
                    <a:cubicBezTo>
                      <a:pt x="127" y="135"/>
                      <a:pt x="92" y="117"/>
                      <a:pt x="107" y="67"/>
                    </a:cubicBezTo>
                    <a:cubicBezTo>
                      <a:pt x="117" y="38"/>
                      <a:pt x="96" y="20"/>
                      <a:pt x="73" y="20"/>
                    </a:cubicBezTo>
                    <a:cubicBezTo>
                      <a:pt x="58" y="20"/>
                      <a:pt x="42" y="29"/>
                      <a:pt x="36" y="47"/>
                    </a:cubicBezTo>
                    <a:cubicBezTo>
                      <a:pt x="0" y="131"/>
                      <a:pt x="65" y="229"/>
                      <a:pt x="152" y="245"/>
                    </a:cubicBezTo>
                    <a:cubicBezTo>
                      <a:pt x="163" y="247"/>
                      <a:pt x="173" y="248"/>
                      <a:pt x="183" y="248"/>
                    </a:cubicBezTo>
                    <a:cubicBezTo>
                      <a:pt x="228" y="248"/>
                      <a:pt x="266" y="226"/>
                      <a:pt x="298" y="199"/>
                    </a:cubicBezTo>
                    <a:cubicBezTo>
                      <a:pt x="324" y="306"/>
                      <a:pt x="324" y="413"/>
                      <a:pt x="308" y="523"/>
                    </a:cubicBezTo>
                    <a:cubicBezTo>
                      <a:pt x="300" y="570"/>
                      <a:pt x="338" y="600"/>
                      <a:pt x="373" y="600"/>
                    </a:cubicBezTo>
                    <a:cubicBezTo>
                      <a:pt x="396" y="600"/>
                      <a:pt x="418" y="587"/>
                      <a:pt x="425" y="556"/>
                    </a:cubicBezTo>
                    <a:cubicBezTo>
                      <a:pt x="454" y="381"/>
                      <a:pt x="437" y="209"/>
                      <a:pt x="373" y="41"/>
                    </a:cubicBezTo>
                    <a:cubicBezTo>
                      <a:pt x="361" y="15"/>
                      <a:pt x="334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8207519" y="2885604"/>
                <a:ext cx="35987" cy="5910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00" extrusionOk="0">
                    <a:moveTo>
                      <a:pt x="272" y="153"/>
                    </a:moveTo>
                    <a:cubicBezTo>
                      <a:pt x="290" y="153"/>
                      <a:pt x="309" y="158"/>
                      <a:pt x="331" y="169"/>
                    </a:cubicBezTo>
                    <a:cubicBezTo>
                      <a:pt x="392" y="199"/>
                      <a:pt x="408" y="224"/>
                      <a:pt x="389" y="296"/>
                    </a:cubicBezTo>
                    <a:cubicBezTo>
                      <a:pt x="357" y="399"/>
                      <a:pt x="234" y="445"/>
                      <a:pt x="136" y="467"/>
                    </a:cubicBezTo>
                    <a:cubicBezTo>
                      <a:pt x="133" y="403"/>
                      <a:pt x="133" y="338"/>
                      <a:pt x="153" y="273"/>
                    </a:cubicBezTo>
                    <a:cubicBezTo>
                      <a:pt x="175" y="206"/>
                      <a:pt x="214" y="153"/>
                      <a:pt x="272" y="153"/>
                    </a:cubicBezTo>
                    <a:close/>
                    <a:moveTo>
                      <a:pt x="306" y="0"/>
                    </a:moveTo>
                    <a:cubicBezTo>
                      <a:pt x="215" y="0"/>
                      <a:pt x="127" y="57"/>
                      <a:pt x="72" y="134"/>
                    </a:cubicBezTo>
                    <a:cubicBezTo>
                      <a:pt x="63" y="121"/>
                      <a:pt x="49" y="115"/>
                      <a:pt x="36" y="115"/>
                    </a:cubicBezTo>
                    <a:cubicBezTo>
                      <a:pt x="18" y="115"/>
                      <a:pt x="0" y="127"/>
                      <a:pt x="0" y="153"/>
                    </a:cubicBezTo>
                    <a:cubicBezTo>
                      <a:pt x="0" y="383"/>
                      <a:pt x="7" y="610"/>
                      <a:pt x="13" y="840"/>
                    </a:cubicBezTo>
                    <a:cubicBezTo>
                      <a:pt x="13" y="880"/>
                      <a:pt x="41" y="899"/>
                      <a:pt x="70" y="899"/>
                    </a:cubicBezTo>
                    <a:cubicBezTo>
                      <a:pt x="95" y="899"/>
                      <a:pt x="121" y="885"/>
                      <a:pt x="130" y="856"/>
                    </a:cubicBezTo>
                    <a:cubicBezTo>
                      <a:pt x="162" y="772"/>
                      <a:pt x="159" y="685"/>
                      <a:pt x="149" y="597"/>
                    </a:cubicBezTo>
                    <a:cubicBezTo>
                      <a:pt x="298" y="561"/>
                      <a:pt x="467" y="493"/>
                      <a:pt x="515" y="331"/>
                    </a:cubicBezTo>
                    <a:cubicBezTo>
                      <a:pt x="548" y="218"/>
                      <a:pt x="509" y="79"/>
                      <a:pt x="402" y="24"/>
                    </a:cubicBezTo>
                    <a:cubicBezTo>
                      <a:pt x="371" y="7"/>
                      <a:pt x="338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8251123" y="2904582"/>
                <a:ext cx="60022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02" extrusionOk="0">
                    <a:moveTo>
                      <a:pt x="52" y="0"/>
                    </a:moveTo>
                    <a:cubicBezTo>
                      <a:pt x="7" y="0"/>
                      <a:pt x="0" y="72"/>
                      <a:pt x="39" y="78"/>
                    </a:cubicBezTo>
                    <a:cubicBezTo>
                      <a:pt x="295" y="143"/>
                      <a:pt x="574" y="162"/>
                      <a:pt x="833" y="201"/>
                    </a:cubicBezTo>
                    <a:cubicBezTo>
                      <a:pt x="836" y="202"/>
                      <a:pt x="839" y="202"/>
                      <a:pt x="842" y="202"/>
                    </a:cubicBezTo>
                    <a:cubicBezTo>
                      <a:pt x="914" y="202"/>
                      <a:pt x="911" y="87"/>
                      <a:pt x="839" y="78"/>
                    </a:cubicBezTo>
                    <a:cubicBezTo>
                      <a:pt x="577" y="49"/>
                      <a:pt x="311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8254472" y="2839702"/>
                <a:ext cx="49909" cy="5654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61" extrusionOk="0">
                    <a:moveTo>
                      <a:pt x="691" y="0"/>
                    </a:moveTo>
                    <a:cubicBezTo>
                      <a:pt x="674" y="0"/>
                      <a:pt x="657" y="9"/>
                      <a:pt x="646" y="29"/>
                    </a:cubicBezTo>
                    <a:cubicBezTo>
                      <a:pt x="545" y="233"/>
                      <a:pt x="474" y="454"/>
                      <a:pt x="390" y="671"/>
                    </a:cubicBezTo>
                    <a:cubicBezTo>
                      <a:pt x="277" y="483"/>
                      <a:pt x="176" y="289"/>
                      <a:pt x="79" y="94"/>
                    </a:cubicBezTo>
                    <a:cubicBezTo>
                      <a:pt x="72" y="82"/>
                      <a:pt x="60" y="77"/>
                      <a:pt x="48" y="77"/>
                    </a:cubicBezTo>
                    <a:cubicBezTo>
                      <a:pt x="24" y="77"/>
                      <a:pt x="0" y="96"/>
                      <a:pt x="11" y="123"/>
                    </a:cubicBezTo>
                    <a:cubicBezTo>
                      <a:pt x="102" y="370"/>
                      <a:pt x="228" y="600"/>
                      <a:pt x="354" y="833"/>
                    </a:cubicBezTo>
                    <a:cubicBezTo>
                      <a:pt x="364" y="851"/>
                      <a:pt x="386" y="861"/>
                      <a:pt x="408" y="861"/>
                    </a:cubicBezTo>
                    <a:cubicBezTo>
                      <a:pt x="428" y="861"/>
                      <a:pt x="449" y="852"/>
                      <a:pt x="458" y="833"/>
                    </a:cubicBezTo>
                    <a:cubicBezTo>
                      <a:pt x="568" y="596"/>
                      <a:pt x="704" y="331"/>
                      <a:pt x="753" y="75"/>
                    </a:cubicBezTo>
                    <a:cubicBezTo>
                      <a:pt x="759" y="34"/>
                      <a:pt x="724" y="0"/>
                      <a:pt x="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8305364" y="2821184"/>
                <a:ext cx="33032" cy="407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1" extrusionOk="0">
                    <a:moveTo>
                      <a:pt x="185" y="1"/>
                    </a:moveTo>
                    <a:cubicBezTo>
                      <a:pt x="131" y="1"/>
                      <a:pt x="80" y="27"/>
                      <a:pt x="65" y="88"/>
                    </a:cubicBezTo>
                    <a:cubicBezTo>
                      <a:pt x="57" y="121"/>
                      <a:pt x="88" y="149"/>
                      <a:pt x="116" y="149"/>
                    </a:cubicBezTo>
                    <a:cubicBezTo>
                      <a:pt x="129" y="149"/>
                      <a:pt x="142" y="142"/>
                      <a:pt x="150" y="127"/>
                    </a:cubicBezTo>
                    <a:cubicBezTo>
                      <a:pt x="157" y="109"/>
                      <a:pt x="171" y="101"/>
                      <a:pt x="185" y="101"/>
                    </a:cubicBezTo>
                    <a:cubicBezTo>
                      <a:pt x="207" y="101"/>
                      <a:pt x="230" y="120"/>
                      <a:pt x="234" y="149"/>
                    </a:cubicBezTo>
                    <a:cubicBezTo>
                      <a:pt x="237" y="195"/>
                      <a:pt x="201" y="240"/>
                      <a:pt x="172" y="266"/>
                    </a:cubicBezTo>
                    <a:cubicBezTo>
                      <a:pt x="124" y="315"/>
                      <a:pt x="69" y="357"/>
                      <a:pt x="23" y="409"/>
                    </a:cubicBezTo>
                    <a:cubicBezTo>
                      <a:pt x="0" y="438"/>
                      <a:pt x="0" y="483"/>
                      <a:pt x="36" y="506"/>
                    </a:cubicBezTo>
                    <a:cubicBezTo>
                      <a:pt x="141" y="566"/>
                      <a:pt x="263" y="620"/>
                      <a:pt x="386" y="620"/>
                    </a:cubicBezTo>
                    <a:cubicBezTo>
                      <a:pt x="396" y="620"/>
                      <a:pt x="405" y="620"/>
                      <a:pt x="415" y="619"/>
                    </a:cubicBezTo>
                    <a:cubicBezTo>
                      <a:pt x="483" y="616"/>
                      <a:pt x="503" y="515"/>
                      <a:pt x="435" y="499"/>
                    </a:cubicBezTo>
                    <a:cubicBezTo>
                      <a:pt x="341" y="483"/>
                      <a:pt x="256" y="467"/>
                      <a:pt x="169" y="434"/>
                    </a:cubicBezTo>
                    <a:cubicBezTo>
                      <a:pt x="273" y="337"/>
                      <a:pt x="409" y="217"/>
                      <a:pt x="324" y="72"/>
                    </a:cubicBezTo>
                    <a:cubicBezTo>
                      <a:pt x="296" y="27"/>
                      <a:pt x="239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8256836" y="2927171"/>
                <a:ext cx="58840" cy="526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01" extrusionOk="0">
                    <a:moveTo>
                      <a:pt x="237" y="1"/>
                    </a:moveTo>
                    <a:cubicBezTo>
                      <a:pt x="160" y="1"/>
                      <a:pt x="86" y="45"/>
                      <a:pt x="66" y="139"/>
                    </a:cubicBezTo>
                    <a:cubicBezTo>
                      <a:pt x="62" y="166"/>
                      <a:pt x="84" y="184"/>
                      <a:pt x="105" y="184"/>
                    </a:cubicBezTo>
                    <a:cubicBezTo>
                      <a:pt x="120" y="184"/>
                      <a:pt x="134" y="176"/>
                      <a:pt x="140" y="158"/>
                    </a:cubicBezTo>
                    <a:cubicBezTo>
                      <a:pt x="156" y="105"/>
                      <a:pt x="183" y="85"/>
                      <a:pt x="212" y="85"/>
                    </a:cubicBezTo>
                    <a:cubicBezTo>
                      <a:pt x="276" y="85"/>
                      <a:pt x="350" y="181"/>
                      <a:pt x="348" y="236"/>
                    </a:cubicBezTo>
                    <a:cubicBezTo>
                      <a:pt x="348" y="304"/>
                      <a:pt x="302" y="369"/>
                      <a:pt x="260" y="418"/>
                    </a:cubicBezTo>
                    <a:cubicBezTo>
                      <a:pt x="195" y="495"/>
                      <a:pt x="114" y="557"/>
                      <a:pt x="46" y="625"/>
                    </a:cubicBezTo>
                    <a:cubicBezTo>
                      <a:pt x="1" y="670"/>
                      <a:pt x="40" y="732"/>
                      <a:pt x="92" y="735"/>
                    </a:cubicBezTo>
                    <a:cubicBezTo>
                      <a:pt x="270" y="758"/>
                      <a:pt x="448" y="790"/>
                      <a:pt x="629" y="800"/>
                    </a:cubicBezTo>
                    <a:cubicBezTo>
                      <a:pt x="638" y="800"/>
                      <a:pt x="646" y="800"/>
                      <a:pt x="654" y="800"/>
                    </a:cubicBezTo>
                    <a:cubicBezTo>
                      <a:pt x="743" y="800"/>
                      <a:pt x="828" y="782"/>
                      <a:pt x="869" y="693"/>
                    </a:cubicBezTo>
                    <a:cubicBezTo>
                      <a:pt x="896" y="646"/>
                      <a:pt x="856" y="601"/>
                      <a:pt x="813" y="601"/>
                    </a:cubicBezTo>
                    <a:cubicBezTo>
                      <a:pt x="793" y="601"/>
                      <a:pt x="773" y="611"/>
                      <a:pt x="759" y="635"/>
                    </a:cubicBezTo>
                    <a:cubicBezTo>
                      <a:pt x="740" y="666"/>
                      <a:pt x="697" y="676"/>
                      <a:pt x="647" y="676"/>
                    </a:cubicBezTo>
                    <a:cubicBezTo>
                      <a:pt x="568" y="676"/>
                      <a:pt x="472" y="650"/>
                      <a:pt x="432" y="644"/>
                    </a:cubicBezTo>
                    <a:cubicBezTo>
                      <a:pt x="364" y="638"/>
                      <a:pt x="299" y="628"/>
                      <a:pt x="228" y="622"/>
                    </a:cubicBezTo>
                    <a:cubicBezTo>
                      <a:pt x="370" y="476"/>
                      <a:pt x="542" y="304"/>
                      <a:pt x="419" y="103"/>
                    </a:cubicBezTo>
                    <a:cubicBezTo>
                      <a:pt x="379" y="36"/>
                      <a:pt x="307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8313048" y="2875951"/>
                <a:ext cx="53258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35" extrusionOk="0">
                    <a:moveTo>
                      <a:pt x="481" y="1"/>
                    </a:moveTo>
                    <a:cubicBezTo>
                      <a:pt x="364" y="1"/>
                      <a:pt x="250" y="33"/>
                      <a:pt x="156" y="106"/>
                    </a:cubicBezTo>
                    <a:cubicBezTo>
                      <a:pt x="78" y="161"/>
                      <a:pt x="0" y="252"/>
                      <a:pt x="65" y="349"/>
                    </a:cubicBezTo>
                    <a:cubicBezTo>
                      <a:pt x="149" y="478"/>
                      <a:pt x="369" y="440"/>
                      <a:pt x="496" y="485"/>
                    </a:cubicBezTo>
                    <a:cubicBezTo>
                      <a:pt x="593" y="524"/>
                      <a:pt x="645" y="566"/>
                      <a:pt x="635" y="676"/>
                    </a:cubicBezTo>
                    <a:cubicBezTo>
                      <a:pt x="629" y="776"/>
                      <a:pt x="577" y="838"/>
                      <a:pt x="473" y="864"/>
                    </a:cubicBezTo>
                    <a:cubicBezTo>
                      <a:pt x="376" y="887"/>
                      <a:pt x="305" y="864"/>
                      <a:pt x="214" y="912"/>
                    </a:cubicBezTo>
                    <a:cubicBezTo>
                      <a:pt x="153" y="946"/>
                      <a:pt x="191" y="1035"/>
                      <a:pt x="250" y="1035"/>
                    </a:cubicBezTo>
                    <a:cubicBezTo>
                      <a:pt x="260" y="1035"/>
                      <a:pt x="271" y="1032"/>
                      <a:pt x="282" y="1026"/>
                    </a:cubicBezTo>
                    <a:cubicBezTo>
                      <a:pt x="360" y="981"/>
                      <a:pt x="473" y="1003"/>
                      <a:pt x="557" y="971"/>
                    </a:cubicBezTo>
                    <a:cubicBezTo>
                      <a:pt x="616" y="951"/>
                      <a:pt x="667" y="916"/>
                      <a:pt x="710" y="870"/>
                    </a:cubicBezTo>
                    <a:cubicBezTo>
                      <a:pt x="778" y="789"/>
                      <a:pt x="810" y="679"/>
                      <a:pt x="771" y="576"/>
                    </a:cubicBezTo>
                    <a:cubicBezTo>
                      <a:pt x="726" y="459"/>
                      <a:pt x="612" y="388"/>
                      <a:pt x="499" y="355"/>
                    </a:cubicBezTo>
                    <a:cubicBezTo>
                      <a:pt x="454" y="346"/>
                      <a:pt x="405" y="336"/>
                      <a:pt x="356" y="333"/>
                    </a:cubicBezTo>
                    <a:cubicBezTo>
                      <a:pt x="269" y="320"/>
                      <a:pt x="240" y="349"/>
                      <a:pt x="246" y="239"/>
                    </a:cubicBezTo>
                    <a:cubicBezTo>
                      <a:pt x="253" y="141"/>
                      <a:pt x="295" y="125"/>
                      <a:pt x="389" y="96"/>
                    </a:cubicBezTo>
                    <a:cubicBezTo>
                      <a:pt x="437" y="82"/>
                      <a:pt x="487" y="78"/>
                      <a:pt x="536" y="78"/>
                    </a:cubicBezTo>
                    <a:cubicBezTo>
                      <a:pt x="556" y="78"/>
                      <a:pt x="576" y="79"/>
                      <a:pt x="596" y="80"/>
                    </a:cubicBezTo>
                    <a:cubicBezTo>
                      <a:pt x="597" y="80"/>
                      <a:pt x="598" y="80"/>
                      <a:pt x="599" y="80"/>
                    </a:cubicBezTo>
                    <a:cubicBezTo>
                      <a:pt x="636" y="80"/>
                      <a:pt x="644" y="15"/>
                      <a:pt x="603" y="12"/>
                    </a:cubicBezTo>
                    <a:cubicBezTo>
                      <a:pt x="562" y="4"/>
                      <a:pt x="521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3"/>
            <p:cNvGrpSpPr/>
            <p:nvPr/>
          </p:nvGrpSpPr>
          <p:grpSpPr>
            <a:xfrm rot="1967023">
              <a:off x="7308907" y="3114"/>
              <a:ext cx="1107620" cy="218172"/>
              <a:chOff x="4737493" y="4305992"/>
              <a:chExt cx="547410" cy="107830"/>
            </a:xfrm>
          </p:grpSpPr>
          <p:sp>
            <p:nvSpPr>
              <p:cNvPr id="423" name="Google Shape;423;p3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3"/>
            <p:cNvGrpSpPr/>
            <p:nvPr/>
          </p:nvGrpSpPr>
          <p:grpSpPr>
            <a:xfrm rot="594971">
              <a:off x="7280270" y="4788387"/>
              <a:ext cx="979601" cy="216235"/>
              <a:chOff x="7968422" y="675563"/>
              <a:chExt cx="462304" cy="102049"/>
            </a:xfrm>
          </p:grpSpPr>
          <p:sp>
            <p:nvSpPr>
              <p:cNvPr id="437" name="Google Shape;437;p3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0" name="Google Shape;450;p3"/>
          <p:cNvSpPr txBox="1">
            <a:spLocks noGrp="1"/>
          </p:cNvSpPr>
          <p:nvPr>
            <p:ph type="title"/>
          </p:nvPr>
        </p:nvSpPr>
        <p:spPr>
          <a:xfrm>
            <a:off x="3148350" y="21618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Vazirmatn"/>
              <a:buNone/>
              <a:defRPr sz="3600"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451" name="Google Shape;451;p3"/>
          <p:cNvSpPr txBox="1">
            <a:spLocks noGrp="1"/>
          </p:cNvSpPr>
          <p:nvPr>
            <p:ph type="title" idx="2" hasCustomPrompt="1"/>
          </p:nvPr>
        </p:nvSpPr>
        <p:spPr>
          <a:xfrm>
            <a:off x="6563850" y="1095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zirmatn"/>
              <a:buNone/>
              <a:defRPr sz="6000">
                <a:solidFill>
                  <a:schemeClr val="lt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3"/>
          <p:cNvSpPr txBox="1">
            <a:spLocks noGrp="1"/>
          </p:cNvSpPr>
          <p:nvPr>
            <p:ph type="subTitle" idx="1"/>
          </p:nvPr>
        </p:nvSpPr>
        <p:spPr>
          <a:xfrm>
            <a:off x="3148350" y="36732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7"/>
          <p:cNvGrpSpPr/>
          <p:nvPr/>
        </p:nvGrpSpPr>
        <p:grpSpPr>
          <a:xfrm>
            <a:off x="6750552" y="-154240"/>
            <a:ext cx="1927030" cy="5081629"/>
            <a:chOff x="6750552" y="-154240"/>
            <a:chExt cx="1927030" cy="5081629"/>
          </a:xfrm>
        </p:grpSpPr>
        <p:grpSp>
          <p:nvGrpSpPr>
            <p:cNvPr id="718" name="Google Shape;718;p7"/>
            <p:cNvGrpSpPr/>
            <p:nvPr/>
          </p:nvGrpSpPr>
          <p:grpSpPr>
            <a:xfrm rot="2567276">
              <a:off x="6884460" y="59427"/>
              <a:ext cx="733465" cy="266411"/>
              <a:chOff x="3720033" y="657636"/>
              <a:chExt cx="380942" cy="138367"/>
            </a:xfrm>
          </p:grpSpPr>
          <p:sp>
            <p:nvSpPr>
              <p:cNvPr id="719" name="Google Shape;719;p7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7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7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7"/>
            <p:cNvGrpSpPr/>
            <p:nvPr/>
          </p:nvGrpSpPr>
          <p:grpSpPr>
            <a:xfrm rot="-2367188">
              <a:off x="8184166" y="738966"/>
              <a:ext cx="493112" cy="177777"/>
              <a:chOff x="3781827" y="2039675"/>
              <a:chExt cx="256107" cy="92332"/>
            </a:xfrm>
          </p:grpSpPr>
          <p:sp>
            <p:nvSpPr>
              <p:cNvPr id="726" name="Google Shape;726;p7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1825424">
              <a:off x="6811601" y="4329076"/>
              <a:ext cx="738169" cy="441832"/>
              <a:chOff x="4884983" y="2824599"/>
              <a:chExt cx="253545" cy="151760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7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7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7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7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7"/>
          <p:cNvGrpSpPr/>
          <p:nvPr/>
        </p:nvGrpSpPr>
        <p:grpSpPr>
          <a:xfrm>
            <a:off x="5208803" y="700112"/>
            <a:ext cx="4588231" cy="4836434"/>
            <a:chOff x="5208803" y="700112"/>
            <a:chExt cx="4588231" cy="4836434"/>
          </a:xfrm>
        </p:grpSpPr>
        <p:grpSp>
          <p:nvGrpSpPr>
            <p:cNvPr id="742" name="Google Shape;742;p7"/>
            <p:cNvGrpSpPr/>
            <p:nvPr/>
          </p:nvGrpSpPr>
          <p:grpSpPr>
            <a:xfrm rot="-1244566">
              <a:off x="7871564" y="920969"/>
              <a:ext cx="1410581" cy="892908"/>
              <a:chOff x="4808808" y="1957984"/>
              <a:chExt cx="404920" cy="256310"/>
            </a:xfrm>
          </p:grpSpPr>
          <p:sp>
            <p:nvSpPr>
              <p:cNvPr id="743" name="Google Shape;743;p7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7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5" name="Google Shape;745;p7"/>
            <p:cNvSpPr/>
            <p:nvPr/>
          </p:nvSpPr>
          <p:spPr>
            <a:xfrm rot="1849059">
              <a:off x="8150666" y="2870625"/>
              <a:ext cx="984444" cy="634970"/>
            </a:xfrm>
            <a:custGeom>
              <a:avLst/>
              <a:gdLst/>
              <a:ahLst/>
              <a:cxnLst/>
              <a:rect l="l" t="t" r="r" b="b"/>
              <a:pathLst>
                <a:path w="7786" h="5022" extrusionOk="0">
                  <a:moveTo>
                    <a:pt x="7390" y="3916"/>
                  </a:moveTo>
                  <a:cubicBezTo>
                    <a:pt x="7471" y="4052"/>
                    <a:pt x="7559" y="4188"/>
                    <a:pt x="7633" y="4327"/>
                  </a:cubicBezTo>
                  <a:cubicBezTo>
                    <a:pt x="7552" y="4327"/>
                    <a:pt x="7468" y="4331"/>
                    <a:pt x="7387" y="4331"/>
                  </a:cubicBezTo>
                  <a:cubicBezTo>
                    <a:pt x="7380" y="4191"/>
                    <a:pt x="7384" y="4055"/>
                    <a:pt x="7390" y="3916"/>
                  </a:cubicBezTo>
                  <a:close/>
                  <a:moveTo>
                    <a:pt x="7011" y="3359"/>
                  </a:moveTo>
                  <a:cubicBezTo>
                    <a:pt x="7111" y="3501"/>
                    <a:pt x="7212" y="3647"/>
                    <a:pt x="7306" y="3793"/>
                  </a:cubicBezTo>
                  <a:cubicBezTo>
                    <a:pt x="7290" y="3971"/>
                    <a:pt x="7299" y="4153"/>
                    <a:pt x="7319" y="4334"/>
                  </a:cubicBezTo>
                  <a:cubicBezTo>
                    <a:pt x="7212" y="4337"/>
                    <a:pt x="7105" y="4337"/>
                    <a:pt x="6998" y="4344"/>
                  </a:cubicBezTo>
                  <a:cubicBezTo>
                    <a:pt x="7014" y="4013"/>
                    <a:pt x="7027" y="3683"/>
                    <a:pt x="7011" y="3359"/>
                  </a:cubicBezTo>
                  <a:close/>
                  <a:moveTo>
                    <a:pt x="6451" y="2659"/>
                  </a:moveTo>
                  <a:lnTo>
                    <a:pt x="6451" y="2659"/>
                  </a:lnTo>
                  <a:cubicBezTo>
                    <a:pt x="6626" y="2837"/>
                    <a:pt x="6781" y="3041"/>
                    <a:pt x="6920" y="3232"/>
                  </a:cubicBezTo>
                  <a:cubicBezTo>
                    <a:pt x="6894" y="3592"/>
                    <a:pt x="6911" y="3971"/>
                    <a:pt x="6927" y="4334"/>
                  </a:cubicBezTo>
                  <a:cubicBezTo>
                    <a:pt x="6797" y="4344"/>
                    <a:pt x="6661" y="4347"/>
                    <a:pt x="6528" y="4347"/>
                  </a:cubicBezTo>
                  <a:cubicBezTo>
                    <a:pt x="6574" y="3793"/>
                    <a:pt x="6554" y="3210"/>
                    <a:pt x="6451" y="2659"/>
                  </a:cubicBezTo>
                  <a:close/>
                  <a:moveTo>
                    <a:pt x="5890" y="2296"/>
                  </a:moveTo>
                  <a:lnTo>
                    <a:pt x="5890" y="2296"/>
                  </a:lnTo>
                  <a:cubicBezTo>
                    <a:pt x="5926" y="2309"/>
                    <a:pt x="5961" y="2322"/>
                    <a:pt x="5997" y="2338"/>
                  </a:cubicBezTo>
                  <a:cubicBezTo>
                    <a:pt x="6120" y="2390"/>
                    <a:pt x="6234" y="2468"/>
                    <a:pt x="6337" y="2555"/>
                  </a:cubicBezTo>
                  <a:cubicBezTo>
                    <a:pt x="6334" y="2565"/>
                    <a:pt x="6334" y="2568"/>
                    <a:pt x="6334" y="2578"/>
                  </a:cubicBezTo>
                  <a:cubicBezTo>
                    <a:pt x="6402" y="3171"/>
                    <a:pt x="6451" y="3754"/>
                    <a:pt x="6460" y="4353"/>
                  </a:cubicBezTo>
                  <a:cubicBezTo>
                    <a:pt x="6318" y="4353"/>
                    <a:pt x="6172" y="4360"/>
                    <a:pt x="6026" y="4363"/>
                  </a:cubicBezTo>
                  <a:cubicBezTo>
                    <a:pt x="6062" y="3686"/>
                    <a:pt x="5974" y="2967"/>
                    <a:pt x="5890" y="2296"/>
                  </a:cubicBezTo>
                  <a:close/>
                  <a:moveTo>
                    <a:pt x="5689" y="2268"/>
                  </a:moveTo>
                  <a:cubicBezTo>
                    <a:pt x="5718" y="2268"/>
                    <a:pt x="5747" y="2270"/>
                    <a:pt x="5777" y="2274"/>
                  </a:cubicBezTo>
                  <a:lnTo>
                    <a:pt x="5777" y="2280"/>
                  </a:lnTo>
                  <a:cubicBezTo>
                    <a:pt x="5864" y="2970"/>
                    <a:pt x="5848" y="3680"/>
                    <a:pt x="5955" y="4363"/>
                  </a:cubicBezTo>
                  <a:cubicBezTo>
                    <a:pt x="5835" y="4366"/>
                    <a:pt x="5718" y="4370"/>
                    <a:pt x="5599" y="4370"/>
                  </a:cubicBezTo>
                  <a:cubicBezTo>
                    <a:pt x="5592" y="3680"/>
                    <a:pt x="5550" y="2977"/>
                    <a:pt x="5501" y="2290"/>
                  </a:cubicBezTo>
                  <a:cubicBezTo>
                    <a:pt x="5561" y="2276"/>
                    <a:pt x="5624" y="2268"/>
                    <a:pt x="5689" y="2268"/>
                  </a:cubicBezTo>
                  <a:close/>
                  <a:moveTo>
                    <a:pt x="5407" y="2316"/>
                  </a:moveTo>
                  <a:cubicBezTo>
                    <a:pt x="5427" y="3002"/>
                    <a:pt x="5469" y="3693"/>
                    <a:pt x="5553" y="4370"/>
                  </a:cubicBezTo>
                  <a:cubicBezTo>
                    <a:pt x="5411" y="4379"/>
                    <a:pt x="5268" y="4379"/>
                    <a:pt x="5132" y="4383"/>
                  </a:cubicBezTo>
                  <a:cubicBezTo>
                    <a:pt x="5184" y="3761"/>
                    <a:pt x="5145" y="3132"/>
                    <a:pt x="5048" y="2513"/>
                  </a:cubicBezTo>
                  <a:lnTo>
                    <a:pt x="5048" y="2507"/>
                  </a:lnTo>
                  <a:cubicBezTo>
                    <a:pt x="5164" y="2432"/>
                    <a:pt x="5281" y="2361"/>
                    <a:pt x="5407" y="2316"/>
                  </a:cubicBezTo>
                  <a:close/>
                  <a:moveTo>
                    <a:pt x="4944" y="2581"/>
                  </a:moveTo>
                  <a:cubicBezTo>
                    <a:pt x="5048" y="3181"/>
                    <a:pt x="5071" y="3777"/>
                    <a:pt x="5064" y="4386"/>
                  </a:cubicBezTo>
                  <a:cubicBezTo>
                    <a:pt x="4960" y="4392"/>
                    <a:pt x="4860" y="4392"/>
                    <a:pt x="4756" y="4395"/>
                  </a:cubicBezTo>
                  <a:lnTo>
                    <a:pt x="4756" y="4392"/>
                  </a:lnTo>
                  <a:cubicBezTo>
                    <a:pt x="4773" y="3835"/>
                    <a:pt x="4756" y="3278"/>
                    <a:pt x="4740" y="2727"/>
                  </a:cubicBezTo>
                  <a:cubicBezTo>
                    <a:pt x="4766" y="2708"/>
                    <a:pt x="4792" y="2691"/>
                    <a:pt x="4815" y="2669"/>
                  </a:cubicBezTo>
                  <a:cubicBezTo>
                    <a:pt x="4860" y="2643"/>
                    <a:pt x="4902" y="2610"/>
                    <a:pt x="4944" y="2581"/>
                  </a:cubicBezTo>
                  <a:close/>
                  <a:moveTo>
                    <a:pt x="4643" y="2792"/>
                  </a:moveTo>
                  <a:cubicBezTo>
                    <a:pt x="4653" y="3323"/>
                    <a:pt x="4666" y="3854"/>
                    <a:pt x="4708" y="4386"/>
                  </a:cubicBezTo>
                  <a:lnTo>
                    <a:pt x="4708" y="4392"/>
                  </a:lnTo>
                  <a:cubicBezTo>
                    <a:pt x="4620" y="4395"/>
                    <a:pt x="4533" y="4399"/>
                    <a:pt x="4442" y="4399"/>
                  </a:cubicBezTo>
                  <a:lnTo>
                    <a:pt x="4442" y="4392"/>
                  </a:lnTo>
                  <a:cubicBezTo>
                    <a:pt x="4436" y="4023"/>
                    <a:pt x="4419" y="3650"/>
                    <a:pt x="4406" y="3281"/>
                  </a:cubicBezTo>
                  <a:cubicBezTo>
                    <a:pt x="4403" y="3177"/>
                    <a:pt x="4442" y="2993"/>
                    <a:pt x="4358" y="2918"/>
                  </a:cubicBezTo>
                  <a:cubicBezTo>
                    <a:pt x="4458" y="2902"/>
                    <a:pt x="4552" y="2847"/>
                    <a:pt x="4643" y="2792"/>
                  </a:cubicBezTo>
                  <a:close/>
                  <a:moveTo>
                    <a:pt x="4066" y="2853"/>
                  </a:moveTo>
                  <a:cubicBezTo>
                    <a:pt x="4092" y="2870"/>
                    <a:pt x="4118" y="2886"/>
                    <a:pt x="4147" y="2896"/>
                  </a:cubicBezTo>
                  <a:cubicBezTo>
                    <a:pt x="4193" y="2912"/>
                    <a:pt x="4232" y="2921"/>
                    <a:pt x="4277" y="2925"/>
                  </a:cubicBezTo>
                  <a:cubicBezTo>
                    <a:pt x="4277" y="2934"/>
                    <a:pt x="4280" y="2938"/>
                    <a:pt x="4290" y="2941"/>
                  </a:cubicBezTo>
                  <a:cubicBezTo>
                    <a:pt x="4400" y="2999"/>
                    <a:pt x="4342" y="3576"/>
                    <a:pt x="4342" y="3696"/>
                  </a:cubicBezTo>
                  <a:cubicBezTo>
                    <a:pt x="4345" y="3929"/>
                    <a:pt x="4351" y="4159"/>
                    <a:pt x="4358" y="4395"/>
                  </a:cubicBezTo>
                  <a:cubicBezTo>
                    <a:pt x="4358" y="4399"/>
                    <a:pt x="4358" y="4402"/>
                    <a:pt x="4361" y="4408"/>
                  </a:cubicBezTo>
                  <a:cubicBezTo>
                    <a:pt x="4328" y="4406"/>
                    <a:pt x="4294" y="4406"/>
                    <a:pt x="4261" y="4406"/>
                  </a:cubicBezTo>
                  <a:cubicBezTo>
                    <a:pt x="4194" y="4406"/>
                    <a:pt x="4127" y="4408"/>
                    <a:pt x="4060" y="4408"/>
                  </a:cubicBezTo>
                  <a:cubicBezTo>
                    <a:pt x="4099" y="3890"/>
                    <a:pt x="4092" y="3365"/>
                    <a:pt x="4066" y="2853"/>
                  </a:cubicBezTo>
                  <a:close/>
                  <a:moveTo>
                    <a:pt x="3616" y="2264"/>
                  </a:moveTo>
                  <a:cubicBezTo>
                    <a:pt x="3622" y="2274"/>
                    <a:pt x="3629" y="2280"/>
                    <a:pt x="3632" y="2290"/>
                  </a:cubicBezTo>
                  <a:cubicBezTo>
                    <a:pt x="3736" y="2436"/>
                    <a:pt x="3843" y="2653"/>
                    <a:pt x="3995" y="2792"/>
                  </a:cubicBezTo>
                  <a:cubicBezTo>
                    <a:pt x="3979" y="2795"/>
                    <a:pt x="3959" y="2811"/>
                    <a:pt x="3966" y="2837"/>
                  </a:cubicBezTo>
                  <a:cubicBezTo>
                    <a:pt x="3995" y="3359"/>
                    <a:pt x="3995" y="3880"/>
                    <a:pt x="3998" y="4408"/>
                  </a:cubicBezTo>
                  <a:cubicBezTo>
                    <a:pt x="3946" y="4412"/>
                    <a:pt x="3891" y="4412"/>
                    <a:pt x="3843" y="4412"/>
                  </a:cubicBezTo>
                  <a:lnTo>
                    <a:pt x="3661" y="4412"/>
                  </a:lnTo>
                  <a:cubicBezTo>
                    <a:pt x="3671" y="4408"/>
                    <a:pt x="3674" y="4399"/>
                    <a:pt x="3674" y="4386"/>
                  </a:cubicBezTo>
                  <a:cubicBezTo>
                    <a:pt x="3678" y="3683"/>
                    <a:pt x="3645" y="2973"/>
                    <a:pt x="3616" y="2264"/>
                  </a:cubicBezTo>
                  <a:close/>
                  <a:moveTo>
                    <a:pt x="2612" y="2037"/>
                  </a:moveTo>
                  <a:cubicBezTo>
                    <a:pt x="2605" y="2047"/>
                    <a:pt x="2602" y="2053"/>
                    <a:pt x="2602" y="2069"/>
                  </a:cubicBezTo>
                  <a:cubicBezTo>
                    <a:pt x="2596" y="2432"/>
                    <a:pt x="2651" y="2789"/>
                    <a:pt x="2709" y="3139"/>
                  </a:cubicBezTo>
                  <a:cubicBezTo>
                    <a:pt x="2783" y="3566"/>
                    <a:pt x="2822" y="3987"/>
                    <a:pt x="2855" y="4415"/>
                  </a:cubicBezTo>
                  <a:cubicBezTo>
                    <a:pt x="2754" y="4418"/>
                    <a:pt x="2654" y="4418"/>
                    <a:pt x="2547" y="4418"/>
                  </a:cubicBezTo>
                  <a:cubicBezTo>
                    <a:pt x="2557" y="3696"/>
                    <a:pt x="2515" y="2957"/>
                    <a:pt x="2443" y="2231"/>
                  </a:cubicBezTo>
                  <a:cubicBezTo>
                    <a:pt x="2443" y="2222"/>
                    <a:pt x="2434" y="2209"/>
                    <a:pt x="2427" y="2199"/>
                  </a:cubicBezTo>
                  <a:cubicBezTo>
                    <a:pt x="2482" y="2144"/>
                    <a:pt x="2547" y="2092"/>
                    <a:pt x="2612" y="2037"/>
                  </a:cubicBezTo>
                  <a:close/>
                  <a:moveTo>
                    <a:pt x="3063" y="1844"/>
                  </a:moveTo>
                  <a:cubicBezTo>
                    <a:pt x="3085" y="1844"/>
                    <a:pt x="3106" y="1846"/>
                    <a:pt x="3127" y="1849"/>
                  </a:cubicBezTo>
                  <a:cubicBezTo>
                    <a:pt x="3124" y="1856"/>
                    <a:pt x="3120" y="1865"/>
                    <a:pt x="3120" y="1875"/>
                  </a:cubicBezTo>
                  <a:cubicBezTo>
                    <a:pt x="3137" y="2711"/>
                    <a:pt x="3130" y="3556"/>
                    <a:pt x="3201" y="4392"/>
                  </a:cubicBezTo>
                  <a:cubicBezTo>
                    <a:pt x="3203" y="4406"/>
                    <a:pt x="3212" y="4415"/>
                    <a:pt x="3223" y="4417"/>
                  </a:cubicBezTo>
                  <a:lnTo>
                    <a:pt x="3223" y="4417"/>
                  </a:lnTo>
                  <a:cubicBezTo>
                    <a:pt x="3117" y="4418"/>
                    <a:pt x="3010" y="4418"/>
                    <a:pt x="2903" y="4418"/>
                  </a:cubicBezTo>
                  <a:cubicBezTo>
                    <a:pt x="2962" y="3637"/>
                    <a:pt x="2757" y="2847"/>
                    <a:pt x="2702" y="2076"/>
                  </a:cubicBezTo>
                  <a:cubicBezTo>
                    <a:pt x="2700" y="2045"/>
                    <a:pt x="2676" y="2028"/>
                    <a:pt x="2652" y="2028"/>
                  </a:cubicBezTo>
                  <a:cubicBezTo>
                    <a:pt x="2644" y="2028"/>
                    <a:pt x="2635" y="2030"/>
                    <a:pt x="2628" y="2034"/>
                  </a:cubicBezTo>
                  <a:cubicBezTo>
                    <a:pt x="2722" y="1966"/>
                    <a:pt x="2819" y="1904"/>
                    <a:pt x="2926" y="1869"/>
                  </a:cubicBezTo>
                  <a:cubicBezTo>
                    <a:pt x="2973" y="1851"/>
                    <a:pt x="3020" y="1844"/>
                    <a:pt x="3063" y="1844"/>
                  </a:cubicBezTo>
                  <a:close/>
                  <a:moveTo>
                    <a:pt x="3224" y="1875"/>
                  </a:moveTo>
                  <a:cubicBezTo>
                    <a:pt x="3354" y="1930"/>
                    <a:pt x="3454" y="2047"/>
                    <a:pt x="3545" y="2167"/>
                  </a:cubicBezTo>
                  <a:cubicBezTo>
                    <a:pt x="3525" y="2173"/>
                    <a:pt x="3512" y="2189"/>
                    <a:pt x="3512" y="2215"/>
                  </a:cubicBezTo>
                  <a:cubicBezTo>
                    <a:pt x="3532" y="2941"/>
                    <a:pt x="3551" y="3670"/>
                    <a:pt x="3606" y="4395"/>
                  </a:cubicBezTo>
                  <a:cubicBezTo>
                    <a:pt x="3606" y="4408"/>
                    <a:pt x="3613" y="4415"/>
                    <a:pt x="3622" y="4418"/>
                  </a:cubicBezTo>
                  <a:cubicBezTo>
                    <a:pt x="3543" y="4417"/>
                    <a:pt x="3463" y="4417"/>
                    <a:pt x="3383" y="4417"/>
                  </a:cubicBezTo>
                  <a:cubicBezTo>
                    <a:pt x="3334" y="4417"/>
                    <a:pt x="3285" y="4417"/>
                    <a:pt x="3236" y="4417"/>
                  </a:cubicBezTo>
                  <a:lnTo>
                    <a:pt x="3236" y="4417"/>
                  </a:lnTo>
                  <a:cubicBezTo>
                    <a:pt x="3245" y="4415"/>
                    <a:pt x="3253" y="4407"/>
                    <a:pt x="3253" y="4392"/>
                  </a:cubicBezTo>
                  <a:cubicBezTo>
                    <a:pt x="3289" y="3556"/>
                    <a:pt x="3250" y="2711"/>
                    <a:pt x="3224" y="1875"/>
                  </a:cubicBezTo>
                  <a:close/>
                  <a:moveTo>
                    <a:pt x="1928" y="2779"/>
                  </a:moveTo>
                  <a:cubicBezTo>
                    <a:pt x="1941" y="3330"/>
                    <a:pt x="1931" y="3877"/>
                    <a:pt x="1928" y="4425"/>
                  </a:cubicBezTo>
                  <a:lnTo>
                    <a:pt x="1659" y="4425"/>
                  </a:lnTo>
                  <a:cubicBezTo>
                    <a:pt x="1685" y="4026"/>
                    <a:pt x="1698" y="3618"/>
                    <a:pt x="1685" y="3220"/>
                  </a:cubicBezTo>
                  <a:cubicBezTo>
                    <a:pt x="1685" y="3203"/>
                    <a:pt x="1679" y="3197"/>
                    <a:pt x="1669" y="3187"/>
                  </a:cubicBezTo>
                  <a:cubicBezTo>
                    <a:pt x="1750" y="3048"/>
                    <a:pt x="1841" y="2912"/>
                    <a:pt x="1928" y="2779"/>
                  </a:cubicBezTo>
                  <a:close/>
                  <a:moveTo>
                    <a:pt x="2346" y="2287"/>
                  </a:moveTo>
                  <a:cubicBezTo>
                    <a:pt x="2385" y="2999"/>
                    <a:pt x="2430" y="3712"/>
                    <a:pt x="2489" y="4421"/>
                  </a:cubicBezTo>
                  <a:lnTo>
                    <a:pt x="1970" y="4425"/>
                  </a:lnTo>
                  <a:cubicBezTo>
                    <a:pt x="2038" y="3842"/>
                    <a:pt x="2051" y="3245"/>
                    <a:pt x="2022" y="2659"/>
                  </a:cubicBezTo>
                  <a:cubicBezTo>
                    <a:pt x="2123" y="2523"/>
                    <a:pt x="2229" y="2400"/>
                    <a:pt x="2346" y="2287"/>
                  </a:cubicBezTo>
                  <a:close/>
                  <a:moveTo>
                    <a:pt x="1332" y="3809"/>
                  </a:moveTo>
                  <a:lnTo>
                    <a:pt x="1332" y="3809"/>
                  </a:lnTo>
                  <a:cubicBezTo>
                    <a:pt x="1313" y="4013"/>
                    <a:pt x="1300" y="4221"/>
                    <a:pt x="1290" y="4428"/>
                  </a:cubicBezTo>
                  <a:lnTo>
                    <a:pt x="1005" y="4428"/>
                  </a:lnTo>
                  <a:cubicBezTo>
                    <a:pt x="1118" y="4224"/>
                    <a:pt x="1225" y="4013"/>
                    <a:pt x="1332" y="3809"/>
                  </a:cubicBezTo>
                  <a:close/>
                  <a:moveTo>
                    <a:pt x="1604" y="3301"/>
                  </a:moveTo>
                  <a:lnTo>
                    <a:pt x="1604" y="3301"/>
                  </a:lnTo>
                  <a:cubicBezTo>
                    <a:pt x="1588" y="3673"/>
                    <a:pt x="1591" y="4055"/>
                    <a:pt x="1607" y="4425"/>
                  </a:cubicBezTo>
                  <a:cubicBezTo>
                    <a:pt x="1520" y="4425"/>
                    <a:pt x="1429" y="4425"/>
                    <a:pt x="1342" y="4428"/>
                  </a:cubicBezTo>
                  <a:cubicBezTo>
                    <a:pt x="1381" y="4165"/>
                    <a:pt x="1416" y="3893"/>
                    <a:pt x="1429" y="3624"/>
                  </a:cubicBezTo>
                  <a:cubicBezTo>
                    <a:pt x="1488" y="3518"/>
                    <a:pt x="1546" y="3411"/>
                    <a:pt x="1604" y="3301"/>
                  </a:cubicBezTo>
                  <a:close/>
                  <a:moveTo>
                    <a:pt x="728" y="1"/>
                  </a:moveTo>
                  <a:cubicBezTo>
                    <a:pt x="713" y="1"/>
                    <a:pt x="697" y="11"/>
                    <a:pt x="697" y="29"/>
                  </a:cubicBezTo>
                  <a:cubicBezTo>
                    <a:pt x="726" y="1509"/>
                    <a:pt x="694" y="2967"/>
                    <a:pt x="853" y="4431"/>
                  </a:cubicBezTo>
                  <a:cubicBezTo>
                    <a:pt x="584" y="4434"/>
                    <a:pt x="318" y="4441"/>
                    <a:pt x="49" y="4447"/>
                  </a:cubicBezTo>
                  <a:cubicBezTo>
                    <a:pt x="1" y="4447"/>
                    <a:pt x="1" y="4522"/>
                    <a:pt x="49" y="4525"/>
                  </a:cubicBezTo>
                  <a:cubicBezTo>
                    <a:pt x="321" y="4538"/>
                    <a:pt x="593" y="4545"/>
                    <a:pt x="869" y="4554"/>
                  </a:cubicBezTo>
                  <a:cubicBezTo>
                    <a:pt x="885" y="4694"/>
                    <a:pt x="901" y="4833"/>
                    <a:pt x="921" y="4975"/>
                  </a:cubicBezTo>
                  <a:cubicBezTo>
                    <a:pt x="926" y="5007"/>
                    <a:pt x="954" y="5021"/>
                    <a:pt x="982" y="5021"/>
                  </a:cubicBezTo>
                  <a:cubicBezTo>
                    <a:pt x="1017" y="5021"/>
                    <a:pt x="1054" y="4999"/>
                    <a:pt x="1050" y="4959"/>
                  </a:cubicBezTo>
                  <a:lnTo>
                    <a:pt x="1002" y="4557"/>
                  </a:lnTo>
                  <a:lnTo>
                    <a:pt x="1002" y="4557"/>
                  </a:lnTo>
                  <a:cubicBezTo>
                    <a:pt x="1334" y="4564"/>
                    <a:pt x="1667" y="4567"/>
                    <a:pt x="1999" y="4567"/>
                  </a:cubicBezTo>
                  <a:cubicBezTo>
                    <a:pt x="2614" y="4567"/>
                    <a:pt x="3229" y="4558"/>
                    <a:pt x="3843" y="4554"/>
                  </a:cubicBezTo>
                  <a:cubicBezTo>
                    <a:pt x="4879" y="4541"/>
                    <a:pt x="5923" y="4532"/>
                    <a:pt x="6959" y="4493"/>
                  </a:cubicBezTo>
                  <a:lnTo>
                    <a:pt x="6972" y="4493"/>
                  </a:lnTo>
                  <a:cubicBezTo>
                    <a:pt x="7196" y="4483"/>
                    <a:pt x="7416" y="4473"/>
                    <a:pt x="7636" y="4464"/>
                  </a:cubicBezTo>
                  <a:cubicBezTo>
                    <a:pt x="7682" y="4460"/>
                    <a:pt x="7701" y="4425"/>
                    <a:pt x="7698" y="4392"/>
                  </a:cubicBezTo>
                  <a:cubicBezTo>
                    <a:pt x="7737" y="4383"/>
                    <a:pt x="7785" y="4337"/>
                    <a:pt x="7756" y="4289"/>
                  </a:cubicBezTo>
                  <a:cubicBezTo>
                    <a:pt x="7516" y="3877"/>
                    <a:pt x="7254" y="3475"/>
                    <a:pt x="6962" y="3100"/>
                  </a:cubicBezTo>
                  <a:cubicBezTo>
                    <a:pt x="6726" y="2795"/>
                    <a:pt x="6480" y="2465"/>
                    <a:pt x="6136" y="2280"/>
                  </a:cubicBezTo>
                  <a:cubicBezTo>
                    <a:pt x="5990" y="2201"/>
                    <a:pt x="5840" y="2162"/>
                    <a:pt x="5688" y="2162"/>
                  </a:cubicBezTo>
                  <a:cubicBezTo>
                    <a:pt x="5561" y="2162"/>
                    <a:pt x="5433" y="2190"/>
                    <a:pt x="5307" y="2244"/>
                  </a:cubicBezTo>
                  <a:cubicBezTo>
                    <a:pt x="5113" y="2329"/>
                    <a:pt x="4944" y="2465"/>
                    <a:pt x="4776" y="2585"/>
                  </a:cubicBezTo>
                  <a:cubicBezTo>
                    <a:pt x="4743" y="2604"/>
                    <a:pt x="4711" y="2636"/>
                    <a:pt x="4675" y="2666"/>
                  </a:cubicBezTo>
                  <a:cubicBezTo>
                    <a:pt x="4666" y="2669"/>
                    <a:pt x="4662" y="2675"/>
                    <a:pt x="4653" y="2679"/>
                  </a:cubicBezTo>
                  <a:cubicBezTo>
                    <a:pt x="4614" y="2711"/>
                    <a:pt x="4568" y="2734"/>
                    <a:pt x="4530" y="2747"/>
                  </a:cubicBezTo>
                  <a:cubicBezTo>
                    <a:pt x="4374" y="2730"/>
                    <a:pt x="4219" y="2717"/>
                    <a:pt x="4063" y="2701"/>
                  </a:cubicBezTo>
                  <a:cubicBezTo>
                    <a:pt x="4005" y="2630"/>
                    <a:pt x="3950" y="2552"/>
                    <a:pt x="3901" y="2471"/>
                  </a:cubicBezTo>
                  <a:cubicBezTo>
                    <a:pt x="3739" y="2238"/>
                    <a:pt x="3577" y="1872"/>
                    <a:pt x="3299" y="1752"/>
                  </a:cubicBezTo>
                  <a:cubicBezTo>
                    <a:pt x="3233" y="1724"/>
                    <a:pt x="3167" y="1711"/>
                    <a:pt x="3102" y="1711"/>
                  </a:cubicBezTo>
                  <a:cubicBezTo>
                    <a:pt x="2852" y="1711"/>
                    <a:pt x="2610" y="1890"/>
                    <a:pt x="2430" y="2044"/>
                  </a:cubicBezTo>
                  <a:cubicBezTo>
                    <a:pt x="1734" y="2643"/>
                    <a:pt x="1361" y="3527"/>
                    <a:pt x="976" y="4347"/>
                  </a:cubicBezTo>
                  <a:cubicBezTo>
                    <a:pt x="904" y="3705"/>
                    <a:pt x="856" y="3071"/>
                    <a:pt x="836" y="2426"/>
                  </a:cubicBezTo>
                  <a:cubicBezTo>
                    <a:pt x="811" y="1632"/>
                    <a:pt x="904" y="806"/>
                    <a:pt x="755" y="22"/>
                  </a:cubicBezTo>
                  <a:cubicBezTo>
                    <a:pt x="753" y="7"/>
                    <a:pt x="740" y="1"/>
                    <a:pt x="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7"/>
            <p:cNvGrpSpPr/>
            <p:nvPr/>
          </p:nvGrpSpPr>
          <p:grpSpPr>
            <a:xfrm rot="2179146">
              <a:off x="7615778" y="4487403"/>
              <a:ext cx="789052" cy="903211"/>
              <a:chOff x="4838621" y="3330436"/>
              <a:chExt cx="342600" cy="392181"/>
            </a:xfrm>
          </p:grpSpPr>
          <p:sp>
            <p:nvSpPr>
              <p:cNvPr id="747" name="Google Shape;747;p7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7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7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7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7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7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7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7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7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7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7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7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7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7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7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7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7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7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7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7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7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7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7"/>
            <p:cNvGrpSpPr/>
            <p:nvPr/>
          </p:nvGrpSpPr>
          <p:grpSpPr>
            <a:xfrm rot="-1218727">
              <a:off x="5337531" y="4338729"/>
              <a:ext cx="969680" cy="915366"/>
              <a:chOff x="3712416" y="2719728"/>
              <a:chExt cx="383381" cy="361907"/>
            </a:xfrm>
          </p:grpSpPr>
          <p:sp>
            <p:nvSpPr>
              <p:cNvPr id="773" name="Google Shape;773;p7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7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7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7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7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7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7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7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7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7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7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7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7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7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7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7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7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7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7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7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7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7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7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7"/>
            <p:cNvGrpSpPr/>
            <p:nvPr/>
          </p:nvGrpSpPr>
          <p:grpSpPr>
            <a:xfrm rot="1964156">
              <a:off x="8590533" y="3924589"/>
              <a:ext cx="1046684" cy="898494"/>
              <a:chOff x="3639393" y="3293465"/>
              <a:chExt cx="543616" cy="466651"/>
            </a:xfrm>
          </p:grpSpPr>
          <p:sp>
            <p:nvSpPr>
              <p:cNvPr id="797" name="Google Shape;797;p7"/>
              <p:cNvSpPr/>
              <p:nvPr/>
            </p:nvSpPr>
            <p:spPr>
              <a:xfrm>
                <a:off x="3639393" y="3293465"/>
                <a:ext cx="543616" cy="466651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7106" extrusionOk="0">
                    <a:moveTo>
                      <a:pt x="4199" y="4720"/>
                    </a:moveTo>
                    <a:cubicBezTo>
                      <a:pt x="4212" y="4931"/>
                      <a:pt x="4229" y="5141"/>
                      <a:pt x="4238" y="5352"/>
                    </a:cubicBezTo>
                    <a:cubicBezTo>
                      <a:pt x="4245" y="5514"/>
                      <a:pt x="4245" y="5676"/>
                      <a:pt x="4245" y="5838"/>
                    </a:cubicBezTo>
                    <a:cubicBezTo>
                      <a:pt x="3166" y="5831"/>
                      <a:pt x="2084" y="5815"/>
                      <a:pt x="1002" y="5802"/>
                    </a:cubicBezTo>
                    <a:cubicBezTo>
                      <a:pt x="2165" y="5718"/>
                      <a:pt x="3279" y="5446"/>
                      <a:pt x="4199" y="4720"/>
                    </a:cubicBezTo>
                    <a:close/>
                    <a:moveTo>
                      <a:pt x="6658" y="1"/>
                    </a:moveTo>
                    <a:cubicBezTo>
                      <a:pt x="6634" y="1"/>
                      <a:pt x="6611" y="14"/>
                      <a:pt x="6603" y="46"/>
                    </a:cubicBezTo>
                    <a:cubicBezTo>
                      <a:pt x="6179" y="1545"/>
                      <a:pt x="5667" y="3094"/>
                      <a:pt x="4562" y="4241"/>
                    </a:cubicBezTo>
                    <a:cubicBezTo>
                      <a:pt x="4478" y="4328"/>
                      <a:pt x="4391" y="4409"/>
                      <a:pt x="4300" y="4490"/>
                    </a:cubicBezTo>
                    <a:cubicBezTo>
                      <a:pt x="4290" y="4257"/>
                      <a:pt x="4287" y="4020"/>
                      <a:pt x="4290" y="3787"/>
                    </a:cubicBezTo>
                    <a:cubicBezTo>
                      <a:pt x="4303" y="2657"/>
                      <a:pt x="4274" y="1558"/>
                      <a:pt x="4063" y="444"/>
                    </a:cubicBezTo>
                    <a:cubicBezTo>
                      <a:pt x="4067" y="443"/>
                      <a:pt x="4071" y="443"/>
                      <a:pt x="4076" y="443"/>
                    </a:cubicBezTo>
                    <a:cubicBezTo>
                      <a:pt x="4181" y="443"/>
                      <a:pt x="4386" y="703"/>
                      <a:pt x="4446" y="774"/>
                    </a:cubicBezTo>
                    <a:cubicBezTo>
                      <a:pt x="4458" y="790"/>
                      <a:pt x="4473" y="796"/>
                      <a:pt x="4487" y="796"/>
                    </a:cubicBezTo>
                    <a:cubicBezTo>
                      <a:pt x="4534" y="796"/>
                      <a:pt x="4578" y="730"/>
                      <a:pt x="4536" y="680"/>
                    </a:cubicBezTo>
                    <a:cubicBezTo>
                      <a:pt x="4400" y="509"/>
                      <a:pt x="4245" y="376"/>
                      <a:pt x="4060" y="263"/>
                    </a:cubicBezTo>
                    <a:cubicBezTo>
                      <a:pt x="4051" y="257"/>
                      <a:pt x="4040" y="255"/>
                      <a:pt x="4029" y="255"/>
                    </a:cubicBezTo>
                    <a:cubicBezTo>
                      <a:pt x="4005" y="255"/>
                      <a:pt x="3980" y="266"/>
                      <a:pt x="3969" y="289"/>
                    </a:cubicBezTo>
                    <a:cubicBezTo>
                      <a:pt x="3882" y="467"/>
                      <a:pt x="3798" y="638"/>
                      <a:pt x="3707" y="817"/>
                    </a:cubicBezTo>
                    <a:cubicBezTo>
                      <a:pt x="3683" y="868"/>
                      <a:pt x="3727" y="916"/>
                      <a:pt x="3769" y="916"/>
                    </a:cubicBezTo>
                    <a:cubicBezTo>
                      <a:pt x="3789" y="916"/>
                      <a:pt x="3808" y="906"/>
                      <a:pt x="3820" y="881"/>
                    </a:cubicBezTo>
                    <a:cubicBezTo>
                      <a:pt x="3869" y="794"/>
                      <a:pt x="3918" y="703"/>
                      <a:pt x="3966" y="609"/>
                    </a:cubicBezTo>
                    <a:cubicBezTo>
                      <a:pt x="4157" y="1688"/>
                      <a:pt x="4173" y="2747"/>
                      <a:pt x="4170" y="3842"/>
                    </a:cubicBezTo>
                    <a:cubicBezTo>
                      <a:pt x="4170" y="4089"/>
                      <a:pt x="4180" y="4331"/>
                      <a:pt x="4196" y="4574"/>
                    </a:cubicBezTo>
                    <a:cubicBezTo>
                      <a:pt x="3749" y="4950"/>
                      <a:pt x="3234" y="5239"/>
                      <a:pt x="2667" y="5413"/>
                    </a:cubicBezTo>
                    <a:cubicBezTo>
                      <a:pt x="1860" y="5663"/>
                      <a:pt x="1018" y="5695"/>
                      <a:pt x="186" y="5776"/>
                    </a:cubicBezTo>
                    <a:cubicBezTo>
                      <a:pt x="173" y="5776"/>
                      <a:pt x="163" y="5786"/>
                      <a:pt x="160" y="5793"/>
                    </a:cubicBezTo>
                    <a:lnTo>
                      <a:pt x="49" y="5793"/>
                    </a:lnTo>
                    <a:cubicBezTo>
                      <a:pt x="1" y="5793"/>
                      <a:pt x="1" y="5867"/>
                      <a:pt x="49" y="5870"/>
                    </a:cubicBezTo>
                    <a:cubicBezTo>
                      <a:pt x="1449" y="5961"/>
                      <a:pt x="2848" y="5993"/>
                      <a:pt x="4254" y="6000"/>
                    </a:cubicBezTo>
                    <a:cubicBezTo>
                      <a:pt x="4251" y="6356"/>
                      <a:pt x="4229" y="6719"/>
                      <a:pt x="4196" y="7075"/>
                    </a:cubicBezTo>
                    <a:cubicBezTo>
                      <a:pt x="4194" y="7095"/>
                      <a:pt x="4212" y="7106"/>
                      <a:pt x="4229" y="7106"/>
                    </a:cubicBezTo>
                    <a:cubicBezTo>
                      <a:pt x="4244" y="7106"/>
                      <a:pt x="4258" y="7098"/>
                      <a:pt x="4261" y="7082"/>
                    </a:cubicBezTo>
                    <a:cubicBezTo>
                      <a:pt x="4319" y="6719"/>
                      <a:pt x="4339" y="6363"/>
                      <a:pt x="4342" y="6000"/>
                    </a:cubicBezTo>
                    <a:cubicBezTo>
                      <a:pt x="4515" y="6001"/>
                      <a:pt x="4689" y="6001"/>
                      <a:pt x="4863" y="6001"/>
                    </a:cubicBezTo>
                    <a:cubicBezTo>
                      <a:pt x="5852" y="6001"/>
                      <a:pt x="6841" y="5986"/>
                      <a:pt x="7831" y="5964"/>
                    </a:cubicBezTo>
                    <a:lnTo>
                      <a:pt x="7831" y="5964"/>
                    </a:lnTo>
                    <a:cubicBezTo>
                      <a:pt x="7769" y="6010"/>
                      <a:pt x="7701" y="6055"/>
                      <a:pt x="7630" y="6091"/>
                    </a:cubicBezTo>
                    <a:lnTo>
                      <a:pt x="7497" y="6155"/>
                    </a:lnTo>
                    <a:cubicBezTo>
                      <a:pt x="7429" y="6187"/>
                      <a:pt x="7475" y="6275"/>
                      <a:pt x="7538" y="6275"/>
                    </a:cubicBezTo>
                    <a:cubicBezTo>
                      <a:pt x="7547" y="6275"/>
                      <a:pt x="7556" y="6273"/>
                      <a:pt x="7565" y="6269"/>
                    </a:cubicBezTo>
                    <a:cubicBezTo>
                      <a:pt x="7614" y="6246"/>
                      <a:pt x="7662" y="6223"/>
                      <a:pt x="7711" y="6197"/>
                    </a:cubicBezTo>
                    <a:cubicBezTo>
                      <a:pt x="7886" y="6113"/>
                      <a:pt x="8058" y="6032"/>
                      <a:pt x="8229" y="5948"/>
                    </a:cubicBezTo>
                    <a:cubicBezTo>
                      <a:pt x="8278" y="5912"/>
                      <a:pt x="8246" y="5818"/>
                      <a:pt x="8181" y="5818"/>
                    </a:cubicBezTo>
                    <a:lnTo>
                      <a:pt x="8165" y="5818"/>
                    </a:lnTo>
                    <a:cubicBezTo>
                      <a:pt x="8197" y="5783"/>
                      <a:pt x="8187" y="5721"/>
                      <a:pt x="8139" y="5708"/>
                    </a:cubicBezTo>
                    <a:cubicBezTo>
                      <a:pt x="8019" y="5676"/>
                      <a:pt x="7902" y="5640"/>
                      <a:pt x="7782" y="5608"/>
                    </a:cubicBezTo>
                    <a:cubicBezTo>
                      <a:pt x="7776" y="5606"/>
                      <a:pt x="7769" y="5605"/>
                      <a:pt x="7763" y="5605"/>
                    </a:cubicBezTo>
                    <a:cubicBezTo>
                      <a:pt x="7696" y="5605"/>
                      <a:pt x="7669" y="5714"/>
                      <a:pt x="7743" y="5737"/>
                    </a:cubicBezTo>
                    <a:cubicBezTo>
                      <a:pt x="7831" y="5763"/>
                      <a:pt x="7912" y="5786"/>
                      <a:pt x="7996" y="5812"/>
                    </a:cubicBezTo>
                    <a:cubicBezTo>
                      <a:pt x="7993" y="5815"/>
                      <a:pt x="7983" y="5822"/>
                      <a:pt x="7977" y="5828"/>
                    </a:cubicBezTo>
                    <a:cubicBezTo>
                      <a:pt x="7185" y="5843"/>
                      <a:pt x="6393" y="5848"/>
                      <a:pt x="5602" y="5848"/>
                    </a:cubicBezTo>
                    <a:cubicBezTo>
                      <a:pt x="5179" y="5848"/>
                      <a:pt x="4755" y="5847"/>
                      <a:pt x="4332" y="5844"/>
                    </a:cubicBezTo>
                    <a:cubicBezTo>
                      <a:pt x="4332" y="5443"/>
                      <a:pt x="4310" y="5044"/>
                      <a:pt x="4300" y="4646"/>
                    </a:cubicBezTo>
                    <a:cubicBezTo>
                      <a:pt x="4391" y="4568"/>
                      <a:pt x="4481" y="4487"/>
                      <a:pt x="4569" y="4403"/>
                    </a:cubicBezTo>
                    <a:cubicBezTo>
                      <a:pt x="5745" y="3240"/>
                      <a:pt x="6279" y="1626"/>
                      <a:pt x="6720" y="78"/>
                    </a:cubicBezTo>
                    <a:cubicBezTo>
                      <a:pt x="6731" y="31"/>
                      <a:pt x="6694" y="1"/>
                      <a:pt x="6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7"/>
              <p:cNvSpPr/>
              <p:nvPr/>
            </p:nvSpPr>
            <p:spPr>
              <a:xfrm>
                <a:off x="4076610" y="3331158"/>
                <a:ext cx="6436" cy="22853"/>
              </a:xfrm>
              <a:custGeom>
                <a:avLst/>
                <a:gdLst/>
                <a:ahLst/>
                <a:cxnLst/>
                <a:rect l="l" t="t" r="r" b="b"/>
                <a:pathLst>
                  <a:path w="98" h="348" extrusionOk="0">
                    <a:moveTo>
                      <a:pt x="49" y="0"/>
                    </a:moveTo>
                    <a:cubicBezTo>
                      <a:pt x="32" y="0"/>
                      <a:pt x="15" y="11"/>
                      <a:pt x="13" y="32"/>
                    </a:cubicBezTo>
                    <a:cubicBezTo>
                      <a:pt x="7" y="123"/>
                      <a:pt x="0" y="210"/>
                      <a:pt x="7" y="304"/>
                    </a:cubicBezTo>
                    <a:cubicBezTo>
                      <a:pt x="7" y="333"/>
                      <a:pt x="29" y="348"/>
                      <a:pt x="50" y="348"/>
                    </a:cubicBezTo>
                    <a:cubicBezTo>
                      <a:pt x="72" y="348"/>
                      <a:pt x="94" y="333"/>
                      <a:pt x="94" y="304"/>
                    </a:cubicBezTo>
                    <a:cubicBezTo>
                      <a:pt x="97" y="217"/>
                      <a:pt x="94" y="123"/>
                      <a:pt x="88" y="32"/>
                    </a:cubicBezTo>
                    <a:cubicBezTo>
                      <a:pt x="84" y="11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4075560" y="3372923"/>
                <a:ext cx="5976" cy="26137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8" extrusionOk="0">
                    <a:moveTo>
                      <a:pt x="45" y="0"/>
                    </a:moveTo>
                    <a:cubicBezTo>
                      <a:pt x="33" y="0"/>
                      <a:pt x="23" y="8"/>
                      <a:pt x="23" y="24"/>
                    </a:cubicBezTo>
                    <a:cubicBezTo>
                      <a:pt x="13" y="138"/>
                      <a:pt x="0" y="248"/>
                      <a:pt x="10" y="361"/>
                    </a:cubicBezTo>
                    <a:cubicBezTo>
                      <a:pt x="11" y="386"/>
                      <a:pt x="29" y="398"/>
                      <a:pt x="47" y="398"/>
                    </a:cubicBezTo>
                    <a:cubicBezTo>
                      <a:pt x="65" y="398"/>
                      <a:pt x="83" y="386"/>
                      <a:pt x="84" y="361"/>
                    </a:cubicBezTo>
                    <a:cubicBezTo>
                      <a:pt x="91" y="251"/>
                      <a:pt x="78" y="138"/>
                      <a:pt x="71" y="24"/>
                    </a:cubicBezTo>
                    <a:cubicBezTo>
                      <a:pt x="68" y="8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4074180" y="3419941"/>
                <a:ext cx="7158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12" extrusionOk="0">
                    <a:moveTo>
                      <a:pt x="63" y="0"/>
                    </a:moveTo>
                    <a:cubicBezTo>
                      <a:pt x="48" y="0"/>
                      <a:pt x="34" y="10"/>
                      <a:pt x="34" y="31"/>
                    </a:cubicBezTo>
                    <a:cubicBezTo>
                      <a:pt x="34" y="112"/>
                      <a:pt x="18" y="186"/>
                      <a:pt x="5" y="264"/>
                    </a:cubicBezTo>
                    <a:cubicBezTo>
                      <a:pt x="1" y="293"/>
                      <a:pt x="24" y="312"/>
                      <a:pt x="46" y="312"/>
                    </a:cubicBezTo>
                    <a:cubicBezTo>
                      <a:pt x="61" y="312"/>
                      <a:pt x="76" y="303"/>
                      <a:pt x="83" y="284"/>
                    </a:cubicBezTo>
                    <a:cubicBezTo>
                      <a:pt x="108" y="199"/>
                      <a:pt x="108" y="115"/>
                      <a:pt x="96" y="31"/>
                    </a:cubicBezTo>
                    <a:cubicBezTo>
                      <a:pt x="94" y="11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4073852" y="3462296"/>
                <a:ext cx="6961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00" extrusionOk="0">
                    <a:moveTo>
                      <a:pt x="52" y="1"/>
                    </a:moveTo>
                    <a:cubicBezTo>
                      <a:pt x="36" y="1"/>
                      <a:pt x="18" y="12"/>
                      <a:pt x="16" y="34"/>
                    </a:cubicBezTo>
                    <a:cubicBezTo>
                      <a:pt x="0" y="180"/>
                      <a:pt x="0" y="325"/>
                      <a:pt x="23" y="471"/>
                    </a:cubicBezTo>
                    <a:cubicBezTo>
                      <a:pt x="27" y="490"/>
                      <a:pt x="44" y="499"/>
                      <a:pt x="62" y="499"/>
                    </a:cubicBezTo>
                    <a:cubicBezTo>
                      <a:pt x="84" y="499"/>
                      <a:pt x="106" y="485"/>
                      <a:pt x="104" y="458"/>
                    </a:cubicBezTo>
                    <a:cubicBezTo>
                      <a:pt x="88" y="319"/>
                      <a:pt x="81" y="180"/>
                      <a:pt x="84" y="34"/>
                    </a:cubicBezTo>
                    <a:cubicBezTo>
                      <a:pt x="84" y="12"/>
                      <a:pt x="6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4077333" y="3510036"/>
                <a:ext cx="6107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423" extrusionOk="0">
                    <a:moveTo>
                      <a:pt x="69" y="0"/>
                    </a:moveTo>
                    <a:cubicBezTo>
                      <a:pt x="55" y="0"/>
                      <a:pt x="41" y="9"/>
                      <a:pt x="38" y="26"/>
                    </a:cubicBezTo>
                    <a:cubicBezTo>
                      <a:pt x="28" y="143"/>
                      <a:pt x="12" y="266"/>
                      <a:pt x="2" y="386"/>
                    </a:cubicBezTo>
                    <a:cubicBezTo>
                      <a:pt x="1" y="410"/>
                      <a:pt x="18" y="422"/>
                      <a:pt x="36" y="422"/>
                    </a:cubicBezTo>
                    <a:cubicBezTo>
                      <a:pt x="54" y="422"/>
                      <a:pt x="73" y="410"/>
                      <a:pt x="77" y="386"/>
                    </a:cubicBezTo>
                    <a:cubicBezTo>
                      <a:pt x="86" y="269"/>
                      <a:pt x="86" y="149"/>
                      <a:pt x="93" y="26"/>
                    </a:cubicBezTo>
                    <a:cubicBezTo>
                      <a:pt x="93" y="9"/>
                      <a:pt x="81" y="0"/>
                      <a:pt x="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4075757" y="3558696"/>
                <a:ext cx="7289" cy="2469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76" extrusionOk="0">
                    <a:moveTo>
                      <a:pt x="62" y="1"/>
                    </a:moveTo>
                    <a:cubicBezTo>
                      <a:pt x="50" y="1"/>
                      <a:pt x="38" y="10"/>
                      <a:pt x="36" y="27"/>
                    </a:cubicBezTo>
                    <a:cubicBezTo>
                      <a:pt x="29" y="130"/>
                      <a:pt x="26" y="228"/>
                      <a:pt x="7" y="335"/>
                    </a:cubicBezTo>
                    <a:cubicBezTo>
                      <a:pt x="1" y="358"/>
                      <a:pt x="21" y="376"/>
                      <a:pt x="41" y="376"/>
                    </a:cubicBezTo>
                    <a:cubicBezTo>
                      <a:pt x="54" y="376"/>
                      <a:pt x="66" y="369"/>
                      <a:pt x="72" y="351"/>
                    </a:cubicBezTo>
                    <a:cubicBezTo>
                      <a:pt x="104" y="241"/>
                      <a:pt x="110" y="127"/>
                      <a:pt x="84" y="17"/>
                    </a:cubicBezTo>
                    <a:cubicBezTo>
                      <a:pt x="80" y="6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7"/>
              <p:cNvSpPr/>
              <p:nvPr/>
            </p:nvSpPr>
            <p:spPr>
              <a:xfrm>
                <a:off x="4076348" y="3601052"/>
                <a:ext cx="6698" cy="2055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3" extrusionOk="0">
                    <a:moveTo>
                      <a:pt x="35" y="0"/>
                    </a:moveTo>
                    <a:cubicBezTo>
                      <a:pt x="18" y="0"/>
                      <a:pt x="0" y="15"/>
                      <a:pt x="4" y="36"/>
                    </a:cubicBezTo>
                    <a:cubicBezTo>
                      <a:pt x="27" y="114"/>
                      <a:pt x="20" y="195"/>
                      <a:pt x="17" y="276"/>
                    </a:cubicBezTo>
                    <a:cubicBezTo>
                      <a:pt x="15" y="299"/>
                      <a:pt x="37" y="313"/>
                      <a:pt x="57" y="313"/>
                    </a:cubicBezTo>
                    <a:cubicBezTo>
                      <a:pt x="73" y="313"/>
                      <a:pt x="89" y="304"/>
                      <a:pt x="92" y="286"/>
                    </a:cubicBezTo>
                    <a:cubicBezTo>
                      <a:pt x="101" y="195"/>
                      <a:pt x="92" y="111"/>
                      <a:pt x="63" y="20"/>
                    </a:cubicBez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7"/>
              <p:cNvSpPr/>
              <p:nvPr/>
            </p:nvSpPr>
            <p:spPr>
              <a:xfrm>
                <a:off x="4080419" y="3638088"/>
                <a:ext cx="6239" cy="20686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5" extrusionOk="0">
                    <a:moveTo>
                      <a:pt x="55" y="0"/>
                    </a:moveTo>
                    <a:cubicBezTo>
                      <a:pt x="41" y="0"/>
                      <a:pt x="26" y="10"/>
                      <a:pt x="23" y="29"/>
                    </a:cubicBezTo>
                    <a:cubicBezTo>
                      <a:pt x="17" y="110"/>
                      <a:pt x="1" y="191"/>
                      <a:pt x="4" y="276"/>
                    </a:cubicBezTo>
                    <a:cubicBezTo>
                      <a:pt x="4" y="302"/>
                      <a:pt x="23" y="315"/>
                      <a:pt x="43" y="315"/>
                    </a:cubicBezTo>
                    <a:cubicBezTo>
                      <a:pt x="63" y="315"/>
                      <a:pt x="83" y="302"/>
                      <a:pt x="85" y="276"/>
                    </a:cubicBezTo>
                    <a:cubicBezTo>
                      <a:pt x="94" y="191"/>
                      <a:pt x="85" y="110"/>
                      <a:pt x="82" y="29"/>
                    </a:cubicBezTo>
                    <a:cubicBezTo>
                      <a:pt x="82" y="10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7"/>
              <p:cNvSpPr/>
              <p:nvPr/>
            </p:nvSpPr>
            <p:spPr>
              <a:xfrm>
                <a:off x="4084031" y="3665274"/>
                <a:ext cx="7749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9" extrusionOk="0">
                    <a:moveTo>
                      <a:pt x="27" y="1"/>
                    </a:moveTo>
                    <a:cubicBezTo>
                      <a:pt x="18" y="1"/>
                      <a:pt x="9" y="7"/>
                      <a:pt x="7" y="20"/>
                    </a:cubicBezTo>
                    <a:cubicBezTo>
                      <a:pt x="1" y="62"/>
                      <a:pt x="17" y="108"/>
                      <a:pt x="46" y="143"/>
                    </a:cubicBezTo>
                    <a:cubicBezTo>
                      <a:pt x="54" y="154"/>
                      <a:pt x="64" y="159"/>
                      <a:pt x="73" y="159"/>
                    </a:cubicBezTo>
                    <a:cubicBezTo>
                      <a:pt x="97" y="159"/>
                      <a:pt x="118" y="129"/>
                      <a:pt x="95" y="108"/>
                    </a:cubicBezTo>
                    <a:cubicBezTo>
                      <a:pt x="65" y="85"/>
                      <a:pt x="49" y="56"/>
                      <a:pt x="46" y="20"/>
                    </a:cubicBezTo>
                    <a:cubicBezTo>
                      <a:pt x="44" y="7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7" name="Google Shape;80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7"/>
          <p:cNvSpPr txBox="1">
            <a:spLocks noGrp="1"/>
          </p:cNvSpPr>
          <p:nvPr>
            <p:ph type="subTitle" idx="1"/>
          </p:nvPr>
        </p:nvSpPr>
        <p:spPr>
          <a:xfrm>
            <a:off x="720000" y="1941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5" name="Google Shape;2405;p2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6" name="Google Shape;2406;p21"/>
          <p:cNvGrpSpPr/>
          <p:nvPr/>
        </p:nvGrpSpPr>
        <p:grpSpPr>
          <a:xfrm>
            <a:off x="707108" y="18685"/>
            <a:ext cx="7970475" cy="4908704"/>
            <a:chOff x="707108" y="18685"/>
            <a:chExt cx="7970475" cy="4908704"/>
          </a:xfrm>
        </p:grpSpPr>
        <p:grpSp>
          <p:nvGrpSpPr>
            <p:cNvPr id="2407" name="Google Shape;2407;p21"/>
            <p:cNvGrpSpPr/>
            <p:nvPr/>
          </p:nvGrpSpPr>
          <p:grpSpPr>
            <a:xfrm rot="2567276">
              <a:off x="5492410" y="232352"/>
              <a:ext cx="733465" cy="266411"/>
              <a:chOff x="3720033" y="657636"/>
              <a:chExt cx="380942" cy="138367"/>
            </a:xfrm>
          </p:grpSpPr>
          <p:sp>
            <p:nvSpPr>
              <p:cNvPr id="2408" name="Google Shape;2408;p21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1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1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1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1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1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4" name="Google Shape;2414;p21"/>
            <p:cNvGrpSpPr/>
            <p:nvPr/>
          </p:nvGrpSpPr>
          <p:grpSpPr>
            <a:xfrm rot="-3708110">
              <a:off x="598212" y="4250055"/>
              <a:ext cx="1053989" cy="207617"/>
              <a:chOff x="4737493" y="4305992"/>
              <a:chExt cx="547410" cy="107830"/>
            </a:xfrm>
          </p:grpSpPr>
          <p:sp>
            <p:nvSpPr>
              <p:cNvPr id="2415" name="Google Shape;2415;p21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1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1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1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1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1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1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1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1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1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1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1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1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8" name="Google Shape;2428;p21"/>
            <p:cNvGrpSpPr/>
            <p:nvPr/>
          </p:nvGrpSpPr>
          <p:grpSpPr>
            <a:xfrm rot="-2367188">
              <a:off x="8184166" y="738966"/>
              <a:ext cx="493112" cy="177777"/>
              <a:chOff x="3781827" y="2039675"/>
              <a:chExt cx="256107" cy="92332"/>
            </a:xfrm>
          </p:grpSpPr>
          <p:sp>
            <p:nvSpPr>
              <p:cNvPr id="2429" name="Google Shape;2429;p21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1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1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1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1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4" name="Google Shape;2434;p21"/>
            <p:cNvGrpSpPr/>
            <p:nvPr/>
          </p:nvGrpSpPr>
          <p:grpSpPr>
            <a:xfrm rot="-1825424">
              <a:off x="6811601" y="4329076"/>
              <a:ext cx="738169" cy="441832"/>
              <a:chOff x="4884983" y="2824599"/>
              <a:chExt cx="253545" cy="151760"/>
            </a:xfrm>
          </p:grpSpPr>
          <p:sp>
            <p:nvSpPr>
              <p:cNvPr id="2435" name="Google Shape;2435;p21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1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1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1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1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1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1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1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1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21"/>
            <p:cNvGrpSpPr/>
            <p:nvPr/>
          </p:nvGrpSpPr>
          <p:grpSpPr>
            <a:xfrm rot="-1659384">
              <a:off x="713143" y="646107"/>
              <a:ext cx="824112" cy="228854"/>
              <a:chOff x="4799352" y="1342220"/>
              <a:chExt cx="428026" cy="118862"/>
            </a:xfrm>
          </p:grpSpPr>
          <p:sp>
            <p:nvSpPr>
              <p:cNvPr id="2445" name="Google Shape;2445;p21"/>
              <p:cNvSpPr/>
              <p:nvPr/>
            </p:nvSpPr>
            <p:spPr>
              <a:xfrm>
                <a:off x="4799352" y="1373609"/>
                <a:ext cx="54834" cy="4321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58" extrusionOk="0">
                    <a:moveTo>
                      <a:pt x="136" y="0"/>
                    </a:moveTo>
                    <a:cubicBezTo>
                      <a:pt x="104" y="0"/>
                      <a:pt x="79" y="43"/>
                      <a:pt x="106" y="70"/>
                    </a:cubicBezTo>
                    <a:cubicBezTo>
                      <a:pt x="190" y="164"/>
                      <a:pt x="287" y="245"/>
                      <a:pt x="368" y="339"/>
                    </a:cubicBezTo>
                    <a:cubicBezTo>
                      <a:pt x="381" y="352"/>
                      <a:pt x="394" y="369"/>
                      <a:pt x="407" y="385"/>
                    </a:cubicBezTo>
                    <a:cubicBezTo>
                      <a:pt x="297" y="453"/>
                      <a:pt x="187" y="508"/>
                      <a:pt x="54" y="553"/>
                    </a:cubicBezTo>
                    <a:cubicBezTo>
                      <a:pt x="1" y="571"/>
                      <a:pt x="18" y="646"/>
                      <a:pt x="64" y="646"/>
                    </a:cubicBezTo>
                    <a:cubicBezTo>
                      <a:pt x="68" y="646"/>
                      <a:pt x="72" y="645"/>
                      <a:pt x="77" y="644"/>
                    </a:cubicBezTo>
                    <a:cubicBezTo>
                      <a:pt x="213" y="602"/>
                      <a:pt x="349" y="550"/>
                      <a:pt x="479" y="482"/>
                    </a:cubicBezTo>
                    <a:cubicBezTo>
                      <a:pt x="521" y="534"/>
                      <a:pt x="556" y="586"/>
                      <a:pt x="602" y="637"/>
                    </a:cubicBezTo>
                    <a:cubicBezTo>
                      <a:pt x="612" y="651"/>
                      <a:pt x="625" y="657"/>
                      <a:pt x="638" y="657"/>
                    </a:cubicBezTo>
                    <a:cubicBezTo>
                      <a:pt x="676" y="657"/>
                      <a:pt x="713" y="608"/>
                      <a:pt x="689" y="569"/>
                    </a:cubicBezTo>
                    <a:cubicBezTo>
                      <a:pt x="660" y="518"/>
                      <a:pt x="628" y="466"/>
                      <a:pt x="589" y="417"/>
                    </a:cubicBezTo>
                    <a:cubicBezTo>
                      <a:pt x="670" y="362"/>
                      <a:pt x="741" y="304"/>
                      <a:pt x="802" y="229"/>
                    </a:cubicBezTo>
                    <a:cubicBezTo>
                      <a:pt x="835" y="197"/>
                      <a:pt x="807" y="136"/>
                      <a:pt x="765" y="136"/>
                    </a:cubicBezTo>
                    <a:cubicBezTo>
                      <a:pt x="757" y="136"/>
                      <a:pt x="747" y="139"/>
                      <a:pt x="738" y="145"/>
                    </a:cubicBezTo>
                    <a:cubicBezTo>
                      <a:pt x="657" y="207"/>
                      <a:pt x="585" y="262"/>
                      <a:pt x="508" y="313"/>
                    </a:cubicBezTo>
                    <a:cubicBezTo>
                      <a:pt x="404" y="194"/>
                      <a:pt x="278" y="83"/>
                      <a:pt x="155" y="6"/>
                    </a:cubicBezTo>
                    <a:cubicBezTo>
                      <a:pt x="148" y="2"/>
                      <a:pt x="142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4879007" y="1380570"/>
                <a:ext cx="4156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62" extrusionOk="0">
                    <a:moveTo>
                      <a:pt x="415" y="1"/>
                    </a:moveTo>
                    <a:cubicBezTo>
                      <a:pt x="383" y="1"/>
                      <a:pt x="349" y="22"/>
                      <a:pt x="351" y="58"/>
                    </a:cubicBezTo>
                    <a:cubicBezTo>
                      <a:pt x="357" y="133"/>
                      <a:pt x="351" y="198"/>
                      <a:pt x="335" y="256"/>
                    </a:cubicBezTo>
                    <a:cubicBezTo>
                      <a:pt x="244" y="256"/>
                      <a:pt x="150" y="256"/>
                      <a:pt x="59" y="253"/>
                    </a:cubicBezTo>
                    <a:cubicBezTo>
                      <a:pt x="1" y="253"/>
                      <a:pt x="1" y="347"/>
                      <a:pt x="59" y="350"/>
                    </a:cubicBezTo>
                    <a:cubicBezTo>
                      <a:pt x="134" y="353"/>
                      <a:pt x="211" y="363"/>
                      <a:pt x="283" y="369"/>
                    </a:cubicBezTo>
                    <a:cubicBezTo>
                      <a:pt x="260" y="412"/>
                      <a:pt x="228" y="444"/>
                      <a:pt x="186" y="476"/>
                    </a:cubicBezTo>
                    <a:cubicBezTo>
                      <a:pt x="148" y="503"/>
                      <a:pt x="182" y="562"/>
                      <a:pt x="223" y="562"/>
                    </a:cubicBezTo>
                    <a:cubicBezTo>
                      <a:pt x="231" y="562"/>
                      <a:pt x="239" y="559"/>
                      <a:pt x="247" y="554"/>
                    </a:cubicBezTo>
                    <a:cubicBezTo>
                      <a:pt x="312" y="509"/>
                      <a:pt x="364" y="447"/>
                      <a:pt x="406" y="379"/>
                    </a:cubicBezTo>
                    <a:cubicBezTo>
                      <a:pt x="430" y="381"/>
                      <a:pt x="455" y="382"/>
                      <a:pt x="480" y="382"/>
                    </a:cubicBezTo>
                    <a:cubicBezTo>
                      <a:pt x="505" y="382"/>
                      <a:pt x="531" y="381"/>
                      <a:pt x="555" y="379"/>
                    </a:cubicBezTo>
                    <a:cubicBezTo>
                      <a:pt x="610" y="379"/>
                      <a:pt x="633" y="285"/>
                      <a:pt x="571" y="272"/>
                    </a:cubicBezTo>
                    <a:cubicBezTo>
                      <a:pt x="535" y="269"/>
                      <a:pt x="497" y="266"/>
                      <a:pt x="458" y="263"/>
                    </a:cubicBezTo>
                    <a:cubicBezTo>
                      <a:pt x="477" y="191"/>
                      <a:pt x="480" y="117"/>
                      <a:pt x="471" y="42"/>
                    </a:cubicBezTo>
                    <a:cubicBezTo>
                      <a:pt x="465" y="14"/>
                      <a:pt x="441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4927339" y="1370129"/>
                <a:ext cx="55688" cy="909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385" extrusionOk="0">
                    <a:moveTo>
                      <a:pt x="693" y="1"/>
                    </a:moveTo>
                    <a:cubicBezTo>
                      <a:pt x="666" y="1"/>
                      <a:pt x="639" y="16"/>
                      <a:pt x="632" y="49"/>
                    </a:cubicBezTo>
                    <a:cubicBezTo>
                      <a:pt x="600" y="198"/>
                      <a:pt x="596" y="266"/>
                      <a:pt x="425" y="282"/>
                    </a:cubicBezTo>
                    <a:cubicBezTo>
                      <a:pt x="394" y="299"/>
                      <a:pt x="367" y="308"/>
                      <a:pt x="343" y="308"/>
                    </a:cubicBezTo>
                    <a:cubicBezTo>
                      <a:pt x="305" y="308"/>
                      <a:pt x="276" y="286"/>
                      <a:pt x="256" y="243"/>
                    </a:cubicBezTo>
                    <a:cubicBezTo>
                      <a:pt x="224" y="188"/>
                      <a:pt x="178" y="149"/>
                      <a:pt x="130" y="111"/>
                    </a:cubicBezTo>
                    <a:lnTo>
                      <a:pt x="130" y="111"/>
                    </a:lnTo>
                    <a:cubicBezTo>
                      <a:pt x="132" y="111"/>
                      <a:pt x="134" y="111"/>
                      <a:pt x="136" y="111"/>
                    </a:cubicBezTo>
                    <a:cubicBezTo>
                      <a:pt x="185" y="111"/>
                      <a:pt x="190" y="35"/>
                      <a:pt x="143" y="17"/>
                    </a:cubicBezTo>
                    <a:cubicBezTo>
                      <a:pt x="136" y="17"/>
                      <a:pt x="133" y="10"/>
                      <a:pt x="130" y="10"/>
                    </a:cubicBezTo>
                    <a:cubicBezTo>
                      <a:pt x="126" y="9"/>
                      <a:pt x="123" y="8"/>
                      <a:pt x="119" y="8"/>
                    </a:cubicBezTo>
                    <a:cubicBezTo>
                      <a:pt x="101" y="8"/>
                      <a:pt x="80" y="20"/>
                      <a:pt x="75" y="36"/>
                    </a:cubicBezTo>
                    <a:cubicBezTo>
                      <a:pt x="0" y="182"/>
                      <a:pt x="214" y="428"/>
                      <a:pt x="340" y="480"/>
                    </a:cubicBezTo>
                    <a:cubicBezTo>
                      <a:pt x="374" y="495"/>
                      <a:pt x="406" y="502"/>
                      <a:pt x="436" y="502"/>
                    </a:cubicBezTo>
                    <a:cubicBezTo>
                      <a:pt x="509" y="502"/>
                      <a:pt x="571" y="461"/>
                      <a:pt x="619" y="399"/>
                    </a:cubicBezTo>
                    <a:lnTo>
                      <a:pt x="619" y="399"/>
                    </a:lnTo>
                    <a:cubicBezTo>
                      <a:pt x="616" y="716"/>
                      <a:pt x="632" y="1031"/>
                      <a:pt x="700" y="1338"/>
                    </a:cubicBezTo>
                    <a:cubicBezTo>
                      <a:pt x="710" y="1370"/>
                      <a:pt x="737" y="1384"/>
                      <a:pt x="764" y="1384"/>
                    </a:cubicBezTo>
                    <a:cubicBezTo>
                      <a:pt x="805" y="1384"/>
                      <a:pt x="848" y="1352"/>
                      <a:pt x="836" y="1303"/>
                    </a:cubicBezTo>
                    <a:cubicBezTo>
                      <a:pt x="742" y="894"/>
                      <a:pt x="749" y="480"/>
                      <a:pt x="762" y="65"/>
                    </a:cubicBezTo>
                    <a:cubicBezTo>
                      <a:pt x="762" y="24"/>
                      <a:pt x="727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5005812" y="1404341"/>
                <a:ext cx="37498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8" extrusionOk="0">
                    <a:moveTo>
                      <a:pt x="445" y="1"/>
                    </a:moveTo>
                    <a:cubicBezTo>
                      <a:pt x="420" y="1"/>
                      <a:pt x="400" y="20"/>
                      <a:pt x="393" y="40"/>
                    </a:cubicBezTo>
                    <a:cubicBezTo>
                      <a:pt x="373" y="41"/>
                      <a:pt x="353" y="42"/>
                      <a:pt x="334" y="42"/>
                    </a:cubicBezTo>
                    <a:cubicBezTo>
                      <a:pt x="245" y="42"/>
                      <a:pt x="159" y="30"/>
                      <a:pt x="69" y="17"/>
                    </a:cubicBezTo>
                    <a:cubicBezTo>
                      <a:pt x="66" y="17"/>
                      <a:pt x="63" y="16"/>
                      <a:pt x="60" y="16"/>
                    </a:cubicBezTo>
                    <a:cubicBezTo>
                      <a:pt x="18" y="16"/>
                      <a:pt x="1" y="80"/>
                      <a:pt x="49" y="95"/>
                    </a:cubicBezTo>
                    <a:cubicBezTo>
                      <a:pt x="172" y="137"/>
                      <a:pt x="303" y="147"/>
                      <a:pt x="432" y="147"/>
                    </a:cubicBezTo>
                    <a:cubicBezTo>
                      <a:pt x="453" y="147"/>
                      <a:pt x="473" y="147"/>
                      <a:pt x="493" y="147"/>
                    </a:cubicBezTo>
                    <a:cubicBezTo>
                      <a:pt x="551" y="143"/>
                      <a:pt x="571" y="69"/>
                      <a:pt x="522" y="40"/>
                    </a:cubicBezTo>
                    <a:cubicBezTo>
                      <a:pt x="506" y="30"/>
                      <a:pt x="487" y="20"/>
                      <a:pt x="470" y="7"/>
                    </a:cubicBezTo>
                    <a:cubicBezTo>
                      <a:pt x="462" y="3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1"/>
              <p:cNvSpPr/>
              <p:nvPr/>
            </p:nvSpPr>
            <p:spPr>
              <a:xfrm>
                <a:off x="4998588" y="1386414"/>
                <a:ext cx="4964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10" extrusionOk="0">
                    <a:moveTo>
                      <a:pt x="467" y="0"/>
                    </a:moveTo>
                    <a:cubicBezTo>
                      <a:pt x="330" y="0"/>
                      <a:pt x="192" y="5"/>
                      <a:pt x="59" y="12"/>
                    </a:cubicBezTo>
                    <a:cubicBezTo>
                      <a:pt x="1" y="15"/>
                      <a:pt x="1" y="99"/>
                      <a:pt x="59" y="99"/>
                    </a:cubicBezTo>
                    <a:cubicBezTo>
                      <a:pt x="181" y="105"/>
                      <a:pt x="308" y="109"/>
                      <a:pt x="435" y="109"/>
                    </a:cubicBezTo>
                    <a:cubicBezTo>
                      <a:pt x="519" y="109"/>
                      <a:pt x="602" y="107"/>
                      <a:pt x="684" y="102"/>
                    </a:cubicBezTo>
                    <a:cubicBezTo>
                      <a:pt x="686" y="102"/>
                      <a:pt x="689" y="103"/>
                      <a:pt x="691" y="103"/>
                    </a:cubicBezTo>
                    <a:cubicBezTo>
                      <a:pt x="755" y="103"/>
                      <a:pt x="753" y="11"/>
                      <a:pt x="684" y="5"/>
                    </a:cubicBezTo>
                    <a:cubicBezTo>
                      <a:pt x="613" y="2"/>
                      <a:pt x="540" y="0"/>
                      <a:pt x="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1"/>
              <p:cNvSpPr/>
              <p:nvPr/>
            </p:nvSpPr>
            <p:spPr>
              <a:xfrm>
                <a:off x="5070626" y="1382343"/>
                <a:ext cx="61401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635" extrusionOk="0">
                    <a:moveTo>
                      <a:pt x="488" y="1"/>
                    </a:moveTo>
                    <a:cubicBezTo>
                      <a:pt x="427" y="1"/>
                      <a:pt x="360" y="17"/>
                      <a:pt x="322" y="31"/>
                    </a:cubicBezTo>
                    <a:cubicBezTo>
                      <a:pt x="164" y="93"/>
                      <a:pt x="34" y="239"/>
                      <a:pt x="15" y="407"/>
                    </a:cubicBezTo>
                    <a:cubicBezTo>
                      <a:pt x="1" y="550"/>
                      <a:pt x="97" y="634"/>
                      <a:pt x="222" y="634"/>
                    </a:cubicBezTo>
                    <a:cubicBezTo>
                      <a:pt x="242" y="634"/>
                      <a:pt x="263" y="632"/>
                      <a:pt x="284" y="627"/>
                    </a:cubicBezTo>
                    <a:cubicBezTo>
                      <a:pt x="407" y="598"/>
                      <a:pt x="494" y="514"/>
                      <a:pt x="559" y="407"/>
                    </a:cubicBezTo>
                    <a:cubicBezTo>
                      <a:pt x="591" y="475"/>
                      <a:pt x="646" y="537"/>
                      <a:pt x="718" y="563"/>
                    </a:cubicBezTo>
                    <a:cubicBezTo>
                      <a:pt x="735" y="568"/>
                      <a:pt x="752" y="571"/>
                      <a:pt x="768" y="571"/>
                    </a:cubicBezTo>
                    <a:cubicBezTo>
                      <a:pt x="859" y="571"/>
                      <a:pt x="934" y="494"/>
                      <a:pt x="896" y="401"/>
                    </a:cubicBezTo>
                    <a:cubicBezTo>
                      <a:pt x="885" y="373"/>
                      <a:pt x="858" y="359"/>
                      <a:pt x="833" y="359"/>
                    </a:cubicBezTo>
                    <a:cubicBezTo>
                      <a:pt x="804" y="359"/>
                      <a:pt x="778" y="377"/>
                      <a:pt x="779" y="417"/>
                    </a:cubicBezTo>
                    <a:cubicBezTo>
                      <a:pt x="776" y="417"/>
                      <a:pt x="773" y="417"/>
                      <a:pt x="770" y="417"/>
                    </a:cubicBezTo>
                    <a:cubicBezTo>
                      <a:pt x="723" y="417"/>
                      <a:pt x="694" y="394"/>
                      <a:pt x="679" y="342"/>
                    </a:cubicBezTo>
                    <a:cubicBezTo>
                      <a:pt x="656" y="304"/>
                      <a:pt x="646" y="258"/>
                      <a:pt x="640" y="213"/>
                    </a:cubicBezTo>
                    <a:cubicBezTo>
                      <a:pt x="636" y="174"/>
                      <a:pt x="602" y="150"/>
                      <a:pt x="570" y="150"/>
                    </a:cubicBezTo>
                    <a:cubicBezTo>
                      <a:pt x="545" y="150"/>
                      <a:pt x="520" y="164"/>
                      <a:pt x="510" y="197"/>
                    </a:cubicBezTo>
                    <a:cubicBezTo>
                      <a:pt x="491" y="271"/>
                      <a:pt x="462" y="339"/>
                      <a:pt x="413" y="397"/>
                    </a:cubicBezTo>
                    <a:cubicBezTo>
                      <a:pt x="383" y="433"/>
                      <a:pt x="283" y="505"/>
                      <a:pt x="214" y="505"/>
                    </a:cubicBezTo>
                    <a:cubicBezTo>
                      <a:pt x="170" y="505"/>
                      <a:pt x="138" y="476"/>
                      <a:pt x="144" y="391"/>
                    </a:cubicBezTo>
                    <a:cubicBezTo>
                      <a:pt x="151" y="307"/>
                      <a:pt x="225" y="219"/>
                      <a:pt x="293" y="167"/>
                    </a:cubicBezTo>
                    <a:cubicBezTo>
                      <a:pt x="310" y="156"/>
                      <a:pt x="486" y="95"/>
                      <a:pt x="527" y="95"/>
                    </a:cubicBezTo>
                    <a:cubicBezTo>
                      <a:pt x="533" y="95"/>
                      <a:pt x="537" y="97"/>
                      <a:pt x="536" y="99"/>
                    </a:cubicBezTo>
                    <a:cubicBezTo>
                      <a:pt x="534" y="125"/>
                      <a:pt x="558" y="141"/>
                      <a:pt x="580" y="141"/>
                    </a:cubicBezTo>
                    <a:cubicBezTo>
                      <a:pt x="597" y="141"/>
                      <a:pt x="613" y="132"/>
                      <a:pt x="617" y="112"/>
                    </a:cubicBezTo>
                    <a:cubicBezTo>
                      <a:pt x="630" y="26"/>
                      <a:pt x="564" y="1"/>
                      <a:pt x="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5111800" y="1343271"/>
                <a:ext cx="37695" cy="4110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626" extrusionOk="0">
                    <a:moveTo>
                      <a:pt x="201" y="1"/>
                    </a:moveTo>
                    <a:cubicBezTo>
                      <a:pt x="112" y="1"/>
                      <a:pt x="24" y="63"/>
                      <a:pt x="6" y="166"/>
                    </a:cubicBezTo>
                    <a:cubicBezTo>
                      <a:pt x="1" y="200"/>
                      <a:pt x="26" y="222"/>
                      <a:pt x="52" y="222"/>
                    </a:cubicBezTo>
                    <a:cubicBezTo>
                      <a:pt x="68" y="222"/>
                      <a:pt x="84" y="212"/>
                      <a:pt x="91" y="189"/>
                    </a:cubicBezTo>
                    <a:cubicBezTo>
                      <a:pt x="104" y="143"/>
                      <a:pt x="145" y="106"/>
                      <a:pt x="189" y="106"/>
                    </a:cubicBezTo>
                    <a:cubicBezTo>
                      <a:pt x="210" y="106"/>
                      <a:pt x="231" y="114"/>
                      <a:pt x="249" y="134"/>
                    </a:cubicBezTo>
                    <a:cubicBezTo>
                      <a:pt x="298" y="183"/>
                      <a:pt x="266" y="254"/>
                      <a:pt x="236" y="302"/>
                    </a:cubicBezTo>
                    <a:cubicBezTo>
                      <a:pt x="191" y="383"/>
                      <a:pt x="126" y="448"/>
                      <a:pt x="58" y="507"/>
                    </a:cubicBezTo>
                    <a:cubicBezTo>
                      <a:pt x="10" y="542"/>
                      <a:pt x="55" y="610"/>
                      <a:pt x="104" y="613"/>
                    </a:cubicBezTo>
                    <a:cubicBezTo>
                      <a:pt x="195" y="620"/>
                      <a:pt x="287" y="626"/>
                      <a:pt x="378" y="626"/>
                    </a:cubicBezTo>
                    <a:cubicBezTo>
                      <a:pt x="413" y="626"/>
                      <a:pt x="448" y="625"/>
                      <a:pt x="483" y="623"/>
                    </a:cubicBezTo>
                    <a:cubicBezTo>
                      <a:pt x="573" y="613"/>
                      <a:pt x="573" y="494"/>
                      <a:pt x="489" y="494"/>
                    </a:cubicBezTo>
                    <a:lnTo>
                      <a:pt x="262" y="494"/>
                    </a:lnTo>
                    <a:cubicBezTo>
                      <a:pt x="366" y="377"/>
                      <a:pt x="450" y="209"/>
                      <a:pt x="353" y="79"/>
                    </a:cubicBezTo>
                    <a:cubicBezTo>
                      <a:pt x="313" y="25"/>
                      <a:pt x="257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1"/>
              <p:cNvSpPr/>
              <p:nvPr/>
            </p:nvSpPr>
            <p:spPr>
              <a:xfrm>
                <a:off x="5171558" y="1342220"/>
                <a:ext cx="55819" cy="8891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354" extrusionOk="0">
                    <a:moveTo>
                      <a:pt x="478" y="838"/>
                    </a:moveTo>
                    <a:cubicBezTo>
                      <a:pt x="599" y="838"/>
                      <a:pt x="635" y="878"/>
                      <a:pt x="583" y="963"/>
                    </a:cubicBezTo>
                    <a:cubicBezTo>
                      <a:pt x="535" y="1125"/>
                      <a:pt x="357" y="1219"/>
                      <a:pt x="195" y="1226"/>
                    </a:cubicBezTo>
                    <a:cubicBezTo>
                      <a:pt x="211" y="1128"/>
                      <a:pt x="230" y="1047"/>
                      <a:pt x="282" y="960"/>
                    </a:cubicBezTo>
                    <a:cubicBezTo>
                      <a:pt x="311" y="921"/>
                      <a:pt x="340" y="885"/>
                      <a:pt x="366" y="847"/>
                    </a:cubicBezTo>
                    <a:cubicBezTo>
                      <a:pt x="409" y="841"/>
                      <a:pt x="447" y="838"/>
                      <a:pt x="478" y="838"/>
                    </a:cubicBezTo>
                    <a:close/>
                    <a:moveTo>
                      <a:pt x="103" y="0"/>
                    </a:moveTo>
                    <a:cubicBezTo>
                      <a:pt x="68" y="0"/>
                      <a:pt x="30" y="30"/>
                      <a:pt x="42" y="69"/>
                    </a:cubicBezTo>
                    <a:cubicBezTo>
                      <a:pt x="104" y="250"/>
                      <a:pt x="81" y="451"/>
                      <a:pt x="75" y="642"/>
                    </a:cubicBezTo>
                    <a:lnTo>
                      <a:pt x="65" y="1219"/>
                    </a:lnTo>
                    <a:lnTo>
                      <a:pt x="65" y="1226"/>
                    </a:lnTo>
                    <a:cubicBezTo>
                      <a:pt x="10" y="1251"/>
                      <a:pt x="0" y="1339"/>
                      <a:pt x="68" y="1349"/>
                    </a:cubicBezTo>
                    <a:cubicBezTo>
                      <a:pt x="90" y="1352"/>
                      <a:pt x="113" y="1353"/>
                      <a:pt x="137" y="1353"/>
                    </a:cubicBezTo>
                    <a:cubicBezTo>
                      <a:pt x="434" y="1353"/>
                      <a:pt x="849" y="1117"/>
                      <a:pt x="732" y="772"/>
                    </a:cubicBezTo>
                    <a:cubicBezTo>
                      <a:pt x="700" y="672"/>
                      <a:pt x="615" y="628"/>
                      <a:pt x="524" y="628"/>
                    </a:cubicBezTo>
                    <a:cubicBezTo>
                      <a:pt x="480" y="628"/>
                      <a:pt x="434" y="638"/>
                      <a:pt x="392" y="659"/>
                    </a:cubicBezTo>
                    <a:cubicBezTo>
                      <a:pt x="311" y="701"/>
                      <a:pt x="247" y="766"/>
                      <a:pt x="198" y="840"/>
                    </a:cubicBezTo>
                    <a:cubicBezTo>
                      <a:pt x="198" y="727"/>
                      <a:pt x="198" y="613"/>
                      <a:pt x="201" y="500"/>
                    </a:cubicBezTo>
                    <a:cubicBezTo>
                      <a:pt x="201" y="335"/>
                      <a:pt x="211" y="186"/>
                      <a:pt x="146" y="27"/>
                    </a:cubicBezTo>
                    <a:cubicBezTo>
                      <a:pt x="137" y="8"/>
                      <a:pt x="120" y="0"/>
                      <a:pt x="1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3" name="Google Shape;2453;p21"/>
          <p:cNvGrpSpPr/>
          <p:nvPr/>
        </p:nvGrpSpPr>
        <p:grpSpPr>
          <a:xfrm>
            <a:off x="-362809" y="-450522"/>
            <a:ext cx="9757355" cy="5987067"/>
            <a:chOff x="-362809" y="-450522"/>
            <a:chExt cx="9757355" cy="5987067"/>
          </a:xfrm>
        </p:grpSpPr>
        <p:grpSp>
          <p:nvGrpSpPr>
            <p:cNvPr id="2454" name="Google Shape;2454;p21"/>
            <p:cNvGrpSpPr/>
            <p:nvPr/>
          </p:nvGrpSpPr>
          <p:grpSpPr>
            <a:xfrm rot="-1244566">
              <a:off x="7871564" y="920969"/>
              <a:ext cx="1410581" cy="892908"/>
              <a:chOff x="4808808" y="1957984"/>
              <a:chExt cx="404920" cy="256310"/>
            </a:xfrm>
          </p:grpSpPr>
          <p:sp>
            <p:nvSpPr>
              <p:cNvPr id="2455" name="Google Shape;2455;p21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1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7" name="Google Shape;2457;p21"/>
            <p:cNvGrpSpPr/>
            <p:nvPr/>
          </p:nvGrpSpPr>
          <p:grpSpPr>
            <a:xfrm rot="-1982480">
              <a:off x="1520890" y="-168779"/>
              <a:ext cx="672277" cy="940201"/>
              <a:chOff x="3735990" y="4115688"/>
              <a:chExt cx="349166" cy="488320"/>
            </a:xfrm>
          </p:grpSpPr>
          <p:sp>
            <p:nvSpPr>
              <p:cNvPr id="2458" name="Google Shape;2458;p21"/>
              <p:cNvSpPr/>
              <p:nvPr/>
            </p:nvSpPr>
            <p:spPr>
              <a:xfrm>
                <a:off x="3772568" y="4159291"/>
                <a:ext cx="312589" cy="444717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6772" extrusionOk="0">
                    <a:moveTo>
                      <a:pt x="2414" y="175"/>
                    </a:moveTo>
                    <a:cubicBezTo>
                      <a:pt x="3004" y="1957"/>
                      <a:pt x="3746" y="3680"/>
                      <a:pt x="4624" y="5336"/>
                    </a:cubicBezTo>
                    <a:cubicBezTo>
                      <a:pt x="4624" y="5342"/>
                      <a:pt x="4627" y="5342"/>
                      <a:pt x="4627" y="5345"/>
                    </a:cubicBezTo>
                    <a:cubicBezTo>
                      <a:pt x="4415" y="6312"/>
                      <a:pt x="3390" y="6674"/>
                      <a:pt x="2475" y="6674"/>
                    </a:cubicBezTo>
                    <a:cubicBezTo>
                      <a:pt x="2455" y="6674"/>
                      <a:pt x="2434" y="6674"/>
                      <a:pt x="2414" y="6674"/>
                    </a:cubicBezTo>
                    <a:cubicBezTo>
                      <a:pt x="1423" y="6657"/>
                      <a:pt x="254" y="6346"/>
                      <a:pt x="92" y="5213"/>
                    </a:cubicBezTo>
                    <a:cubicBezTo>
                      <a:pt x="208" y="5102"/>
                      <a:pt x="335" y="4973"/>
                      <a:pt x="419" y="4834"/>
                    </a:cubicBezTo>
                    <a:cubicBezTo>
                      <a:pt x="438" y="4804"/>
                      <a:pt x="410" y="4773"/>
                      <a:pt x="381" y="4773"/>
                    </a:cubicBezTo>
                    <a:cubicBezTo>
                      <a:pt x="372" y="4773"/>
                      <a:pt x="362" y="4777"/>
                      <a:pt x="354" y="4785"/>
                    </a:cubicBezTo>
                    <a:cubicBezTo>
                      <a:pt x="299" y="4843"/>
                      <a:pt x="250" y="4911"/>
                      <a:pt x="202" y="4976"/>
                    </a:cubicBezTo>
                    <a:cubicBezTo>
                      <a:pt x="189" y="4996"/>
                      <a:pt x="173" y="5012"/>
                      <a:pt x="160" y="5034"/>
                    </a:cubicBezTo>
                    <a:cubicBezTo>
                      <a:pt x="918" y="3470"/>
                      <a:pt x="1407" y="1746"/>
                      <a:pt x="2346" y="282"/>
                    </a:cubicBezTo>
                    <a:lnTo>
                      <a:pt x="2346" y="282"/>
                    </a:lnTo>
                    <a:cubicBezTo>
                      <a:pt x="2343" y="340"/>
                      <a:pt x="2343" y="392"/>
                      <a:pt x="2346" y="450"/>
                    </a:cubicBezTo>
                    <a:cubicBezTo>
                      <a:pt x="2350" y="475"/>
                      <a:pt x="2368" y="487"/>
                      <a:pt x="2386" y="487"/>
                    </a:cubicBezTo>
                    <a:cubicBezTo>
                      <a:pt x="2405" y="487"/>
                      <a:pt x="2422" y="475"/>
                      <a:pt x="2424" y="450"/>
                    </a:cubicBezTo>
                    <a:cubicBezTo>
                      <a:pt x="2431" y="360"/>
                      <a:pt x="2424" y="263"/>
                      <a:pt x="2414" y="175"/>
                    </a:cubicBezTo>
                    <a:close/>
                    <a:moveTo>
                      <a:pt x="2438" y="1"/>
                    </a:moveTo>
                    <a:cubicBezTo>
                      <a:pt x="2422" y="1"/>
                      <a:pt x="2406" y="8"/>
                      <a:pt x="2395" y="23"/>
                    </a:cubicBezTo>
                    <a:cubicBezTo>
                      <a:pt x="1886" y="823"/>
                      <a:pt x="1511" y="1685"/>
                      <a:pt x="1135" y="2550"/>
                    </a:cubicBezTo>
                    <a:cubicBezTo>
                      <a:pt x="756" y="3437"/>
                      <a:pt x="335" y="4315"/>
                      <a:pt x="11" y="5222"/>
                    </a:cubicBezTo>
                    <a:cubicBezTo>
                      <a:pt x="1" y="5239"/>
                      <a:pt x="17" y="5255"/>
                      <a:pt x="33" y="5255"/>
                    </a:cubicBezTo>
                    <a:cubicBezTo>
                      <a:pt x="30" y="6366"/>
                      <a:pt x="1417" y="6726"/>
                      <a:pt x="2301" y="6768"/>
                    </a:cubicBezTo>
                    <a:cubicBezTo>
                      <a:pt x="2358" y="6770"/>
                      <a:pt x="2417" y="6772"/>
                      <a:pt x="2475" y="6772"/>
                    </a:cubicBezTo>
                    <a:cubicBezTo>
                      <a:pt x="3455" y="6772"/>
                      <a:pt x="4549" y="6379"/>
                      <a:pt x="4757" y="5303"/>
                    </a:cubicBezTo>
                    <a:cubicBezTo>
                      <a:pt x="4760" y="5268"/>
                      <a:pt x="4734" y="5242"/>
                      <a:pt x="4705" y="5239"/>
                    </a:cubicBezTo>
                    <a:cubicBezTo>
                      <a:pt x="3820" y="3567"/>
                      <a:pt x="3085" y="1831"/>
                      <a:pt x="2489" y="36"/>
                    </a:cubicBezTo>
                    <a:cubicBezTo>
                      <a:pt x="2481" y="13"/>
                      <a:pt x="2460" y="1"/>
                      <a:pt x="2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1"/>
              <p:cNvSpPr/>
              <p:nvPr/>
            </p:nvSpPr>
            <p:spPr>
              <a:xfrm>
                <a:off x="3808751" y="4455517"/>
                <a:ext cx="25808" cy="1392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2" extrusionOk="0">
                    <a:moveTo>
                      <a:pt x="336" y="0"/>
                    </a:moveTo>
                    <a:cubicBezTo>
                      <a:pt x="332" y="0"/>
                      <a:pt x="328" y="1"/>
                      <a:pt x="325" y="2"/>
                    </a:cubicBezTo>
                    <a:cubicBezTo>
                      <a:pt x="224" y="41"/>
                      <a:pt x="124" y="96"/>
                      <a:pt x="30" y="148"/>
                    </a:cubicBezTo>
                    <a:cubicBezTo>
                      <a:pt x="1" y="168"/>
                      <a:pt x="13" y="211"/>
                      <a:pt x="44" y="211"/>
                    </a:cubicBezTo>
                    <a:cubicBezTo>
                      <a:pt x="47" y="211"/>
                      <a:pt x="51" y="211"/>
                      <a:pt x="56" y="209"/>
                    </a:cubicBezTo>
                    <a:cubicBezTo>
                      <a:pt x="156" y="174"/>
                      <a:pt x="266" y="128"/>
                      <a:pt x="360" y="76"/>
                    </a:cubicBezTo>
                    <a:cubicBezTo>
                      <a:pt x="393" y="59"/>
                      <a:pt x="374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1"/>
              <p:cNvSpPr/>
              <p:nvPr/>
            </p:nvSpPr>
            <p:spPr>
              <a:xfrm>
                <a:off x="3843620" y="4440874"/>
                <a:ext cx="24758" cy="1214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85" extrusionOk="0">
                    <a:moveTo>
                      <a:pt x="317" y="0"/>
                    </a:moveTo>
                    <a:cubicBezTo>
                      <a:pt x="315" y="0"/>
                      <a:pt x="312" y="1"/>
                      <a:pt x="309" y="1"/>
                    </a:cubicBezTo>
                    <a:cubicBezTo>
                      <a:pt x="211" y="18"/>
                      <a:pt x="114" y="69"/>
                      <a:pt x="33" y="118"/>
                    </a:cubicBezTo>
                    <a:cubicBezTo>
                      <a:pt x="0" y="137"/>
                      <a:pt x="21" y="184"/>
                      <a:pt x="54" y="184"/>
                    </a:cubicBezTo>
                    <a:cubicBezTo>
                      <a:pt x="60" y="184"/>
                      <a:pt x="66" y="183"/>
                      <a:pt x="72" y="180"/>
                    </a:cubicBezTo>
                    <a:cubicBezTo>
                      <a:pt x="160" y="134"/>
                      <a:pt x="254" y="105"/>
                      <a:pt x="338" y="63"/>
                    </a:cubicBezTo>
                    <a:cubicBezTo>
                      <a:pt x="377" y="51"/>
                      <a:pt x="352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1"/>
              <p:cNvSpPr/>
              <p:nvPr/>
            </p:nvSpPr>
            <p:spPr>
              <a:xfrm>
                <a:off x="3883218" y="4430695"/>
                <a:ext cx="26334" cy="10639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2" extrusionOk="0">
                    <a:moveTo>
                      <a:pt x="342" y="0"/>
                    </a:moveTo>
                    <a:cubicBezTo>
                      <a:pt x="339" y="0"/>
                      <a:pt x="337" y="1"/>
                      <a:pt x="334" y="1"/>
                    </a:cubicBezTo>
                    <a:cubicBezTo>
                      <a:pt x="237" y="17"/>
                      <a:pt x="137" y="53"/>
                      <a:pt x="43" y="85"/>
                    </a:cubicBezTo>
                    <a:cubicBezTo>
                      <a:pt x="1" y="100"/>
                      <a:pt x="11" y="161"/>
                      <a:pt x="51" y="161"/>
                    </a:cubicBezTo>
                    <a:cubicBezTo>
                      <a:pt x="54" y="161"/>
                      <a:pt x="58" y="161"/>
                      <a:pt x="62" y="160"/>
                    </a:cubicBezTo>
                    <a:cubicBezTo>
                      <a:pt x="159" y="134"/>
                      <a:pt x="266" y="117"/>
                      <a:pt x="360" y="82"/>
                    </a:cubicBezTo>
                    <a:cubicBezTo>
                      <a:pt x="400" y="57"/>
                      <a:pt x="387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1"/>
              <p:cNvSpPr/>
              <p:nvPr/>
            </p:nvSpPr>
            <p:spPr>
              <a:xfrm>
                <a:off x="3926625" y="4432993"/>
                <a:ext cx="2278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0" extrusionOk="0">
                    <a:moveTo>
                      <a:pt x="245" y="1"/>
                    </a:moveTo>
                    <a:cubicBezTo>
                      <a:pt x="178" y="1"/>
                      <a:pt x="109" y="6"/>
                      <a:pt x="42" y="14"/>
                    </a:cubicBezTo>
                    <a:cubicBezTo>
                      <a:pt x="0" y="18"/>
                      <a:pt x="0" y="76"/>
                      <a:pt x="42" y="76"/>
                    </a:cubicBezTo>
                    <a:cubicBezTo>
                      <a:pt x="112" y="82"/>
                      <a:pt x="185" y="90"/>
                      <a:pt x="255" y="90"/>
                    </a:cubicBezTo>
                    <a:cubicBezTo>
                      <a:pt x="266" y="90"/>
                      <a:pt x="278" y="89"/>
                      <a:pt x="289" y="89"/>
                    </a:cubicBezTo>
                    <a:cubicBezTo>
                      <a:pt x="347" y="89"/>
                      <a:pt x="347" y="8"/>
                      <a:pt x="289" y="1"/>
                    </a:cubicBezTo>
                    <a:cubicBezTo>
                      <a:pt x="274" y="1"/>
                      <a:pt x="260" y="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1"/>
              <p:cNvSpPr/>
              <p:nvPr/>
            </p:nvSpPr>
            <p:spPr>
              <a:xfrm>
                <a:off x="3969177" y="4435161"/>
                <a:ext cx="26531" cy="945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44" extrusionOk="0">
                    <a:moveTo>
                      <a:pt x="46" y="1"/>
                    </a:moveTo>
                    <a:cubicBezTo>
                      <a:pt x="16" y="1"/>
                      <a:pt x="0" y="46"/>
                      <a:pt x="29" y="62"/>
                    </a:cubicBezTo>
                    <a:cubicBezTo>
                      <a:pt x="120" y="105"/>
                      <a:pt x="227" y="127"/>
                      <a:pt x="324" y="143"/>
                    </a:cubicBezTo>
                    <a:cubicBezTo>
                      <a:pt x="326" y="144"/>
                      <a:pt x="329" y="144"/>
                      <a:pt x="331" y="144"/>
                    </a:cubicBezTo>
                    <a:cubicBezTo>
                      <a:pt x="384" y="144"/>
                      <a:pt x="403" y="68"/>
                      <a:pt x="350" y="56"/>
                    </a:cubicBezTo>
                    <a:cubicBezTo>
                      <a:pt x="256" y="30"/>
                      <a:pt x="143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1"/>
              <p:cNvSpPr/>
              <p:nvPr/>
            </p:nvSpPr>
            <p:spPr>
              <a:xfrm>
                <a:off x="4007002" y="4448294"/>
                <a:ext cx="22131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50" extrusionOk="0">
                    <a:moveTo>
                      <a:pt x="103" y="1"/>
                    </a:moveTo>
                    <a:cubicBezTo>
                      <a:pt x="76" y="1"/>
                      <a:pt x="49" y="4"/>
                      <a:pt x="24" y="11"/>
                    </a:cubicBezTo>
                    <a:cubicBezTo>
                      <a:pt x="4" y="21"/>
                      <a:pt x="1" y="54"/>
                      <a:pt x="24" y="57"/>
                    </a:cubicBezTo>
                    <a:cubicBezTo>
                      <a:pt x="111" y="73"/>
                      <a:pt x="179" y="96"/>
                      <a:pt x="257" y="141"/>
                    </a:cubicBezTo>
                    <a:cubicBezTo>
                      <a:pt x="266" y="147"/>
                      <a:pt x="275" y="149"/>
                      <a:pt x="282" y="149"/>
                    </a:cubicBezTo>
                    <a:cubicBezTo>
                      <a:pt x="319" y="149"/>
                      <a:pt x="336" y="96"/>
                      <a:pt x="299" y="67"/>
                    </a:cubicBezTo>
                    <a:cubicBezTo>
                      <a:pt x="247" y="24"/>
                      <a:pt x="174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1"/>
              <p:cNvSpPr/>
              <p:nvPr/>
            </p:nvSpPr>
            <p:spPr>
              <a:xfrm>
                <a:off x="4040361" y="4466418"/>
                <a:ext cx="15301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40" y="0"/>
                    </a:moveTo>
                    <a:cubicBezTo>
                      <a:pt x="18" y="0"/>
                      <a:pt x="0" y="27"/>
                      <a:pt x="18" y="50"/>
                    </a:cubicBezTo>
                    <a:cubicBezTo>
                      <a:pt x="60" y="98"/>
                      <a:pt x="99" y="150"/>
                      <a:pt x="147" y="189"/>
                    </a:cubicBezTo>
                    <a:cubicBezTo>
                      <a:pt x="157" y="198"/>
                      <a:pt x="168" y="202"/>
                      <a:pt x="178" y="202"/>
                    </a:cubicBezTo>
                    <a:cubicBezTo>
                      <a:pt x="209" y="202"/>
                      <a:pt x="233" y="163"/>
                      <a:pt x="206" y="134"/>
                    </a:cubicBezTo>
                    <a:cubicBezTo>
                      <a:pt x="163" y="89"/>
                      <a:pt x="108" y="50"/>
                      <a:pt x="60" y="8"/>
                    </a:cubicBezTo>
                    <a:cubicBezTo>
                      <a:pt x="53" y="3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1"/>
              <p:cNvSpPr/>
              <p:nvPr/>
            </p:nvSpPr>
            <p:spPr>
              <a:xfrm>
                <a:off x="3925114" y="4200071"/>
                <a:ext cx="5845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27" extrusionOk="0">
                    <a:moveTo>
                      <a:pt x="44" y="0"/>
                    </a:moveTo>
                    <a:cubicBezTo>
                      <a:pt x="33" y="0"/>
                      <a:pt x="22" y="6"/>
                      <a:pt x="20" y="17"/>
                    </a:cubicBezTo>
                    <a:cubicBezTo>
                      <a:pt x="7" y="111"/>
                      <a:pt x="1" y="209"/>
                      <a:pt x="14" y="302"/>
                    </a:cubicBezTo>
                    <a:cubicBezTo>
                      <a:pt x="15" y="319"/>
                      <a:pt x="31" y="327"/>
                      <a:pt x="48" y="327"/>
                    </a:cubicBezTo>
                    <a:cubicBezTo>
                      <a:pt x="64" y="327"/>
                      <a:pt x="80" y="319"/>
                      <a:pt x="82" y="302"/>
                    </a:cubicBezTo>
                    <a:cubicBezTo>
                      <a:pt x="88" y="209"/>
                      <a:pt x="82" y="111"/>
                      <a:pt x="69" y="17"/>
                    </a:cubicBezTo>
                    <a:cubicBezTo>
                      <a:pt x="67" y="6"/>
                      <a:pt x="56" y="0"/>
                      <a:pt x="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1"/>
              <p:cNvSpPr/>
              <p:nvPr/>
            </p:nvSpPr>
            <p:spPr>
              <a:xfrm>
                <a:off x="3922487" y="4236451"/>
                <a:ext cx="9062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86" extrusionOk="0">
                    <a:moveTo>
                      <a:pt x="42" y="0"/>
                    </a:moveTo>
                    <a:cubicBezTo>
                      <a:pt x="20" y="0"/>
                      <a:pt x="0" y="22"/>
                      <a:pt x="11" y="46"/>
                    </a:cubicBezTo>
                    <a:cubicBezTo>
                      <a:pt x="44" y="111"/>
                      <a:pt x="57" y="186"/>
                      <a:pt x="54" y="254"/>
                    </a:cubicBezTo>
                    <a:cubicBezTo>
                      <a:pt x="50" y="274"/>
                      <a:pt x="66" y="285"/>
                      <a:pt x="84" y="285"/>
                    </a:cubicBezTo>
                    <a:cubicBezTo>
                      <a:pt x="98" y="285"/>
                      <a:pt x="113" y="278"/>
                      <a:pt x="118" y="260"/>
                    </a:cubicBezTo>
                    <a:cubicBezTo>
                      <a:pt x="138" y="176"/>
                      <a:pt x="122" y="89"/>
                      <a:pt x="70" y="14"/>
                    </a:cubicBezTo>
                    <a:cubicBezTo>
                      <a:pt x="62" y="4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1"/>
              <p:cNvSpPr/>
              <p:nvPr/>
            </p:nvSpPr>
            <p:spPr>
              <a:xfrm>
                <a:off x="3923407" y="4269613"/>
                <a:ext cx="6239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7" extrusionOk="0">
                    <a:moveTo>
                      <a:pt x="50" y="1"/>
                    </a:moveTo>
                    <a:cubicBezTo>
                      <a:pt x="40" y="1"/>
                      <a:pt x="31" y="6"/>
                      <a:pt x="30" y="18"/>
                    </a:cubicBezTo>
                    <a:cubicBezTo>
                      <a:pt x="14" y="115"/>
                      <a:pt x="1" y="228"/>
                      <a:pt x="17" y="322"/>
                    </a:cubicBezTo>
                    <a:cubicBezTo>
                      <a:pt x="20" y="338"/>
                      <a:pt x="36" y="347"/>
                      <a:pt x="51" y="347"/>
                    </a:cubicBezTo>
                    <a:cubicBezTo>
                      <a:pt x="66" y="347"/>
                      <a:pt x="82" y="338"/>
                      <a:pt x="85" y="322"/>
                    </a:cubicBezTo>
                    <a:cubicBezTo>
                      <a:pt x="95" y="222"/>
                      <a:pt x="82" y="115"/>
                      <a:pt x="72" y="18"/>
                    </a:cubicBezTo>
                    <a:cubicBezTo>
                      <a:pt x="69" y="6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1"/>
              <p:cNvSpPr/>
              <p:nvPr/>
            </p:nvSpPr>
            <p:spPr>
              <a:xfrm>
                <a:off x="3920452" y="4314464"/>
                <a:ext cx="6239" cy="22722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6" extrusionOk="0">
                    <a:moveTo>
                      <a:pt x="47" y="0"/>
                    </a:moveTo>
                    <a:cubicBezTo>
                      <a:pt x="31" y="0"/>
                      <a:pt x="15" y="12"/>
                      <a:pt x="13" y="34"/>
                    </a:cubicBezTo>
                    <a:cubicBezTo>
                      <a:pt x="7" y="119"/>
                      <a:pt x="0" y="216"/>
                      <a:pt x="7" y="307"/>
                    </a:cubicBezTo>
                    <a:cubicBezTo>
                      <a:pt x="8" y="332"/>
                      <a:pt x="29" y="345"/>
                      <a:pt x="49" y="345"/>
                    </a:cubicBezTo>
                    <a:cubicBezTo>
                      <a:pt x="69" y="345"/>
                      <a:pt x="89" y="332"/>
                      <a:pt x="91" y="307"/>
                    </a:cubicBezTo>
                    <a:cubicBezTo>
                      <a:pt x="94" y="216"/>
                      <a:pt x="91" y="119"/>
                      <a:pt x="81" y="34"/>
                    </a:cubicBezTo>
                    <a:cubicBezTo>
                      <a:pt x="80" y="12"/>
                      <a:pt x="64" y="0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1"/>
              <p:cNvSpPr/>
              <p:nvPr/>
            </p:nvSpPr>
            <p:spPr>
              <a:xfrm>
                <a:off x="3918285" y="4355768"/>
                <a:ext cx="7946" cy="1963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99" extrusionOk="0">
                    <a:moveTo>
                      <a:pt x="60" y="1"/>
                    </a:moveTo>
                    <a:cubicBezTo>
                      <a:pt x="47" y="1"/>
                      <a:pt x="33" y="8"/>
                      <a:pt x="27" y="24"/>
                    </a:cubicBezTo>
                    <a:cubicBezTo>
                      <a:pt x="1" y="102"/>
                      <a:pt x="1" y="193"/>
                      <a:pt x="30" y="270"/>
                    </a:cubicBezTo>
                    <a:cubicBezTo>
                      <a:pt x="40" y="290"/>
                      <a:pt x="57" y="298"/>
                      <a:pt x="74" y="298"/>
                    </a:cubicBezTo>
                    <a:cubicBezTo>
                      <a:pt x="98" y="298"/>
                      <a:pt x="120" y="279"/>
                      <a:pt x="114" y="248"/>
                    </a:cubicBezTo>
                    <a:cubicBezTo>
                      <a:pt x="105" y="173"/>
                      <a:pt x="95" y="105"/>
                      <a:pt x="92" y="31"/>
                    </a:cubicBezTo>
                    <a:cubicBezTo>
                      <a:pt x="92" y="11"/>
                      <a:pt x="76" y="1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1"/>
              <p:cNvSpPr/>
              <p:nvPr/>
            </p:nvSpPr>
            <p:spPr>
              <a:xfrm>
                <a:off x="3921502" y="4391492"/>
                <a:ext cx="6895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56" extrusionOk="0">
                    <a:moveTo>
                      <a:pt x="52" y="1"/>
                    </a:moveTo>
                    <a:cubicBezTo>
                      <a:pt x="40" y="1"/>
                      <a:pt x="28" y="7"/>
                      <a:pt x="26" y="18"/>
                    </a:cubicBezTo>
                    <a:cubicBezTo>
                      <a:pt x="10" y="112"/>
                      <a:pt x="1" y="225"/>
                      <a:pt x="14" y="319"/>
                    </a:cubicBezTo>
                    <a:cubicBezTo>
                      <a:pt x="18" y="344"/>
                      <a:pt x="35" y="356"/>
                      <a:pt x="52" y="356"/>
                    </a:cubicBezTo>
                    <a:cubicBezTo>
                      <a:pt x="69" y="356"/>
                      <a:pt x="86" y="344"/>
                      <a:pt x="91" y="319"/>
                    </a:cubicBezTo>
                    <a:cubicBezTo>
                      <a:pt x="104" y="225"/>
                      <a:pt x="95" y="112"/>
                      <a:pt x="78" y="18"/>
                    </a:cubicBezTo>
                    <a:cubicBezTo>
                      <a:pt x="77" y="7"/>
                      <a:pt x="65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1"/>
              <p:cNvSpPr/>
              <p:nvPr/>
            </p:nvSpPr>
            <p:spPr>
              <a:xfrm>
                <a:off x="3920255" y="4429644"/>
                <a:ext cx="7224" cy="20817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17" extrusionOk="0">
                    <a:moveTo>
                      <a:pt x="50" y="0"/>
                    </a:moveTo>
                    <a:cubicBezTo>
                      <a:pt x="39" y="0"/>
                      <a:pt x="29" y="6"/>
                      <a:pt x="26" y="20"/>
                    </a:cubicBezTo>
                    <a:cubicBezTo>
                      <a:pt x="0" y="108"/>
                      <a:pt x="7" y="205"/>
                      <a:pt x="29" y="289"/>
                    </a:cubicBezTo>
                    <a:cubicBezTo>
                      <a:pt x="36" y="308"/>
                      <a:pt x="50" y="316"/>
                      <a:pt x="65" y="316"/>
                    </a:cubicBezTo>
                    <a:cubicBezTo>
                      <a:pt x="87" y="316"/>
                      <a:pt x="110" y="297"/>
                      <a:pt x="104" y="270"/>
                    </a:cubicBezTo>
                    <a:cubicBezTo>
                      <a:pt x="88" y="189"/>
                      <a:pt x="81" y="114"/>
                      <a:pt x="81" y="30"/>
                    </a:cubicBezTo>
                    <a:cubicBezTo>
                      <a:pt x="81" y="11"/>
                      <a:pt x="65" y="0"/>
                      <a:pt x="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1"/>
              <p:cNvSpPr/>
              <p:nvPr/>
            </p:nvSpPr>
            <p:spPr>
              <a:xfrm>
                <a:off x="3920846" y="4469439"/>
                <a:ext cx="5385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82" h="242" extrusionOk="0">
                    <a:moveTo>
                      <a:pt x="41" y="0"/>
                    </a:moveTo>
                    <a:cubicBezTo>
                      <a:pt x="26" y="0"/>
                      <a:pt x="11" y="10"/>
                      <a:pt x="7" y="30"/>
                    </a:cubicBezTo>
                    <a:cubicBezTo>
                      <a:pt x="4" y="91"/>
                      <a:pt x="1" y="153"/>
                      <a:pt x="4" y="208"/>
                    </a:cubicBezTo>
                    <a:cubicBezTo>
                      <a:pt x="6" y="230"/>
                      <a:pt x="22" y="242"/>
                      <a:pt x="38" y="242"/>
                    </a:cubicBezTo>
                    <a:cubicBezTo>
                      <a:pt x="54" y="242"/>
                      <a:pt x="70" y="230"/>
                      <a:pt x="72" y="208"/>
                    </a:cubicBezTo>
                    <a:cubicBezTo>
                      <a:pt x="82" y="149"/>
                      <a:pt x="75" y="88"/>
                      <a:pt x="72" y="30"/>
                    </a:cubicBezTo>
                    <a:cubicBezTo>
                      <a:pt x="70" y="10"/>
                      <a:pt x="56" y="0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1"/>
              <p:cNvSpPr/>
              <p:nvPr/>
            </p:nvSpPr>
            <p:spPr>
              <a:xfrm>
                <a:off x="3906399" y="4455452"/>
                <a:ext cx="167064" cy="5536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843" extrusionOk="0">
                    <a:moveTo>
                      <a:pt x="239" y="1"/>
                    </a:moveTo>
                    <a:cubicBezTo>
                      <a:pt x="169" y="1"/>
                      <a:pt x="98" y="9"/>
                      <a:pt x="30" y="26"/>
                    </a:cubicBezTo>
                    <a:cubicBezTo>
                      <a:pt x="1" y="32"/>
                      <a:pt x="7" y="77"/>
                      <a:pt x="39" y="77"/>
                    </a:cubicBezTo>
                    <a:cubicBezTo>
                      <a:pt x="54" y="77"/>
                      <a:pt x="68" y="77"/>
                      <a:pt x="83" y="77"/>
                    </a:cubicBezTo>
                    <a:cubicBezTo>
                      <a:pt x="451" y="77"/>
                      <a:pt x="922" y="235"/>
                      <a:pt x="872" y="680"/>
                    </a:cubicBezTo>
                    <a:cubicBezTo>
                      <a:pt x="833" y="683"/>
                      <a:pt x="665" y="701"/>
                      <a:pt x="523" y="701"/>
                    </a:cubicBezTo>
                    <a:cubicBezTo>
                      <a:pt x="403" y="701"/>
                      <a:pt x="301" y="689"/>
                      <a:pt x="308" y="644"/>
                    </a:cubicBezTo>
                    <a:cubicBezTo>
                      <a:pt x="312" y="627"/>
                      <a:pt x="300" y="616"/>
                      <a:pt x="287" y="616"/>
                    </a:cubicBezTo>
                    <a:cubicBezTo>
                      <a:pt x="279" y="616"/>
                      <a:pt x="270" y="621"/>
                      <a:pt x="266" y="631"/>
                    </a:cubicBezTo>
                    <a:cubicBezTo>
                      <a:pt x="215" y="772"/>
                      <a:pt x="322" y="806"/>
                      <a:pt x="449" y="806"/>
                    </a:cubicBezTo>
                    <a:cubicBezTo>
                      <a:pt x="564" y="806"/>
                      <a:pt x="695" y="778"/>
                      <a:pt x="746" y="774"/>
                    </a:cubicBezTo>
                    <a:cubicBezTo>
                      <a:pt x="804" y="771"/>
                      <a:pt x="856" y="771"/>
                      <a:pt x="914" y="767"/>
                    </a:cubicBezTo>
                    <a:cubicBezTo>
                      <a:pt x="919" y="769"/>
                      <a:pt x="925" y="770"/>
                      <a:pt x="932" y="770"/>
                    </a:cubicBezTo>
                    <a:cubicBezTo>
                      <a:pt x="939" y="770"/>
                      <a:pt x="947" y="769"/>
                      <a:pt x="953" y="767"/>
                    </a:cubicBezTo>
                    <a:cubicBezTo>
                      <a:pt x="1052" y="764"/>
                      <a:pt x="1151" y="763"/>
                      <a:pt x="1250" y="763"/>
                    </a:cubicBezTo>
                    <a:cubicBezTo>
                      <a:pt x="1662" y="763"/>
                      <a:pt x="2071" y="790"/>
                      <a:pt x="2479" y="842"/>
                    </a:cubicBezTo>
                    <a:cubicBezTo>
                      <a:pt x="2482" y="842"/>
                      <a:pt x="2485" y="843"/>
                      <a:pt x="2488" y="843"/>
                    </a:cubicBezTo>
                    <a:cubicBezTo>
                      <a:pt x="2543" y="843"/>
                      <a:pt x="2541" y="754"/>
                      <a:pt x="2479" y="745"/>
                    </a:cubicBezTo>
                    <a:cubicBezTo>
                      <a:pt x="2119" y="706"/>
                      <a:pt x="1756" y="680"/>
                      <a:pt x="1390" y="677"/>
                    </a:cubicBezTo>
                    <a:cubicBezTo>
                      <a:pt x="1258" y="677"/>
                      <a:pt x="1125" y="677"/>
                      <a:pt x="995" y="680"/>
                    </a:cubicBezTo>
                    <a:cubicBezTo>
                      <a:pt x="1014" y="252"/>
                      <a:pt x="629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1"/>
              <p:cNvSpPr/>
              <p:nvPr/>
            </p:nvSpPr>
            <p:spPr>
              <a:xfrm>
                <a:off x="3994263" y="4459917"/>
                <a:ext cx="20489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19" extrusionOk="0">
                    <a:moveTo>
                      <a:pt x="46" y="1"/>
                    </a:moveTo>
                    <a:cubicBezTo>
                      <a:pt x="28" y="1"/>
                      <a:pt x="10" y="13"/>
                      <a:pt x="7" y="39"/>
                    </a:cubicBezTo>
                    <a:cubicBezTo>
                      <a:pt x="0" y="155"/>
                      <a:pt x="23" y="269"/>
                      <a:pt x="65" y="379"/>
                    </a:cubicBezTo>
                    <a:cubicBezTo>
                      <a:pt x="77" y="407"/>
                      <a:pt x="102" y="419"/>
                      <a:pt x="126" y="419"/>
                    </a:cubicBezTo>
                    <a:cubicBezTo>
                      <a:pt x="163" y="419"/>
                      <a:pt x="200" y="390"/>
                      <a:pt x="182" y="346"/>
                    </a:cubicBezTo>
                    <a:cubicBezTo>
                      <a:pt x="153" y="269"/>
                      <a:pt x="195" y="191"/>
                      <a:pt x="266" y="165"/>
                    </a:cubicBezTo>
                    <a:cubicBezTo>
                      <a:pt x="311" y="143"/>
                      <a:pt x="311" y="61"/>
                      <a:pt x="253" y="61"/>
                    </a:cubicBezTo>
                    <a:cubicBezTo>
                      <a:pt x="252" y="61"/>
                      <a:pt x="251" y="61"/>
                      <a:pt x="250" y="61"/>
                    </a:cubicBezTo>
                    <a:cubicBezTo>
                      <a:pt x="192" y="68"/>
                      <a:pt x="137" y="100"/>
                      <a:pt x="101" y="142"/>
                    </a:cubicBezTo>
                    <a:cubicBezTo>
                      <a:pt x="94" y="107"/>
                      <a:pt x="88" y="74"/>
                      <a:pt x="85" y="39"/>
                    </a:cubicBezTo>
                    <a:cubicBezTo>
                      <a:pt x="83" y="14"/>
                      <a:pt x="65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1"/>
              <p:cNvSpPr/>
              <p:nvPr/>
            </p:nvSpPr>
            <p:spPr>
              <a:xfrm>
                <a:off x="3881117" y="4303037"/>
                <a:ext cx="32769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786" extrusionOk="0">
                    <a:moveTo>
                      <a:pt x="134" y="1"/>
                    </a:moveTo>
                    <a:cubicBezTo>
                      <a:pt x="121" y="1"/>
                      <a:pt x="110" y="7"/>
                      <a:pt x="107" y="21"/>
                    </a:cubicBezTo>
                    <a:cubicBezTo>
                      <a:pt x="62" y="257"/>
                      <a:pt x="32" y="497"/>
                      <a:pt x="7" y="730"/>
                    </a:cubicBezTo>
                    <a:cubicBezTo>
                      <a:pt x="1" y="765"/>
                      <a:pt x="32" y="785"/>
                      <a:pt x="62" y="785"/>
                    </a:cubicBezTo>
                    <a:cubicBezTo>
                      <a:pt x="82" y="785"/>
                      <a:pt x="101" y="777"/>
                      <a:pt x="110" y="759"/>
                    </a:cubicBezTo>
                    <a:cubicBezTo>
                      <a:pt x="143" y="701"/>
                      <a:pt x="175" y="643"/>
                      <a:pt x="207" y="584"/>
                    </a:cubicBezTo>
                    <a:cubicBezTo>
                      <a:pt x="220" y="555"/>
                      <a:pt x="237" y="532"/>
                      <a:pt x="253" y="506"/>
                    </a:cubicBezTo>
                    <a:cubicBezTo>
                      <a:pt x="257" y="506"/>
                      <a:pt x="261" y="506"/>
                      <a:pt x="265" y="506"/>
                    </a:cubicBezTo>
                    <a:cubicBezTo>
                      <a:pt x="372" y="506"/>
                      <a:pt x="407" y="549"/>
                      <a:pt x="363" y="636"/>
                    </a:cubicBezTo>
                    <a:cubicBezTo>
                      <a:pt x="355" y="677"/>
                      <a:pt x="389" y="707"/>
                      <a:pt x="420" y="707"/>
                    </a:cubicBezTo>
                    <a:cubicBezTo>
                      <a:pt x="441" y="707"/>
                      <a:pt x="460" y="694"/>
                      <a:pt x="467" y="665"/>
                    </a:cubicBezTo>
                    <a:cubicBezTo>
                      <a:pt x="499" y="545"/>
                      <a:pt x="496" y="341"/>
                      <a:pt x="327" y="335"/>
                    </a:cubicBezTo>
                    <a:cubicBezTo>
                      <a:pt x="323" y="334"/>
                      <a:pt x="319" y="334"/>
                      <a:pt x="315" y="334"/>
                    </a:cubicBezTo>
                    <a:cubicBezTo>
                      <a:pt x="243" y="334"/>
                      <a:pt x="185" y="387"/>
                      <a:pt x="139" y="451"/>
                    </a:cubicBezTo>
                    <a:cubicBezTo>
                      <a:pt x="152" y="309"/>
                      <a:pt x="165" y="166"/>
                      <a:pt x="169" y="30"/>
                    </a:cubicBezTo>
                    <a:cubicBezTo>
                      <a:pt x="169" y="12"/>
                      <a:pt x="150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1"/>
              <p:cNvSpPr/>
              <p:nvPr/>
            </p:nvSpPr>
            <p:spPr>
              <a:xfrm>
                <a:off x="3906005" y="4115688"/>
                <a:ext cx="52405" cy="3454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26" extrusionOk="0">
                    <a:moveTo>
                      <a:pt x="97" y="0"/>
                    </a:moveTo>
                    <a:cubicBezTo>
                      <a:pt x="61" y="0"/>
                      <a:pt x="32" y="43"/>
                      <a:pt x="65" y="78"/>
                    </a:cubicBezTo>
                    <a:cubicBezTo>
                      <a:pt x="130" y="143"/>
                      <a:pt x="185" y="211"/>
                      <a:pt x="246" y="279"/>
                    </a:cubicBezTo>
                    <a:cubicBezTo>
                      <a:pt x="175" y="324"/>
                      <a:pt x="101" y="363"/>
                      <a:pt x="29" y="408"/>
                    </a:cubicBezTo>
                    <a:cubicBezTo>
                      <a:pt x="0" y="426"/>
                      <a:pt x="13" y="479"/>
                      <a:pt x="43" y="479"/>
                    </a:cubicBezTo>
                    <a:cubicBezTo>
                      <a:pt x="47" y="479"/>
                      <a:pt x="51" y="478"/>
                      <a:pt x="55" y="476"/>
                    </a:cubicBezTo>
                    <a:cubicBezTo>
                      <a:pt x="146" y="441"/>
                      <a:pt x="230" y="402"/>
                      <a:pt x="314" y="360"/>
                    </a:cubicBezTo>
                    <a:cubicBezTo>
                      <a:pt x="356" y="408"/>
                      <a:pt x="402" y="457"/>
                      <a:pt x="444" y="505"/>
                    </a:cubicBezTo>
                    <a:cubicBezTo>
                      <a:pt x="457" y="520"/>
                      <a:pt x="472" y="526"/>
                      <a:pt x="486" y="526"/>
                    </a:cubicBezTo>
                    <a:cubicBezTo>
                      <a:pt x="528" y="526"/>
                      <a:pt x="563" y="468"/>
                      <a:pt x="531" y="421"/>
                    </a:cubicBezTo>
                    <a:cubicBezTo>
                      <a:pt x="499" y="379"/>
                      <a:pt x="467" y="343"/>
                      <a:pt x="428" y="305"/>
                    </a:cubicBezTo>
                    <a:cubicBezTo>
                      <a:pt x="538" y="246"/>
                      <a:pt x="645" y="185"/>
                      <a:pt x="745" y="120"/>
                    </a:cubicBezTo>
                    <a:cubicBezTo>
                      <a:pt x="797" y="87"/>
                      <a:pt x="764" y="15"/>
                      <a:pt x="715" y="15"/>
                    </a:cubicBezTo>
                    <a:cubicBezTo>
                      <a:pt x="706" y="15"/>
                      <a:pt x="696" y="17"/>
                      <a:pt x="687" y="23"/>
                    </a:cubicBezTo>
                    <a:lnTo>
                      <a:pt x="347" y="217"/>
                    </a:lnTo>
                    <a:cubicBezTo>
                      <a:pt x="275" y="146"/>
                      <a:pt x="201" y="78"/>
                      <a:pt x="130" y="13"/>
                    </a:cubicBezTo>
                    <a:cubicBezTo>
                      <a:pt x="119" y="4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1"/>
              <p:cNvSpPr/>
              <p:nvPr/>
            </p:nvSpPr>
            <p:spPr>
              <a:xfrm>
                <a:off x="3735990" y="4475874"/>
                <a:ext cx="28304" cy="4301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55" extrusionOk="0">
                    <a:moveTo>
                      <a:pt x="151" y="80"/>
                    </a:moveTo>
                    <a:cubicBezTo>
                      <a:pt x="195" y="80"/>
                      <a:pt x="239" y="97"/>
                      <a:pt x="260" y="136"/>
                    </a:cubicBezTo>
                    <a:cubicBezTo>
                      <a:pt x="308" y="211"/>
                      <a:pt x="225" y="299"/>
                      <a:pt x="149" y="299"/>
                    </a:cubicBezTo>
                    <a:cubicBezTo>
                      <a:pt x="142" y="299"/>
                      <a:pt x="136" y="299"/>
                      <a:pt x="130" y="298"/>
                    </a:cubicBezTo>
                    <a:lnTo>
                      <a:pt x="117" y="298"/>
                    </a:lnTo>
                    <a:cubicBezTo>
                      <a:pt x="104" y="230"/>
                      <a:pt x="98" y="162"/>
                      <a:pt x="85" y="94"/>
                    </a:cubicBezTo>
                    <a:cubicBezTo>
                      <a:pt x="105" y="85"/>
                      <a:pt x="128" y="80"/>
                      <a:pt x="151" y="80"/>
                    </a:cubicBezTo>
                    <a:close/>
                    <a:moveTo>
                      <a:pt x="170" y="0"/>
                    </a:moveTo>
                    <a:cubicBezTo>
                      <a:pt x="128" y="0"/>
                      <a:pt x="87" y="12"/>
                      <a:pt x="52" y="35"/>
                    </a:cubicBezTo>
                    <a:cubicBezTo>
                      <a:pt x="50" y="34"/>
                      <a:pt x="47" y="34"/>
                      <a:pt x="44" y="34"/>
                    </a:cubicBezTo>
                    <a:cubicBezTo>
                      <a:pt x="30" y="34"/>
                      <a:pt x="17" y="46"/>
                      <a:pt x="17" y="68"/>
                    </a:cubicBezTo>
                    <a:lnTo>
                      <a:pt x="17" y="71"/>
                    </a:lnTo>
                    <a:lnTo>
                      <a:pt x="10" y="77"/>
                    </a:lnTo>
                    <a:cubicBezTo>
                      <a:pt x="1" y="90"/>
                      <a:pt x="4" y="107"/>
                      <a:pt x="14" y="116"/>
                    </a:cubicBezTo>
                    <a:cubicBezTo>
                      <a:pt x="10" y="285"/>
                      <a:pt x="33" y="479"/>
                      <a:pt x="101" y="628"/>
                    </a:cubicBezTo>
                    <a:cubicBezTo>
                      <a:pt x="110" y="647"/>
                      <a:pt x="124" y="654"/>
                      <a:pt x="138" y="654"/>
                    </a:cubicBezTo>
                    <a:cubicBezTo>
                      <a:pt x="166" y="654"/>
                      <a:pt x="196" y="625"/>
                      <a:pt x="192" y="592"/>
                    </a:cubicBezTo>
                    <a:cubicBezTo>
                      <a:pt x="179" y="531"/>
                      <a:pt x="159" y="473"/>
                      <a:pt x="137" y="411"/>
                    </a:cubicBezTo>
                    <a:lnTo>
                      <a:pt x="137" y="411"/>
                    </a:lnTo>
                    <a:cubicBezTo>
                      <a:pt x="138" y="411"/>
                      <a:pt x="140" y="411"/>
                      <a:pt x="141" y="411"/>
                    </a:cubicBezTo>
                    <a:cubicBezTo>
                      <a:pt x="292" y="411"/>
                      <a:pt x="431" y="244"/>
                      <a:pt x="354" y="103"/>
                    </a:cubicBezTo>
                    <a:cubicBezTo>
                      <a:pt x="317" y="35"/>
                      <a:pt x="243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9" name="Google Shape;2479;p21"/>
            <p:cNvGrpSpPr/>
            <p:nvPr/>
          </p:nvGrpSpPr>
          <p:grpSpPr>
            <a:xfrm rot="1825564">
              <a:off x="6146990" y="-126269"/>
              <a:ext cx="1513122" cy="855162"/>
              <a:chOff x="4710963" y="556836"/>
              <a:chExt cx="599550" cy="338855"/>
            </a:xfrm>
          </p:grpSpPr>
          <p:sp>
            <p:nvSpPr>
              <p:cNvPr id="2480" name="Google Shape;2480;p21"/>
              <p:cNvSpPr/>
              <p:nvPr/>
            </p:nvSpPr>
            <p:spPr>
              <a:xfrm>
                <a:off x="4771180" y="608845"/>
                <a:ext cx="491277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368" extrusionOk="0">
                    <a:moveTo>
                      <a:pt x="3723" y="307"/>
                    </a:moveTo>
                    <a:lnTo>
                      <a:pt x="3723" y="307"/>
                    </a:lnTo>
                    <a:cubicBezTo>
                      <a:pt x="3690" y="602"/>
                      <a:pt x="3661" y="903"/>
                      <a:pt x="3635" y="1204"/>
                    </a:cubicBezTo>
                    <a:cubicBezTo>
                      <a:pt x="3441" y="1168"/>
                      <a:pt x="3253" y="1068"/>
                      <a:pt x="3078" y="919"/>
                    </a:cubicBezTo>
                    <a:cubicBezTo>
                      <a:pt x="3292" y="712"/>
                      <a:pt x="3506" y="508"/>
                      <a:pt x="3723" y="307"/>
                    </a:cubicBezTo>
                    <a:close/>
                    <a:moveTo>
                      <a:pt x="3813" y="248"/>
                    </a:moveTo>
                    <a:cubicBezTo>
                      <a:pt x="3985" y="508"/>
                      <a:pt x="4173" y="760"/>
                      <a:pt x="4364" y="1007"/>
                    </a:cubicBezTo>
                    <a:cubicBezTo>
                      <a:pt x="4178" y="1152"/>
                      <a:pt x="3979" y="1217"/>
                      <a:pt x="3788" y="1217"/>
                    </a:cubicBezTo>
                    <a:cubicBezTo>
                      <a:pt x="3784" y="1217"/>
                      <a:pt x="3779" y="1217"/>
                      <a:pt x="3775" y="1217"/>
                    </a:cubicBezTo>
                    <a:cubicBezTo>
                      <a:pt x="3791" y="893"/>
                      <a:pt x="3804" y="572"/>
                      <a:pt x="3813" y="248"/>
                    </a:cubicBezTo>
                    <a:close/>
                    <a:moveTo>
                      <a:pt x="3901" y="148"/>
                    </a:moveTo>
                    <a:cubicBezTo>
                      <a:pt x="4957" y="213"/>
                      <a:pt x="5994" y="527"/>
                      <a:pt x="6625" y="1428"/>
                    </a:cubicBezTo>
                    <a:cubicBezTo>
                      <a:pt x="7092" y="2089"/>
                      <a:pt x="7225" y="2808"/>
                      <a:pt x="7270" y="3563"/>
                    </a:cubicBezTo>
                    <a:cubicBezTo>
                      <a:pt x="7267" y="3563"/>
                      <a:pt x="7264" y="3569"/>
                      <a:pt x="7257" y="3575"/>
                    </a:cubicBezTo>
                    <a:cubicBezTo>
                      <a:pt x="7193" y="3509"/>
                      <a:pt x="7104" y="3442"/>
                      <a:pt x="7104" y="3442"/>
                    </a:cubicBezTo>
                    <a:lnTo>
                      <a:pt x="7104" y="3442"/>
                    </a:lnTo>
                    <a:cubicBezTo>
                      <a:pt x="7104" y="3442"/>
                      <a:pt x="7104" y="3442"/>
                      <a:pt x="7105" y="3443"/>
                    </a:cubicBezTo>
                    <a:cubicBezTo>
                      <a:pt x="7043" y="3401"/>
                      <a:pt x="6978" y="3355"/>
                      <a:pt x="6917" y="3310"/>
                    </a:cubicBezTo>
                    <a:cubicBezTo>
                      <a:pt x="6723" y="3164"/>
                      <a:pt x="6528" y="3018"/>
                      <a:pt x="6344" y="2863"/>
                    </a:cubicBezTo>
                    <a:cubicBezTo>
                      <a:pt x="6036" y="2607"/>
                      <a:pt x="5734" y="2335"/>
                      <a:pt x="5453" y="2053"/>
                    </a:cubicBezTo>
                    <a:cubicBezTo>
                      <a:pt x="4870" y="1470"/>
                      <a:pt x="4351" y="828"/>
                      <a:pt x="3885" y="148"/>
                    </a:cubicBezTo>
                    <a:close/>
                    <a:moveTo>
                      <a:pt x="3593" y="140"/>
                    </a:moveTo>
                    <a:cubicBezTo>
                      <a:pt x="3638" y="140"/>
                      <a:pt x="3682" y="140"/>
                      <a:pt x="3726" y="142"/>
                    </a:cubicBezTo>
                    <a:cubicBezTo>
                      <a:pt x="2537" y="1259"/>
                      <a:pt x="1358" y="2400"/>
                      <a:pt x="260" y="3614"/>
                    </a:cubicBezTo>
                    <a:cubicBezTo>
                      <a:pt x="318" y="2678"/>
                      <a:pt x="480" y="1781"/>
                      <a:pt x="1173" y="1052"/>
                    </a:cubicBezTo>
                    <a:cubicBezTo>
                      <a:pt x="1800" y="391"/>
                      <a:pt x="2705" y="140"/>
                      <a:pt x="3593" y="140"/>
                    </a:cubicBezTo>
                    <a:close/>
                    <a:moveTo>
                      <a:pt x="4422" y="1087"/>
                    </a:moveTo>
                    <a:cubicBezTo>
                      <a:pt x="4763" y="1518"/>
                      <a:pt x="5132" y="1923"/>
                      <a:pt x="5524" y="2302"/>
                    </a:cubicBezTo>
                    <a:cubicBezTo>
                      <a:pt x="5858" y="2623"/>
                      <a:pt x="6201" y="2921"/>
                      <a:pt x="6567" y="3206"/>
                    </a:cubicBezTo>
                    <a:cubicBezTo>
                      <a:pt x="6719" y="3326"/>
                      <a:pt x="6878" y="3446"/>
                      <a:pt x="7040" y="3559"/>
                    </a:cubicBezTo>
                    <a:cubicBezTo>
                      <a:pt x="7072" y="3582"/>
                      <a:pt x="7105" y="3608"/>
                      <a:pt x="7134" y="3631"/>
                    </a:cubicBezTo>
                    <a:cubicBezTo>
                      <a:pt x="6301" y="3666"/>
                      <a:pt x="5469" y="3699"/>
                      <a:pt x="4633" y="3712"/>
                    </a:cubicBezTo>
                    <a:lnTo>
                      <a:pt x="4633" y="3708"/>
                    </a:lnTo>
                    <a:cubicBezTo>
                      <a:pt x="4510" y="3316"/>
                      <a:pt x="4079" y="2966"/>
                      <a:pt x="3655" y="2966"/>
                    </a:cubicBezTo>
                    <a:cubicBezTo>
                      <a:pt x="3700" y="2419"/>
                      <a:pt x="3739" y="1875"/>
                      <a:pt x="3768" y="1324"/>
                    </a:cubicBezTo>
                    <a:cubicBezTo>
                      <a:pt x="4001" y="1324"/>
                      <a:pt x="4238" y="1237"/>
                      <a:pt x="4422" y="1087"/>
                    </a:cubicBezTo>
                    <a:close/>
                    <a:moveTo>
                      <a:pt x="3039" y="955"/>
                    </a:moveTo>
                    <a:cubicBezTo>
                      <a:pt x="3182" y="1165"/>
                      <a:pt x="3396" y="1279"/>
                      <a:pt x="3626" y="1311"/>
                    </a:cubicBezTo>
                    <a:cubicBezTo>
                      <a:pt x="3557" y="2105"/>
                      <a:pt x="3512" y="2905"/>
                      <a:pt x="3473" y="3699"/>
                    </a:cubicBezTo>
                    <a:cubicBezTo>
                      <a:pt x="3473" y="3708"/>
                      <a:pt x="3473" y="3712"/>
                      <a:pt x="3476" y="3721"/>
                    </a:cubicBezTo>
                    <a:cubicBezTo>
                      <a:pt x="2424" y="3712"/>
                      <a:pt x="1374" y="3673"/>
                      <a:pt x="321" y="3650"/>
                    </a:cubicBezTo>
                    <a:cubicBezTo>
                      <a:pt x="1225" y="2749"/>
                      <a:pt x="2119" y="1842"/>
                      <a:pt x="3039" y="955"/>
                    </a:cubicBezTo>
                    <a:close/>
                    <a:moveTo>
                      <a:pt x="3651" y="3031"/>
                    </a:moveTo>
                    <a:cubicBezTo>
                      <a:pt x="4060" y="3122"/>
                      <a:pt x="4354" y="3316"/>
                      <a:pt x="4542" y="3712"/>
                    </a:cubicBezTo>
                    <a:cubicBezTo>
                      <a:pt x="4290" y="3721"/>
                      <a:pt x="4043" y="3721"/>
                      <a:pt x="3791" y="3721"/>
                    </a:cubicBezTo>
                    <a:lnTo>
                      <a:pt x="3590" y="3721"/>
                    </a:lnTo>
                    <a:cubicBezTo>
                      <a:pt x="3593" y="3715"/>
                      <a:pt x="3593" y="3708"/>
                      <a:pt x="3593" y="3699"/>
                    </a:cubicBezTo>
                    <a:cubicBezTo>
                      <a:pt x="3613" y="3478"/>
                      <a:pt x="3629" y="3255"/>
                      <a:pt x="3651" y="3031"/>
                    </a:cubicBezTo>
                    <a:close/>
                    <a:moveTo>
                      <a:pt x="3655" y="1"/>
                    </a:moveTo>
                    <a:cubicBezTo>
                      <a:pt x="2555" y="1"/>
                      <a:pt x="1466" y="376"/>
                      <a:pt x="810" y="1298"/>
                    </a:cubicBezTo>
                    <a:cubicBezTo>
                      <a:pt x="227" y="2118"/>
                      <a:pt x="0" y="3261"/>
                      <a:pt x="179" y="4246"/>
                    </a:cubicBezTo>
                    <a:cubicBezTo>
                      <a:pt x="182" y="4261"/>
                      <a:pt x="194" y="4267"/>
                      <a:pt x="206" y="4267"/>
                    </a:cubicBezTo>
                    <a:cubicBezTo>
                      <a:pt x="221" y="4267"/>
                      <a:pt x="237" y="4257"/>
                      <a:pt x="237" y="4240"/>
                    </a:cubicBezTo>
                    <a:cubicBezTo>
                      <a:pt x="243" y="4068"/>
                      <a:pt x="250" y="3903"/>
                      <a:pt x="260" y="3731"/>
                    </a:cubicBezTo>
                    <a:cubicBezTo>
                      <a:pt x="1395" y="3834"/>
                      <a:pt x="2546" y="3877"/>
                      <a:pt x="3697" y="3877"/>
                    </a:cubicBezTo>
                    <a:cubicBezTo>
                      <a:pt x="4902" y="3877"/>
                      <a:pt x="6107" y="3830"/>
                      <a:pt x="7296" y="3754"/>
                    </a:cubicBezTo>
                    <a:cubicBezTo>
                      <a:pt x="7302" y="3935"/>
                      <a:pt x="7306" y="4116"/>
                      <a:pt x="7312" y="4304"/>
                    </a:cubicBezTo>
                    <a:cubicBezTo>
                      <a:pt x="7312" y="4346"/>
                      <a:pt x="7345" y="4368"/>
                      <a:pt x="7379" y="4368"/>
                    </a:cubicBezTo>
                    <a:cubicBezTo>
                      <a:pt x="7412" y="4368"/>
                      <a:pt x="7445" y="4346"/>
                      <a:pt x="7445" y="4304"/>
                    </a:cubicBezTo>
                    <a:cubicBezTo>
                      <a:pt x="7442" y="4113"/>
                      <a:pt x="7435" y="3925"/>
                      <a:pt x="7429" y="3741"/>
                    </a:cubicBezTo>
                    <a:cubicBezTo>
                      <a:pt x="7481" y="3724"/>
                      <a:pt x="7481" y="3627"/>
                      <a:pt x="7416" y="3618"/>
                    </a:cubicBezTo>
                    <a:cubicBezTo>
                      <a:pt x="7383" y="3002"/>
                      <a:pt x="7302" y="2409"/>
                      <a:pt x="7021" y="1826"/>
                    </a:cubicBezTo>
                    <a:cubicBezTo>
                      <a:pt x="6674" y="1117"/>
                      <a:pt x="6104" y="556"/>
                      <a:pt x="5359" y="294"/>
                    </a:cubicBezTo>
                    <a:cubicBezTo>
                      <a:pt x="4830" y="107"/>
                      <a:pt x="4241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1"/>
              <p:cNvSpPr/>
              <p:nvPr/>
            </p:nvSpPr>
            <p:spPr>
              <a:xfrm>
                <a:off x="4710963" y="837171"/>
                <a:ext cx="32835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57" extrusionOk="0">
                    <a:moveTo>
                      <a:pt x="224" y="179"/>
                    </a:moveTo>
                    <a:cubicBezTo>
                      <a:pt x="253" y="270"/>
                      <a:pt x="282" y="364"/>
                      <a:pt x="315" y="455"/>
                    </a:cubicBezTo>
                    <a:cubicBezTo>
                      <a:pt x="260" y="455"/>
                      <a:pt x="205" y="461"/>
                      <a:pt x="153" y="471"/>
                    </a:cubicBezTo>
                    <a:cubicBezTo>
                      <a:pt x="156" y="448"/>
                      <a:pt x="163" y="429"/>
                      <a:pt x="169" y="413"/>
                    </a:cubicBezTo>
                    <a:cubicBezTo>
                      <a:pt x="182" y="361"/>
                      <a:pt x="195" y="251"/>
                      <a:pt x="224" y="179"/>
                    </a:cubicBezTo>
                    <a:close/>
                    <a:moveTo>
                      <a:pt x="241" y="0"/>
                    </a:moveTo>
                    <a:cubicBezTo>
                      <a:pt x="233" y="0"/>
                      <a:pt x="223" y="2"/>
                      <a:pt x="214" y="8"/>
                    </a:cubicBezTo>
                    <a:cubicBezTo>
                      <a:pt x="117" y="69"/>
                      <a:pt x="114" y="179"/>
                      <a:pt x="88" y="283"/>
                    </a:cubicBezTo>
                    <a:cubicBezTo>
                      <a:pt x="75" y="348"/>
                      <a:pt x="59" y="416"/>
                      <a:pt x="43" y="487"/>
                    </a:cubicBezTo>
                    <a:lnTo>
                      <a:pt x="33" y="487"/>
                    </a:lnTo>
                    <a:cubicBezTo>
                      <a:pt x="1" y="490"/>
                      <a:pt x="4" y="539"/>
                      <a:pt x="33" y="546"/>
                    </a:cubicBezTo>
                    <a:cubicBezTo>
                      <a:pt x="20" y="607"/>
                      <a:pt x="10" y="665"/>
                      <a:pt x="7" y="724"/>
                    </a:cubicBezTo>
                    <a:cubicBezTo>
                      <a:pt x="5" y="746"/>
                      <a:pt x="20" y="757"/>
                      <a:pt x="36" y="757"/>
                    </a:cubicBezTo>
                    <a:cubicBezTo>
                      <a:pt x="51" y="757"/>
                      <a:pt x="66" y="749"/>
                      <a:pt x="72" y="733"/>
                    </a:cubicBezTo>
                    <a:cubicBezTo>
                      <a:pt x="98" y="672"/>
                      <a:pt x="114" y="610"/>
                      <a:pt x="127" y="546"/>
                    </a:cubicBezTo>
                    <a:cubicBezTo>
                      <a:pt x="198" y="546"/>
                      <a:pt x="270" y="546"/>
                      <a:pt x="341" y="539"/>
                    </a:cubicBezTo>
                    <a:cubicBezTo>
                      <a:pt x="357" y="584"/>
                      <a:pt x="376" y="633"/>
                      <a:pt x="396" y="672"/>
                    </a:cubicBezTo>
                    <a:cubicBezTo>
                      <a:pt x="407" y="693"/>
                      <a:pt x="424" y="701"/>
                      <a:pt x="441" y="701"/>
                    </a:cubicBezTo>
                    <a:cubicBezTo>
                      <a:pt x="470" y="701"/>
                      <a:pt x="499" y="673"/>
                      <a:pt x="493" y="639"/>
                    </a:cubicBezTo>
                    <a:cubicBezTo>
                      <a:pt x="451" y="439"/>
                      <a:pt x="363" y="238"/>
                      <a:pt x="295" y="40"/>
                    </a:cubicBezTo>
                    <a:cubicBezTo>
                      <a:pt x="286" y="17"/>
                      <a:pt x="26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1"/>
              <p:cNvSpPr/>
              <p:nvPr/>
            </p:nvSpPr>
            <p:spPr>
              <a:xfrm>
                <a:off x="5018354" y="556836"/>
                <a:ext cx="37104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29" extrusionOk="0">
                    <a:moveTo>
                      <a:pt x="271" y="1"/>
                    </a:moveTo>
                    <a:cubicBezTo>
                      <a:pt x="131" y="1"/>
                      <a:pt x="0" y="163"/>
                      <a:pt x="23" y="295"/>
                    </a:cubicBezTo>
                    <a:cubicBezTo>
                      <a:pt x="47" y="457"/>
                      <a:pt x="170" y="529"/>
                      <a:pt x="304" y="529"/>
                    </a:cubicBezTo>
                    <a:cubicBezTo>
                      <a:pt x="377" y="529"/>
                      <a:pt x="454" y="507"/>
                      <a:pt x="519" y="467"/>
                    </a:cubicBezTo>
                    <a:cubicBezTo>
                      <a:pt x="564" y="440"/>
                      <a:pt x="540" y="372"/>
                      <a:pt x="490" y="372"/>
                    </a:cubicBezTo>
                    <a:cubicBezTo>
                      <a:pt x="486" y="372"/>
                      <a:pt x="481" y="372"/>
                      <a:pt x="477" y="373"/>
                    </a:cubicBezTo>
                    <a:cubicBezTo>
                      <a:pt x="416" y="387"/>
                      <a:pt x="353" y="422"/>
                      <a:pt x="288" y="422"/>
                    </a:cubicBezTo>
                    <a:cubicBezTo>
                      <a:pt x="276" y="422"/>
                      <a:pt x="265" y="421"/>
                      <a:pt x="254" y="418"/>
                    </a:cubicBezTo>
                    <a:cubicBezTo>
                      <a:pt x="198" y="405"/>
                      <a:pt x="150" y="357"/>
                      <a:pt x="137" y="302"/>
                    </a:cubicBezTo>
                    <a:cubicBezTo>
                      <a:pt x="121" y="237"/>
                      <a:pt x="147" y="175"/>
                      <a:pt x="198" y="140"/>
                    </a:cubicBezTo>
                    <a:cubicBezTo>
                      <a:pt x="247" y="101"/>
                      <a:pt x="299" y="107"/>
                      <a:pt x="357" y="101"/>
                    </a:cubicBezTo>
                    <a:cubicBezTo>
                      <a:pt x="393" y="101"/>
                      <a:pt x="406" y="52"/>
                      <a:pt x="373" y="33"/>
                    </a:cubicBezTo>
                    <a:cubicBezTo>
                      <a:pt x="340" y="11"/>
                      <a:pt x="305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1"/>
              <p:cNvSpPr/>
              <p:nvPr/>
            </p:nvSpPr>
            <p:spPr>
              <a:xfrm>
                <a:off x="5276824" y="836514"/>
                <a:ext cx="33689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58" extrusionOk="0">
                    <a:moveTo>
                      <a:pt x="238" y="101"/>
                    </a:moveTo>
                    <a:cubicBezTo>
                      <a:pt x="267" y="101"/>
                      <a:pt x="294" y="110"/>
                      <a:pt x="315" y="131"/>
                    </a:cubicBezTo>
                    <a:cubicBezTo>
                      <a:pt x="390" y="209"/>
                      <a:pt x="189" y="274"/>
                      <a:pt x="134" y="306"/>
                    </a:cubicBezTo>
                    <a:cubicBezTo>
                      <a:pt x="124" y="309"/>
                      <a:pt x="121" y="316"/>
                      <a:pt x="118" y="326"/>
                    </a:cubicBezTo>
                    <a:cubicBezTo>
                      <a:pt x="114" y="270"/>
                      <a:pt x="114" y="212"/>
                      <a:pt x="108" y="160"/>
                    </a:cubicBezTo>
                    <a:cubicBezTo>
                      <a:pt x="142" y="124"/>
                      <a:pt x="192" y="101"/>
                      <a:pt x="238" y="101"/>
                    </a:cubicBezTo>
                    <a:close/>
                    <a:moveTo>
                      <a:pt x="118" y="394"/>
                    </a:moveTo>
                    <a:cubicBezTo>
                      <a:pt x="124" y="407"/>
                      <a:pt x="140" y="419"/>
                      <a:pt x="163" y="419"/>
                    </a:cubicBezTo>
                    <a:cubicBezTo>
                      <a:pt x="172" y="419"/>
                      <a:pt x="182" y="419"/>
                      <a:pt x="192" y="419"/>
                    </a:cubicBezTo>
                    <a:cubicBezTo>
                      <a:pt x="272" y="419"/>
                      <a:pt x="368" y="434"/>
                      <a:pt x="373" y="530"/>
                    </a:cubicBezTo>
                    <a:cubicBezTo>
                      <a:pt x="373" y="619"/>
                      <a:pt x="292" y="640"/>
                      <a:pt x="208" y="640"/>
                    </a:cubicBezTo>
                    <a:cubicBezTo>
                      <a:pt x="175" y="640"/>
                      <a:pt x="143" y="637"/>
                      <a:pt x="114" y="633"/>
                    </a:cubicBezTo>
                    <a:cubicBezTo>
                      <a:pt x="114" y="630"/>
                      <a:pt x="118" y="620"/>
                      <a:pt x="118" y="617"/>
                    </a:cubicBezTo>
                    <a:cubicBezTo>
                      <a:pt x="121" y="546"/>
                      <a:pt x="121" y="471"/>
                      <a:pt x="118" y="394"/>
                    </a:cubicBezTo>
                    <a:close/>
                    <a:moveTo>
                      <a:pt x="271" y="0"/>
                    </a:moveTo>
                    <a:cubicBezTo>
                      <a:pt x="198" y="0"/>
                      <a:pt x="118" y="22"/>
                      <a:pt x="69" y="63"/>
                    </a:cubicBezTo>
                    <a:cubicBezTo>
                      <a:pt x="67" y="63"/>
                      <a:pt x="64" y="63"/>
                      <a:pt x="62" y="63"/>
                    </a:cubicBezTo>
                    <a:cubicBezTo>
                      <a:pt x="44" y="63"/>
                      <a:pt x="27" y="73"/>
                      <a:pt x="27" y="99"/>
                    </a:cubicBezTo>
                    <a:cubicBezTo>
                      <a:pt x="11" y="270"/>
                      <a:pt x="4" y="449"/>
                      <a:pt x="11" y="614"/>
                    </a:cubicBezTo>
                    <a:cubicBezTo>
                      <a:pt x="11" y="627"/>
                      <a:pt x="17" y="637"/>
                      <a:pt x="24" y="646"/>
                    </a:cubicBezTo>
                    <a:cubicBezTo>
                      <a:pt x="1" y="679"/>
                      <a:pt x="4" y="740"/>
                      <a:pt x="53" y="747"/>
                    </a:cubicBezTo>
                    <a:cubicBezTo>
                      <a:pt x="90" y="753"/>
                      <a:pt x="133" y="758"/>
                      <a:pt x="178" y="758"/>
                    </a:cubicBezTo>
                    <a:cubicBezTo>
                      <a:pt x="328" y="758"/>
                      <a:pt x="494" y="708"/>
                      <a:pt x="506" y="533"/>
                    </a:cubicBezTo>
                    <a:cubicBezTo>
                      <a:pt x="513" y="423"/>
                      <a:pt x="441" y="358"/>
                      <a:pt x="348" y="326"/>
                    </a:cubicBezTo>
                    <a:cubicBezTo>
                      <a:pt x="383" y="303"/>
                      <a:pt x="416" y="274"/>
                      <a:pt x="432" y="232"/>
                    </a:cubicBezTo>
                    <a:cubicBezTo>
                      <a:pt x="464" y="164"/>
                      <a:pt x="461" y="79"/>
                      <a:pt x="396" y="31"/>
                    </a:cubicBezTo>
                    <a:cubicBezTo>
                      <a:pt x="365" y="10"/>
                      <a:pt x="319" y="0"/>
                      <a:pt x="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4" name="Google Shape;2484;p21"/>
            <p:cNvSpPr/>
            <p:nvPr/>
          </p:nvSpPr>
          <p:spPr>
            <a:xfrm rot="1849059">
              <a:off x="85141" y="1082175"/>
              <a:ext cx="984444" cy="634970"/>
            </a:xfrm>
            <a:custGeom>
              <a:avLst/>
              <a:gdLst/>
              <a:ahLst/>
              <a:cxnLst/>
              <a:rect l="l" t="t" r="r" b="b"/>
              <a:pathLst>
                <a:path w="7786" h="5022" extrusionOk="0">
                  <a:moveTo>
                    <a:pt x="7390" y="3916"/>
                  </a:moveTo>
                  <a:cubicBezTo>
                    <a:pt x="7471" y="4052"/>
                    <a:pt x="7559" y="4188"/>
                    <a:pt x="7633" y="4327"/>
                  </a:cubicBezTo>
                  <a:cubicBezTo>
                    <a:pt x="7552" y="4327"/>
                    <a:pt x="7468" y="4331"/>
                    <a:pt x="7387" y="4331"/>
                  </a:cubicBezTo>
                  <a:cubicBezTo>
                    <a:pt x="7380" y="4191"/>
                    <a:pt x="7384" y="4055"/>
                    <a:pt x="7390" y="3916"/>
                  </a:cubicBezTo>
                  <a:close/>
                  <a:moveTo>
                    <a:pt x="7011" y="3359"/>
                  </a:moveTo>
                  <a:cubicBezTo>
                    <a:pt x="7111" y="3501"/>
                    <a:pt x="7212" y="3647"/>
                    <a:pt x="7306" y="3793"/>
                  </a:cubicBezTo>
                  <a:cubicBezTo>
                    <a:pt x="7290" y="3971"/>
                    <a:pt x="7299" y="4153"/>
                    <a:pt x="7319" y="4334"/>
                  </a:cubicBezTo>
                  <a:cubicBezTo>
                    <a:pt x="7212" y="4337"/>
                    <a:pt x="7105" y="4337"/>
                    <a:pt x="6998" y="4344"/>
                  </a:cubicBezTo>
                  <a:cubicBezTo>
                    <a:pt x="7014" y="4013"/>
                    <a:pt x="7027" y="3683"/>
                    <a:pt x="7011" y="3359"/>
                  </a:cubicBezTo>
                  <a:close/>
                  <a:moveTo>
                    <a:pt x="6451" y="2659"/>
                  </a:moveTo>
                  <a:lnTo>
                    <a:pt x="6451" y="2659"/>
                  </a:lnTo>
                  <a:cubicBezTo>
                    <a:pt x="6626" y="2837"/>
                    <a:pt x="6781" y="3041"/>
                    <a:pt x="6920" y="3232"/>
                  </a:cubicBezTo>
                  <a:cubicBezTo>
                    <a:pt x="6894" y="3592"/>
                    <a:pt x="6911" y="3971"/>
                    <a:pt x="6927" y="4334"/>
                  </a:cubicBezTo>
                  <a:cubicBezTo>
                    <a:pt x="6797" y="4344"/>
                    <a:pt x="6661" y="4347"/>
                    <a:pt x="6528" y="4347"/>
                  </a:cubicBezTo>
                  <a:cubicBezTo>
                    <a:pt x="6574" y="3793"/>
                    <a:pt x="6554" y="3210"/>
                    <a:pt x="6451" y="2659"/>
                  </a:cubicBezTo>
                  <a:close/>
                  <a:moveTo>
                    <a:pt x="5890" y="2296"/>
                  </a:moveTo>
                  <a:lnTo>
                    <a:pt x="5890" y="2296"/>
                  </a:lnTo>
                  <a:cubicBezTo>
                    <a:pt x="5926" y="2309"/>
                    <a:pt x="5961" y="2322"/>
                    <a:pt x="5997" y="2338"/>
                  </a:cubicBezTo>
                  <a:cubicBezTo>
                    <a:pt x="6120" y="2390"/>
                    <a:pt x="6234" y="2468"/>
                    <a:pt x="6337" y="2555"/>
                  </a:cubicBezTo>
                  <a:cubicBezTo>
                    <a:pt x="6334" y="2565"/>
                    <a:pt x="6334" y="2568"/>
                    <a:pt x="6334" y="2578"/>
                  </a:cubicBezTo>
                  <a:cubicBezTo>
                    <a:pt x="6402" y="3171"/>
                    <a:pt x="6451" y="3754"/>
                    <a:pt x="6460" y="4353"/>
                  </a:cubicBezTo>
                  <a:cubicBezTo>
                    <a:pt x="6318" y="4353"/>
                    <a:pt x="6172" y="4360"/>
                    <a:pt x="6026" y="4363"/>
                  </a:cubicBezTo>
                  <a:cubicBezTo>
                    <a:pt x="6062" y="3686"/>
                    <a:pt x="5974" y="2967"/>
                    <a:pt x="5890" y="2296"/>
                  </a:cubicBezTo>
                  <a:close/>
                  <a:moveTo>
                    <a:pt x="5689" y="2268"/>
                  </a:moveTo>
                  <a:cubicBezTo>
                    <a:pt x="5718" y="2268"/>
                    <a:pt x="5747" y="2270"/>
                    <a:pt x="5777" y="2274"/>
                  </a:cubicBezTo>
                  <a:lnTo>
                    <a:pt x="5777" y="2280"/>
                  </a:lnTo>
                  <a:cubicBezTo>
                    <a:pt x="5864" y="2970"/>
                    <a:pt x="5848" y="3680"/>
                    <a:pt x="5955" y="4363"/>
                  </a:cubicBezTo>
                  <a:cubicBezTo>
                    <a:pt x="5835" y="4366"/>
                    <a:pt x="5718" y="4370"/>
                    <a:pt x="5599" y="4370"/>
                  </a:cubicBezTo>
                  <a:cubicBezTo>
                    <a:pt x="5592" y="3680"/>
                    <a:pt x="5550" y="2977"/>
                    <a:pt x="5501" y="2290"/>
                  </a:cubicBezTo>
                  <a:cubicBezTo>
                    <a:pt x="5561" y="2276"/>
                    <a:pt x="5624" y="2268"/>
                    <a:pt x="5689" y="2268"/>
                  </a:cubicBezTo>
                  <a:close/>
                  <a:moveTo>
                    <a:pt x="5407" y="2316"/>
                  </a:moveTo>
                  <a:cubicBezTo>
                    <a:pt x="5427" y="3002"/>
                    <a:pt x="5469" y="3693"/>
                    <a:pt x="5553" y="4370"/>
                  </a:cubicBezTo>
                  <a:cubicBezTo>
                    <a:pt x="5411" y="4379"/>
                    <a:pt x="5268" y="4379"/>
                    <a:pt x="5132" y="4383"/>
                  </a:cubicBezTo>
                  <a:cubicBezTo>
                    <a:pt x="5184" y="3761"/>
                    <a:pt x="5145" y="3132"/>
                    <a:pt x="5048" y="2513"/>
                  </a:cubicBezTo>
                  <a:lnTo>
                    <a:pt x="5048" y="2507"/>
                  </a:lnTo>
                  <a:cubicBezTo>
                    <a:pt x="5164" y="2432"/>
                    <a:pt x="5281" y="2361"/>
                    <a:pt x="5407" y="2316"/>
                  </a:cubicBezTo>
                  <a:close/>
                  <a:moveTo>
                    <a:pt x="4944" y="2581"/>
                  </a:moveTo>
                  <a:cubicBezTo>
                    <a:pt x="5048" y="3181"/>
                    <a:pt x="5071" y="3777"/>
                    <a:pt x="5064" y="4386"/>
                  </a:cubicBezTo>
                  <a:cubicBezTo>
                    <a:pt x="4960" y="4392"/>
                    <a:pt x="4860" y="4392"/>
                    <a:pt x="4756" y="4395"/>
                  </a:cubicBezTo>
                  <a:lnTo>
                    <a:pt x="4756" y="4392"/>
                  </a:lnTo>
                  <a:cubicBezTo>
                    <a:pt x="4773" y="3835"/>
                    <a:pt x="4756" y="3278"/>
                    <a:pt x="4740" y="2727"/>
                  </a:cubicBezTo>
                  <a:cubicBezTo>
                    <a:pt x="4766" y="2708"/>
                    <a:pt x="4792" y="2691"/>
                    <a:pt x="4815" y="2669"/>
                  </a:cubicBezTo>
                  <a:cubicBezTo>
                    <a:pt x="4860" y="2643"/>
                    <a:pt x="4902" y="2610"/>
                    <a:pt x="4944" y="2581"/>
                  </a:cubicBezTo>
                  <a:close/>
                  <a:moveTo>
                    <a:pt x="4643" y="2792"/>
                  </a:moveTo>
                  <a:cubicBezTo>
                    <a:pt x="4653" y="3323"/>
                    <a:pt x="4666" y="3854"/>
                    <a:pt x="4708" y="4386"/>
                  </a:cubicBezTo>
                  <a:lnTo>
                    <a:pt x="4708" y="4392"/>
                  </a:lnTo>
                  <a:cubicBezTo>
                    <a:pt x="4620" y="4395"/>
                    <a:pt x="4533" y="4399"/>
                    <a:pt x="4442" y="4399"/>
                  </a:cubicBezTo>
                  <a:lnTo>
                    <a:pt x="4442" y="4392"/>
                  </a:lnTo>
                  <a:cubicBezTo>
                    <a:pt x="4436" y="4023"/>
                    <a:pt x="4419" y="3650"/>
                    <a:pt x="4406" y="3281"/>
                  </a:cubicBezTo>
                  <a:cubicBezTo>
                    <a:pt x="4403" y="3177"/>
                    <a:pt x="4442" y="2993"/>
                    <a:pt x="4358" y="2918"/>
                  </a:cubicBezTo>
                  <a:cubicBezTo>
                    <a:pt x="4458" y="2902"/>
                    <a:pt x="4552" y="2847"/>
                    <a:pt x="4643" y="2792"/>
                  </a:cubicBezTo>
                  <a:close/>
                  <a:moveTo>
                    <a:pt x="4066" y="2853"/>
                  </a:moveTo>
                  <a:cubicBezTo>
                    <a:pt x="4092" y="2870"/>
                    <a:pt x="4118" y="2886"/>
                    <a:pt x="4147" y="2896"/>
                  </a:cubicBezTo>
                  <a:cubicBezTo>
                    <a:pt x="4193" y="2912"/>
                    <a:pt x="4232" y="2921"/>
                    <a:pt x="4277" y="2925"/>
                  </a:cubicBezTo>
                  <a:cubicBezTo>
                    <a:pt x="4277" y="2934"/>
                    <a:pt x="4280" y="2938"/>
                    <a:pt x="4290" y="2941"/>
                  </a:cubicBezTo>
                  <a:cubicBezTo>
                    <a:pt x="4400" y="2999"/>
                    <a:pt x="4342" y="3576"/>
                    <a:pt x="4342" y="3696"/>
                  </a:cubicBezTo>
                  <a:cubicBezTo>
                    <a:pt x="4345" y="3929"/>
                    <a:pt x="4351" y="4159"/>
                    <a:pt x="4358" y="4395"/>
                  </a:cubicBezTo>
                  <a:cubicBezTo>
                    <a:pt x="4358" y="4399"/>
                    <a:pt x="4358" y="4402"/>
                    <a:pt x="4361" y="4408"/>
                  </a:cubicBezTo>
                  <a:cubicBezTo>
                    <a:pt x="4328" y="4406"/>
                    <a:pt x="4294" y="4406"/>
                    <a:pt x="4261" y="4406"/>
                  </a:cubicBezTo>
                  <a:cubicBezTo>
                    <a:pt x="4194" y="4406"/>
                    <a:pt x="4127" y="4408"/>
                    <a:pt x="4060" y="4408"/>
                  </a:cubicBezTo>
                  <a:cubicBezTo>
                    <a:pt x="4099" y="3890"/>
                    <a:pt x="4092" y="3365"/>
                    <a:pt x="4066" y="2853"/>
                  </a:cubicBezTo>
                  <a:close/>
                  <a:moveTo>
                    <a:pt x="3616" y="2264"/>
                  </a:moveTo>
                  <a:cubicBezTo>
                    <a:pt x="3622" y="2274"/>
                    <a:pt x="3629" y="2280"/>
                    <a:pt x="3632" y="2290"/>
                  </a:cubicBezTo>
                  <a:cubicBezTo>
                    <a:pt x="3736" y="2436"/>
                    <a:pt x="3843" y="2653"/>
                    <a:pt x="3995" y="2792"/>
                  </a:cubicBezTo>
                  <a:cubicBezTo>
                    <a:pt x="3979" y="2795"/>
                    <a:pt x="3959" y="2811"/>
                    <a:pt x="3966" y="2837"/>
                  </a:cubicBezTo>
                  <a:cubicBezTo>
                    <a:pt x="3995" y="3359"/>
                    <a:pt x="3995" y="3880"/>
                    <a:pt x="3998" y="4408"/>
                  </a:cubicBezTo>
                  <a:cubicBezTo>
                    <a:pt x="3946" y="4412"/>
                    <a:pt x="3891" y="4412"/>
                    <a:pt x="3843" y="4412"/>
                  </a:cubicBezTo>
                  <a:lnTo>
                    <a:pt x="3661" y="4412"/>
                  </a:lnTo>
                  <a:cubicBezTo>
                    <a:pt x="3671" y="4408"/>
                    <a:pt x="3674" y="4399"/>
                    <a:pt x="3674" y="4386"/>
                  </a:cubicBezTo>
                  <a:cubicBezTo>
                    <a:pt x="3678" y="3683"/>
                    <a:pt x="3645" y="2973"/>
                    <a:pt x="3616" y="2264"/>
                  </a:cubicBezTo>
                  <a:close/>
                  <a:moveTo>
                    <a:pt x="2612" y="2037"/>
                  </a:moveTo>
                  <a:cubicBezTo>
                    <a:pt x="2605" y="2047"/>
                    <a:pt x="2602" y="2053"/>
                    <a:pt x="2602" y="2069"/>
                  </a:cubicBezTo>
                  <a:cubicBezTo>
                    <a:pt x="2596" y="2432"/>
                    <a:pt x="2651" y="2789"/>
                    <a:pt x="2709" y="3139"/>
                  </a:cubicBezTo>
                  <a:cubicBezTo>
                    <a:pt x="2783" y="3566"/>
                    <a:pt x="2822" y="3987"/>
                    <a:pt x="2855" y="4415"/>
                  </a:cubicBezTo>
                  <a:cubicBezTo>
                    <a:pt x="2754" y="4418"/>
                    <a:pt x="2654" y="4418"/>
                    <a:pt x="2547" y="4418"/>
                  </a:cubicBezTo>
                  <a:cubicBezTo>
                    <a:pt x="2557" y="3696"/>
                    <a:pt x="2515" y="2957"/>
                    <a:pt x="2443" y="2231"/>
                  </a:cubicBezTo>
                  <a:cubicBezTo>
                    <a:pt x="2443" y="2222"/>
                    <a:pt x="2434" y="2209"/>
                    <a:pt x="2427" y="2199"/>
                  </a:cubicBezTo>
                  <a:cubicBezTo>
                    <a:pt x="2482" y="2144"/>
                    <a:pt x="2547" y="2092"/>
                    <a:pt x="2612" y="2037"/>
                  </a:cubicBezTo>
                  <a:close/>
                  <a:moveTo>
                    <a:pt x="3063" y="1844"/>
                  </a:moveTo>
                  <a:cubicBezTo>
                    <a:pt x="3085" y="1844"/>
                    <a:pt x="3106" y="1846"/>
                    <a:pt x="3127" y="1849"/>
                  </a:cubicBezTo>
                  <a:cubicBezTo>
                    <a:pt x="3124" y="1856"/>
                    <a:pt x="3120" y="1865"/>
                    <a:pt x="3120" y="1875"/>
                  </a:cubicBezTo>
                  <a:cubicBezTo>
                    <a:pt x="3137" y="2711"/>
                    <a:pt x="3130" y="3556"/>
                    <a:pt x="3201" y="4392"/>
                  </a:cubicBezTo>
                  <a:cubicBezTo>
                    <a:pt x="3203" y="4406"/>
                    <a:pt x="3212" y="4415"/>
                    <a:pt x="3223" y="4417"/>
                  </a:cubicBezTo>
                  <a:lnTo>
                    <a:pt x="3223" y="4417"/>
                  </a:lnTo>
                  <a:cubicBezTo>
                    <a:pt x="3117" y="4418"/>
                    <a:pt x="3010" y="4418"/>
                    <a:pt x="2903" y="4418"/>
                  </a:cubicBezTo>
                  <a:cubicBezTo>
                    <a:pt x="2962" y="3637"/>
                    <a:pt x="2757" y="2847"/>
                    <a:pt x="2702" y="2076"/>
                  </a:cubicBezTo>
                  <a:cubicBezTo>
                    <a:pt x="2700" y="2045"/>
                    <a:pt x="2676" y="2028"/>
                    <a:pt x="2652" y="2028"/>
                  </a:cubicBezTo>
                  <a:cubicBezTo>
                    <a:pt x="2644" y="2028"/>
                    <a:pt x="2635" y="2030"/>
                    <a:pt x="2628" y="2034"/>
                  </a:cubicBezTo>
                  <a:cubicBezTo>
                    <a:pt x="2722" y="1966"/>
                    <a:pt x="2819" y="1904"/>
                    <a:pt x="2926" y="1869"/>
                  </a:cubicBezTo>
                  <a:cubicBezTo>
                    <a:pt x="2973" y="1851"/>
                    <a:pt x="3020" y="1844"/>
                    <a:pt x="3063" y="1844"/>
                  </a:cubicBezTo>
                  <a:close/>
                  <a:moveTo>
                    <a:pt x="3224" y="1875"/>
                  </a:moveTo>
                  <a:cubicBezTo>
                    <a:pt x="3354" y="1930"/>
                    <a:pt x="3454" y="2047"/>
                    <a:pt x="3545" y="2167"/>
                  </a:cubicBezTo>
                  <a:cubicBezTo>
                    <a:pt x="3525" y="2173"/>
                    <a:pt x="3512" y="2189"/>
                    <a:pt x="3512" y="2215"/>
                  </a:cubicBezTo>
                  <a:cubicBezTo>
                    <a:pt x="3532" y="2941"/>
                    <a:pt x="3551" y="3670"/>
                    <a:pt x="3606" y="4395"/>
                  </a:cubicBezTo>
                  <a:cubicBezTo>
                    <a:pt x="3606" y="4408"/>
                    <a:pt x="3613" y="4415"/>
                    <a:pt x="3622" y="4418"/>
                  </a:cubicBezTo>
                  <a:cubicBezTo>
                    <a:pt x="3543" y="4417"/>
                    <a:pt x="3463" y="4417"/>
                    <a:pt x="3383" y="4417"/>
                  </a:cubicBezTo>
                  <a:cubicBezTo>
                    <a:pt x="3334" y="4417"/>
                    <a:pt x="3285" y="4417"/>
                    <a:pt x="3236" y="4417"/>
                  </a:cubicBezTo>
                  <a:lnTo>
                    <a:pt x="3236" y="4417"/>
                  </a:lnTo>
                  <a:cubicBezTo>
                    <a:pt x="3245" y="4415"/>
                    <a:pt x="3253" y="4407"/>
                    <a:pt x="3253" y="4392"/>
                  </a:cubicBezTo>
                  <a:cubicBezTo>
                    <a:pt x="3289" y="3556"/>
                    <a:pt x="3250" y="2711"/>
                    <a:pt x="3224" y="1875"/>
                  </a:cubicBezTo>
                  <a:close/>
                  <a:moveTo>
                    <a:pt x="1928" y="2779"/>
                  </a:moveTo>
                  <a:cubicBezTo>
                    <a:pt x="1941" y="3330"/>
                    <a:pt x="1931" y="3877"/>
                    <a:pt x="1928" y="4425"/>
                  </a:cubicBezTo>
                  <a:lnTo>
                    <a:pt x="1659" y="4425"/>
                  </a:lnTo>
                  <a:cubicBezTo>
                    <a:pt x="1685" y="4026"/>
                    <a:pt x="1698" y="3618"/>
                    <a:pt x="1685" y="3220"/>
                  </a:cubicBezTo>
                  <a:cubicBezTo>
                    <a:pt x="1685" y="3203"/>
                    <a:pt x="1679" y="3197"/>
                    <a:pt x="1669" y="3187"/>
                  </a:cubicBezTo>
                  <a:cubicBezTo>
                    <a:pt x="1750" y="3048"/>
                    <a:pt x="1841" y="2912"/>
                    <a:pt x="1928" y="2779"/>
                  </a:cubicBezTo>
                  <a:close/>
                  <a:moveTo>
                    <a:pt x="2346" y="2287"/>
                  </a:moveTo>
                  <a:cubicBezTo>
                    <a:pt x="2385" y="2999"/>
                    <a:pt x="2430" y="3712"/>
                    <a:pt x="2489" y="4421"/>
                  </a:cubicBezTo>
                  <a:lnTo>
                    <a:pt x="1970" y="4425"/>
                  </a:lnTo>
                  <a:cubicBezTo>
                    <a:pt x="2038" y="3842"/>
                    <a:pt x="2051" y="3245"/>
                    <a:pt x="2022" y="2659"/>
                  </a:cubicBezTo>
                  <a:cubicBezTo>
                    <a:pt x="2123" y="2523"/>
                    <a:pt x="2229" y="2400"/>
                    <a:pt x="2346" y="2287"/>
                  </a:cubicBezTo>
                  <a:close/>
                  <a:moveTo>
                    <a:pt x="1332" y="3809"/>
                  </a:moveTo>
                  <a:lnTo>
                    <a:pt x="1332" y="3809"/>
                  </a:lnTo>
                  <a:cubicBezTo>
                    <a:pt x="1313" y="4013"/>
                    <a:pt x="1300" y="4221"/>
                    <a:pt x="1290" y="4428"/>
                  </a:cubicBezTo>
                  <a:lnTo>
                    <a:pt x="1005" y="4428"/>
                  </a:lnTo>
                  <a:cubicBezTo>
                    <a:pt x="1118" y="4224"/>
                    <a:pt x="1225" y="4013"/>
                    <a:pt x="1332" y="3809"/>
                  </a:cubicBezTo>
                  <a:close/>
                  <a:moveTo>
                    <a:pt x="1604" y="3301"/>
                  </a:moveTo>
                  <a:lnTo>
                    <a:pt x="1604" y="3301"/>
                  </a:lnTo>
                  <a:cubicBezTo>
                    <a:pt x="1588" y="3673"/>
                    <a:pt x="1591" y="4055"/>
                    <a:pt x="1607" y="4425"/>
                  </a:cubicBezTo>
                  <a:cubicBezTo>
                    <a:pt x="1520" y="4425"/>
                    <a:pt x="1429" y="4425"/>
                    <a:pt x="1342" y="4428"/>
                  </a:cubicBezTo>
                  <a:cubicBezTo>
                    <a:pt x="1381" y="4165"/>
                    <a:pt x="1416" y="3893"/>
                    <a:pt x="1429" y="3624"/>
                  </a:cubicBezTo>
                  <a:cubicBezTo>
                    <a:pt x="1488" y="3518"/>
                    <a:pt x="1546" y="3411"/>
                    <a:pt x="1604" y="3301"/>
                  </a:cubicBezTo>
                  <a:close/>
                  <a:moveTo>
                    <a:pt x="728" y="1"/>
                  </a:moveTo>
                  <a:cubicBezTo>
                    <a:pt x="713" y="1"/>
                    <a:pt x="697" y="11"/>
                    <a:pt x="697" y="29"/>
                  </a:cubicBezTo>
                  <a:cubicBezTo>
                    <a:pt x="726" y="1509"/>
                    <a:pt x="694" y="2967"/>
                    <a:pt x="853" y="4431"/>
                  </a:cubicBezTo>
                  <a:cubicBezTo>
                    <a:pt x="584" y="4434"/>
                    <a:pt x="318" y="4441"/>
                    <a:pt x="49" y="4447"/>
                  </a:cubicBezTo>
                  <a:cubicBezTo>
                    <a:pt x="1" y="4447"/>
                    <a:pt x="1" y="4522"/>
                    <a:pt x="49" y="4525"/>
                  </a:cubicBezTo>
                  <a:cubicBezTo>
                    <a:pt x="321" y="4538"/>
                    <a:pt x="593" y="4545"/>
                    <a:pt x="869" y="4554"/>
                  </a:cubicBezTo>
                  <a:cubicBezTo>
                    <a:pt x="885" y="4694"/>
                    <a:pt x="901" y="4833"/>
                    <a:pt x="921" y="4975"/>
                  </a:cubicBezTo>
                  <a:cubicBezTo>
                    <a:pt x="926" y="5007"/>
                    <a:pt x="954" y="5021"/>
                    <a:pt x="982" y="5021"/>
                  </a:cubicBezTo>
                  <a:cubicBezTo>
                    <a:pt x="1017" y="5021"/>
                    <a:pt x="1054" y="4999"/>
                    <a:pt x="1050" y="4959"/>
                  </a:cubicBezTo>
                  <a:lnTo>
                    <a:pt x="1002" y="4557"/>
                  </a:lnTo>
                  <a:lnTo>
                    <a:pt x="1002" y="4557"/>
                  </a:lnTo>
                  <a:cubicBezTo>
                    <a:pt x="1334" y="4564"/>
                    <a:pt x="1667" y="4567"/>
                    <a:pt x="1999" y="4567"/>
                  </a:cubicBezTo>
                  <a:cubicBezTo>
                    <a:pt x="2614" y="4567"/>
                    <a:pt x="3229" y="4558"/>
                    <a:pt x="3843" y="4554"/>
                  </a:cubicBezTo>
                  <a:cubicBezTo>
                    <a:pt x="4879" y="4541"/>
                    <a:pt x="5923" y="4532"/>
                    <a:pt x="6959" y="4493"/>
                  </a:cubicBezTo>
                  <a:lnTo>
                    <a:pt x="6972" y="4493"/>
                  </a:lnTo>
                  <a:cubicBezTo>
                    <a:pt x="7196" y="4483"/>
                    <a:pt x="7416" y="4473"/>
                    <a:pt x="7636" y="4464"/>
                  </a:cubicBezTo>
                  <a:cubicBezTo>
                    <a:pt x="7682" y="4460"/>
                    <a:pt x="7701" y="4425"/>
                    <a:pt x="7698" y="4392"/>
                  </a:cubicBezTo>
                  <a:cubicBezTo>
                    <a:pt x="7737" y="4383"/>
                    <a:pt x="7785" y="4337"/>
                    <a:pt x="7756" y="4289"/>
                  </a:cubicBezTo>
                  <a:cubicBezTo>
                    <a:pt x="7516" y="3877"/>
                    <a:pt x="7254" y="3475"/>
                    <a:pt x="6962" y="3100"/>
                  </a:cubicBezTo>
                  <a:cubicBezTo>
                    <a:pt x="6726" y="2795"/>
                    <a:pt x="6480" y="2465"/>
                    <a:pt x="6136" y="2280"/>
                  </a:cubicBezTo>
                  <a:cubicBezTo>
                    <a:pt x="5990" y="2201"/>
                    <a:pt x="5840" y="2162"/>
                    <a:pt x="5688" y="2162"/>
                  </a:cubicBezTo>
                  <a:cubicBezTo>
                    <a:pt x="5561" y="2162"/>
                    <a:pt x="5433" y="2190"/>
                    <a:pt x="5307" y="2244"/>
                  </a:cubicBezTo>
                  <a:cubicBezTo>
                    <a:pt x="5113" y="2329"/>
                    <a:pt x="4944" y="2465"/>
                    <a:pt x="4776" y="2585"/>
                  </a:cubicBezTo>
                  <a:cubicBezTo>
                    <a:pt x="4743" y="2604"/>
                    <a:pt x="4711" y="2636"/>
                    <a:pt x="4675" y="2666"/>
                  </a:cubicBezTo>
                  <a:cubicBezTo>
                    <a:pt x="4666" y="2669"/>
                    <a:pt x="4662" y="2675"/>
                    <a:pt x="4653" y="2679"/>
                  </a:cubicBezTo>
                  <a:cubicBezTo>
                    <a:pt x="4614" y="2711"/>
                    <a:pt x="4568" y="2734"/>
                    <a:pt x="4530" y="2747"/>
                  </a:cubicBezTo>
                  <a:cubicBezTo>
                    <a:pt x="4374" y="2730"/>
                    <a:pt x="4219" y="2717"/>
                    <a:pt x="4063" y="2701"/>
                  </a:cubicBezTo>
                  <a:cubicBezTo>
                    <a:pt x="4005" y="2630"/>
                    <a:pt x="3950" y="2552"/>
                    <a:pt x="3901" y="2471"/>
                  </a:cubicBezTo>
                  <a:cubicBezTo>
                    <a:pt x="3739" y="2238"/>
                    <a:pt x="3577" y="1872"/>
                    <a:pt x="3299" y="1752"/>
                  </a:cubicBezTo>
                  <a:cubicBezTo>
                    <a:pt x="3233" y="1724"/>
                    <a:pt x="3167" y="1711"/>
                    <a:pt x="3102" y="1711"/>
                  </a:cubicBezTo>
                  <a:cubicBezTo>
                    <a:pt x="2852" y="1711"/>
                    <a:pt x="2610" y="1890"/>
                    <a:pt x="2430" y="2044"/>
                  </a:cubicBezTo>
                  <a:cubicBezTo>
                    <a:pt x="1734" y="2643"/>
                    <a:pt x="1361" y="3527"/>
                    <a:pt x="976" y="4347"/>
                  </a:cubicBezTo>
                  <a:cubicBezTo>
                    <a:pt x="904" y="3705"/>
                    <a:pt x="856" y="3071"/>
                    <a:pt x="836" y="2426"/>
                  </a:cubicBezTo>
                  <a:cubicBezTo>
                    <a:pt x="811" y="1632"/>
                    <a:pt x="904" y="806"/>
                    <a:pt x="755" y="22"/>
                  </a:cubicBezTo>
                  <a:cubicBezTo>
                    <a:pt x="753" y="7"/>
                    <a:pt x="740" y="1"/>
                    <a:pt x="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21"/>
            <p:cNvGrpSpPr/>
            <p:nvPr/>
          </p:nvGrpSpPr>
          <p:grpSpPr>
            <a:xfrm rot="2179146">
              <a:off x="7615778" y="4487403"/>
              <a:ext cx="789052" cy="903211"/>
              <a:chOff x="4838621" y="3330436"/>
              <a:chExt cx="342600" cy="392181"/>
            </a:xfrm>
          </p:grpSpPr>
          <p:sp>
            <p:nvSpPr>
              <p:cNvPr id="2486" name="Google Shape;2486;p21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1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1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1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1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1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1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1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1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1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1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1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1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1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1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1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1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1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1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1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1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1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1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1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1" name="Google Shape;2511;p21"/>
            <p:cNvGrpSpPr/>
            <p:nvPr/>
          </p:nvGrpSpPr>
          <p:grpSpPr>
            <a:xfrm rot="-1218756">
              <a:off x="1633646" y="4646052"/>
              <a:ext cx="738177" cy="696830"/>
              <a:chOff x="3712416" y="2719728"/>
              <a:chExt cx="383381" cy="361907"/>
            </a:xfrm>
          </p:grpSpPr>
          <p:sp>
            <p:nvSpPr>
              <p:cNvPr id="2512" name="Google Shape;2512;p21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1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1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1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1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1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1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1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1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1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1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1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1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1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1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1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1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1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1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1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1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1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1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5" name="Google Shape;2535;p21"/>
            <p:cNvGrpSpPr/>
            <p:nvPr/>
          </p:nvGrpSpPr>
          <p:grpSpPr>
            <a:xfrm rot="1964156">
              <a:off x="-202992" y="3757239"/>
              <a:ext cx="1046684" cy="898494"/>
              <a:chOff x="3639393" y="3293465"/>
              <a:chExt cx="543616" cy="466651"/>
            </a:xfrm>
          </p:grpSpPr>
          <p:sp>
            <p:nvSpPr>
              <p:cNvPr id="2536" name="Google Shape;2536;p21"/>
              <p:cNvSpPr/>
              <p:nvPr/>
            </p:nvSpPr>
            <p:spPr>
              <a:xfrm>
                <a:off x="3639393" y="3293465"/>
                <a:ext cx="543616" cy="466651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7106" extrusionOk="0">
                    <a:moveTo>
                      <a:pt x="4199" y="4720"/>
                    </a:moveTo>
                    <a:cubicBezTo>
                      <a:pt x="4212" y="4931"/>
                      <a:pt x="4229" y="5141"/>
                      <a:pt x="4238" y="5352"/>
                    </a:cubicBezTo>
                    <a:cubicBezTo>
                      <a:pt x="4245" y="5514"/>
                      <a:pt x="4245" y="5676"/>
                      <a:pt x="4245" y="5838"/>
                    </a:cubicBezTo>
                    <a:cubicBezTo>
                      <a:pt x="3166" y="5831"/>
                      <a:pt x="2084" y="5815"/>
                      <a:pt x="1002" y="5802"/>
                    </a:cubicBezTo>
                    <a:cubicBezTo>
                      <a:pt x="2165" y="5718"/>
                      <a:pt x="3279" y="5446"/>
                      <a:pt x="4199" y="4720"/>
                    </a:cubicBezTo>
                    <a:close/>
                    <a:moveTo>
                      <a:pt x="6658" y="1"/>
                    </a:moveTo>
                    <a:cubicBezTo>
                      <a:pt x="6634" y="1"/>
                      <a:pt x="6611" y="14"/>
                      <a:pt x="6603" y="46"/>
                    </a:cubicBezTo>
                    <a:cubicBezTo>
                      <a:pt x="6179" y="1545"/>
                      <a:pt x="5667" y="3094"/>
                      <a:pt x="4562" y="4241"/>
                    </a:cubicBezTo>
                    <a:cubicBezTo>
                      <a:pt x="4478" y="4328"/>
                      <a:pt x="4391" y="4409"/>
                      <a:pt x="4300" y="4490"/>
                    </a:cubicBezTo>
                    <a:cubicBezTo>
                      <a:pt x="4290" y="4257"/>
                      <a:pt x="4287" y="4020"/>
                      <a:pt x="4290" y="3787"/>
                    </a:cubicBezTo>
                    <a:cubicBezTo>
                      <a:pt x="4303" y="2657"/>
                      <a:pt x="4274" y="1558"/>
                      <a:pt x="4063" y="444"/>
                    </a:cubicBezTo>
                    <a:cubicBezTo>
                      <a:pt x="4067" y="443"/>
                      <a:pt x="4071" y="443"/>
                      <a:pt x="4076" y="443"/>
                    </a:cubicBezTo>
                    <a:cubicBezTo>
                      <a:pt x="4181" y="443"/>
                      <a:pt x="4386" y="703"/>
                      <a:pt x="4446" y="774"/>
                    </a:cubicBezTo>
                    <a:cubicBezTo>
                      <a:pt x="4458" y="790"/>
                      <a:pt x="4473" y="796"/>
                      <a:pt x="4487" y="796"/>
                    </a:cubicBezTo>
                    <a:cubicBezTo>
                      <a:pt x="4534" y="796"/>
                      <a:pt x="4578" y="730"/>
                      <a:pt x="4536" y="680"/>
                    </a:cubicBezTo>
                    <a:cubicBezTo>
                      <a:pt x="4400" y="509"/>
                      <a:pt x="4245" y="376"/>
                      <a:pt x="4060" y="263"/>
                    </a:cubicBezTo>
                    <a:cubicBezTo>
                      <a:pt x="4051" y="257"/>
                      <a:pt x="4040" y="255"/>
                      <a:pt x="4029" y="255"/>
                    </a:cubicBezTo>
                    <a:cubicBezTo>
                      <a:pt x="4005" y="255"/>
                      <a:pt x="3980" y="266"/>
                      <a:pt x="3969" y="289"/>
                    </a:cubicBezTo>
                    <a:cubicBezTo>
                      <a:pt x="3882" y="467"/>
                      <a:pt x="3798" y="638"/>
                      <a:pt x="3707" y="817"/>
                    </a:cubicBezTo>
                    <a:cubicBezTo>
                      <a:pt x="3683" y="868"/>
                      <a:pt x="3727" y="916"/>
                      <a:pt x="3769" y="916"/>
                    </a:cubicBezTo>
                    <a:cubicBezTo>
                      <a:pt x="3789" y="916"/>
                      <a:pt x="3808" y="906"/>
                      <a:pt x="3820" y="881"/>
                    </a:cubicBezTo>
                    <a:cubicBezTo>
                      <a:pt x="3869" y="794"/>
                      <a:pt x="3918" y="703"/>
                      <a:pt x="3966" y="609"/>
                    </a:cubicBezTo>
                    <a:cubicBezTo>
                      <a:pt x="4157" y="1688"/>
                      <a:pt x="4173" y="2747"/>
                      <a:pt x="4170" y="3842"/>
                    </a:cubicBezTo>
                    <a:cubicBezTo>
                      <a:pt x="4170" y="4089"/>
                      <a:pt x="4180" y="4331"/>
                      <a:pt x="4196" y="4574"/>
                    </a:cubicBezTo>
                    <a:cubicBezTo>
                      <a:pt x="3749" y="4950"/>
                      <a:pt x="3234" y="5239"/>
                      <a:pt x="2667" y="5413"/>
                    </a:cubicBezTo>
                    <a:cubicBezTo>
                      <a:pt x="1860" y="5663"/>
                      <a:pt x="1018" y="5695"/>
                      <a:pt x="186" y="5776"/>
                    </a:cubicBezTo>
                    <a:cubicBezTo>
                      <a:pt x="173" y="5776"/>
                      <a:pt x="163" y="5786"/>
                      <a:pt x="160" y="5793"/>
                    </a:cubicBezTo>
                    <a:lnTo>
                      <a:pt x="49" y="5793"/>
                    </a:lnTo>
                    <a:cubicBezTo>
                      <a:pt x="1" y="5793"/>
                      <a:pt x="1" y="5867"/>
                      <a:pt x="49" y="5870"/>
                    </a:cubicBezTo>
                    <a:cubicBezTo>
                      <a:pt x="1449" y="5961"/>
                      <a:pt x="2848" y="5993"/>
                      <a:pt x="4254" y="6000"/>
                    </a:cubicBezTo>
                    <a:cubicBezTo>
                      <a:pt x="4251" y="6356"/>
                      <a:pt x="4229" y="6719"/>
                      <a:pt x="4196" y="7075"/>
                    </a:cubicBezTo>
                    <a:cubicBezTo>
                      <a:pt x="4194" y="7095"/>
                      <a:pt x="4212" y="7106"/>
                      <a:pt x="4229" y="7106"/>
                    </a:cubicBezTo>
                    <a:cubicBezTo>
                      <a:pt x="4244" y="7106"/>
                      <a:pt x="4258" y="7098"/>
                      <a:pt x="4261" y="7082"/>
                    </a:cubicBezTo>
                    <a:cubicBezTo>
                      <a:pt x="4319" y="6719"/>
                      <a:pt x="4339" y="6363"/>
                      <a:pt x="4342" y="6000"/>
                    </a:cubicBezTo>
                    <a:cubicBezTo>
                      <a:pt x="4515" y="6001"/>
                      <a:pt x="4689" y="6001"/>
                      <a:pt x="4863" y="6001"/>
                    </a:cubicBezTo>
                    <a:cubicBezTo>
                      <a:pt x="5852" y="6001"/>
                      <a:pt x="6841" y="5986"/>
                      <a:pt x="7831" y="5964"/>
                    </a:cubicBezTo>
                    <a:lnTo>
                      <a:pt x="7831" y="5964"/>
                    </a:lnTo>
                    <a:cubicBezTo>
                      <a:pt x="7769" y="6010"/>
                      <a:pt x="7701" y="6055"/>
                      <a:pt x="7630" y="6091"/>
                    </a:cubicBezTo>
                    <a:lnTo>
                      <a:pt x="7497" y="6155"/>
                    </a:lnTo>
                    <a:cubicBezTo>
                      <a:pt x="7429" y="6187"/>
                      <a:pt x="7475" y="6275"/>
                      <a:pt x="7538" y="6275"/>
                    </a:cubicBezTo>
                    <a:cubicBezTo>
                      <a:pt x="7547" y="6275"/>
                      <a:pt x="7556" y="6273"/>
                      <a:pt x="7565" y="6269"/>
                    </a:cubicBezTo>
                    <a:cubicBezTo>
                      <a:pt x="7614" y="6246"/>
                      <a:pt x="7662" y="6223"/>
                      <a:pt x="7711" y="6197"/>
                    </a:cubicBezTo>
                    <a:cubicBezTo>
                      <a:pt x="7886" y="6113"/>
                      <a:pt x="8058" y="6032"/>
                      <a:pt x="8229" y="5948"/>
                    </a:cubicBezTo>
                    <a:cubicBezTo>
                      <a:pt x="8278" y="5912"/>
                      <a:pt x="8246" y="5818"/>
                      <a:pt x="8181" y="5818"/>
                    </a:cubicBezTo>
                    <a:lnTo>
                      <a:pt x="8165" y="5818"/>
                    </a:lnTo>
                    <a:cubicBezTo>
                      <a:pt x="8197" y="5783"/>
                      <a:pt x="8187" y="5721"/>
                      <a:pt x="8139" y="5708"/>
                    </a:cubicBezTo>
                    <a:cubicBezTo>
                      <a:pt x="8019" y="5676"/>
                      <a:pt x="7902" y="5640"/>
                      <a:pt x="7782" y="5608"/>
                    </a:cubicBezTo>
                    <a:cubicBezTo>
                      <a:pt x="7776" y="5606"/>
                      <a:pt x="7769" y="5605"/>
                      <a:pt x="7763" y="5605"/>
                    </a:cubicBezTo>
                    <a:cubicBezTo>
                      <a:pt x="7696" y="5605"/>
                      <a:pt x="7669" y="5714"/>
                      <a:pt x="7743" y="5737"/>
                    </a:cubicBezTo>
                    <a:cubicBezTo>
                      <a:pt x="7831" y="5763"/>
                      <a:pt x="7912" y="5786"/>
                      <a:pt x="7996" y="5812"/>
                    </a:cubicBezTo>
                    <a:cubicBezTo>
                      <a:pt x="7993" y="5815"/>
                      <a:pt x="7983" y="5822"/>
                      <a:pt x="7977" y="5828"/>
                    </a:cubicBezTo>
                    <a:cubicBezTo>
                      <a:pt x="7185" y="5843"/>
                      <a:pt x="6393" y="5848"/>
                      <a:pt x="5602" y="5848"/>
                    </a:cubicBezTo>
                    <a:cubicBezTo>
                      <a:pt x="5179" y="5848"/>
                      <a:pt x="4755" y="5847"/>
                      <a:pt x="4332" y="5844"/>
                    </a:cubicBezTo>
                    <a:cubicBezTo>
                      <a:pt x="4332" y="5443"/>
                      <a:pt x="4310" y="5044"/>
                      <a:pt x="4300" y="4646"/>
                    </a:cubicBezTo>
                    <a:cubicBezTo>
                      <a:pt x="4391" y="4568"/>
                      <a:pt x="4481" y="4487"/>
                      <a:pt x="4569" y="4403"/>
                    </a:cubicBezTo>
                    <a:cubicBezTo>
                      <a:pt x="5745" y="3240"/>
                      <a:pt x="6279" y="1626"/>
                      <a:pt x="6720" y="78"/>
                    </a:cubicBezTo>
                    <a:cubicBezTo>
                      <a:pt x="6731" y="31"/>
                      <a:pt x="6694" y="1"/>
                      <a:pt x="6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1"/>
              <p:cNvSpPr/>
              <p:nvPr/>
            </p:nvSpPr>
            <p:spPr>
              <a:xfrm>
                <a:off x="4076610" y="3331158"/>
                <a:ext cx="6436" cy="22853"/>
              </a:xfrm>
              <a:custGeom>
                <a:avLst/>
                <a:gdLst/>
                <a:ahLst/>
                <a:cxnLst/>
                <a:rect l="l" t="t" r="r" b="b"/>
                <a:pathLst>
                  <a:path w="98" h="348" extrusionOk="0">
                    <a:moveTo>
                      <a:pt x="49" y="0"/>
                    </a:moveTo>
                    <a:cubicBezTo>
                      <a:pt x="32" y="0"/>
                      <a:pt x="15" y="11"/>
                      <a:pt x="13" y="32"/>
                    </a:cubicBezTo>
                    <a:cubicBezTo>
                      <a:pt x="7" y="123"/>
                      <a:pt x="0" y="210"/>
                      <a:pt x="7" y="304"/>
                    </a:cubicBezTo>
                    <a:cubicBezTo>
                      <a:pt x="7" y="333"/>
                      <a:pt x="29" y="348"/>
                      <a:pt x="50" y="348"/>
                    </a:cubicBezTo>
                    <a:cubicBezTo>
                      <a:pt x="72" y="348"/>
                      <a:pt x="94" y="333"/>
                      <a:pt x="94" y="304"/>
                    </a:cubicBezTo>
                    <a:cubicBezTo>
                      <a:pt x="97" y="217"/>
                      <a:pt x="94" y="123"/>
                      <a:pt x="88" y="32"/>
                    </a:cubicBezTo>
                    <a:cubicBezTo>
                      <a:pt x="84" y="11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1"/>
              <p:cNvSpPr/>
              <p:nvPr/>
            </p:nvSpPr>
            <p:spPr>
              <a:xfrm>
                <a:off x="4075560" y="3372923"/>
                <a:ext cx="5976" cy="26137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8" extrusionOk="0">
                    <a:moveTo>
                      <a:pt x="45" y="0"/>
                    </a:moveTo>
                    <a:cubicBezTo>
                      <a:pt x="33" y="0"/>
                      <a:pt x="23" y="8"/>
                      <a:pt x="23" y="24"/>
                    </a:cubicBezTo>
                    <a:cubicBezTo>
                      <a:pt x="13" y="138"/>
                      <a:pt x="0" y="248"/>
                      <a:pt x="10" y="361"/>
                    </a:cubicBezTo>
                    <a:cubicBezTo>
                      <a:pt x="11" y="386"/>
                      <a:pt x="29" y="398"/>
                      <a:pt x="47" y="398"/>
                    </a:cubicBezTo>
                    <a:cubicBezTo>
                      <a:pt x="65" y="398"/>
                      <a:pt x="83" y="386"/>
                      <a:pt x="84" y="361"/>
                    </a:cubicBezTo>
                    <a:cubicBezTo>
                      <a:pt x="91" y="251"/>
                      <a:pt x="78" y="138"/>
                      <a:pt x="71" y="24"/>
                    </a:cubicBezTo>
                    <a:cubicBezTo>
                      <a:pt x="68" y="8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1"/>
              <p:cNvSpPr/>
              <p:nvPr/>
            </p:nvSpPr>
            <p:spPr>
              <a:xfrm>
                <a:off x="4074180" y="3419941"/>
                <a:ext cx="7158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12" extrusionOk="0">
                    <a:moveTo>
                      <a:pt x="63" y="0"/>
                    </a:moveTo>
                    <a:cubicBezTo>
                      <a:pt x="48" y="0"/>
                      <a:pt x="34" y="10"/>
                      <a:pt x="34" y="31"/>
                    </a:cubicBezTo>
                    <a:cubicBezTo>
                      <a:pt x="34" y="112"/>
                      <a:pt x="18" y="186"/>
                      <a:pt x="5" y="264"/>
                    </a:cubicBezTo>
                    <a:cubicBezTo>
                      <a:pt x="1" y="293"/>
                      <a:pt x="24" y="312"/>
                      <a:pt x="46" y="312"/>
                    </a:cubicBezTo>
                    <a:cubicBezTo>
                      <a:pt x="61" y="312"/>
                      <a:pt x="76" y="303"/>
                      <a:pt x="83" y="284"/>
                    </a:cubicBezTo>
                    <a:cubicBezTo>
                      <a:pt x="108" y="199"/>
                      <a:pt x="108" y="115"/>
                      <a:pt x="96" y="31"/>
                    </a:cubicBezTo>
                    <a:cubicBezTo>
                      <a:pt x="94" y="11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1"/>
              <p:cNvSpPr/>
              <p:nvPr/>
            </p:nvSpPr>
            <p:spPr>
              <a:xfrm>
                <a:off x="4073852" y="3462296"/>
                <a:ext cx="6961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00" extrusionOk="0">
                    <a:moveTo>
                      <a:pt x="52" y="1"/>
                    </a:moveTo>
                    <a:cubicBezTo>
                      <a:pt x="36" y="1"/>
                      <a:pt x="18" y="12"/>
                      <a:pt x="16" y="34"/>
                    </a:cubicBezTo>
                    <a:cubicBezTo>
                      <a:pt x="0" y="180"/>
                      <a:pt x="0" y="325"/>
                      <a:pt x="23" y="471"/>
                    </a:cubicBezTo>
                    <a:cubicBezTo>
                      <a:pt x="27" y="490"/>
                      <a:pt x="44" y="499"/>
                      <a:pt x="62" y="499"/>
                    </a:cubicBezTo>
                    <a:cubicBezTo>
                      <a:pt x="84" y="499"/>
                      <a:pt x="106" y="485"/>
                      <a:pt x="104" y="458"/>
                    </a:cubicBezTo>
                    <a:cubicBezTo>
                      <a:pt x="88" y="319"/>
                      <a:pt x="81" y="180"/>
                      <a:pt x="84" y="34"/>
                    </a:cubicBezTo>
                    <a:cubicBezTo>
                      <a:pt x="84" y="12"/>
                      <a:pt x="6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1"/>
              <p:cNvSpPr/>
              <p:nvPr/>
            </p:nvSpPr>
            <p:spPr>
              <a:xfrm>
                <a:off x="4077333" y="3510036"/>
                <a:ext cx="6107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423" extrusionOk="0">
                    <a:moveTo>
                      <a:pt x="69" y="0"/>
                    </a:moveTo>
                    <a:cubicBezTo>
                      <a:pt x="55" y="0"/>
                      <a:pt x="41" y="9"/>
                      <a:pt x="38" y="26"/>
                    </a:cubicBezTo>
                    <a:cubicBezTo>
                      <a:pt x="28" y="143"/>
                      <a:pt x="12" y="266"/>
                      <a:pt x="2" y="386"/>
                    </a:cubicBezTo>
                    <a:cubicBezTo>
                      <a:pt x="1" y="410"/>
                      <a:pt x="18" y="422"/>
                      <a:pt x="36" y="422"/>
                    </a:cubicBezTo>
                    <a:cubicBezTo>
                      <a:pt x="54" y="422"/>
                      <a:pt x="73" y="410"/>
                      <a:pt x="77" y="386"/>
                    </a:cubicBezTo>
                    <a:cubicBezTo>
                      <a:pt x="86" y="269"/>
                      <a:pt x="86" y="149"/>
                      <a:pt x="93" y="26"/>
                    </a:cubicBezTo>
                    <a:cubicBezTo>
                      <a:pt x="93" y="9"/>
                      <a:pt x="81" y="0"/>
                      <a:pt x="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1"/>
              <p:cNvSpPr/>
              <p:nvPr/>
            </p:nvSpPr>
            <p:spPr>
              <a:xfrm>
                <a:off x="4075757" y="3558696"/>
                <a:ext cx="7289" cy="2469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76" extrusionOk="0">
                    <a:moveTo>
                      <a:pt x="62" y="1"/>
                    </a:moveTo>
                    <a:cubicBezTo>
                      <a:pt x="50" y="1"/>
                      <a:pt x="38" y="10"/>
                      <a:pt x="36" y="27"/>
                    </a:cubicBezTo>
                    <a:cubicBezTo>
                      <a:pt x="29" y="130"/>
                      <a:pt x="26" y="228"/>
                      <a:pt x="7" y="335"/>
                    </a:cubicBezTo>
                    <a:cubicBezTo>
                      <a:pt x="1" y="358"/>
                      <a:pt x="21" y="376"/>
                      <a:pt x="41" y="376"/>
                    </a:cubicBezTo>
                    <a:cubicBezTo>
                      <a:pt x="54" y="376"/>
                      <a:pt x="66" y="369"/>
                      <a:pt x="72" y="351"/>
                    </a:cubicBezTo>
                    <a:cubicBezTo>
                      <a:pt x="104" y="241"/>
                      <a:pt x="110" y="127"/>
                      <a:pt x="84" y="17"/>
                    </a:cubicBezTo>
                    <a:cubicBezTo>
                      <a:pt x="80" y="6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1"/>
              <p:cNvSpPr/>
              <p:nvPr/>
            </p:nvSpPr>
            <p:spPr>
              <a:xfrm>
                <a:off x="4076348" y="3601052"/>
                <a:ext cx="6698" cy="2055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3" extrusionOk="0">
                    <a:moveTo>
                      <a:pt x="35" y="0"/>
                    </a:moveTo>
                    <a:cubicBezTo>
                      <a:pt x="18" y="0"/>
                      <a:pt x="0" y="15"/>
                      <a:pt x="4" y="36"/>
                    </a:cubicBezTo>
                    <a:cubicBezTo>
                      <a:pt x="27" y="114"/>
                      <a:pt x="20" y="195"/>
                      <a:pt x="17" y="276"/>
                    </a:cubicBezTo>
                    <a:cubicBezTo>
                      <a:pt x="15" y="299"/>
                      <a:pt x="37" y="313"/>
                      <a:pt x="57" y="313"/>
                    </a:cubicBezTo>
                    <a:cubicBezTo>
                      <a:pt x="73" y="313"/>
                      <a:pt x="89" y="304"/>
                      <a:pt x="92" y="286"/>
                    </a:cubicBezTo>
                    <a:cubicBezTo>
                      <a:pt x="101" y="195"/>
                      <a:pt x="92" y="111"/>
                      <a:pt x="63" y="20"/>
                    </a:cubicBez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1"/>
              <p:cNvSpPr/>
              <p:nvPr/>
            </p:nvSpPr>
            <p:spPr>
              <a:xfrm>
                <a:off x="4080419" y="3638088"/>
                <a:ext cx="6239" cy="20686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5" extrusionOk="0">
                    <a:moveTo>
                      <a:pt x="55" y="0"/>
                    </a:moveTo>
                    <a:cubicBezTo>
                      <a:pt x="41" y="0"/>
                      <a:pt x="26" y="10"/>
                      <a:pt x="23" y="29"/>
                    </a:cubicBezTo>
                    <a:cubicBezTo>
                      <a:pt x="17" y="110"/>
                      <a:pt x="1" y="191"/>
                      <a:pt x="4" y="276"/>
                    </a:cubicBezTo>
                    <a:cubicBezTo>
                      <a:pt x="4" y="302"/>
                      <a:pt x="23" y="315"/>
                      <a:pt x="43" y="315"/>
                    </a:cubicBezTo>
                    <a:cubicBezTo>
                      <a:pt x="63" y="315"/>
                      <a:pt x="83" y="302"/>
                      <a:pt x="85" y="276"/>
                    </a:cubicBezTo>
                    <a:cubicBezTo>
                      <a:pt x="94" y="191"/>
                      <a:pt x="85" y="110"/>
                      <a:pt x="82" y="29"/>
                    </a:cubicBezTo>
                    <a:cubicBezTo>
                      <a:pt x="82" y="10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1"/>
              <p:cNvSpPr/>
              <p:nvPr/>
            </p:nvSpPr>
            <p:spPr>
              <a:xfrm>
                <a:off x="4084031" y="3665274"/>
                <a:ext cx="7749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9" extrusionOk="0">
                    <a:moveTo>
                      <a:pt x="27" y="1"/>
                    </a:moveTo>
                    <a:cubicBezTo>
                      <a:pt x="18" y="1"/>
                      <a:pt x="9" y="7"/>
                      <a:pt x="7" y="20"/>
                    </a:cubicBezTo>
                    <a:cubicBezTo>
                      <a:pt x="1" y="62"/>
                      <a:pt x="17" y="108"/>
                      <a:pt x="46" y="143"/>
                    </a:cubicBezTo>
                    <a:cubicBezTo>
                      <a:pt x="54" y="154"/>
                      <a:pt x="64" y="159"/>
                      <a:pt x="73" y="159"/>
                    </a:cubicBezTo>
                    <a:cubicBezTo>
                      <a:pt x="97" y="159"/>
                      <a:pt x="118" y="129"/>
                      <a:pt x="95" y="108"/>
                    </a:cubicBezTo>
                    <a:cubicBezTo>
                      <a:pt x="65" y="85"/>
                      <a:pt x="49" y="56"/>
                      <a:pt x="46" y="20"/>
                    </a:cubicBezTo>
                    <a:cubicBezTo>
                      <a:pt x="44" y="7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6" name="Google Shape;2546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rgbClr val="2627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7" name="Google Shape;2547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6" name="Google Shape;2596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7" name="Google Shape;2597;p23"/>
          <p:cNvGrpSpPr/>
          <p:nvPr/>
        </p:nvGrpSpPr>
        <p:grpSpPr>
          <a:xfrm>
            <a:off x="-110445" y="1027907"/>
            <a:ext cx="9484940" cy="4005752"/>
            <a:chOff x="-110445" y="1027907"/>
            <a:chExt cx="9484940" cy="4005752"/>
          </a:xfrm>
        </p:grpSpPr>
        <p:grpSp>
          <p:nvGrpSpPr>
            <p:cNvPr id="2598" name="Google Shape;2598;p23"/>
            <p:cNvGrpSpPr/>
            <p:nvPr/>
          </p:nvGrpSpPr>
          <p:grpSpPr>
            <a:xfrm rot="-1642561">
              <a:off x="-90739" y="1934609"/>
              <a:ext cx="716189" cy="260136"/>
              <a:chOff x="3720033" y="657636"/>
              <a:chExt cx="380942" cy="138367"/>
            </a:xfrm>
          </p:grpSpPr>
          <p:sp>
            <p:nvSpPr>
              <p:cNvPr id="2599" name="Google Shape;2599;p23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3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3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3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3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3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5" name="Google Shape;2605;p23"/>
            <p:cNvGrpSpPr/>
            <p:nvPr/>
          </p:nvGrpSpPr>
          <p:grpSpPr>
            <a:xfrm rot="-1486432">
              <a:off x="8863354" y="1102161"/>
              <a:ext cx="406547" cy="237410"/>
              <a:chOff x="5999959" y="663349"/>
              <a:chExt cx="216246" cy="126280"/>
            </a:xfrm>
          </p:grpSpPr>
          <p:sp>
            <p:nvSpPr>
              <p:cNvPr id="2606" name="Google Shape;2606;p23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3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3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3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3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3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3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3" name="Google Shape;2613;p23"/>
            <p:cNvGrpSpPr/>
            <p:nvPr/>
          </p:nvGrpSpPr>
          <p:grpSpPr>
            <a:xfrm rot="-644671">
              <a:off x="8082337" y="4635184"/>
              <a:ext cx="1277081" cy="281902"/>
              <a:chOff x="7968422" y="675563"/>
              <a:chExt cx="462304" cy="102049"/>
            </a:xfrm>
          </p:grpSpPr>
          <p:sp>
            <p:nvSpPr>
              <p:cNvPr id="2614" name="Google Shape;2614;p23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3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3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3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3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3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3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3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3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3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3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3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3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7" name="Google Shape;2627;p23"/>
          <p:cNvGrpSpPr/>
          <p:nvPr/>
        </p:nvGrpSpPr>
        <p:grpSpPr>
          <a:xfrm>
            <a:off x="-264927" y="-483512"/>
            <a:ext cx="10031370" cy="4988516"/>
            <a:chOff x="-264927" y="-483512"/>
            <a:chExt cx="10031370" cy="4988516"/>
          </a:xfrm>
        </p:grpSpPr>
        <p:grpSp>
          <p:nvGrpSpPr>
            <p:cNvPr id="2628" name="Google Shape;2628;p23"/>
            <p:cNvGrpSpPr/>
            <p:nvPr/>
          </p:nvGrpSpPr>
          <p:grpSpPr>
            <a:xfrm rot="1189040">
              <a:off x="216421" y="-333709"/>
              <a:ext cx="993600" cy="628938"/>
              <a:chOff x="4808808" y="1957984"/>
              <a:chExt cx="404920" cy="256310"/>
            </a:xfrm>
          </p:grpSpPr>
          <p:sp>
            <p:nvSpPr>
              <p:cNvPr id="2629" name="Google Shape;2629;p23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3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1" name="Google Shape;2631;p23"/>
            <p:cNvGrpSpPr/>
            <p:nvPr/>
          </p:nvGrpSpPr>
          <p:grpSpPr>
            <a:xfrm rot="1403048">
              <a:off x="8594690" y="395229"/>
              <a:ext cx="1093980" cy="618299"/>
              <a:chOff x="4710963" y="556836"/>
              <a:chExt cx="599550" cy="338855"/>
            </a:xfrm>
          </p:grpSpPr>
          <p:sp>
            <p:nvSpPr>
              <p:cNvPr id="2632" name="Google Shape;2632;p23"/>
              <p:cNvSpPr/>
              <p:nvPr/>
            </p:nvSpPr>
            <p:spPr>
              <a:xfrm>
                <a:off x="4771180" y="608845"/>
                <a:ext cx="491277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368" extrusionOk="0">
                    <a:moveTo>
                      <a:pt x="3723" y="307"/>
                    </a:moveTo>
                    <a:lnTo>
                      <a:pt x="3723" y="307"/>
                    </a:lnTo>
                    <a:cubicBezTo>
                      <a:pt x="3690" y="602"/>
                      <a:pt x="3661" y="903"/>
                      <a:pt x="3635" y="1204"/>
                    </a:cubicBezTo>
                    <a:cubicBezTo>
                      <a:pt x="3441" y="1168"/>
                      <a:pt x="3253" y="1068"/>
                      <a:pt x="3078" y="919"/>
                    </a:cubicBezTo>
                    <a:cubicBezTo>
                      <a:pt x="3292" y="712"/>
                      <a:pt x="3506" y="508"/>
                      <a:pt x="3723" y="307"/>
                    </a:cubicBezTo>
                    <a:close/>
                    <a:moveTo>
                      <a:pt x="3813" y="248"/>
                    </a:moveTo>
                    <a:cubicBezTo>
                      <a:pt x="3985" y="508"/>
                      <a:pt x="4173" y="760"/>
                      <a:pt x="4364" y="1007"/>
                    </a:cubicBezTo>
                    <a:cubicBezTo>
                      <a:pt x="4178" y="1152"/>
                      <a:pt x="3979" y="1217"/>
                      <a:pt x="3788" y="1217"/>
                    </a:cubicBezTo>
                    <a:cubicBezTo>
                      <a:pt x="3784" y="1217"/>
                      <a:pt x="3779" y="1217"/>
                      <a:pt x="3775" y="1217"/>
                    </a:cubicBezTo>
                    <a:cubicBezTo>
                      <a:pt x="3791" y="893"/>
                      <a:pt x="3804" y="572"/>
                      <a:pt x="3813" y="248"/>
                    </a:cubicBezTo>
                    <a:close/>
                    <a:moveTo>
                      <a:pt x="3901" y="148"/>
                    </a:moveTo>
                    <a:cubicBezTo>
                      <a:pt x="4957" y="213"/>
                      <a:pt x="5994" y="527"/>
                      <a:pt x="6625" y="1428"/>
                    </a:cubicBezTo>
                    <a:cubicBezTo>
                      <a:pt x="7092" y="2089"/>
                      <a:pt x="7225" y="2808"/>
                      <a:pt x="7270" y="3563"/>
                    </a:cubicBezTo>
                    <a:cubicBezTo>
                      <a:pt x="7267" y="3563"/>
                      <a:pt x="7264" y="3569"/>
                      <a:pt x="7257" y="3575"/>
                    </a:cubicBezTo>
                    <a:cubicBezTo>
                      <a:pt x="7193" y="3509"/>
                      <a:pt x="7104" y="3442"/>
                      <a:pt x="7104" y="3442"/>
                    </a:cubicBezTo>
                    <a:lnTo>
                      <a:pt x="7104" y="3442"/>
                    </a:lnTo>
                    <a:cubicBezTo>
                      <a:pt x="7104" y="3442"/>
                      <a:pt x="7104" y="3442"/>
                      <a:pt x="7105" y="3443"/>
                    </a:cubicBezTo>
                    <a:cubicBezTo>
                      <a:pt x="7043" y="3401"/>
                      <a:pt x="6978" y="3355"/>
                      <a:pt x="6917" y="3310"/>
                    </a:cubicBezTo>
                    <a:cubicBezTo>
                      <a:pt x="6723" y="3164"/>
                      <a:pt x="6528" y="3018"/>
                      <a:pt x="6344" y="2863"/>
                    </a:cubicBezTo>
                    <a:cubicBezTo>
                      <a:pt x="6036" y="2607"/>
                      <a:pt x="5734" y="2335"/>
                      <a:pt x="5453" y="2053"/>
                    </a:cubicBezTo>
                    <a:cubicBezTo>
                      <a:pt x="4870" y="1470"/>
                      <a:pt x="4351" y="828"/>
                      <a:pt x="3885" y="148"/>
                    </a:cubicBezTo>
                    <a:close/>
                    <a:moveTo>
                      <a:pt x="3593" y="140"/>
                    </a:moveTo>
                    <a:cubicBezTo>
                      <a:pt x="3638" y="140"/>
                      <a:pt x="3682" y="140"/>
                      <a:pt x="3726" y="142"/>
                    </a:cubicBezTo>
                    <a:cubicBezTo>
                      <a:pt x="2537" y="1259"/>
                      <a:pt x="1358" y="2400"/>
                      <a:pt x="260" y="3614"/>
                    </a:cubicBezTo>
                    <a:cubicBezTo>
                      <a:pt x="318" y="2678"/>
                      <a:pt x="480" y="1781"/>
                      <a:pt x="1173" y="1052"/>
                    </a:cubicBezTo>
                    <a:cubicBezTo>
                      <a:pt x="1800" y="391"/>
                      <a:pt x="2705" y="140"/>
                      <a:pt x="3593" y="140"/>
                    </a:cubicBezTo>
                    <a:close/>
                    <a:moveTo>
                      <a:pt x="4422" y="1087"/>
                    </a:moveTo>
                    <a:cubicBezTo>
                      <a:pt x="4763" y="1518"/>
                      <a:pt x="5132" y="1923"/>
                      <a:pt x="5524" y="2302"/>
                    </a:cubicBezTo>
                    <a:cubicBezTo>
                      <a:pt x="5858" y="2623"/>
                      <a:pt x="6201" y="2921"/>
                      <a:pt x="6567" y="3206"/>
                    </a:cubicBezTo>
                    <a:cubicBezTo>
                      <a:pt x="6719" y="3326"/>
                      <a:pt x="6878" y="3446"/>
                      <a:pt x="7040" y="3559"/>
                    </a:cubicBezTo>
                    <a:cubicBezTo>
                      <a:pt x="7072" y="3582"/>
                      <a:pt x="7105" y="3608"/>
                      <a:pt x="7134" y="3631"/>
                    </a:cubicBezTo>
                    <a:cubicBezTo>
                      <a:pt x="6301" y="3666"/>
                      <a:pt x="5469" y="3699"/>
                      <a:pt x="4633" y="3712"/>
                    </a:cubicBezTo>
                    <a:lnTo>
                      <a:pt x="4633" y="3708"/>
                    </a:lnTo>
                    <a:cubicBezTo>
                      <a:pt x="4510" y="3316"/>
                      <a:pt x="4079" y="2966"/>
                      <a:pt x="3655" y="2966"/>
                    </a:cubicBezTo>
                    <a:cubicBezTo>
                      <a:pt x="3700" y="2419"/>
                      <a:pt x="3739" y="1875"/>
                      <a:pt x="3768" y="1324"/>
                    </a:cubicBezTo>
                    <a:cubicBezTo>
                      <a:pt x="4001" y="1324"/>
                      <a:pt x="4238" y="1237"/>
                      <a:pt x="4422" y="1087"/>
                    </a:cubicBezTo>
                    <a:close/>
                    <a:moveTo>
                      <a:pt x="3039" y="955"/>
                    </a:moveTo>
                    <a:cubicBezTo>
                      <a:pt x="3182" y="1165"/>
                      <a:pt x="3396" y="1279"/>
                      <a:pt x="3626" y="1311"/>
                    </a:cubicBezTo>
                    <a:cubicBezTo>
                      <a:pt x="3557" y="2105"/>
                      <a:pt x="3512" y="2905"/>
                      <a:pt x="3473" y="3699"/>
                    </a:cubicBezTo>
                    <a:cubicBezTo>
                      <a:pt x="3473" y="3708"/>
                      <a:pt x="3473" y="3712"/>
                      <a:pt x="3476" y="3721"/>
                    </a:cubicBezTo>
                    <a:cubicBezTo>
                      <a:pt x="2424" y="3712"/>
                      <a:pt x="1374" y="3673"/>
                      <a:pt x="321" y="3650"/>
                    </a:cubicBezTo>
                    <a:cubicBezTo>
                      <a:pt x="1225" y="2749"/>
                      <a:pt x="2119" y="1842"/>
                      <a:pt x="3039" y="955"/>
                    </a:cubicBezTo>
                    <a:close/>
                    <a:moveTo>
                      <a:pt x="3651" y="3031"/>
                    </a:moveTo>
                    <a:cubicBezTo>
                      <a:pt x="4060" y="3122"/>
                      <a:pt x="4354" y="3316"/>
                      <a:pt x="4542" y="3712"/>
                    </a:cubicBezTo>
                    <a:cubicBezTo>
                      <a:pt x="4290" y="3721"/>
                      <a:pt x="4043" y="3721"/>
                      <a:pt x="3791" y="3721"/>
                    </a:cubicBezTo>
                    <a:lnTo>
                      <a:pt x="3590" y="3721"/>
                    </a:lnTo>
                    <a:cubicBezTo>
                      <a:pt x="3593" y="3715"/>
                      <a:pt x="3593" y="3708"/>
                      <a:pt x="3593" y="3699"/>
                    </a:cubicBezTo>
                    <a:cubicBezTo>
                      <a:pt x="3613" y="3478"/>
                      <a:pt x="3629" y="3255"/>
                      <a:pt x="3651" y="3031"/>
                    </a:cubicBezTo>
                    <a:close/>
                    <a:moveTo>
                      <a:pt x="3655" y="1"/>
                    </a:moveTo>
                    <a:cubicBezTo>
                      <a:pt x="2555" y="1"/>
                      <a:pt x="1466" y="376"/>
                      <a:pt x="810" y="1298"/>
                    </a:cubicBezTo>
                    <a:cubicBezTo>
                      <a:pt x="227" y="2118"/>
                      <a:pt x="0" y="3261"/>
                      <a:pt x="179" y="4246"/>
                    </a:cubicBezTo>
                    <a:cubicBezTo>
                      <a:pt x="182" y="4261"/>
                      <a:pt x="194" y="4267"/>
                      <a:pt x="206" y="4267"/>
                    </a:cubicBezTo>
                    <a:cubicBezTo>
                      <a:pt x="221" y="4267"/>
                      <a:pt x="237" y="4257"/>
                      <a:pt x="237" y="4240"/>
                    </a:cubicBezTo>
                    <a:cubicBezTo>
                      <a:pt x="243" y="4068"/>
                      <a:pt x="250" y="3903"/>
                      <a:pt x="260" y="3731"/>
                    </a:cubicBezTo>
                    <a:cubicBezTo>
                      <a:pt x="1395" y="3834"/>
                      <a:pt x="2546" y="3877"/>
                      <a:pt x="3697" y="3877"/>
                    </a:cubicBezTo>
                    <a:cubicBezTo>
                      <a:pt x="4902" y="3877"/>
                      <a:pt x="6107" y="3830"/>
                      <a:pt x="7296" y="3754"/>
                    </a:cubicBezTo>
                    <a:cubicBezTo>
                      <a:pt x="7302" y="3935"/>
                      <a:pt x="7306" y="4116"/>
                      <a:pt x="7312" y="4304"/>
                    </a:cubicBezTo>
                    <a:cubicBezTo>
                      <a:pt x="7312" y="4346"/>
                      <a:pt x="7345" y="4368"/>
                      <a:pt x="7379" y="4368"/>
                    </a:cubicBezTo>
                    <a:cubicBezTo>
                      <a:pt x="7412" y="4368"/>
                      <a:pt x="7445" y="4346"/>
                      <a:pt x="7445" y="4304"/>
                    </a:cubicBezTo>
                    <a:cubicBezTo>
                      <a:pt x="7442" y="4113"/>
                      <a:pt x="7435" y="3925"/>
                      <a:pt x="7429" y="3741"/>
                    </a:cubicBezTo>
                    <a:cubicBezTo>
                      <a:pt x="7481" y="3724"/>
                      <a:pt x="7481" y="3627"/>
                      <a:pt x="7416" y="3618"/>
                    </a:cubicBezTo>
                    <a:cubicBezTo>
                      <a:pt x="7383" y="3002"/>
                      <a:pt x="7302" y="2409"/>
                      <a:pt x="7021" y="1826"/>
                    </a:cubicBezTo>
                    <a:cubicBezTo>
                      <a:pt x="6674" y="1117"/>
                      <a:pt x="6104" y="556"/>
                      <a:pt x="5359" y="294"/>
                    </a:cubicBezTo>
                    <a:cubicBezTo>
                      <a:pt x="4830" y="107"/>
                      <a:pt x="4241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3"/>
              <p:cNvSpPr/>
              <p:nvPr/>
            </p:nvSpPr>
            <p:spPr>
              <a:xfrm>
                <a:off x="4710963" y="837171"/>
                <a:ext cx="32835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57" extrusionOk="0">
                    <a:moveTo>
                      <a:pt x="224" y="179"/>
                    </a:moveTo>
                    <a:cubicBezTo>
                      <a:pt x="253" y="270"/>
                      <a:pt x="282" y="364"/>
                      <a:pt x="315" y="455"/>
                    </a:cubicBezTo>
                    <a:cubicBezTo>
                      <a:pt x="260" y="455"/>
                      <a:pt x="205" y="461"/>
                      <a:pt x="153" y="471"/>
                    </a:cubicBezTo>
                    <a:cubicBezTo>
                      <a:pt x="156" y="448"/>
                      <a:pt x="163" y="429"/>
                      <a:pt x="169" y="413"/>
                    </a:cubicBezTo>
                    <a:cubicBezTo>
                      <a:pt x="182" y="361"/>
                      <a:pt x="195" y="251"/>
                      <a:pt x="224" y="179"/>
                    </a:cubicBezTo>
                    <a:close/>
                    <a:moveTo>
                      <a:pt x="241" y="0"/>
                    </a:moveTo>
                    <a:cubicBezTo>
                      <a:pt x="233" y="0"/>
                      <a:pt x="223" y="2"/>
                      <a:pt x="214" y="8"/>
                    </a:cubicBezTo>
                    <a:cubicBezTo>
                      <a:pt x="117" y="69"/>
                      <a:pt x="114" y="179"/>
                      <a:pt x="88" y="283"/>
                    </a:cubicBezTo>
                    <a:cubicBezTo>
                      <a:pt x="75" y="348"/>
                      <a:pt x="59" y="416"/>
                      <a:pt x="43" y="487"/>
                    </a:cubicBezTo>
                    <a:lnTo>
                      <a:pt x="33" y="487"/>
                    </a:lnTo>
                    <a:cubicBezTo>
                      <a:pt x="1" y="490"/>
                      <a:pt x="4" y="539"/>
                      <a:pt x="33" y="546"/>
                    </a:cubicBezTo>
                    <a:cubicBezTo>
                      <a:pt x="20" y="607"/>
                      <a:pt x="10" y="665"/>
                      <a:pt x="7" y="724"/>
                    </a:cubicBezTo>
                    <a:cubicBezTo>
                      <a:pt x="5" y="746"/>
                      <a:pt x="20" y="757"/>
                      <a:pt x="36" y="757"/>
                    </a:cubicBezTo>
                    <a:cubicBezTo>
                      <a:pt x="51" y="757"/>
                      <a:pt x="66" y="749"/>
                      <a:pt x="72" y="733"/>
                    </a:cubicBezTo>
                    <a:cubicBezTo>
                      <a:pt x="98" y="672"/>
                      <a:pt x="114" y="610"/>
                      <a:pt x="127" y="546"/>
                    </a:cubicBezTo>
                    <a:cubicBezTo>
                      <a:pt x="198" y="546"/>
                      <a:pt x="270" y="546"/>
                      <a:pt x="341" y="539"/>
                    </a:cubicBezTo>
                    <a:cubicBezTo>
                      <a:pt x="357" y="584"/>
                      <a:pt x="376" y="633"/>
                      <a:pt x="396" y="672"/>
                    </a:cubicBezTo>
                    <a:cubicBezTo>
                      <a:pt x="407" y="693"/>
                      <a:pt x="424" y="701"/>
                      <a:pt x="441" y="701"/>
                    </a:cubicBezTo>
                    <a:cubicBezTo>
                      <a:pt x="470" y="701"/>
                      <a:pt x="499" y="673"/>
                      <a:pt x="493" y="639"/>
                    </a:cubicBezTo>
                    <a:cubicBezTo>
                      <a:pt x="451" y="439"/>
                      <a:pt x="363" y="238"/>
                      <a:pt x="295" y="40"/>
                    </a:cubicBezTo>
                    <a:cubicBezTo>
                      <a:pt x="286" y="17"/>
                      <a:pt x="26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3"/>
              <p:cNvSpPr/>
              <p:nvPr/>
            </p:nvSpPr>
            <p:spPr>
              <a:xfrm>
                <a:off x="5018354" y="556836"/>
                <a:ext cx="37104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29" extrusionOk="0">
                    <a:moveTo>
                      <a:pt x="271" y="1"/>
                    </a:moveTo>
                    <a:cubicBezTo>
                      <a:pt x="131" y="1"/>
                      <a:pt x="0" y="163"/>
                      <a:pt x="23" y="295"/>
                    </a:cubicBezTo>
                    <a:cubicBezTo>
                      <a:pt x="47" y="457"/>
                      <a:pt x="170" y="529"/>
                      <a:pt x="304" y="529"/>
                    </a:cubicBezTo>
                    <a:cubicBezTo>
                      <a:pt x="377" y="529"/>
                      <a:pt x="454" y="507"/>
                      <a:pt x="519" y="467"/>
                    </a:cubicBezTo>
                    <a:cubicBezTo>
                      <a:pt x="564" y="440"/>
                      <a:pt x="540" y="372"/>
                      <a:pt x="490" y="372"/>
                    </a:cubicBezTo>
                    <a:cubicBezTo>
                      <a:pt x="486" y="372"/>
                      <a:pt x="481" y="372"/>
                      <a:pt x="477" y="373"/>
                    </a:cubicBezTo>
                    <a:cubicBezTo>
                      <a:pt x="416" y="387"/>
                      <a:pt x="353" y="422"/>
                      <a:pt x="288" y="422"/>
                    </a:cubicBezTo>
                    <a:cubicBezTo>
                      <a:pt x="276" y="422"/>
                      <a:pt x="265" y="421"/>
                      <a:pt x="254" y="418"/>
                    </a:cubicBezTo>
                    <a:cubicBezTo>
                      <a:pt x="198" y="405"/>
                      <a:pt x="150" y="357"/>
                      <a:pt x="137" y="302"/>
                    </a:cubicBezTo>
                    <a:cubicBezTo>
                      <a:pt x="121" y="237"/>
                      <a:pt x="147" y="175"/>
                      <a:pt x="198" y="140"/>
                    </a:cubicBezTo>
                    <a:cubicBezTo>
                      <a:pt x="247" y="101"/>
                      <a:pt x="299" y="107"/>
                      <a:pt x="357" y="101"/>
                    </a:cubicBezTo>
                    <a:cubicBezTo>
                      <a:pt x="393" y="101"/>
                      <a:pt x="406" y="52"/>
                      <a:pt x="373" y="33"/>
                    </a:cubicBezTo>
                    <a:cubicBezTo>
                      <a:pt x="340" y="11"/>
                      <a:pt x="305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3"/>
              <p:cNvSpPr/>
              <p:nvPr/>
            </p:nvSpPr>
            <p:spPr>
              <a:xfrm>
                <a:off x="5276824" y="836514"/>
                <a:ext cx="33689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58" extrusionOk="0">
                    <a:moveTo>
                      <a:pt x="238" y="101"/>
                    </a:moveTo>
                    <a:cubicBezTo>
                      <a:pt x="267" y="101"/>
                      <a:pt x="294" y="110"/>
                      <a:pt x="315" y="131"/>
                    </a:cubicBezTo>
                    <a:cubicBezTo>
                      <a:pt x="390" y="209"/>
                      <a:pt x="189" y="274"/>
                      <a:pt x="134" y="306"/>
                    </a:cubicBezTo>
                    <a:cubicBezTo>
                      <a:pt x="124" y="309"/>
                      <a:pt x="121" y="316"/>
                      <a:pt x="118" y="326"/>
                    </a:cubicBezTo>
                    <a:cubicBezTo>
                      <a:pt x="114" y="270"/>
                      <a:pt x="114" y="212"/>
                      <a:pt x="108" y="160"/>
                    </a:cubicBezTo>
                    <a:cubicBezTo>
                      <a:pt x="142" y="124"/>
                      <a:pt x="192" y="101"/>
                      <a:pt x="238" y="101"/>
                    </a:cubicBezTo>
                    <a:close/>
                    <a:moveTo>
                      <a:pt x="118" y="394"/>
                    </a:moveTo>
                    <a:cubicBezTo>
                      <a:pt x="124" y="407"/>
                      <a:pt x="140" y="419"/>
                      <a:pt x="163" y="419"/>
                    </a:cubicBezTo>
                    <a:cubicBezTo>
                      <a:pt x="172" y="419"/>
                      <a:pt x="182" y="419"/>
                      <a:pt x="192" y="419"/>
                    </a:cubicBezTo>
                    <a:cubicBezTo>
                      <a:pt x="272" y="419"/>
                      <a:pt x="368" y="434"/>
                      <a:pt x="373" y="530"/>
                    </a:cubicBezTo>
                    <a:cubicBezTo>
                      <a:pt x="373" y="619"/>
                      <a:pt x="292" y="640"/>
                      <a:pt x="208" y="640"/>
                    </a:cubicBezTo>
                    <a:cubicBezTo>
                      <a:pt x="175" y="640"/>
                      <a:pt x="143" y="637"/>
                      <a:pt x="114" y="633"/>
                    </a:cubicBezTo>
                    <a:cubicBezTo>
                      <a:pt x="114" y="630"/>
                      <a:pt x="118" y="620"/>
                      <a:pt x="118" y="617"/>
                    </a:cubicBezTo>
                    <a:cubicBezTo>
                      <a:pt x="121" y="546"/>
                      <a:pt x="121" y="471"/>
                      <a:pt x="118" y="394"/>
                    </a:cubicBezTo>
                    <a:close/>
                    <a:moveTo>
                      <a:pt x="271" y="0"/>
                    </a:moveTo>
                    <a:cubicBezTo>
                      <a:pt x="198" y="0"/>
                      <a:pt x="118" y="22"/>
                      <a:pt x="69" y="63"/>
                    </a:cubicBezTo>
                    <a:cubicBezTo>
                      <a:pt x="67" y="63"/>
                      <a:pt x="64" y="63"/>
                      <a:pt x="62" y="63"/>
                    </a:cubicBezTo>
                    <a:cubicBezTo>
                      <a:pt x="44" y="63"/>
                      <a:pt x="27" y="73"/>
                      <a:pt x="27" y="99"/>
                    </a:cubicBezTo>
                    <a:cubicBezTo>
                      <a:pt x="11" y="270"/>
                      <a:pt x="4" y="449"/>
                      <a:pt x="11" y="614"/>
                    </a:cubicBezTo>
                    <a:cubicBezTo>
                      <a:pt x="11" y="627"/>
                      <a:pt x="17" y="637"/>
                      <a:pt x="24" y="646"/>
                    </a:cubicBezTo>
                    <a:cubicBezTo>
                      <a:pt x="1" y="679"/>
                      <a:pt x="4" y="740"/>
                      <a:pt x="53" y="747"/>
                    </a:cubicBezTo>
                    <a:cubicBezTo>
                      <a:pt x="90" y="753"/>
                      <a:pt x="133" y="758"/>
                      <a:pt x="178" y="758"/>
                    </a:cubicBezTo>
                    <a:cubicBezTo>
                      <a:pt x="328" y="758"/>
                      <a:pt x="494" y="708"/>
                      <a:pt x="506" y="533"/>
                    </a:cubicBezTo>
                    <a:cubicBezTo>
                      <a:pt x="513" y="423"/>
                      <a:pt x="441" y="358"/>
                      <a:pt x="348" y="326"/>
                    </a:cubicBezTo>
                    <a:cubicBezTo>
                      <a:pt x="383" y="303"/>
                      <a:pt x="416" y="274"/>
                      <a:pt x="432" y="232"/>
                    </a:cubicBezTo>
                    <a:cubicBezTo>
                      <a:pt x="464" y="164"/>
                      <a:pt x="461" y="79"/>
                      <a:pt x="396" y="31"/>
                    </a:cubicBezTo>
                    <a:cubicBezTo>
                      <a:pt x="365" y="10"/>
                      <a:pt x="319" y="0"/>
                      <a:pt x="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6" name="Google Shape;2636;p23"/>
            <p:cNvGrpSpPr/>
            <p:nvPr/>
          </p:nvGrpSpPr>
          <p:grpSpPr>
            <a:xfrm rot="6106935">
              <a:off x="-306284" y="1201894"/>
              <a:ext cx="907001" cy="652840"/>
              <a:chOff x="5859955" y="1906764"/>
              <a:chExt cx="497056" cy="357770"/>
            </a:xfrm>
          </p:grpSpPr>
          <p:sp>
            <p:nvSpPr>
              <p:cNvPr id="2637" name="Google Shape;2637;p23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3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3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3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3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3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3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3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3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3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3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3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3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3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3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3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3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3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3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6" name="Google Shape;2656;p23"/>
            <p:cNvGrpSpPr/>
            <p:nvPr/>
          </p:nvGrpSpPr>
          <p:grpSpPr>
            <a:xfrm rot="1970090">
              <a:off x="8536605" y="3688054"/>
              <a:ext cx="801780" cy="651633"/>
              <a:chOff x="5889506" y="1223296"/>
              <a:chExt cx="439398" cy="357113"/>
            </a:xfrm>
          </p:grpSpPr>
          <p:sp>
            <p:nvSpPr>
              <p:cNvPr id="2657" name="Google Shape;2657;p23"/>
              <p:cNvSpPr/>
              <p:nvPr/>
            </p:nvSpPr>
            <p:spPr>
              <a:xfrm>
                <a:off x="5889506" y="1223296"/>
                <a:ext cx="439398" cy="357113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5438" extrusionOk="0">
                    <a:moveTo>
                      <a:pt x="3671" y="105"/>
                    </a:moveTo>
                    <a:cubicBezTo>
                      <a:pt x="4556" y="821"/>
                      <a:pt x="5482" y="1491"/>
                      <a:pt x="6393" y="2175"/>
                    </a:cubicBezTo>
                    <a:cubicBezTo>
                      <a:pt x="5984" y="2146"/>
                      <a:pt x="5576" y="2123"/>
                      <a:pt x="5168" y="2113"/>
                    </a:cubicBezTo>
                    <a:cubicBezTo>
                      <a:pt x="5155" y="2113"/>
                      <a:pt x="5145" y="2117"/>
                      <a:pt x="5139" y="2123"/>
                    </a:cubicBezTo>
                    <a:cubicBezTo>
                      <a:pt x="4543" y="1793"/>
                      <a:pt x="3947" y="1462"/>
                      <a:pt x="3354" y="1135"/>
                    </a:cubicBezTo>
                    <a:cubicBezTo>
                      <a:pt x="3049" y="963"/>
                      <a:pt x="2742" y="798"/>
                      <a:pt x="2437" y="626"/>
                    </a:cubicBezTo>
                    <a:cubicBezTo>
                      <a:pt x="2333" y="571"/>
                      <a:pt x="2139" y="409"/>
                      <a:pt x="1980" y="357"/>
                    </a:cubicBezTo>
                    <a:cubicBezTo>
                      <a:pt x="2534" y="328"/>
                      <a:pt x="3127" y="263"/>
                      <a:pt x="3652" y="118"/>
                    </a:cubicBezTo>
                    <a:cubicBezTo>
                      <a:pt x="3662" y="114"/>
                      <a:pt x="3668" y="108"/>
                      <a:pt x="3671" y="105"/>
                    </a:cubicBezTo>
                    <a:close/>
                    <a:moveTo>
                      <a:pt x="1912" y="482"/>
                    </a:moveTo>
                    <a:cubicBezTo>
                      <a:pt x="1947" y="482"/>
                      <a:pt x="1987" y="503"/>
                      <a:pt x="2029" y="545"/>
                    </a:cubicBezTo>
                    <a:cubicBezTo>
                      <a:pt x="2282" y="626"/>
                      <a:pt x="2541" y="830"/>
                      <a:pt x="2774" y="960"/>
                    </a:cubicBezTo>
                    <a:cubicBezTo>
                      <a:pt x="3020" y="1096"/>
                      <a:pt x="3266" y="1235"/>
                      <a:pt x="3519" y="1371"/>
                    </a:cubicBezTo>
                    <a:cubicBezTo>
                      <a:pt x="4028" y="1656"/>
                      <a:pt x="4533" y="1935"/>
                      <a:pt x="5045" y="2220"/>
                    </a:cubicBezTo>
                    <a:cubicBezTo>
                      <a:pt x="4646" y="2602"/>
                      <a:pt x="4374" y="3114"/>
                      <a:pt x="4089" y="3584"/>
                    </a:cubicBezTo>
                    <a:cubicBezTo>
                      <a:pt x="3992" y="3743"/>
                      <a:pt x="3898" y="3905"/>
                      <a:pt x="3807" y="4067"/>
                    </a:cubicBezTo>
                    <a:cubicBezTo>
                      <a:pt x="3749" y="4044"/>
                      <a:pt x="3697" y="4025"/>
                      <a:pt x="3639" y="4002"/>
                    </a:cubicBezTo>
                    <a:cubicBezTo>
                      <a:pt x="3633" y="3999"/>
                      <a:pt x="3626" y="3997"/>
                      <a:pt x="3620" y="3997"/>
                    </a:cubicBezTo>
                    <a:cubicBezTo>
                      <a:pt x="3586" y="3997"/>
                      <a:pt x="3562" y="4045"/>
                      <a:pt x="3600" y="4070"/>
                    </a:cubicBezTo>
                    <a:cubicBezTo>
                      <a:pt x="3652" y="4102"/>
                      <a:pt x="3700" y="4125"/>
                      <a:pt x="3759" y="4151"/>
                    </a:cubicBezTo>
                    <a:cubicBezTo>
                      <a:pt x="3555" y="4494"/>
                      <a:pt x="3364" y="4844"/>
                      <a:pt x="3198" y="5201"/>
                    </a:cubicBezTo>
                    <a:cubicBezTo>
                      <a:pt x="3189" y="5196"/>
                      <a:pt x="3181" y="5193"/>
                      <a:pt x="3173" y="5193"/>
                    </a:cubicBezTo>
                    <a:cubicBezTo>
                      <a:pt x="3169" y="5193"/>
                      <a:pt x="3166" y="5193"/>
                      <a:pt x="3163" y="5194"/>
                    </a:cubicBezTo>
                    <a:lnTo>
                      <a:pt x="3159" y="5194"/>
                    </a:lnTo>
                    <a:cubicBezTo>
                      <a:pt x="3085" y="5133"/>
                      <a:pt x="2980" y="5075"/>
                      <a:pt x="2980" y="5075"/>
                    </a:cubicBezTo>
                    <a:lnTo>
                      <a:pt x="2980" y="5075"/>
                    </a:lnTo>
                    <a:cubicBezTo>
                      <a:pt x="2980" y="5075"/>
                      <a:pt x="2984" y="5077"/>
                      <a:pt x="2991" y="5081"/>
                    </a:cubicBezTo>
                    <a:cubicBezTo>
                      <a:pt x="2845" y="4996"/>
                      <a:pt x="2696" y="4912"/>
                      <a:pt x="2550" y="4828"/>
                    </a:cubicBezTo>
                    <a:cubicBezTo>
                      <a:pt x="2291" y="4682"/>
                      <a:pt x="2032" y="4530"/>
                      <a:pt x="1773" y="4391"/>
                    </a:cubicBezTo>
                    <a:cubicBezTo>
                      <a:pt x="1229" y="4089"/>
                      <a:pt x="684" y="3782"/>
                      <a:pt x="118" y="3526"/>
                    </a:cubicBezTo>
                    <a:cubicBezTo>
                      <a:pt x="441" y="2991"/>
                      <a:pt x="749" y="2450"/>
                      <a:pt x="1050" y="1906"/>
                    </a:cubicBezTo>
                    <a:cubicBezTo>
                      <a:pt x="1187" y="1673"/>
                      <a:pt x="1316" y="1436"/>
                      <a:pt x="1449" y="1203"/>
                    </a:cubicBezTo>
                    <a:cubicBezTo>
                      <a:pt x="1533" y="1047"/>
                      <a:pt x="1614" y="882"/>
                      <a:pt x="1711" y="733"/>
                    </a:cubicBezTo>
                    <a:cubicBezTo>
                      <a:pt x="1731" y="691"/>
                      <a:pt x="1757" y="655"/>
                      <a:pt x="1776" y="617"/>
                    </a:cubicBezTo>
                    <a:cubicBezTo>
                      <a:pt x="1815" y="526"/>
                      <a:pt x="1860" y="482"/>
                      <a:pt x="1912" y="482"/>
                    </a:cubicBezTo>
                    <a:close/>
                    <a:moveTo>
                      <a:pt x="5204" y="2236"/>
                    </a:moveTo>
                    <a:cubicBezTo>
                      <a:pt x="5592" y="2266"/>
                      <a:pt x="5984" y="2278"/>
                      <a:pt x="6376" y="2295"/>
                    </a:cubicBezTo>
                    <a:cubicBezTo>
                      <a:pt x="6062" y="2988"/>
                      <a:pt x="5719" y="3662"/>
                      <a:pt x="5333" y="4310"/>
                    </a:cubicBezTo>
                    <a:cubicBezTo>
                      <a:pt x="5243" y="4459"/>
                      <a:pt x="5158" y="4656"/>
                      <a:pt x="5045" y="4786"/>
                    </a:cubicBezTo>
                    <a:cubicBezTo>
                      <a:pt x="4844" y="5013"/>
                      <a:pt x="4627" y="5029"/>
                      <a:pt x="4352" y="5081"/>
                    </a:cubicBezTo>
                    <a:cubicBezTo>
                      <a:pt x="4008" y="5145"/>
                      <a:pt x="3649" y="5191"/>
                      <a:pt x="3308" y="5275"/>
                    </a:cubicBezTo>
                    <a:cubicBezTo>
                      <a:pt x="3503" y="4915"/>
                      <a:pt x="3688" y="4556"/>
                      <a:pt x="3888" y="4193"/>
                    </a:cubicBezTo>
                    <a:cubicBezTo>
                      <a:pt x="3898" y="4200"/>
                      <a:pt x="3911" y="4203"/>
                      <a:pt x="3924" y="4203"/>
                    </a:cubicBezTo>
                    <a:cubicBezTo>
                      <a:pt x="3928" y="4204"/>
                      <a:pt x="3932" y="4204"/>
                      <a:pt x="3936" y="4204"/>
                    </a:cubicBezTo>
                    <a:cubicBezTo>
                      <a:pt x="3988" y="4204"/>
                      <a:pt x="4001" y="4127"/>
                      <a:pt x="3947" y="4109"/>
                    </a:cubicBezTo>
                    <a:cubicBezTo>
                      <a:pt x="3943" y="4109"/>
                      <a:pt x="3940" y="4106"/>
                      <a:pt x="3937" y="4106"/>
                    </a:cubicBezTo>
                    <a:cubicBezTo>
                      <a:pt x="4002" y="3989"/>
                      <a:pt x="4067" y="3872"/>
                      <a:pt x="4135" y="3756"/>
                    </a:cubicBezTo>
                    <a:cubicBezTo>
                      <a:pt x="4442" y="3237"/>
                      <a:pt x="4747" y="2651"/>
                      <a:pt x="5194" y="2246"/>
                    </a:cubicBezTo>
                    <a:cubicBezTo>
                      <a:pt x="5200" y="2243"/>
                      <a:pt x="5200" y="2240"/>
                      <a:pt x="5204" y="2236"/>
                    </a:cubicBezTo>
                    <a:close/>
                    <a:moveTo>
                      <a:pt x="3704" y="0"/>
                    </a:moveTo>
                    <a:cubicBezTo>
                      <a:pt x="3691" y="0"/>
                      <a:pt x="3680" y="5"/>
                      <a:pt x="3668" y="11"/>
                    </a:cubicBezTo>
                    <a:cubicBezTo>
                      <a:pt x="3661" y="6"/>
                      <a:pt x="3654" y="3"/>
                      <a:pt x="3644" y="3"/>
                    </a:cubicBezTo>
                    <a:cubicBezTo>
                      <a:pt x="3641" y="3"/>
                      <a:pt x="3637" y="3"/>
                      <a:pt x="3632" y="4"/>
                    </a:cubicBezTo>
                    <a:cubicBezTo>
                      <a:pt x="3033" y="69"/>
                      <a:pt x="2427" y="179"/>
                      <a:pt x="1825" y="263"/>
                    </a:cubicBezTo>
                    <a:cubicBezTo>
                      <a:pt x="1776" y="270"/>
                      <a:pt x="1783" y="335"/>
                      <a:pt x="1818" y="357"/>
                    </a:cubicBezTo>
                    <a:cubicBezTo>
                      <a:pt x="1698" y="406"/>
                      <a:pt x="1650" y="562"/>
                      <a:pt x="1585" y="672"/>
                    </a:cubicBezTo>
                    <a:cubicBezTo>
                      <a:pt x="1413" y="983"/>
                      <a:pt x="1235" y="1294"/>
                      <a:pt x="1060" y="1608"/>
                    </a:cubicBezTo>
                    <a:cubicBezTo>
                      <a:pt x="707" y="2230"/>
                      <a:pt x="360" y="2858"/>
                      <a:pt x="27" y="3493"/>
                    </a:cubicBezTo>
                    <a:cubicBezTo>
                      <a:pt x="24" y="3503"/>
                      <a:pt x="24" y="3506"/>
                      <a:pt x="24" y="3516"/>
                    </a:cubicBezTo>
                    <a:cubicBezTo>
                      <a:pt x="7" y="3526"/>
                      <a:pt x="1" y="3558"/>
                      <a:pt x="27" y="3571"/>
                    </a:cubicBezTo>
                    <a:cubicBezTo>
                      <a:pt x="646" y="3944"/>
                      <a:pt x="1290" y="4277"/>
                      <a:pt x="1922" y="4627"/>
                    </a:cubicBezTo>
                    <a:cubicBezTo>
                      <a:pt x="2217" y="4796"/>
                      <a:pt x="2521" y="4958"/>
                      <a:pt x="2810" y="5136"/>
                    </a:cubicBezTo>
                    <a:cubicBezTo>
                      <a:pt x="2897" y="5188"/>
                      <a:pt x="2994" y="5304"/>
                      <a:pt x="3104" y="5340"/>
                    </a:cubicBezTo>
                    <a:cubicBezTo>
                      <a:pt x="3082" y="5365"/>
                      <a:pt x="3091" y="5411"/>
                      <a:pt x="3130" y="5411"/>
                    </a:cubicBezTo>
                    <a:cubicBezTo>
                      <a:pt x="3131" y="5411"/>
                      <a:pt x="3132" y="5411"/>
                      <a:pt x="3134" y="5411"/>
                    </a:cubicBezTo>
                    <a:lnTo>
                      <a:pt x="3140" y="5411"/>
                    </a:lnTo>
                    <a:cubicBezTo>
                      <a:pt x="3153" y="5427"/>
                      <a:pt x="3172" y="5437"/>
                      <a:pt x="3190" y="5437"/>
                    </a:cubicBezTo>
                    <a:cubicBezTo>
                      <a:pt x="3209" y="5437"/>
                      <a:pt x="3227" y="5427"/>
                      <a:pt x="3240" y="5405"/>
                    </a:cubicBezTo>
                    <a:lnTo>
                      <a:pt x="3240" y="5401"/>
                    </a:lnTo>
                    <a:cubicBezTo>
                      <a:pt x="3645" y="5366"/>
                      <a:pt x="4050" y="5269"/>
                      <a:pt x="4449" y="5201"/>
                    </a:cubicBezTo>
                    <a:cubicBezTo>
                      <a:pt x="4838" y="5129"/>
                      <a:pt x="5013" y="5090"/>
                      <a:pt x="5223" y="4754"/>
                    </a:cubicBezTo>
                    <a:cubicBezTo>
                      <a:pt x="5706" y="3979"/>
                      <a:pt x="6127" y="3169"/>
                      <a:pt x="6503" y="2340"/>
                    </a:cubicBezTo>
                    <a:cubicBezTo>
                      <a:pt x="6506" y="2327"/>
                      <a:pt x="6509" y="2321"/>
                      <a:pt x="6509" y="2311"/>
                    </a:cubicBezTo>
                    <a:cubicBezTo>
                      <a:pt x="6542" y="2311"/>
                      <a:pt x="6574" y="2317"/>
                      <a:pt x="6610" y="2317"/>
                    </a:cubicBezTo>
                    <a:cubicBezTo>
                      <a:pt x="6681" y="2317"/>
                      <a:pt x="6691" y="2223"/>
                      <a:pt x="6642" y="2188"/>
                    </a:cubicBezTo>
                    <a:cubicBezTo>
                      <a:pt x="5673" y="1459"/>
                      <a:pt x="4721" y="701"/>
                      <a:pt x="3730" y="8"/>
                    </a:cubicBezTo>
                    <a:cubicBezTo>
                      <a:pt x="3721" y="2"/>
                      <a:pt x="3712" y="0"/>
                      <a:pt x="3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3"/>
              <p:cNvSpPr/>
              <p:nvPr/>
            </p:nvSpPr>
            <p:spPr>
              <a:xfrm>
                <a:off x="5900341" y="1443939"/>
                <a:ext cx="35265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80" extrusionOk="0">
                    <a:moveTo>
                      <a:pt x="461" y="0"/>
                    </a:moveTo>
                    <a:cubicBezTo>
                      <a:pt x="459" y="0"/>
                      <a:pt x="457" y="0"/>
                      <a:pt x="455" y="0"/>
                    </a:cubicBezTo>
                    <a:cubicBezTo>
                      <a:pt x="322" y="20"/>
                      <a:pt x="183" y="59"/>
                      <a:pt x="50" y="94"/>
                    </a:cubicBezTo>
                    <a:cubicBezTo>
                      <a:pt x="1" y="110"/>
                      <a:pt x="15" y="180"/>
                      <a:pt x="63" y="180"/>
                    </a:cubicBezTo>
                    <a:cubicBezTo>
                      <a:pt x="66" y="180"/>
                      <a:pt x="69" y="179"/>
                      <a:pt x="72" y="179"/>
                    </a:cubicBezTo>
                    <a:cubicBezTo>
                      <a:pt x="205" y="156"/>
                      <a:pt x="348" y="133"/>
                      <a:pt x="477" y="94"/>
                    </a:cubicBezTo>
                    <a:cubicBezTo>
                      <a:pt x="537" y="76"/>
                      <a:pt x="515" y="0"/>
                      <a:pt x="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3"/>
              <p:cNvSpPr/>
              <p:nvPr/>
            </p:nvSpPr>
            <p:spPr>
              <a:xfrm>
                <a:off x="5943091" y="1437306"/>
                <a:ext cx="28698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48" extrusionOk="0">
                    <a:moveTo>
                      <a:pt x="385" y="0"/>
                    </a:moveTo>
                    <a:cubicBezTo>
                      <a:pt x="382" y="0"/>
                      <a:pt x="380" y="1"/>
                      <a:pt x="377" y="1"/>
                    </a:cubicBezTo>
                    <a:cubicBezTo>
                      <a:pt x="267" y="14"/>
                      <a:pt x="160" y="40"/>
                      <a:pt x="53" y="63"/>
                    </a:cubicBezTo>
                    <a:cubicBezTo>
                      <a:pt x="0" y="72"/>
                      <a:pt x="19" y="147"/>
                      <a:pt x="72" y="147"/>
                    </a:cubicBezTo>
                    <a:cubicBezTo>
                      <a:pt x="75" y="147"/>
                      <a:pt x="77" y="147"/>
                      <a:pt x="79" y="147"/>
                    </a:cubicBezTo>
                    <a:cubicBezTo>
                      <a:pt x="183" y="131"/>
                      <a:pt x="290" y="121"/>
                      <a:pt x="390" y="95"/>
                    </a:cubicBezTo>
                    <a:cubicBezTo>
                      <a:pt x="436" y="83"/>
                      <a:pt x="430" y="0"/>
                      <a:pt x="3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3"/>
              <p:cNvSpPr/>
              <p:nvPr/>
            </p:nvSpPr>
            <p:spPr>
              <a:xfrm>
                <a:off x="5984921" y="1432447"/>
                <a:ext cx="31784" cy="9456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4" extrusionOk="0">
                    <a:moveTo>
                      <a:pt x="419" y="0"/>
                    </a:moveTo>
                    <a:cubicBezTo>
                      <a:pt x="417" y="0"/>
                      <a:pt x="416" y="0"/>
                      <a:pt x="414" y="1"/>
                    </a:cubicBezTo>
                    <a:cubicBezTo>
                      <a:pt x="288" y="17"/>
                      <a:pt x="168" y="43"/>
                      <a:pt x="45" y="65"/>
                    </a:cubicBezTo>
                    <a:cubicBezTo>
                      <a:pt x="0" y="75"/>
                      <a:pt x="12" y="143"/>
                      <a:pt x="55" y="143"/>
                    </a:cubicBezTo>
                    <a:cubicBezTo>
                      <a:pt x="56" y="143"/>
                      <a:pt x="57" y="143"/>
                      <a:pt x="58" y="143"/>
                    </a:cubicBezTo>
                    <a:cubicBezTo>
                      <a:pt x="184" y="130"/>
                      <a:pt x="304" y="124"/>
                      <a:pt x="430" y="104"/>
                    </a:cubicBezTo>
                    <a:cubicBezTo>
                      <a:pt x="483" y="95"/>
                      <a:pt x="470" y="0"/>
                      <a:pt x="4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3"/>
              <p:cNvSpPr/>
              <p:nvPr/>
            </p:nvSpPr>
            <p:spPr>
              <a:xfrm>
                <a:off x="6113696" y="1237612"/>
                <a:ext cx="14382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20" extrusionOk="0">
                    <a:moveTo>
                      <a:pt x="167" y="0"/>
                    </a:moveTo>
                    <a:cubicBezTo>
                      <a:pt x="149" y="0"/>
                      <a:pt x="130" y="10"/>
                      <a:pt x="121" y="33"/>
                    </a:cubicBezTo>
                    <a:cubicBezTo>
                      <a:pt x="92" y="104"/>
                      <a:pt x="50" y="172"/>
                      <a:pt x="18" y="240"/>
                    </a:cubicBezTo>
                    <a:cubicBezTo>
                      <a:pt x="1" y="276"/>
                      <a:pt x="32" y="319"/>
                      <a:pt x="64" y="319"/>
                    </a:cubicBezTo>
                    <a:cubicBezTo>
                      <a:pt x="75" y="319"/>
                      <a:pt x="86" y="314"/>
                      <a:pt x="95" y="301"/>
                    </a:cubicBezTo>
                    <a:cubicBezTo>
                      <a:pt x="154" y="230"/>
                      <a:pt x="189" y="146"/>
                      <a:pt x="209" y="58"/>
                    </a:cubicBezTo>
                    <a:cubicBezTo>
                      <a:pt x="218" y="22"/>
                      <a:pt x="194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3"/>
              <p:cNvSpPr/>
              <p:nvPr/>
            </p:nvSpPr>
            <p:spPr>
              <a:xfrm>
                <a:off x="6098789" y="1270051"/>
                <a:ext cx="12083" cy="2029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09" extrusionOk="0">
                    <a:moveTo>
                      <a:pt x="160" y="1"/>
                    </a:moveTo>
                    <a:cubicBezTo>
                      <a:pt x="154" y="1"/>
                      <a:pt x="148" y="3"/>
                      <a:pt x="144" y="8"/>
                    </a:cubicBezTo>
                    <a:cubicBezTo>
                      <a:pt x="92" y="86"/>
                      <a:pt x="44" y="167"/>
                      <a:pt x="11" y="254"/>
                    </a:cubicBezTo>
                    <a:cubicBezTo>
                      <a:pt x="1" y="284"/>
                      <a:pt x="29" y="309"/>
                      <a:pt x="56" y="309"/>
                    </a:cubicBezTo>
                    <a:cubicBezTo>
                      <a:pt x="70" y="309"/>
                      <a:pt x="82" y="302"/>
                      <a:pt x="89" y="287"/>
                    </a:cubicBezTo>
                    <a:cubicBezTo>
                      <a:pt x="128" y="206"/>
                      <a:pt x="157" y="115"/>
                      <a:pt x="177" y="24"/>
                    </a:cubicBezTo>
                    <a:cubicBezTo>
                      <a:pt x="183" y="11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3"/>
              <p:cNvSpPr/>
              <p:nvPr/>
            </p:nvSpPr>
            <p:spPr>
              <a:xfrm>
                <a:off x="6080599" y="1300258"/>
                <a:ext cx="13856" cy="1963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99" extrusionOk="0">
                    <a:moveTo>
                      <a:pt x="171" y="0"/>
                    </a:moveTo>
                    <a:cubicBezTo>
                      <a:pt x="160" y="0"/>
                      <a:pt x="149" y="5"/>
                      <a:pt x="143" y="15"/>
                    </a:cubicBezTo>
                    <a:cubicBezTo>
                      <a:pt x="94" y="86"/>
                      <a:pt x="45" y="161"/>
                      <a:pt x="13" y="242"/>
                    </a:cubicBezTo>
                    <a:cubicBezTo>
                      <a:pt x="0" y="274"/>
                      <a:pt x="30" y="299"/>
                      <a:pt x="59" y="299"/>
                    </a:cubicBezTo>
                    <a:cubicBezTo>
                      <a:pt x="74" y="299"/>
                      <a:pt x="88" y="292"/>
                      <a:pt x="97" y="277"/>
                    </a:cubicBezTo>
                    <a:cubicBezTo>
                      <a:pt x="143" y="206"/>
                      <a:pt x="172" y="118"/>
                      <a:pt x="198" y="37"/>
                    </a:cubicBezTo>
                    <a:cubicBezTo>
                      <a:pt x="210" y="16"/>
                      <a:pt x="191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3"/>
              <p:cNvSpPr/>
              <p:nvPr/>
            </p:nvSpPr>
            <p:spPr>
              <a:xfrm>
                <a:off x="6057616" y="1337032"/>
                <a:ext cx="18519" cy="2423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69" extrusionOk="0">
                    <a:moveTo>
                      <a:pt x="245" y="1"/>
                    </a:moveTo>
                    <a:cubicBezTo>
                      <a:pt x="238" y="1"/>
                      <a:pt x="230" y="3"/>
                      <a:pt x="224" y="9"/>
                    </a:cubicBezTo>
                    <a:cubicBezTo>
                      <a:pt x="143" y="93"/>
                      <a:pt x="81" y="197"/>
                      <a:pt x="23" y="297"/>
                    </a:cubicBezTo>
                    <a:cubicBezTo>
                      <a:pt x="0" y="335"/>
                      <a:pt x="32" y="368"/>
                      <a:pt x="66" y="368"/>
                    </a:cubicBezTo>
                    <a:cubicBezTo>
                      <a:pt x="81" y="368"/>
                      <a:pt x="96" y="362"/>
                      <a:pt x="107" y="346"/>
                    </a:cubicBezTo>
                    <a:cubicBezTo>
                      <a:pt x="172" y="248"/>
                      <a:pt x="233" y="148"/>
                      <a:pt x="272" y="38"/>
                    </a:cubicBezTo>
                    <a:cubicBezTo>
                      <a:pt x="282" y="17"/>
                      <a:pt x="264" y="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3"/>
              <p:cNvSpPr/>
              <p:nvPr/>
            </p:nvSpPr>
            <p:spPr>
              <a:xfrm>
                <a:off x="6037587" y="1377024"/>
                <a:ext cx="13725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368" extrusionOk="0">
                    <a:moveTo>
                      <a:pt x="180" y="0"/>
                    </a:moveTo>
                    <a:cubicBezTo>
                      <a:pt x="167" y="0"/>
                      <a:pt x="152" y="7"/>
                      <a:pt x="146" y="18"/>
                    </a:cubicBezTo>
                    <a:cubicBezTo>
                      <a:pt x="124" y="67"/>
                      <a:pt x="108" y="116"/>
                      <a:pt x="88" y="164"/>
                    </a:cubicBezTo>
                    <a:cubicBezTo>
                      <a:pt x="69" y="210"/>
                      <a:pt x="43" y="252"/>
                      <a:pt x="20" y="294"/>
                    </a:cubicBezTo>
                    <a:cubicBezTo>
                      <a:pt x="0" y="334"/>
                      <a:pt x="30" y="367"/>
                      <a:pt x="61" y="367"/>
                    </a:cubicBezTo>
                    <a:cubicBezTo>
                      <a:pt x="76" y="367"/>
                      <a:pt x="91" y="360"/>
                      <a:pt x="101" y="342"/>
                    </a:cubicBezTo>
                    <a:cubicBezTo>
                      <a:pt x="163" y="255"/>
                      <a:pt x="198" y="132"/>
                      <a:pt x="205" y="28"/>
                    </a:cubicBezTo>
                    <a:cubicBezTo>
                      <a:pt x="208" y="9"/>
                      <a:pt x="195" y="0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3"/>
              <p:cNvSpPr/>
              <p:nvPr/>
            </p:nvSpPr>
            <p:spPr>
              <a:xfrm>
                <a:off x="6020645" y="1412550"/>
                <a:ext cx="11295" cy="1930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94" extrusionOk="0">
                    <a:moveTo>
                      <a:pt x="137" y="0"/>
                    </a:moveTo>
                    <a:cubicBezTo>
                      <a:pt x="131" y="0"/>
                      <a:pt x="124" y="3"/>
                      <a:pt x="119" y="9"/>
                    </a:cubicBezTo>
                    <a:cubicBezTo>
                      <a:pt x="67" y="74"/>
                      <a:pt x="9" y="164"/>
                      <a:pt x="3" y="252"/>
                    </a:cubicBezTo>
                    <a:cubicBezTo>
                      <a:pt x="1" y="279"/>
                      <a:pt x="23" y="294"/>
                      <a:pt x="46" y="294"/>
                    </a:cubicBezTo>
                    <a:cubicBezTo>
                      <a:pt x="64" y="294"/>
                      <a:pt x="81" y="285"/>
                      <a:pt x="87" y="265"/>
                    </a:cubicBezTo>
                    <a:cubicBezTo>
                      <a:pt x="100" y="229"/>
                      <a:pt x="100" y="187"/>
                      <a:pt x="106" y="151"/>
                    </a:cubicBezTo>
                    <a:cubicBezTo>
                      <a:pt x="119" y="109"/>
                      <a:pt x="136" y="74"/>
                      <a:pt x="155" y="41"/>
                    </a:cubicBezTo>
                    <a:cubicBezTo>
                      <a:pt x="172" y="20"/>
                      <a:pt x="155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3"/>
              <p:cNvSpPr/>
              <p:nvPr/>
            </p:nvSpPr>
            <p:spPr>
              <a:xfrm>
                <a:off x="6034829" y="1443414"/>
                <a:ext cx="31916" cy="1668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54" extrusionOk="0">
                    <a:moveTo>
                      <a:pt x="51" y="0"/>
                    </a:moveTo>
                    <a:cubicBezTo>
                      <a:pt x="19" y="0"/>
                      <a:pt x="1" y="47"/>
                      <a:pt x="33" y="70"/>
                    </a:cubicBezTo>
                    <a:cubicBezTo>
                      <a:pt x="153" y="138"/>
                      <a:pt x="276" y="203"/>
                      <a:pt x="405" y="251"/>
                    </a:cubicBezTo>
                    <a:cubicBezTo>
                      <a:pt x="410" y="253"/>
                      <a:pt x="414" y="254"/>
                      <a:pt x="418" y="254"/>
                    </a:cubicBezTo>
                    <a:cubicBezTo>
                      <a:pt x="460" y="254"/>
                      <a:pt x="486" y="185"/>
                      <a:pt x="444" y="164"/>
                    </a:cubicBezTo>
                    <a:cubicBezTo>
                      <a:pt x="324" y="99"/>
                      <a:pt x="192" y="44"/>
                      <a:pt x="62" y="2"/>
                    </a:cubicBezTo>
                    <a:cubicBezTo>
                      <a:pt x="58" y="1"/>
                      <a:pt x="54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3"/>
              <p:cNvSpPr/>
              <p:nvPr/>
            </p:nvSpPr>
            <p:spPr>
              <a:xfrm>
                <a:off x="6080468" y="1464361"/>
                <a:ext cx="30537" cy="1635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49" extrusionOk="0">
                    <a:moveTo>
                      <a:pt x="60" y="0"/>
                    </a:moveTo>
                    <a:cubicBezTo>
                      <a:pt x="17" y="0"/>
                      <a:pt x="1" y="63"/>
                      <a:pt x="47" y="78"/>
                    </a:cubicBezTo>
                    <a:cubicBezTo>
                      <a:pt x="164" y="120"/>
                      <a:pt x="268" y="175"/>
                      <a:pt x="371" y="240"/>
                    </a:cubicBezTo>
                    <a:cubicBezTo>
                      <a:pt x="380" y="246"/>
                      <a:pt x="388" y="249"/>
                      <a:pt x="397" y="249"/>
                    </a:cubicBezTo>
                    <a:cubicBezTo>
                      <a:pt x="434" y="249"/>
                      <a:pt x="464" y="198"/>
                      <a:pt x="430" y="169"/>
                    </a:cubicBezTo>
                    <a:cubicBezTo>
                      <a:pt x="326" y="81"/>
                      <a:pt x="196" y="30"/>
                      <a:pt x="67" y="0"/>
                    </a:cubicBezTo>
                    <a:cubicBezTo>
                      <a:pt x="65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3"/>
              <p:cNvSpPr/>
              <p:nvPr/>
            </p:nvSpPr>
            <p:spPr>
              <a:xfrm>
                <a:off x="6171878" y="1506783"/>
                <a:ext cx="21605" cy="10967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67" extrusionOk="0">
                    <a:moveTo>
                      <a:pt x="54" y="0"/>
                    </a:moveTo>
                    <a:cubicBezTo>
                      <a:pt x="10" y="0"/>
                      <a:pt x="1" y="69"/>
                      <a:pt x="45" y="90"/>
                    </a:cubicBezTo>
                    <a:cubicBezTo>
                      <a:pt x="110" y="113"/>
                      <a:pt x="178" y="145"/>
                      <a:pt x="243" y="164"/>
                    </a:cubicBezTo>
                    <a:cubicBezTo>
                      <a:pt x="248" y="166"/>
                      <a:pt x="253" y="166"/>
                      <a:pt x="258" y="166"/>
                    </a:cubicBezTo>
                    <a:cubicBezTo>
                      <a:pt x="311" y="166"/>
                      <a:pt x="328" y="91"/>
                      <a:pt x="272" y="67"/>
                    </a:cubicBezTo>
                    <a:cubicBezTo>
                      <a:pt x="207" y="41"/>
                      <a:pt x="139" y="25"/>
                      <a:pt x="68" y="2"/>
                    </a:cubicBezTo>
                    <a:cubicBezTo>
                      <a:pt x="63" y="1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3"/>
              <p:cNvSpPr/>
              <p:nvPr/>
            </p:nvSpPr>
            <p:spPr>
              <a:xfrm>
                <a:off x="6199984" y="1523594"/>
                <a:ext cx="23379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57" extrusionOk="0">
                    <a:moveTo>
                      <a:pt x="56" y="1"/>
                    </a:moveTo>
                    <a:cubicBezTo>
                      <a:pt x="16" y="1"/>
                      <a:pt x="0" y="65"/>
                      <a:pt x="45" y="80"/>
                    </a:cubicBezTo>
                    <a:cubicBezTo>
                      <a:pt x="116" y="103"/>
                      <a:pt x="191" y="119"/>
                      <a:pt x="255" y="151"/>
                    </a:cubicBezTo>
                    <a:cubicBezTo>
                      <a:pt x="264" y="155"/>
                      <a:pt x="272" y="157"/>
                      <a:pt x="280" y="157"/>
                    </a:cubicBezTo>
                    <a:cubicBezTo>
                      <a:pt x="337" y="157"/>
                      <a:pt x="356" y="63"/>
                      <a:pt x="281" y="54"/>
                    </a:cubicBezTo>
                    <a:cubicBezTo>
                      <a:pt x="207" y="48"/>
                      <a:pt x="135" y="19"/>
                      <a:pt x="67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1" name="Google Shape;267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2672" name="Google Shape;2672;p23"/>
          <p:cNvSpPr txBox="1">
            <a:spLocks noGrp="1"/>
          </p:cNvSpPr>
          <p:nvPr>
            <p:ph type="subTitle" idx="1"/>
          </p:nvPr>
        </p:nvSpPr>
        <p:spPr>
          <a:xfrm>
            <a:off x="4923075" y="2835250"/>
            <a:ext cx="27996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23"/>
          <p:cNvSpPr txBox="1">
            <a:spLocks noGrp="1"/>
          </p:cNvSpPr>
          <p:nvPr>
            <p:ph type="subTitle" idx="2"/>
          </p:nvPr>
        </p:nvSpPr>
        <p:spPr>
          <a:xfrm>
            <a:off x="1580900" y="2835250"/>
            <a:ext cx="27996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4" name="Google Shape;2674;p23"/>
          <p:cNvSpPr txBox="1">
            <a:spLocks noGrp="1"/>
          </p:cNvSpPr>
          <p:nvPr>
            <p:ph type="subTitle" idx="3"/>
          </p:nvPr>
        </p:nvSpPr>
        <p:spPr>
          <a:xfrm>
            <a:off x="1580899" y="2428825"/>
            <a:ext cx="279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200">
                <a:solidFill>
                  <a:schemeClr val="dk1"/>
                </a:solidFill>
                <a:latin typeface="Vazirmatn SemiBold"/>
                <a:ea typeface="Vazirmatn SemiBold"/>
                <a:cs typeface="Vazirmatn SemiBold"/>
                <a:sym typeface="Vazirmatn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2675" name="Google Shape;2675;p23"/>
          <p:cNvSpPr txBox="1">
            <a:spLocks noGrp="1"/>
          </p:cNvSpPr>
          <p:nvPr>
            <p:ph type="subTitle" idx="4"/>
          </p:nvPr>
        </p:nvSpPr>
        <p:spPr>
          <a:xfrm>
            <a:off x="4923078" y="2428825"/>
            <a:ext cx="279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200">
                <a:solidFill>
                  <a:schemeClr val="dk1"/>
                </a:solidFill>
                <a:latin typeface="Vazirmatn SemiBold"/>
                <a:ea typeface="Vazirmatn SemiBold"/>
                <a:cs typeface="Vazirmatn SemiBold"/>
                <a:sym typeface="Vazirmatn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8" name="Google Shape;2838;p2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9" name="Google Shape;2839;p26"/>
          <p:cNvGrpSpPr/>
          <p:nvPr/>
        </p:nvGrpSpPr>
        <p:grpSpPr>
          <a:xfrm>
            <a:off x="-452328" y="-360215"/>
            <a:ext cx="10070709" cy="5456638"/>
            <a:chOff x="-452328" y="-360215"/>
            <a:chExt cx="10070709" cy="5456638"/>
          </a:xfrm>
        </p:grpSpPr>
        <p:grpSp>
          <p:nvGrpSpPr>
            <p:cNvPr id="2840" name="Google Shape;2840;p26"/>
            <p:cNvGrpSpPr/>
            <p:nvPr/>
          </p:nvGrpSpPr>
          <p:grpSpPr>
            <a:xfrm rot="-2463724">
              <a:off x="-305032" y="4185782"/>
              <a:ext cx="787510" cy="743427"/>
              <a:chOff x="3712416" y="2719728"/>
              <a:chExt cx="383381" cy="361907"/>
            </a:xfrm>
          </p:grpSpPr>
          <p:sp>
            <p:nvSpPr>
              <p:cNvPr id="2841" name="Google Shape;2841;p26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26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26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26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26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6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6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26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6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6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26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26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26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26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26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26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6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6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6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6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6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6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6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4" name="Google Shape;2864;p26"/>
            <p:cNvGrpSpPr/>
            <p:nvPr/>
          </p:nvGrpSpPr>
          <p:grpSpPr>
            <a:xfrm rot="-7481750">
              <a:off x="8517969" y="-156496"/>
              <a:ext cx="949017" cy="865523"/>
              <a:chOff x="5882939" y="3323344"/>
              <a:chExt cx="444901" cy="405775"/>
            </a:xfrm>
          </p:grpSpPr>
          <p:sp>
            <p:nvSpPr>
              <p:cNvPr id="2865" name="Google Shape;2865;p26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6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26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26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26"/>
          <p:cNvGrpSpPr/>
          <p:nvPr/>
        </p:nvGrpSpPr>
        <p:grpSpPr>
          <a:xfrm>
            <a:off x="456935" y="-554508"/>
            <a:ext cx="9321920" cy="5827837"/>
            <a:chOff x="456935" y="-554508"/>
            <a:chExt cx="9321920" cy="5827837"/>
          </a:xfrm>
        </p:grpSpPr>
        <p:grpSp>
          <p:nvGrpSpPr>
            <p:cNvPr id="2870" name="Google Shape;2870;p26"/>
            <p:cNvGrpSpPr/>
            <p:nvPr/>
          </p:nvGrpSpPr>
          <p:grpSpPr>
            <a:xfrm rot="-1936651">
              <a:off x="8731341" y="831414"/>
              <a:ext cx="1045682" cy="309432"/>
              <a:chOff x="5813594" y="2813041"/>
              <a:chExt cx="591605" cy="175073"/>
            </a:xfrm>
          </p:grpSpPr>
          <p:sp>
            <p:nvSpPr>
              <p:cNvPr id="2871" name="Google Shape;2871;p26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6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6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6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6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6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6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6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6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6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6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6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6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6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6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6" name="Google Shape;2886;p26"/>
            <p:cNvGrpSpPr/>
            <p:nvPr/>
          </p:nvGrpSpPr>
          <p:grpSpPr>
            <a:xfrm rot="-4946701">
              <a:off x="7847388" y="-162860"/>
              <a:ext cx="979619" cy="216229"/>
              <a:chOff x="7968422" y="675563"/>
              <a:chExt cx="462304" cy="102049"/>
            </a:xfrm>
          </p:grpSpPr>
          <p:sp>
            <p:nvSpPr>
              <p:cNvPr id="2887" name="Google Shape;2887;p26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6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6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6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6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6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6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6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6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6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6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6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6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0" name="Google Shape;2900;p26"/>
            <p:cNvGrpSpPr/>
            <p:nvPr/>
          </p:nvGrpSpPr>
          <p:grpSpPr>
            <a:xfrm rot="-5138042">
              <a:off x="378094" y="4898155"/>
              <a:ext cx="461598" cy="269558"/>
              <a:chOff x="5999959" y="663349"/>
              <a:chExt cx="216246" cy="126280"/>
            </a:xfrm>
          </p:grpSpPr>
          <p:sp>
            <p:nvSpPr>
              <p:cNvPr id="2901" name="Google Shape;2901;p26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6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6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6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6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6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6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8" name="Google Shape;290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Vazirmatn"/>
              <a:buNone/>
              <a:defRPr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2909" name="Google Shape;2909;p26"/>
          <p:cNvSpPr txBox="1">
            <a:spLocks noGrp="1"/>
          </p:cNvSpPr>
          <p:nvPr>
            <p:ph type="subTitle" idx="1"/>
          </p:nvPr>
        </p:nvSpPr>
        <p:spPr>
          <a:xfrm>
            <a:off x="937625" y="2848625"/>
            <a:ext cx="23112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0" name="Google Shape;2910;p26"/>
          <p:cNvSpPr txBox="1">
            <a:spLocks noGrp="1"/>
          </p:cNvSpPr>
          <p:nvPr>
            <p:ph type="subTitle" idx="2"/>
          </p:nvPr>
        </p:nvSpPr>
        <p:spPr>
          <a:xfrm>
            <a:off x="3484350" y="2848625"/>
            <a:ext cx="23112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1" name="Google Shape;2911;p26"/>
          <p:cNvSpPr txBox="1">
            <a:spLocks noGrp="1"/>
          </p:cNvSpPr>
          <p:nvPr>
            <p:ph type="subTitle" idx="3"/>
          </p:nvPr>
        </p:nvSpPr>
        <p:spPr>
          <a:xfrm>
            <a:off x="6031075" y="2848625"/>
            <a:ext cx="23112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2" name="Google Shape;2912;p26"/>
          <p:cNvSpPr txBox="1">
            <a:spLocks noGrp="1"/>
          </p:cNvSpPr>
          <p:nvPr>
            <p:ph type="subTitle" idx="4"/>
          </p:nvPr>
        </p:nvSpPr>
        <p:spPr>
          <a:xfrm>
            <a:off x="937625" y="2428350"/>
            <a:ext cx="231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200">
                <a:solidFill>
                  <a:schemeClr val="dk1"/>
                </a:solidFill>
                <a:latin typeface="Vazirmatn SemiBold"/>
                <a:ea typeface="Vazirmatn SemiBold"/>
                <a:cs typeface="Vazirmatn SemiBold"/>
                <a:sym typeface="Vazirmatn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2913" name="Google Shape;2913;p26"/>
          <p:cNvSpPr txBox="1">
            <a:spLocks noGrp="1"/>
          </p:cNvSpPr>
          <p:nvPr>
            <p:ph type="subTitle" idx="5"/>
          </p:nvPr>
        </p:nvSpPr>
        <p:spPr>
          <a:xfrm>
            <a:off x="3484354" y="2428350"/>
            <a:ext cx="231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200">
                <a:solidFill>
                  <a:schemeClr val="dk1"/>
                </a:solidFill>
                <a:latin typeface="Vazirmatn SemiBold"/>
                <a:ea typeface="Vazirmatn SemiBold"/>
                <a:cs typeface="Vazirmatn SemiBold"/>
                <a:sym typeface="Vazirmatn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2914" name="Google Shape;2914;p26"/>
          <p:cNvSpPr txBox="1">
            <a:spLocks noGrp="1"/>
          </p:cNvSpPr>
          <p:nvPr>
            <p:ph type="subTitle" idx="6"/>
          </p:nvPr>
        </p:nvSpPr>
        <p:spPr>
          <a:xfrm>
            <a:off x="6031075" y="2428350"/>
            <a:ext cx="231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200">
                <a:solidFill>
                  <a:schemeClr val="dk1"/>
                </a:solidFill>
                <a:latin typeface="Vazirmatn SemiBold"/>
                <a:ea typeface="Vazirmatn SemiBold"/>
                <a:cs typeface="Vazirmatn SemiBold"/>
                <a:sym typeface="Vazirmatn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zirmatn"/>
              <a:buNone/>
              <a:defRPr sz="2400" b="1"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5" name="Google Shape;3335;p3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6" name="Google Shape;3336;p31"/>
          <p:cNvSpPr txBox="1"/>
          <p:nvPr/>
        </p:nvSpPr>
        <p:spPr>
          <a:xfrm>
            <a:off x="2099100" y="345998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37" name="Google Shape;3337;p31"/>
          <p:cNvGrpSpPr/>
          <p:nvPr/>
        </p:nvGrpSpPr>
        <p:grpSpPr>
          <a:xfrm>
            <a:off x="7275416" y="-163743"/>
            <a:ext cx="2141442" cy="5111939"/>
            <a:chOff x="7275416" y="-163743"/>
            <a:chExt cx="2141442" cy="5111939"/>
          </a:xfrm>
        </p:grpSpPr>
        <p:grpSp>
          <p:nvGrpSpPr>
            <p:cNvPr id="3338" name="Google Shape;3338;p31"/>
            <p:cNvGrpSpPr/>
            <p:nvPr/>
          </p:nvGrpSpPr>
          <p:grpSpPr>
            <a:xfrm rot="-1068742">
              <a:off x="7298037" y="-60438"/>
              <a:ext cx="716178" cy="260132"/>
              <a:chOff x="3720033" y="657636"/>
              <a:chExt cx="380942" cy="138367"/>
            </a:xfrm>
          </p:grpSpPr>
          <p:sp>
            <p:nvSpPr>
              <p:cNvPr id="3339" name="Google Shape;3339;p31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1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1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1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1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1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5" name="Google Shape;3345;p31"/>
            <p:cNvGrpSpPr/>
            <p:nvPr/>
          </p:nvGrpSpPr>
          <p:grpSpPr>
            <a:xfrm rot="2079940">
              <a:off x="7948640" y="4317799"/>
              <a:ext cx="1358932" cy="267685"/>
              <a:chOff x="4737493" y="4305992"/>
              <a:chExt cx="547410" cy="107830"/>
            </a:xfrm>
          </p:grpSpPr>
          <p:sp>
            <p:nvSpPr>
              <p:cNvPr id="3346" name="Google Shape;3346;p31"/>
              <p:cNvSpPr/>
              <p:nvPr/>
            </p:nvSpPr>
            <p:spPr>
              <a:xfrm>
                <a:off x="4737493" y="4313938"/>
                <a:ext cx="52470" cy="8615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12" extrusionOk="0">
                    <a:moveTo>
                      <a:pt x="233" y="127"/>
                    </a:moveTo>
                    <a:cubicBezTo>
                      <a:pt x="302" y="127"/>
                      <a:pt x="435" y="167"/>
                      <a:pt x="468" y="195"/>
                    </a:cubicBezTo>
                    <a:cubicBezTo>
                      <a:pt x="578" y="412"/>
                      <a:pt x="569" y="519"/>
                      <a:pt x="432" y="535"/>
                    </a:cubicBezTo>
                    <a:cubicBezTo>
                      <a:pt x="364" y="551"/>
                      <a:pt x="296" y="561"/>
                      <a:pt x="225" y="567"/>
                    </a:cubicBezTo>
                    <a:cubicBezTo>
                      <a:pt x="215" y="567"/>
                      <a:pt x="202" y="577"/>
                      <a:pt x="196" y="580"/>
                    </a:cubicBezTo>
                    <a:cubicBezTo>
                      <a:pt x="189" y="548"/>
                      <a:pt x="186" y="515"/>
                      <a:pt x="180" y="483"/>
                    </a:cubicBezTo>
                    <a:cubicBezTo>
                      <a:pt x="170" y="412"/>
                      <a:pt x="164" y="340"/>
                      <a:pt x="154" y="269"/>
                    </a:cubicBezTo>
                    <a:cubicBezTo>
                      <a:pt x="141" y="169"/>
                      <a:pt x="118" y="156"/>
                      <a:pt x="206" y="130"/>
                    </a:cubicBezTo>
                    <a:cubicBezTo>
                      <a:pt x="213" y="128"/>
                      <a:pt x="222" y="127"/>
                      <a:pt x="233" y="127"/>
                    </a:cubicBezTo>
                    <a:close/>
                    <a:moveTo>
                      <a:pt x="180" y="0"/>
                    </a:moveTo>
                    <a:cubicBezTo>
                      <a:pt x="27" y="0"/>
                      <a:pt x="0" y="82"/>
                      <a:pt x="24" y="272"/>
                    </a:cubicBezTo>
                    <a:cubicBezTo>
                      <a:pt x="63" y="613"/>
                      <a:pt x="92" y="985"/>
                      <a:pt x="238" y="1296"/>
                    </a:cubicBezTo>
                    <a:cubicBezTo>
                      <a:pt x="243" y="1307"/>
                      <a:pt x="252" y="1312"/>
                      <a:pt x="262" y="1312"/>
                    </a:cubicBezTo>
                    <a:cubicBezTo>
                      <a:pt x="278" y="1312"/>
                      <a:pt x="296" y="1298"/>
                      <a:pt x="296" y="1280"/>
                    </a:cubicBezTo>
                    <a:cubicBezTo>
                      <a:pt x="290" y="1082"/>
                      <a:pt x="251" y="888"/>
                      <a:pt x="215" y="690"/>
                    </a:cubicBezTo>
                    <a:lnTo>
                      <a:pt x="225" y="690"/>
                    </a:lnTo>
                    <a:cubicBezTo>
                      <a:pt x="413" y="681"/>
                      <a:pt x="727" y="661"/>
                      <a:pt x="760" y="421"/>
                    </a:cubicBezTo>
                    <a:cubicBezTo>
                      <a:pt x="799" y="175"/>
                      <a:pt x="494" y="39"/>
                      <a:pt x="290" y="10"/>
                    </a:cubicBezTo>
                    <a:cubicBezTo>
                      <a:pt x="247" y="3"/>
                      <a:pt x="211" y="0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1"/>
              <p:cNvSpPr/>
              <p:nvPr/>
            </p:nvSpPr>
            <p:spPr>
              <a:xfrm>
                <a:off x="4790749" y="4371135"/>
                <a:ext cx="3749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9" extrusionOk="0">
                    <a:moveTo>
                      <a:pt x="496" y="1"/>
                    </a:moveTo>
                    <a:cubicBezTo>
                      <a:pt x="415" y="1"/>
                      <a:pt x="334" y="20"/>
                      <a:pt x="253" y="27"/>
                    </a:cubicBezTo>
                    <a:cubicBezTo>
                      <a:pt x="182" y="30"/>
                      <a:pt x="107" y="27"/>
                      <a:pt x="36" y="36"/>
                    </a:cubicBezTo>
                    <a:cubicBezTo>
                      <a:pt x="0" y="43"/>
                      <a:pt x="4" y="98"/>
                      <a:pt x="36" y="111"/>
                    </a:cubicBezTo>
                    <a:cubicBezTo>
                      <a:pt x="101" y="130"/>
                      <a:pt x="184" y="139"/>
                      <a:pt x="267" y="139"/>
                    </a:cubicBezTo>
                    <a:cubicBezTo>
                      <a:pt x="354" y="139"/>
                      <a:pt x="441" y="129"/>
                      <a:pt x="509" y="111"/>
                    </a:cubicBezTo>
                    <a:cubicBezTo>
                      <a:pt x="571" y="91"/>
                      <a:pt x="558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1"/>
              <p:cNvSpPr/>
              <p:nvPr/>
            </p:nvSpPr>
            <p:spPr>
              <a:xfrm>
                <a:off x="4791406" y="4352419"/>
                <a:ext cx="41109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28" extrusionOk="0">
                    <a:moveTo>
                      <a:pt x="275" y="1"/>
                    </a:moveTo>
                    <a:cubicBezTo>
                      <a:pt x="203" y="1"/>
                      <a:pt x="131" y="3"/>
                      <a:pt x="59" y="7"/>
                    </a:cubicBezTo>
                    <a:cubicBezTo>
                      <a:pt x="0" y="10"/>
                      <a:pt x="0" y="95"/>
                      <a:pt x="59" y="95"/>
                    </a:cubicBezTo>
                    <a:cubicBezTo>
                      <a:pt x="224" y="95"/>
                      <a:pt x="386" y="108"/>
                      <a:pt x="551" y="127"/>
                    </a:cubicBezTo>
                    <a:cubicBezTo>
                      <a:pt x="554" y="127"/>
                      <a:pt x="557" y="128"/>
                      <a:pt x="560" y="128"/>
                    </a:cubicBezTo>
                    <a:cubicBezTo>
                      <a:pt x="625" y="128"/>
                      <a:pt x="622" y="23"/>
                      <a:pt x="551" y="14"/>
                    </a:cubicBezTo>
                    <a:cubicBezTo>
                      <a:pt x="460" y="5"/>
                      <a:pt x="367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1"/>
              <p:cNvSpPr/>
              <p:nvPr/>
            </p:nvSpPr>
            <p:spPr>
              <a:xfrm>
                <a:off x="4848209" y="4305992"/>
                <a:ext cx="50238" cy="82088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250" extrusionOk="0">
                    <a:moveTo>
                      <a:pt x="353" y="142"/>
                    </a:moveTo>
                    <a:cubicBezTo>
                      <a:pt x="382" y="142"/>
                      <a:pt x="414" y="150"/>
                      <a:pt x="447" y="167"/>
                    </a:cubicBezTo>
                    <a:cubicBezTo>
                      <a:pt x="590" y="241"/>
                      <a:pt x="593" y="410"/>
                      <a:pt x="460" y="494"/>
                    </a:cubicBezTo>
                    <a:cubicBezTo>
                      <a:pt x="376" y="549"/>
                      <a:pt x="279" y="549"/>
                      <a:pt x="182" y="555"/>
                    </a:cubicBezTo>
                    <a:cubicBezTo>
                      <a:pt x="178" y="555"/>
                      <a:pt x="169" y="559"/>
                      <a:pt x="165" y="559"/>
                    </a:cubicBezTo>
                    <a:cubicBezTo>
                      <a:pt x="162" y="517"/>
                      <a:pt x="156" y="468"/>
                      <a:pt x="152" y="423"/>
                    </a:cubicBezTo>
                    <a:cubicBezTo>
                      <a:pt x="142" y="286"/>
                      <a:pt x="226" y="142"/>
                      <a:pt x="353" y="142"/>
                    </a:cubicBezTo>
                    <a:close/>
                    <a:moveTo>
                      <a:pt x="310" y="0"/>
                    </a:moveTo>
                    <a:cubicBezTo>
                      <a:pt x="182" y="0"/>
                      <a:pt x="71" y="68"/>
                      <a:pt x="33" y="209"/>
                    </a:cubicBezTo>
                    <a:cubicBezTo>
                      <a:pt x="0" y="329"/>
                      <a:pt x="33" y="471"/>
                      <a:pt x="42" y="591"/>
                    </a:cubicBezTo>
                    <a:cubicBezTo>
                      <a:pt x="65" y="795"/>
                      <a:pt x="84" y="996"/>
                      <a:pt x="114" y="1200"/>
                    </a:cubicBezTo>
                    <a:cubicBezTo>
                      <a:pt x="117" y="1233"/>
                      <a:pt x="146" y="1250"/>
                      <a:pt x="172" y="1250"/>
                    </a:cubicBezTo>
                    <a:cubicBezTo>
                      <a:pt x="198" y="1250"/>
                      <a:pt x="222" y="1234"/>
                      <a:pt x="217" y="1200"/>
                    </a:cubicBezTo>
                    <a:cubicBezTo>
                      <a:pt x="204" y="1025"/>
                      <a:pt x="188" y="857"/>
                      <a:pt x="172" y="682"/>
                    </a:cubicBezTo>
                    <a:lnTo>
                      <a:pt x="178" y="682"/>
                    </a:lnTo>
                    <a:cubicBezTo>
                      <a:pt x="376" y="679"/>
                      <a:pt x="638" y="640"/>
                      <a:pt x="703" y="416"/>
                    </a:cubicBezTo>
                    <a:cubicBezTo>
                      <a:pt x="765" y="225"/>
                      <a:pt x="590" y="63"/>
                      <a:pt x="415" y="14"/>
                    </a:cubicBezTo>
                    <a:cubicBezTo>
                      <a:pt x="379" y="5"/>
                      <a:pt x="344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1"/>
              <p:cNvSpPr/>
              <p:nvPr/>
            </p:nvSpPr>
            <p:spPr>
              <a:xfrm>
                <a:off x="4888792" y="4369099"/>
                <a:ext cx="20752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9" extrusionOk="0">
                    <a:moveTo>
                      <a:pt x="189" y="0"/>
                    </a:moveTo>
                    <a:cubicBezTo>
                      <a:pt x="175" y="0"/>
                      <a:pt x="161" y="2"/>
                      <a:pt x="147" y="6"/>
                    </a:cubicBezTo>
                    <a:cubicBezTo>
                      <a:pt x="143" y="6"/>
                      <a:pt x="134" y="12"/>
                      <a:pt x="130" y="16"/>
                    </a:cubicBezTo>
                    <a:cubicBezTo>
                      <a:pt x="121" y="12"/>
                      <a:pt x="114" y="6"/>
                      <a:pt x="105" y="6"/>
                    </a:cubicBezTo>
                    <a:cubicBezTo>
                      <a:pt x="14" y="6"/>
                      <a:pt x="1" y="126"/>
                      <a:pt x="50" y="181"/>
                    </a:cubicBezTo>
                    <a:cubicBezTo>
                      <a:pt x="74" y="208"/>
                      <a:pt x="102" y="219"/>
                      <a:pt x="131" y="219"/>
                    </a:cubicBezTo>
                    <a:cubicBezTo>
                      <a:pt x="191" y="219"/>
                      <a:pt x="254" y="171"/>
                      <a:pt x="296" y="129"/>
                    </a:cubicBezTo>
                    <a:cubicBezTo>
                      <a:pt x="312" y="103"/>
                      <a:pt x="315" y="64"/>
                      <a:pt x="292" y="42"/>
                    </a:cubicBezTo>
                    <a:cubicBezTo>
                      <a:pt x="262" y="13"/>
                      <a:pt x="226" y="0"/>
                      <a:pt x="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1"/>
              <p:cNvSpPr/>
              <p:nvPr/>
            </p:nvSpPr>
            <p:spPr>
              <a:xfrm>
                <a:off x="4922676" y="4350909"/>
                <a:ext cx="44065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31" extrusionOk="0">
                    <a:moveTo>
                      <a:pt x="298" y="0"/>
                    </a:moveTo>
                    <a:cubicBezTo>
                      <a:pt x="216" y="0"/>
                      <a:pt x="134" y="3"/>
                      <a:pt x="55" y="11"/>
                    </a:cubicBezTo>
                    <a:cubicBezTo>
                      <a:pt x="0" y="14"/>
                      <a:pt x="0" y="92"/>
                      <a:pt x="55" y="95"/>
                    </a:cubicBezTo>
                    <a:cubicBezTo>
                      <a:pt x="233" y="114"/>
                      <a:pt x="415" y="118"/>
                      <a:pt x="593" y="131"/>
                    </a:cubicBezTo>
                    <a:cubicBezTo>
                      <a:pt x="594" y="131"/>
                      <a:pt x="595" y="131"/>
                      <a:pt x="596" y="131"/>
                    </a:cubicBezTo>
                    <a:cubicBezTo>
                      <a:pt x="671" y="131"/>
                      <a:pt x="670" y="20"/>
                      <a:pt x="593" y="14"/>
                    </a:cubicBezTo>
                    <a:cubicBezTo>
                      <a:pt x="498" y="5"/>
                      <a:pt x="398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1"/>
              <p:cNvSpPr/>
              <p:nvPr/>
            </p:nvSpPr>
            <p:spPr>
              <a:xfrm>
                <a:off x="4974357" y="4314923"/>
                <a:ext cx="33163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57" extrusionOk="0">
                    <a:moveTo>
                      <a:pt x="394" y="1"/>
                    </a:moveTo>
                    <a:cubicBezTo>
                      <a:pt x="384" y="1"/>
                      <a:pt x="374" y="4"/>
                      <a:pt x="366" y="11"/>
                    </a:cubicBezTo>
                    <a:cubicBezTo>
                      <a:pt x="185" y="196"/>
                      <a:pt x="0" y="423"/>
                      <a:pt x="10" y="698"/>
                    </a:cubicBezTo>
                    <a:cubicBezTo>
                      <a:pt x="16" y="935"/>
                      <a:pt x="195" y="1148"/>
                      <a:pt x="402" y="1249"/>
                    </a:cubicBezTo>
                    <a:cubicBezTo>
                      <a:pt x="412" y="1254"/>
                      <a:pt x="422" y="1256"/>
                      <a:pt x="431" y="1256"/>
                    </a:cubicBezTo>
                    <a:cubicBezTo>
                      <a:pt x="475" y="1256"/>
                      <a:pt x="505" y="1205"/>
                      <a:pt x="470" y="1168"/>
                    </a:cubicBezTo>
                    <a:cubicBezTo>
                      <a:pt x="305" y="990"/>
                      <a:pt x="110" y="886"/>
                      <a:pt x="143" y="601"/>
                    </a:cubicBezTo>
                    <a:cubicBezTo>
                      <a:pt x="169" y="390"/>
                      <a:pt x="318" y="228"/>
                      <a:pt x="438" y="66"/>
                    </a:cubicBezTo>
                    <a:cubicBezTo>
                      <a:pt x="463" y="36"/>
                      <a:pt x="428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1"/>
              <p:cNvSpPr/>
              <p:nvPr/>
            </p:nvSpPr>
            <p:spPr>
              <a:xfrm>
                <a:off x="5009686" y="4324576"/>
                <a:ext cx="42226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93" extrusionOk="0">
                    <a:moveTo>
                      <a:pt x="574" y="1"/>
                    </a:moveTo>
                    <a:cubicBezTo>
                      <a:pt x="550" y="1"/>
                      <a:pt x="526" y="14"/>
                      <a:pt x="515" y="46"/>
                    </a:cubicBezTo>
                    <a:cubicBezTo>
                      <a:pt x="476" y="185"/>
                      <a:pt x="441" y="321"/>
                      <a:pt x="402" y="464"/>
                    </a:cubicBezTo>
                    <a:cubicBezTo>
                      <a:pt x="386" y="532"/>
                      <a:pt x="350" y="788"/>
                      <a:pt x="288" y="872"/>
                    </a:cubicBezTo>
                    <a:cubicBezTo>
                      <a:pt x="217" y="723"/>
                      <a:pt x="152" y="567"/>
                      <a:pt x="91" y="415"/>
                    </a:cubicBezTo>
                    <a:cubicBezTo>
                      <a:pt x="83" y="395"/>
                      <a:pt x="66" y="387"/>
                      <a:pt x="49" y="387"/>
                    </a:cubicBezTo>
                    <a:cubicBezTo>
                      <a:pt x="24" y="387"/>
                      <a:pt x="0" y="405"/>
                      <a:pt x="10" y="434"/>
                    </a:cubicBezTo>
                    <a:cubicBezTo>
                      <a:pt x="75" y="616"/>
                      <a:pt x="152" y="791"/>
                      <a:pt x="230" y="969"/>
                    </a:cubicBezTo>
                    <a:cubicBezTo>
                      <a:pt x="235" y="983"/>
                      <a:pt x="252" y="992"/>
                      <a:pt x="267" y="992"/>
                    </a:cubicBezTo>
                    <a:cubicBezTo>
                      <a:pt x="272" y="992"/>
                      <a:pt x="277" y="991"/>
                      <a:pt x="282" y="988"/>
                    </a:cubicBezTo>
                    <a:cubicBezTo>
                      <a:pt x="408" y="956"/>
                      <a:pt x="424" y="823"/>
                      <a:pt x="450" y="713"/>
                    </a:cubicBezTo>
                    <a:cubicBezTo>
                      <a:pt x="512" y="502"/>
                      <a:pt x="577" y="289"/>
                      <a:pt x="625" y="75"/>
                    </a:cubicBezTo>
                    <a:cubicBezTo>
                      <a:pt x="643" y="30"/>
                      <a:pt x="609" y="1"/>
                      <a:pt x="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1"/>
              <p:cNvSpPr/>
              <p:nvPr/>
            </p:nvSpPr>
            <p:spPr>
              <a:xfrm>
                <a:off x="5056048" y="4358789"/>
                <a:ext cx="4045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1" extrusionOk="0">
                    <a:moveTo>
                      <a:pt x="68" y="1"/>
                    </a:moveTo>
                    <a:cubicBezTo>
                      <a:pt x="0" y="1"/>
                      <a:pt x="3" y="105"/>
                      <a:pt x="68" y="108"/>
                    </a:cubicBezTo>
                    <a:cubicBezTo>
                      <a:pt x="227" y="121"/>
                      <a:pt x="386" y="130"/>
                      <a:pt x="538" y="140"/>
                    </a:cubicBezTo>
                    <a:cubicBezTo>
                      <a:pt x="539" y="140"/>
                      <a:pt x="540" y="140"/>
                      <a:pt x="541" y="140"/>
                    </a:cubicBezTo>
                    <a:cubicBezTo>
                      <a:pt x="616" y="140"/>
                      <a:pt x="615" y="23"/>
                      <a:pt x="538" y="17"/>
                    </a:cubicBezTo>
                    <a:cubicBezTo>
                      <a:pt x="382" y="11"/>
                      <a:pt x="224" y="7"/>
                      <a:pt x="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1"/>
              <p:cNvSpPr/>
              <p:nvPr/>
            </p:nvSpPr>
            <p:spPr>
              <a:xfrm>
                <a:off x="5118235" y="4331209"/>
                <a:ext cx="17665" cy="7657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166" extrusionOk="0">
                    <a:moveTo>
                      <a:pt x="202" y="1"/>
                    </a:moveTo>
                    <a:cubicBezTo>
                      <a:pt x="195" y="1"/>
                      <a:pt x="189" y="3"/>
                      <a:pt x="184" y="6"/>
                    </a:cubicBezTo>
                    <a:cubicBezTo>
                      <a:pt x="90" y="65"/>
                      <a:pt x="138" y="223"/>
                      <a:pt x="135" y="314"/>
                    </a:cubicBezTo>
                    <a:cubicBezTo>
                      <a:pt x="129" y="576"/>
                      <a:pt x="90" y="832"/>
                      <a:pt x="12" y="1082"/>
                    </a:cubicBezTo>
                    <a:cubicBezTo>
                      <a:pt x="0" y="1124"/>
                      <a:pt x="40" y="1165"/>
                      <a:pt x="80" y="1165"/>
                    </a:cubicBezTo>
                    <a:cubicBezTo>
                      <a:pt x="95" y="1165"/>
                      <a:pt x="110" y="1160"/>
                      <a:pt x="122" y="1147"/>
                    </a:cubicBezTo>
                    <a:lnTo>
                      <a:pt x="171" y="1085"/>
                    </a:lnTo>
                    <a:cubicBezTo>
                      <a:pt x="197" y="1059"/>
                      <a:pt x="187" y="1023"/>
                      <a:pt x="168" y="998"/>
                    </a:cubicBezTo>
                    <a:cubicBezTo>
                      <a:pt x="197" y="878"/>
                      <a:pt x="216" y="755"/>
                      <a:pt x="229" y="635"/>
                    </a:cubicBezTo>
                    <a:cubicBezTo>
                      <a:pt x="236" y="554"/>
                      <a:pt x="239" y="476"/>
                      <a:pt x="245" y="395"/>
                    </a:cubicBezTo>
                    <a:cubicBezTo>
                      <a:pt x="245" y="353"/>
                      <a:pt x="213" y="142"/>
                      <a:pt x="229" y="87"/>
                    </a:cubicBezTo>
                    <a:cubicBezTo>
                      <a:pt x="252" y="74"/>
                      <a:pt x="268" y="52"/>
                      <a:pt x="249" y="29"/>
                    </a:cubicBezTo>
                    <a:lnTo>
                      <a:pt x="239" y="22"/>
                    </a:lnTo>
                    <a:cubicBezTo>
                      <a:pt x="232" y="11"/>
                      <a:pt x="217" y="1"/>
                      <a:pt x="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1"/>
              <p:cNvSpPr/>
              <p:nvPr/>
            </p:nvSpPr>
            <p:spPr>
              <a:xfrm>
                <a:off x="5142007" y="4340337"/>
                <a:ext cx="68559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32" extrusionOk="0">
                    <a:moveTo>
                      <a:pt x="207" y="191"/>
                    </a:moveTo>
                    <a:cubicBezTo>
                      <a:pt x="314" y="198"/>
                      <a:pt x="473" y="473"/>
                      <a:pt x="308" y="499"/>
                    </a:cubicBezTo>
                    <a:cubicBezTo>
                      <a:pt x="302" y="500"/>
                      <a:pt x="297" y="500"/>
                      <a:pt x="292" y="500"/>
                    </a:cubicBezTo>
                    <a:cubicBezTo>
                      <a:pt x="216" y="500"/>
                      <a:pt x="165" y="417"/>
                      <a:pt x="165" y="350"/>
                    </a:cubicBezTo>
                    <a:cubicBezTo>
                      <a:pt x="165" y="324"/>
                      <a:pt x="181" y="256"/>
                      <a:pt x="207" y="191"/>
                    </a:cubicBezTo>
                    <a:close/>
                    <a:moveTo>
                      <a:pt x="743" y="270"/>
                    </a:moveTo>
                    <a:cubicBezTo>
                      <a:pt x="755" y="270"/>
                      <a:pt x="768" y="272"/>
                      <a:pt x="781" y="275"/>
                    </a:cubicBezTo>
                    <a:cubicBezTo>
                      <a:pt x="858" y="295"/>
                      <a:pt x="897" y="366"/>
                      <a:pt x="878" y="437"/>
                    </a:cubicBezTo>
                    <a:cubicBezTo>
                      <a:pt x="867" y="486"/>
                      <a:pt x="834" y="507"/>
                      <a:pt x="797" y="507"/>
                    </a:cubicBezTo>
                    <a:cubicBezTo>
                      <a:pt x="767" y="507"/>
                      <a:pt x="734" y="493"/>
                      <a:pt x="709" y="467"/>
                    </a:cubicBezTo>
                    <a:cubicBezTo>
                      <a:pt x="654" y="411"/>
                      <a:pt x="658" y="343"/>
                      <a:pt x="680" y="279"/>
                    </a:cubicBezTo>
                    <a:cubicBezTo>
                      <a:pt x="701" y="275"/>
                      <a:pt x="721" y="270"/>
                      <a:pt x="743" y="270"/>
                    </a:cubicBezTo>
                    <a:close/>
                    <a:moveTo>
                      <a:pt x="276" y="0"/>
                    </a:moveTo>
                    <a:cubicBezTo>
                      <a:pt x="230" y="0"/>
                      <a:pt x="189" y="30"/>
                      <a:pt x="156" y="75"/>
                    </a:cubicBezTo>
                    <a:cubicBezTo>
                      <a:pt x="71" y="84"/>
                      <a:pt x="0" y="143"/>
                      <a:pt x="3" y="253"/>
                    </a:cubicBezTo>
                    <a:cubicBezTo>
                      <a:pt x="3" y="285"/>
                      <a:pt x="32" y="308"/>
                      <a:pt x="62" y="311"/>
                    </a:cubicBezTo>
                    <a:cubicBezTo>
                      <a:pt x="55" y="337"/>
                      <a:pt x="52" y="360"/>
                      <a:pt x="55" y="376"/>
                    </a:cubicBezTo>
                    <a:cubicBezTo>
                      <a:pt x="66" y="504"/>
                      <a:pt x="180" y="619"/>
                      <a:pt x="307" y="619"/>
                    </a:cubicBezTo>
                    <a:cubicBezTo>
                      <a:pt x="334" y="619"/>
                      <a:pt x="362" y="614"/>
                      <a:pt x="389" y="603"/>
                    </a:cubicBezTo>
                    <a:cubicBezTo>
                      <a:pt x="502" y="554"/>
                      <a:pt x="518" y="437"/>
                      <a:pt x="489" y="334"/>
                    </a:cubicBezTo>
                    <a:lnTo>
                      <a:pt x="489" y="334"/>
                    </a:lnTo>
                    <a:cubicBezTo>
                      <a:pt x="502" y="340"/>
                      <a:pt x="517" y="345"/>
                      <a:pt x="532" y="345"/>
                    </a:cubicBezTo>
                    <a:cubicBezTo>
                      <a:pt x="540" y="345"/>
                      <a:pt x="547" y="344"/>
                      <a:pt x="554" y="340"/>
                    </a:cubicBezTo>
                    <a:cubicBezTo>
                      <a:pt x="557" y="340"/>
                      <a:pt x="557" y="337"/>
                      <a:pt x="564" y="337"/>
                    </a:cubicBezTo>
                    <a:cubicBezTo>
                      <a:pt x="554" y="418"/>
                      <a:pt x="573" y="496"/>
                      <a:pt x="635" y="560"/>
                    </a:cubicBezTo>
                    <a:cubicBezTo>
                      <a:pt x="681" y="607"/>
                      <a:pt x="743" y="632"/>
                      <a:pt x="803" y="632"/>
                    </a:cubicBezTo>
                    <a:cubicBezTo>
                      <a:pt x="873" y="632"/>
                      <a:pt x="940" y="598"/>
                      <a:pt x="978" y="525"/>
                    </a:cubicBezTo>
                    <a:cubicBezTo>
                      <a:pt x="1043" y="415"/>
                      <a:pt x="1008" y="256"/>
                      <a:pt x="894" y="181"/>
                    </a:cubicBezTo>
                    <a:cubicBezTo>
                      <a:pt x="849" y="156"/>
                      <a:pt x="794" y="143"/>
                      <a:pt x="735" y="139"/>
                    </a:cubicBezTo>
                    <a:cubicBezTo>
                      <a:pt x="733" y="117"/>
                      <a:pt x="711" y="98"/>
                      <a:pt x="689" y="98"/>
                    </a:cubicBezTo>
                    <a:cubicBezTo>
                      <a:pt x="680" y="98"/>
                      <a:pt x="671" y="101"/>
                      <a:pt x="664" y="110"/>
                    </a:cubicBezTo>
                    <a:cubicBezTo>
                      <a:pt x="651" y="123"/>
                      <a:pt x="645" y="139"/>
                      <a:pt x="632" y="149"/>
                    </a:cubicBezTo>
                    <a:cubicBezTo>
                      <a:pt x="567" y="165"/>
                      <a:pt x="509" y="204"/>
                      <a:pt x="470" y="256"/>
                    </a:cubicBezTo>
                    <a:cubicBezTo>
                      <a:pt x="467" y="259"/>
                      <a:pt x="467" y="262"/>
                      <a:pt x="467" y="269"/>
                    </a:cubicBezTo>
                    <a:cubicBezTo>
                      <a:pt x="444" y="220"/>
                      <a:pt x="411" y="172"/>
                      <a:pt x="379" y="143"/>
                    </a:cubicBezTo>
                    <a:cubicBezTo>
                      <a:pt x="353" y="113"/>
                      <a:pt x="311" y="94"/>
                      <a:pt x="272" y="81"/>
                    </a:cubicBezTo>
                    <a:cubicBezTo>
                      <a:pt x="279" y="78"/>
                      <a:pt x="292" y="75"/>
                      <a:pt x="305" y="75"/>
                    </a:cubicBezTo>
                    <a:cubicBezTo>
                      <a:pt x="306" y="75"/>
                      <a:pt x="307" y="75"/>
                      <a:pt x="308" y="75"/>
                    </a:cubicBezTo>
                    <a:cubicBezTo>
                      <a:pt x="336" y="75"/>
                      <a:pt x="362" y="32"/>
                      <a:pt x="327" y="13"/>
                    </a:cubicBezTo>
                    <a:cubicBezTo>
                      <a:pt x="310" y="4"/>
                      <a:pt x="292" y="0"/>
                      <a:pt x="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31"/>
              <p:cNvSpPr/>
              <p:nvPr/>
            </p:nvSpPr>
            <p:spPr>
              <a:xfrm>
                <a:off x="5197300" y="4316828"/>
                <a:ext cx="30077" cy="969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477" extrusionOk="0">
                    <a:moveTo>
                      <a:pt x="94" y="1"/>
                    </a:moveTo>
                    <a:cubicBezTo>
                      <a:pt x="77" y="1"/>
                      <a:pt x="60" y="5"/>
                      <a:pt x="42" y="15"/>
                    </a:cubicBezTo>
                    <a:cubicBezTo>
                      <a:pt x="8" y="32"/>
                      <a:pt x="27" y="88"/>
                      <a:pt x="62" y="88"/>
                    </a:cubicBezTo>
                    <a:cubicBezTo>
                      <a:pt x="66" y="88"/>
                      <a:pt x="70" y="88"/>
                      <a:pt x="75" y="86"/>
                    </a:cubicBezTo>
                    <a:cubicBezTo>
                      <a:pt x="82" y="84"/>
                      <a:pt x="88" y="83"/>
                      <a:pt x="94" y="83"/>
                    </a:cubicBezTo>
                    <a:cubicBezTo>
                      <a:pt x="252" y="83"/>
                      <a:pt x="285" y="724"/>
                      <a:pt x="269" y="802"/>
                    </a:cubicBezTo>
                    <a:cubicBezTo>
                      <a:pt x="243" y="980"/>
                      <a:pt x="166" y="1148"/>
                      <a:pt x="72" y="1301"/>
                    </a:cubicBezTo>
                    <a:cubicBezTo>
                      <a:pt x="68" y="1304"/>
                      <a:pt x="65" y="1310"/>
                      <a:pt x="59" y="1317"/>
                    </a:cubicBezTo>
                    <a:cubicBezTo>
                      <a:pt x="49" y="1340"/>
                      <a:pt x="39" y="1359"/>
                      <a:pt x="29" y="1379"/>
                    </a:cubicBezTo>
                    <a:cubicBezTo>
                      <a:pt x="1" y="1430"/>
                      <a:pt x="43" y="1476"/>
                      <a:pt x="87" y="1476"/>
                    </a:cubicBezTo>
                    <a:cubicBezTo>
                      <a:pt x="107" y="1476"/>
                      <a:pt x="126" y="1467"/>
                      <a:pt x="140" y="1443"/>
                    </a:cubicBezTo>
                    <a:cubicBezTo>
                      <a:pt x="324" y="1139"/>
                      <a:pt x="457" y="792"/>
                      <a:pt x="376" y="433"/>
                    </a:cubicBezTo>
                    <a:cubicBezTo>
                      <a:pt x="356" y="337"/>
                      <a:pt x="241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31"/>
              <p:cNvSpPr/>
              <p:nvPr/>
            </p:nvSpPr>
            <p:spPr>
              <a:xfrm>
                <a:off x="5232366" y="4332062"/>
                <a:ext cx="52536" cy="6619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08" extrusionOk="0">
                    <a:moveTo>
                      <a:pt x="166" y="1"/>
                    </a:moveTo>
                    <a:cubicBezTo>
                      <a:pt x="134" y="1"/>
                      <a:pt x="100" y="21"/>
                      <a:pt x="98" y="61"/>
                    </a:cubicBezTo>
                    <a:cubicBezTo>
                      <a:pt x="75" y="307"/>
                      <a:pt x="46" y="550"/>
                      <a:pt x="4" y="800"/>
                    </a:cubicBezTo>
                    <a:cubicBezTo>
                      <a:pt x="1" y="832"/>
                      <a:pt x="17" y="868"/>
                      <a:pt x="46" y="881"/>
                    </a:cubicBezTo>
                    <a:cubicBezTo>
                      <a:pt x="50" y="903"/>
                      <a:pt x="73" y="917"/>
                      <a:pt x="94" y="917"/>
                    </a:cubicBezTo>
                    <a:cubicBezTo>
                      <a:pt x="113" y="917"/>
                      <a:pt x="131" y="907"/>
                      <a:pt x="134" y="884"/>
                    </a:cubicBezTo>
                    <a:cubicBezTo>
                      <a:pt x="134" y="874"/>
                      <a:pt x="134" y="868"/>
                      <a:pt x="137" y="865"/>
                    </a:cubicBezTo>
                    <a:cubicBezTo>
                      <a:pt x="169" y="852"/>
                      <a:pt x="202" y="839"/>
                      <a:pt x="231" y="826"/>
                    </a:cubicBezTo>
                    <a:cubicBezTo>
                      <a:pt x="390" y="855"/>
                      <a:pt x="535" y="910"/>
                      <a:pt x="671" y="997"/>
                    </a:cubicBezTo>
                    <a:cubicBezTo>
                      <a:pt x="683" y="1005"/>
                      <a:pt x="694" y="1008"/>
                      <a:pt x="705" y="1008"/>
                    </a:cubicBezTo>
                    <a:cubicBezTo>
                      <a:pt x="763" y="1008"/>
                      <a:pt x="799" y="916"/>
                      <a:pt x="736" y="881"/>
                    </a:cubicBezTo>
                    <a:cubicBezTo>
                      <a:pt x="633" y="816"/>
                      <a:pt x="526" y="771"/>
                      <a:pt x="412" y="735"/>
                    </a:cubicBezTo>
                    <a:cubicBezTo>
                      <a:pt x="503" y="680"/>
                      <a:pt x="590" y="622"/>
                      <a:pt x="671" y="550"/>
                    </a:cubicBezTo>
                    <a:cubicBezTo>
                      <a:pt x="714" y="516"/>
                      <a:pt x="679" y="439"/>
                      <a:pt x="628" y="439"/>
                    </a:cubicBezTo>
                    <a:cubicBezTo>
                      <a:pt x="621" y="439"/>
                      <a:pt x="614" y="440"/>
                      <a:pt x="607" y="444"/>
                    </a:cubicBezTo>
                    <a:cubicBezTo>
                      <a:pt x="451" y="499"/>
                      <a:pt x="305" y="567"/>
                      <a:pt x="163" y="657"/>
                    </a:cubicBezTo>
                    <a:lnTo>
                      <a:pt x="163" y="644"/>
                    </a:lnTo>
                    <a:cubicBezTo>
                      <a:pt x="192" y="450"/>
                      <a:pt x="215" y="256"/>
                      <a:pt x="228" y="61"/>
                    </a:cubicBezTo>
                    <a:cubicBezTo>
                      <a:pt x="231" y="21"/>
                      <a:pt x="199" y="1"/>
                      <a:pt x="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9" name="Google Shape;3359;p31"/>
            <p:cNvGrpSpPr/>
            <p:nvPr/>
          </p:nvGrpSpPr>
          <p:grpSpPr>
            <a:xfrm rot="-2412238">
              <a:off x="8471342" y="2595351"/>
              <a:ext cx="481496" cy="173589"/>
              <a:chOff x="3781827" y="2039675"/>
              <a:chExt cx="256107" cy="92332"/>
            </a:xfrm>
          </p:grpSpPr>
          <p:sp>
            <p:nvSpPr>
              <p:cNvPr id="3360" name="Google Shape;3360;p31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1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31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31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31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5" name="Google Shape;3365;p31"/>
            <p:cNvGrpSpPr/>
            <p:nvPr/>
          </p:nvGrpSpPr>
          <p:grpSpPr>
            <a:xfrm rot="2508020">
              <a:off x="7920593" y="1495929"/>
              <a:ext cx="406546" cy="237409"/>
              <a:chOff x="5999959" y="663349"/>
              <a:chExt cx="216246" cy="126280"/>
            </a:xfrm>
          </p:grpSpPr>
          <p:sp>
            <p:nvSpPr>
              <p:cNvPr id="3366" name="Google Shape;3366;p31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1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31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31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31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1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1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3" name="Google Shape;3373;p31"/>
            <p:cNvGrpSpPr/>
            <p:nvPr/>
          </p:nvGrpSpPr>
          <p:grpSpPr>
            <a:xfrm rot="3094951">
              <a:off x="8289614" y="602153"/>
              <a:ext cx="1256445" cy="277349"/>
              <a:chOff x="7968422" y="675563"/>
              <a:chExt cx="462304" cy="102049"/>
            </a:xfrm>
          </p:grpSpPr>
          <p:sp>
            <p:nvSpPr>
              <p:cNvPr id="3374" name="Google Shape;3374;p31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1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31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1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1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1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1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7" name="Google Shape;3387;p31"/>
            <p:cNvGrpSpPr/>
            <p:nvPr/>
          </p:nvGrpSpPr>
          <p:grpSpPr>
            <a:xfrm rot="1902637">
              <a:off x="8318395" y="3232618"/>
              <a:ext cx="659814" cy="395363"/>
              <a:chOff x="5983345" y="4283994"/>
              <a:chExt cx="253151" cy="151694"/>
            </a:xfrm>
          </p:grpSpPr>
          <p:sp>
            <p:nvSpPr>
              <p:cNvPr id="3388" name="Google Shape;3388;p31"/>
              <p:cNvSpPr/>
              <p:nvPr/>
            </p:nvSpPr>
            <p:spPr>
              <a:xfrm>
                <a:off x="5983345" y="4330552"/>
                <a:ext cx="4301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44" extrusionOk="0">
                    <a:moveTo>
                      <a:pt x="138" y="1"/>
                    </a:moveTo>
                    <a:cubicBezTo>
                      <a:pt x="123" y="1"/>
                      <a:pt x="107" y="11"/>
                      <a:pt x="104" y="32"/>
                    </a:cubicBezTo>
                    <a:lnTo>
                      <a:pt x="94" y="32"/>
                    </a:lnTo>
                    <a:cubicBezTo>
                      <a:pt x="30" y="32"/>
                      <a:pt x="30" y="130"/>
                      <a:pt x="94" y="133"/>
                    </a:cubicBezTo>
                    <a:lnTo>
                      <a:pt x="101" y="133"/>
                    </a:lnTo>
                    <a:cubicBezTo>
                      <a:pt x="94" y="292"/>
                      <a:pt x="88" y="447"/>
                      <a:pt x="78" y="606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27"/>
                      <a:pt x="1" y="1082"/>
                      <a:pt x="4" y="1121"/>
                    </a:cubicBezTo>
                    <a:cubicBezTo>
                      <a:pt x="17" y="1219"/>
                      <a:pt x="127" y="1244"/>
                      <a:pt x="245" y="1244"/>
                    </a:cubicBezTo>
                    <a:cubicBezTo>
                      <a:pt x="353" y="1244"/>
                      <a:pt x="468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5" y="1096"/>
                    </a:cubicBezTo>
                    <a:cubicBezTo>
                      <a:pt x="420" y="1096"/>
                      <a:pt x="359" y="1103"/>
                      <a:pt x="302" y="1103"/>
                    </a:cubicBezTo>
                    <a:cubicBezTo>
                      <a:pt x="266" y="1103"/>
                      <a:pt x="232" y="1100"/>
                      <a:pt x="201" y="1092"/>
                    </a:cubicBezTo>
                    <a:cubicBezTo>
                      <a:pt x="111" y="1069"/>
                      <a:pt x="150" y="1098"/>
                      <a:pt x="143" y="1004"/>
                    </a:cubicBezTo>
                    <a:cubicBezTo>
                      <a:pt x="133" y="936"/>
                      <a:pt x="159" y="855"/>
                      <a:pt x="166" y="784"/>
                    </a:cubicBezTo>
                    <a:cubicBezTo>
                      <a:pt x="169" y="761"/>
                      <a:pt x="169" y="732"/>
                      <a:pt x="169" y="709"/>
                    </a:cubicBezTo>
                    <a:cubicBezTo>
                      <a:pt x="226" y="713"/>
                      <a:pt x="283" y="716"/>
                      <a:pt x="339" y="716"/>
                    </a:cubicBezTo>
                    <a:cubicBezTo>
                      <a:pt x="385" y="716"/>
                      <a:pt x="431" y="714"/>
                      <a:pt x="477" y="709"/>
                    </a:cubicBezTo>
                    <a:cubicBezTo>
                      <a:pt x="538" y="700"/>
                      <a:pt x="542" y="612"/>
                      <a:pt x="477" y="612"/>
                    </a:cubicBezTo>
                    <a:cubicBezTo>
                      <a:pt x="376" y="616"/>
                      <a:pt x="276" y="622"/>
                      <a:pt x="179" y="622"/>
                    </a:cubicBezTo>
                    <a:cubicBezTo>
                      <a:pt x="185" y="460"/>
                      <a:pt x="188" y="305"/>
                      <a:pt x="182" y="143"/>
                    </a:cubicBezTo>
                    <a:lnTo>
                      <a:pt x="182" y="143"/>
                    </a:lnTo>
                    <a:cubicBezTo>
                      <a:pt x="318" y="152"/>
                      <a:pt x="454" y="162"/>
                      <a:pt x="590" y="165"/>
                    </a:cubicBezTo>
                    <a:cubicBezTo>
                      <a:pt x="655" y="165"/>
                      <a:pt x="652" y="55"/>
                      <a:pt x="584" y="49"/>
                    </a:cubicBezTo>
                    <a:cubicBezTo>
                      <a:pt x="444" y="36"/>
                      <a:pt x="308" y="36"/>
                      <a:pt x="169" y="32"/>
                    </a:cubicBezTo>
                    <a:cubicBezTo>
                      <a:pt x="167" y="11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1"/>
              <p:cNvSpPr/>
              <p:nvPr/>
            </p:nvSpPr>
            <p:spPr>
              <a:xfrm>
                <a:off x="6036733" y="4378752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8" y="1"/>
                      <a:pt x="1" y="12"/>
                      <a:pt x="1" y="37"/>
                    </a:cubicBezTo>
                    <a:cubicBezTo>
                      <a:pt x="1" y="160"/>
                      <a:pt x="17" y="277"/>
                      <a:pt x="33" y="400"/>
                    </a:cubicBezTo>
                    <a:cubicBezTo>
                      <a:pt x="33" y="413"/>
                      <a:pt x="36" y="419"/>
                      <a:pt x="36" y="432"/>
                    </a:cubicBezTo>
                    <a:cubicBezTo>
                      <a:pt x="41" y="459"/>
                      <a:pt x="62" y="471"/>
                      <a:pt x="84" y="471"/>
                    </a:cubicBezTo>
                    <a:cubicBezTo>
                      <a:pt x="113" y="471"/>
                      <a:pt x="143" y="452"/>
                      <a:pt x="143" y="419"/>
                    </a:cubicBezTo>
                    <a:cubicBezTo>
                      <a:pt x="137" y="335"/>
                      <a:pt x="159" y="160"/>
                      <a:pt x="273" y="141"/>
                    </a:cubicBezTo>
                    <a:cubicBezTo>
                      <a:pt x="280" y="139"/>
                      <a:pt x="286" y="138"/>
                      <a:pt x="292" y="138"/>
                    </a:cubicBezTo>
                    <a:cubicBezTo>
                      <a:pt x="379" y="138"/>
                      <a:pt x="396" y="280"/>
                      <a:pt x="396" y="371"/>
                    </a:cubicBezTo>
                    <a:cubicBezTo>
                      <a:pt x="386" y="384"/>
                      <a:pt x="376" y="403"/>
                      <a:pt x="380" y="426"/>
                    </a:cubicBezTo>
                    <a:cubicBezTo>
                      <a:pt x="386" y="442"/>
                      <a:pt x="393" y="455"/>
                      <a:pt x="406" y="468"/>
                    </a:cubicBezTo>
                    <a:cubicBezTo>
                      <a:pt x="418" y="480"/>
                      <a:pt x="433" y="485"/>
                      <a:pt x="448" y="485"/>
                    </a:cubicBezTo>
                    <a:cubicBezTo>
                      <a:pt x="452" y="485"/>
                      <a:pt x="456" y="485"/>
                      <a:pt x="461" y="484"/>
                    </a:cubicBezTo>
                    <a:cubicBezTo>
                      <a:pt x="467" y="484"/>
                      <a:pt x="467" y="484"/>
                      <a:pt x="470" y="481"/>
                    </a:cubicBezTo>
                    <a:cubicBezTo>
                      <a:pt x="490" y="478"/>
                      <a:pt x="509" y="461"/>
                      <a:pt x="509" y="439"/>
                    </a:cubicBezTo>
                    <a:cubicBezTo>
                      <a:pt x="532" y="279"/>
                      <a:pt x="481" y="14"/>
                      <a:pt x="280" y="14"/>
                    </a:cubicBezTo>
                    <a:cubicBezTo>
                      <a:pt x="278" y="14"/>
                      <a:pt x="275" y="14"/>
                      <a:pt x="273" y="14"/>
                    </a:cubicBezTo>
                    <a:cubicBezTo>
                      <a:pt x="189" y="18"/>
                      <a:pt x="127" y="73"/>
                      <a:pt x="85" y="141"/>
                    </a:cubicBezTo>
                    <a:cubicBezTo>
                      <a:pt x="82" y="108"/>
                      <a:pt x="78" y="76"/>
                      <a:pt x="78" y="37"/>
                    </a:cubicBezTo>
                    <a:cubicBezTo>
                      <a:pt x="77" y="14"/>
                      <a:pt x="56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1"/>
              <p:cNvSpPr/>
              <p:nvPr/>
            </p:nvSpPr>
            <p:spPr>
              <a:xfrm>
                <a:off x="6060177" y="4360628"/>
                <a:ext cx="35462" cy="1103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68" extrusionOk="0">
                    <a:moveTo>
                      <a:pt x="444" y="0"/>
                    </a:moveTo>
                    <a:cubicBezTo>
                      <a:pt x="439" y="0"/>
                      <a:pt x="433" y="1"/>
                      <a:pt x="428" y="2"/>
                    </a:cubicBezTo>
                    <a:cubicBezTo>
                      <a:pt x="408" y="9"/>
                      <a:pt x="402" y="25"/>
                      <a:pt x="398" y="41"/>
                    </a:cubicBezTo>
                    <a:cubicBezTo>
                      <a:pt x="392" y="41"/>
                      <a:pt x="392" y="41"/>
                      <a:pt x="389" y="44"/>
                    </a:cubicBezTo>
                    <a:cubicBezTo>
                      <a:pt x="369" y="47"/>
                      <a:pt x="347" y="47"/>
                      <a:pt x="327" y="51"/>
                    </a:cubicBezTo>
                    <a:cubicBezTo>
                      <a:pt x="298" y="54"/>
                      <a:pt x="266" y="60"/>
                      <a:pt x="240" y="60"/>
                    </a:cubicBezTo>
                    <a:cubicBezTo>
                      <a:pt x="175" y="67"/>
                      <a:pt x="113" y="70"/>
                      <a:pt x="49" y="83"/>
                    </a:cubicBezTo>
                    <a:cubicBezTo>
                      <a:pt x="0" y="93"/>
                      <a:pt x="13" y="167"/>
                      <a:pt x="62" y="167"/>
                    </a:cubicBezTo>
                    <a:cubicBezTo>
                      <a:pt x="143" y="164"/>
                      <a:pt x="217" y="158"/>
                      <a:pt x="298" y="151"/>
                    </a:cubicBezTo>
                    <a:cubicBezTo>
                      <a:pt x="309" y="150"/>
                      <a:pt x="321" y="150"/>
                      <a:pt x="332" y="150"/>
                    </a:cubicBezTo>
                    <a:cubicBezTo>
                      <a:pt x="340" y="150"/>
                      <a:pt x="348" y="150"/>
                      <a:pt x="356" y="150"/>
                    </a:cubicBezTo>
                    <a:cubicBezTo>
                      <a:pt x="396" y="150"/>
                      <a:pt x="437" y="149"/>
                      <a:pt x="470" y="132"/>
                    </a:cubicBezTo>
                    <a:cubicBezTo>
                      <a:pt x="539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1"/>
              <p:cNvSpPr/>
              <p:nvPr/>
            </p:nvSpPr>
            <p:spPr>
              <a:xfrm>
                <a:off x="6047568" y="4348545"/>
                <a:ext cx="44787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31" extrusionOk="0">
                    <a:moveTo>
                      <a:pt x="161" y="0"/>
                    </a:moveTo>
                    <a:cubicBezTo>
                      <a:pt x="124" y="0"/>
                      <a:pt x="87" y="1"/>
                      <a:pt x="49" y="1"/>
                    </a:cubicBezTo>
                    <a:cubicBezTo>
                      <a:pt x="1" y="1"/>
                      <a:pt x="1" y="73"/>
                      <a:pt x="49" y="76"/>
                    </a:cubicBezTo>
                    <a:cubicBezTo>
                      <a:pt x="237" y="92"/>
                      <a:pt x="422" y="118"/>
                      <a:pt x="610" y="131"/>
                    </a:cubicBezTo>
                    <a:cubicBezTo>
                      <a:pt x="671" y="131"/>
                      <a:pt x="681" y="37"/>
                      <a:pt x="626" y="31"/>
                    </a:cubicBezTo>
                    <a:cubicBezTo>
                      <a:pt x="475" y="7"/>
                      <a:pt x="317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1"/>
              <p:cNvSpPr/>
              <p:nvPr/>
            </p:nvSpPr>
            <p:spPr>
              <a:xfrm>
                <a:off x="6106341" y="4364502"/>
                <a:ext cx="123591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48" extrusionOk="0">
                    <a:moveTo>
                      <a:pt x="1719" y="1"/>
                    </a:moveTo>
                    <a:cubicBezTo>
                      <a:pt x="1701" y="1"/>
                      <a:pt x="1686" y="7"/>
                      <a:pt x="1675" y="18"/>
                    </a:cubicBezTo>
                    <a:cubicBezTo>
                      <a:pt x="1363" y="12"/>
                      <a:pt x="1050" y="6"/>
                      <a:pt x="738" y="6"/>
                    </a:cubicBezTo>
                    <a:cubicBezTo>
                      <a:pt x="510" y="6"/>
                      <a:pt x="282" y="9"/>
                      <a:pt x="55" y="18"/>
                    </a:cubicBezTo>
                    <a:cubicBezTo>
                      <a:pt x="0" y="18"/>
                      <a:pt x="0" y="102"/>
                      <a:pt x="55" y="102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81" y="37"/>
                      <a:pt x="1811" y="21"/>
                    </a:cubicBezTo>
                    <a:cubicBezTo>
                      <a:pt x="1782" y="14"/>
                      <a:pt x="1756" y="8"/>
                      <a:pt x="1730" y="1"/>
                    </a:cubicBezTo>
                    <a:cubicBezTo>
                      <a:pt x="1726" y="1"/>
                      <a:pt x="1722" y="1"/>
                      <a:pt x="1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1"/>
              <p:cNvSpPr/>
              <p:nvPr/>
            </p:nvSpPr>
            <p:spPr>
              <a:xfrm>
                <a:off x="6125910" y="4289116"/>
                <a:ext cx="4097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57" extrusionOk="0">
                    <a:moveTo>
                      <a:pt x="182" y="1"/>
                    </a:moveTo>
                    <a:cubicBezTo>
                      <a:pt x="159" y="1"/>
                      <a:pt x="138" y="15"/>
                      <a:pt x="130" y="45"/>
                    </a:cubicBezTo>
                    <a:cubicBezTo>
                      <a:pt x="52" y="362"/>
                      <a:pt x="0" y="693"/>
                      <a:pt x="7" y="1020"/>
                    </a:cubicBezTo>
                    <a:cubicBezTo>
                      <a:pt x="7" y="1044"/>
                      <a:pt x="25" y="1056"/>
                      <a:pt x="44" y="1056"/>
                    </a:cubicBezTo>
                    <a:cubicBezTo>
                      <a:pt x="63" y="1056"/>
                      <a:pt x="83" y="1044"/>
                      <a:pt x="84" y="1020"/>
                    </a:cubicBezTo>
                    <a:cubicBezTo>
                      <a:pt x="88" y="958"/>
                      <a:pt x="97" y="893"/>
                      <a:pt x="104" y="832"/>
                    </a:cubicBezTo>
                    <a:cubicBezTo>
                      <a:pt x="107" y="833"/>
                      <a:pt x="109" y="833"/>
                      <a:pt x="112" y="833"/>
                    </a:cubicBezTo>
                    <a:cubicBezTo>
                      <a:pt x="141" y="833"/>
                      <a:pt x="166" y="791"/>
                      <a:pt x="136" y="767"/>
                    </a:cubicBezTo>
                    <a:cubicBezTo>
                      <a:pt x="126" y="757"/>
                      <a:pt x="130" y="735"/>
                      <a:pt x="149" y="715"/>
                    </a:cubicBezTo>
                    <a:cubicBezTo>
                      <a:pt x="275" y="790"/>
                      <a:pt x="392" y="864"/>
                      <a:pt x="505" y="955"/>
                    </a:cubicBezTo>
                    <a:cubicBezTo>
                      <a:pt x="520" y="966"/>
                      <a:pt x="534" y="970"/>
                      <a:pt x="547" y="970"/>
                    </a:cubicBezTo>
                    <a:cubicBezTo>
                      <a:pt x="593" y="970"/>
                      <a:pt x="623" y="913"/>
                      <a:pt x="580" y="877"/>
                    </a:cubicBezTo>
                    <a:cubicBezTo>
                      <a:pt x="467" y="796"/>
                      <a:pt x="343" y="725"/>
                      <a:pt x="217" y="663"/>
                    </a:cubicBezTo>
                    <a:cubicBezTo>
                      <a:pt x="262" y="631"/>
                      <a:pt x="311" y="599"/>
                      <a:pt x="324" y="589"/>
                    </a:cubicBezTo>
                    <a:cubicBezTo>
                      <a:pt x="395" y="537"/>
                      <a:pt x="473" y="492"/>
                      <a:pt x="535" y="433"/>
                    </a:cubicBezTo>
                    <a:cubicBezTo>
                      <a:pt x="567" y="398"/>
                      <a:pt x="536" y="350"/>
                      <a:pt x="497" y="350"/>
                    </a:cubicBezTo>
                    <a:cubicBezTo>
                      <a:pt x="489" y="350"/>
                      <a:pt x="481" y="351"/>
                      <a:pt x="473" y="356"/>
                    </a:cubicBezTo>
                    <a:cubicBezTo>
                      <a:pt x="405" y="391"/>
                      <a:pt x="343" y="450"/>
                      <a:pt x="279" y="492"/>
                    </a:cubicBezTo>
                    <a:cubicBezTo>
                      <a:pt x="233" y="531"/>
                      <a:pt x="181" y="563"/>
                      <a:pt x="136" y="602"/>
                    </a:cubicBezTo>
                    <a:cubicBezTo>
                      <a:pt x="162" y="450"/>
                      <a:pt x="188" y="297"/>
                      <a:pt x="227" y="148"/>
                    </a:cubicBezTo>
                    <a:cubicBezTo>
                      <a:pt x="249" y="142"/>
                      <a:pt x="269" y="116"/>
                      <a:pt x="259" y="84"/>
                    </a:cubicBezTo>
                    <a:cubicBezTo>
                      <a:pt x="256" y="71"/>
                      <a:pt x="249" y="61"/>
                      <a:pt x="243" y="45"/>
                    </a:cubicBezTo>
                    <a:cubicBezTo>
                      <a:pt x="231" y="16"/>
                      <a:pt x="206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1"/>
              <p:cNvSpPr/>
              <p:nvPr/>
            </p:nvSpPr>
            <p:spPr>
              <a:xfrm>
                <a:off x="6164917" y="4320242"/>
                <a:ext cx="41372" cy="2764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1" extrusionOk="0">
                    <a:moveTo>
                      <a:pt x="201" y="1"/>
                    </a:moveTo>
                    <a:cubicBezTo>
                      <a:pt x="172" y="1"/>
                      <a:pt x="143" y="37"/>
                      <a:pt x="158" y="66"/>
                    </a:cubicBezTo>
                    <a:cubicBezTo>
                      <a:pt x="184" y="115"/>
                      <a:pt x="209" y="160"/>
                      <a:pt x="239" y="209"/>
                    </a:cubicBezTo>
                    <a:cubicBezTo>
                      <a:pt x="180" y="244"/>
                      <a:pt x="119" y="277"/>
                      <a:pt x="47" y="303"/>
                    </a:cubicBezTo>
                    <a:cubicBezTo>
                      <a:pt x="0" y="320"/>
                      <a:pt x="15" y="389"/>
                      <a:pt x="59" y="389"/>
                    </a:cubicBezTo>
                    <a:cubicBezTo>
                      <a:pt x="64" y="389"/>
                      <a:pt x="68" y="388"/>
                      <a:pt x="73" y="387"/>
                    </a:cubicBezTo>
                    <a:cubicBezTo>
                      <a:pt x="145" y="361"/>
                      <a:pt x="222" y="329"/>
                      <a:pt x="297" y="293"/>
                    </a:cubicBezTo>
                    <a:cubicBezTo>
                      <a:pt x="303" y="306"/>
                      <a:pt x="307" y="313"/>
                      <a:pt x="313" y="322"/>
                    </a:cubicBezTo>
                    <a:cubicBezTo>
                      <a:pt x="303" y="335"/>
                      <a:pt x="300" y="351"/>
                      <a:pt x="303" y="368"/>
                    </a:cubicBezTo>
                    <a:cubicBezTo>
                      <a:pt x="311" y="405"/>
                      <a:pt x="336" y="421"/>
                      <a:pt x="362" y="421"/>
                    </a:cubicBezTo>
                    <a:cubicBezTo>
                      <a:pt x="402" y="421"/>
                      <a:pt x="443" y="384"/>
                      <a:pt x="430" y="329"/>
                    </a:cubicBezTo>
                    <a:cubicBezTo>
                      <a:pt x="420" y="303"/>
                      <a:pt x="404" y="274"/>
                      <a:pt x="384" y="244"/>
                    </a:cubicBezTo>
                    <a:cubicBezTo>
                      <a:pt x="459" y="199"/>
                      <a:pt x="530" y="151"/>
                      <a:pt x="592" y="95"/>
                    </a:cubicBezTo>
                    <a:cubicBezTo>
                      <a:pt x="629" y="63"/>
                      <a:pt x="596" y="7"/>
                      <a:pt x="555" y="7"/>
                    </a:cubicBezTo>
                    <a:cubicBezTo>
                      <a:pt x="547" y="7"/>
                      <a:pt x="538" y="9"/>
                      <a:pt x="530" y="14"/>
                    </a:cubicBezTo>
                    <a:cubicBezTo>
                      <a:pt x="462" y="63"/>
                      <a:pt x="394" y="112"/>
                      <a:pt x="326" y="157"/>
                    </a:cubicBezTo>
                    <a:cubicBezTo>
                      <a:pt x="294" y="108"/>
                      <a:pt x="261" y="60"/>
                      <a:pt x="229" y="14"/>
                    </a:cubicBezTo>
                    <a:cubicBezTo>
                      <a:pt x="221" y="5"/>
                      <a:pt x="21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1"/>
              <p:cNvSpPr/>
              <p:nvPr/>
            </p:nvSpPr>
            <p:spPr>
              <a:xfrm>
                <a:off x="6193089" y="4283994"/>
                <a:ext cx="43408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12" extrusionOk="0">
                    <a:moveTo>
                      <a:pt x="133" y="0"/>
                    </a:moveTo>
                    <a:cubicBezTo>
                      <a:pt x="64" y="0"/>
                      <a:pt x="1" y="44"/>
                      <a:pt x="10" y="132"/>
                    </a:cubicBezTo>
                    <a:cubicBezTo>
                      <a:pt x="12" y="157"/>
                      <a:pt x="32" y="171"/>
                      <a:pt x="51" y="171"/>
                    </a:cubicBezTo>
                    <a:cubicBezTo>
                      <a:pt x="68" y="171"/>
                      <a:pt x="85" y="159"/>
                      <a:pt x="85" y="132"/>
                    </a:cubicBezTo>
                    <a:cubicBezTo>
                      <a:pt x="109" y="115"/>
                      <a:pt x="130" y="106"/>
                      <a:pt x="146" y="106"/>
                    </a:cubicBezTo>
                    <a:cubicBezTo>
                      <a:pt x="168" y="106"/>
                      <a:pt x="183" y="124"/>
                      <a:pt x="189" y="162"/>
                    </a:cubicBezTo>
                    <a:cubicBezTo>
                      <a:pt x="192" y="194"/>
                      <a:pt x="192" y="226"/>
                      <a:pt x="182" y="259"/>
                    </a:cubicBezTo>
                    <a:cubicBezTo>
                      <a:pt x="179" y="288"/>
                      <a:pt x="172" y="311"/>
                      <a:pt x="166" y="340"/>
                    </a:cubicBezTo>
                    <a:cubicBezTo>
                      <a:pt x="163" y="388"/>
                      <a:pt x="166" y="437"/>
                      <a:pt x="208" y="469"/>
                    </a:cubicBezTo>
                    <a:cubicBezTo>
                      <a:pt x="243" y="500"/>
                      <a:pt x="293" y="511"/>
                      <a:pt x="347" y="511"/>
                    </a:cubicBezTo>
                    <a:cubicBezTo>
                      <a:pt x="430" y="511"/>
                      <a:pt x="522" y="486"/>
                      <a:pt x="581" y="466"/>
                    </a:cubicBezTo>
                    <a:cubicBezTo>
                      <a:pt x="661" y="442"/>
                      <a:pt x="638" y="340"/>
                      <a:pt x="574" y="340"/>
                    </a:cubicBezTo>
                    <a:cubicBezTo>
                      <a:pt x="568" y="340"/>
                      <a:pt x="561" y="341"/>
                      <a:pt x="555" y="343"/>
                    </a:cubicBezTo>
                    <a:cubicBezTo>
                      <a:pt x="501" y="364"/>
                      <a:pt x="441" y="382"/>
                      <a:pt x="381" y="382"/>
                    </a:cubicBezTo>
                    <a:cubicBezTo>
                      <a:pt x="376" y="382"/>
                      <a:pt x="372" y="382"/>
                      <a:pt x="367" y="382"/>
                    </a:cubicBezTo>
                    <a:cubicBezTo>
                      <a:pt x="279" y="375"/>
                      <a:pt x="292" y="356"/>
                      <a:pt x="302" y="278"/>
                    </a:cubicBezTo>
                    <a:cubicBezTo>
                      <a:pt x="309" y="204"/>
                      <a:pt x="309" y="123"/>
                      <a:pt x="257" y="58"/>
                    </a:cubicBezTo>
                    <a:cubicBezTo>
                      <a:pt x="226" y="19"/>
                      <a:pt x="178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1"/>
              <p:cNvSpPr/>
              <p:nvPr/>
            </p:nvSpPr>
            <p:spPr>
              <a:xfrm>
                <a:off x="6153491" y="4377964"/>
                <a:ext cx="72434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30" y="224"/>
                    </a:cubicBezTo>
                    <a:cubicBezTo>
                      <a:pt x="0" y="257"/>
                      <a:pt x="28" y="297"/>
                      <a:pt x="61" y="297"/>
                    </a:cubicBezTo>
                    <a:cubicBezTo>
                      <a:pt x="70" y="297"/>
                      <a:pt x="80" y="294"/>
                      <a:pt x="89" y="286"/>
                    </a:cubicBezTo>
                    <a:cubicBezTo>
                      <a:pt x="134" y="240"/>
                      <a:pt x="199" y="159"/>
                      <a:pt x="264" y="143"/>
                    </a:cubicBezTo>
                    <a:cubicBezTo>
                      <a:pt x="298" y="136"/>
                      <a:pt x="326" y="133"/>
                      <a:pt x="349" y="133"/>
                    </a:cubicBezTo>
                    <a:cubicBezTo>
                      <a:pt x="515" y="133"/>
                      <a:pt x="420" y="292"/>
                      <a:pt x="380" y="383"/>
                    </a:cubicBezTo>
                    <a:cubicBezTo>
                      <a:pt x="325" y="525"/>
                      <a:pt x="247" y="655"/>
                      <a:pt x="160" y="781"/>
                    </a:cubicBezTo>
                    <a:cubicBezTo>
                      <a:pt x="132" y="819"/>
                      <a:pt x="165" y="878"/>
                      <a:pt x="211" y="878"/>
                    </a:cubicBezTo>
                    <a:cubicBezTo>
                      <a:pt x="213" y="878"/>
                      <a:pt x="214" y="878"/>
                      <a:pt x="215" y="878"/>
                    </a:cubicBezTo>
                    <a:cubicBezTo>
                      <a:pt x="487" y="852"/>
                      <a:pt x="750" y="862"/>
                      <a:pt x="1022" y="856"/>
                    </a:cubicBezTo>
                    <a:cubicBezTo>
                      <a:pt x="1103" y="852"/>
                      <a:pt x="1099" y="742"/>
                      <a:pt x="1022" y="736"/>
                    </a:cubicBezTo>
                    <a:cubicBezTo>
                      <a:pt x="925" y="723"/>
                      <a:pt x="827" y="718"/>
                      <a:pt x="729" y="718"/>
                    </a:cubicBezTo>
                    <a:cubicBezTo>
                      <a:pt x="600" y="718"/>
                      <a:pt x="470" y="727"/>
                      <a:pt x="341" y="736"/>
                    </a:cubicBezTo>
                    <a:cubicBezTo>
                      <a:pt x="403" y="635"/>
                      <a:pt x="455" y="532"/>
                      <a:pt x="500" y="425"/>
                    </a:cubicBezTo>
                    <a:cubicBezTo>
                      <a:pt x="532" y="334"/>
                      <a:pt x="607" y="192"/>
                      <a:pt x="555" y="94"/>
                    </a:cubicBezTo>
                    <a:cubicBezTo>
                      <a:pt x="517" y="27"/>
                      <a:pt x="464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7" name="Google Shape;3397;p31"/>
          <p:cNvGrpSpPr/>
          <p:nvPr/>
        </p:nvGrpSpPr>
        <p:grpSpPr>
          <a:xfrm>
            <a:off x="-273828" y="-170798"/>
            <a:ext cx="2328907" cy="4738496"/>
            <a:chOff x="-273828" y="-170798"/>
            <a:chExt cx="2328907" cy="4738496"/>
          </a:xfrm>
        </p:grpSpPr>
        <p:grpSp>
          <p:nvGrpSpPr>
            <p:cNvPr id="3398" name="Google Shape;3398;p31"/>
            <p:cNvGrpSpPr/>
            <p:nvPr/>
          </p:nvGrpSpPr>
          <p:grpSpPr>
            <a:xfrm rot="-423500">
              <a:off x="530683" y="802302"/>
              <a:ext cx="801750" cy="373501"/>
              <a:chOff x="8025882" y="2821184"/>
              <a:chExt cx="340424" cy="158589"/>
            </a:xfrm>
          </p:grpSpPr>
          <p:sp>
            <p:nvSpPr>
              <p:cNvPr id="3399" name="Google Shape;3399;p31"/>
              <p:cNvSpPr/>
              <p:nvPr/>
            </p:nvSpPr>
            <p:spPr>
              <a:xfrm>
                <a:off x="8025882" y="2871420"/>
                <a:ext cx="56214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192" extrusionOk="0">
                    <a:moveTo>
                      <a:pt x="799" y="0"/>
                    </a:moveTo>
                    <a:cubicBezTo>
                      <a:pt x="790" y="0"/>
                      <a:pt x="781" y="4"/>
                      <a:pt x="774" y="13"/>
                    </a:cubicBezTo>
                    <a:cubicBezTo>
                      <a:pt x="709" y="94"/>
                      <a:pt x="648" y="178"/>
                      <a:pt x="586" y="259"/>
                    </a:cubicBezTo>
                    <a:cubicBezTo>
                      <a:pt x="554" y="304"/>
                      <a:pt x="495" y="366"/>
                      <a:pt x="453" y="431"/>
                    </a:cubicBezTo>
                    <a:cubicBezTo>
                      <a:pt x="408" y="382"/>
                      <a:pt x="359" y="340"/>
                      <a:pt x="317" y="291"/>
                    </a:cubicBezTo>
                    <a:cubicBezTo>
                      <a:pt x="236" y="210"/>
                      <a:pt x="158" y="126"/>
                      <a:pt x="77" y="45"/>
                    </a:cubicBezTo>
                    <a:cubicBezTo>
                      <a:pt x="69" y="37"/>
                      <a:pt x="60" y="33"/>
                      <a:pt x="51" y="33"/>
                    </a:cubicBezTo>
                    <a:cubicBezTo>
                      <a:pt x="23" y="33"/>
                      <a:pt x="1" y="70"/>
                      <a:pt x="26" y="97"/>
                    </a:cubicBezTo>
                    <a:cubicBezTo>
                      <a:pt x="94" y="181"/>
                      <a:pt x="165" y="262"/>
                      <a:pt x="239" y="343"/>
                    </a:cubicBezTo>
                    <a:cubicBezTo>
                      <a:pt x="294" y="408"/>
                      <a:pt x="350" y="483"/>
                      <a:pt x="405" y="544"/>
                    </a:cubicBezTo>
                    <a:cubicBezTo>
                      <a:pt x="401" y="615"/>
                      <a:pt x="437" y="706"/>
                      <a:pt x="450" y="774"/>
                    </a:cubicBezTo>
                    <a:cubicBezTo>
                      <a:pt x="473" y="901"/>
                      <a:pt x="499" y="1024"/>
                      <a:pt x="531" y="1147"/>
                    </a:cubicBezTo>
                    <a:cubicBezTo>
                      <a:pt x="539" y="1178"/>
                      <a:pt x="561" y="1191"/>
                      <a:pt x="584" y="1191"/>
                    </a:cubicBezTo>
                    <a:cubicBezTo>
                      <a:pt x="619" y="1191"/>
                      <a:pt x="655" y="1161"/>
                      <a:pt x="648" y="1114"/>
                    </a:cubicBezTo>
                    <a:cubicBezTo>
                      <a:pt x="625" y="949"/>
                      <a:pt x="534" y="755"/>
                      <a:pt x="537" y="586"/>
                    </a:cubicBezTo>
                    <a:lnTo>
                      <a:pt x="537" y="564"/>
                    </a:lnTo>
                    <a:cubicBezTo>
                      <a:pt x="547" y="564"/>
                      <a:pt x="547" y="560"/>
                      <a:pt x="547" y="551"/>
                    </a:cubicBezTo>
                    <a:cubicBezTo>
                      <a:pt x="576" y="382"/>
                      <a:pt x="755" y="198"/>
                      <a:pt x="839" y="61"/>
                    </a:cubicBezTo>
                    <a:cubicBezTo>
                      <a:pt x="856" y="35"/>
                      <a:pt x="827" y="0"/>
                      <a:pt x="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31"/>
              <p:cNvSpPr/>
              <p:nvPr/>
            </p:nvSpPr>
            <p:spPr>
              <a:xfrm>
                <a:off x="8072703" y="2920867"/>
                <a:ext cx="40190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37" extrusionOk="0">
                    <a:moveTo>
                      <a:pt x="52" y="0"/>
                    </a:moveTo>
                    <a:cubicBezTo>
                      <a:pt x="13" y="0"/>
                      <a:pt x="0" y="58"/>
                      <a:pt x="45" y="73"/>
                    </a:cubicBezTo>
                    <a:cubicBezTo>
                      <a:pt x="149" y="106"/>
                      <a:pt x="280" y="137"/>
                      <a:pt x="403" y="137"/>
                    </a:cubicBezTo>
                    <a:cubicBezTo>
                      <a:pt x="459" y="137"/>
                      <a:pt x="513" y="130"/>
                      <a:pt x="563" y="115"/>
                    </a:cubicBezTo>
                    <a:cubicBezTo>
                      <a:pt x="612" y="105"/>
                      <a:pt x="602" y="34"/>
                      <a:pt x="550" y="28"/>
                    </a:cubicBezTo>
                    <a:cubicBezTo>
                      <a:pt x="479" y="28"/>
                      <a:pt x="411" y="41"/>
                      <a:pt x="341" y="41"/>
                    </a:cubicBezTo>
                    <a:cubicBezTo>
                      <a:pt x="334" y="41"/>
                      <a:pt x="327" y="41"/>
                      <a:pt x="320" y="41"/>
                    </a:cubicBezTo>
                    <a:cubicBezTo>
                      <a:pt x="236" y="37"/>
                      <a:pt x="148" y="24"/>
                      <a:pt x="64" y="2"/>
                    </a:cubicBezTo>
                    <a:cubicBezTo>
                      <a:pt x="60" y="1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31"/>
              <p:cNvSpPr/>
              <p:nvPr/>
            </p:nvSpPr>
            <p:spPr>
              <a:xfrm>
                <a:off x="8069354" y="2907077"/>
                <a:ext cx="45050" cy="840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8" extrusionOk="0">
                    <a:moveTo>
                      <a:pt x="32" y="1"/>
                    </a:moveTo>
                    <a:cubicBezTo>
                      <a:pt x="2" y="1"/>
                      <a:pt x="0" y="53"/>
                      <a:pt x="31" y="59"/>
                    </a:cubicBezTo>
                    <a:cubicBezTo>
                      <a:pt x="186" y="100"/>
                      <a:pt x="364" y="127"/>
                      <a:pt x="528" y="127"/>
                    </a:cubicBezTo>
                    <a:cubicBezTo>
                      <a:pt x="559" y="127"/>
                      <a:pt x="590" y="126"/>
                      <a:pt x="621" y="124"/>
                    </a:cubicBezTo>
                    <a:cubicBezTo>
                      <a:pt x="685" y="118"/>
                      <a:pt x="685" y="24"/>
                      <a:pt x="621" y="24"/>
                    </a:cubicBezTo>
                    <a:cubicBezTo>
                      <a:pt x="426" y="17"/>
                      <a:pt x="232" y="17"/>
                      <a:pt x="37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31"/>
              <p:cNvSpPr/>
              <p:nvPr/>
            </p:nvSpPr>
            <p:spPr>
              <a:xfrm>
                <a:off x="8122545" y="2887968"/>
                <a:ext cx="48793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786" extrusionOk="0">
                    <a:moveTo>
                      <a:pt x="427" y="0"/>
                    </a:moveTo>
                    <a:cubicBezTo>
                      <a:pt x="173" y="0"/>
                      <a:pt x="0" y="319"/>
                      <a:pt x="99" y="542"/>
                    </a:cubicBezTo>
                    <a:cubicBezTo>
                      <a:pt x="162" y="682"/>
                      <a:pt x="334" y="785"/>
                      <a:pt x="495" y="785"/>
                    </a:cubicBezTo>
                    <a:cubicBezTo>
                      <a:pt x="575" y="785"/>
                      <a:pt x="652" y="760"/>
                      <a:pt x="711" y="700"/>
                    </a:cubicBezTo>
                    <a:cubicBezTo>
                      <a:pt x="743" y="669"/>
                      <a:pt x="715" y="603"/>
                      <a:pt x="670" y="603"/>
                    </a:cubicBezTo>
                    <a:cubicBezTo>
                      <a:pt x="665" y="603"/>
                      <a:pt x="659" y="604"/>
                      <a:pt x="653" y="606"/>
                    </a:cubicBezTo>
                    <a:cubicBezTo>
                      <a:pt x="589" y="630"/>
                      <a:pt x="519" y="648"/>
                      <a:pt x="453" y="648"/>
                    </a:cubicBezTo>
                    <a:cubicBezTo>
                      <a:pt x="359" y="648"/>
                      <a:pt x="271" y="612"/>
                      <a:pt x="216" y="509"/>
                    </a:cubicBezTo>
                    <a:cubicBezTo>
                      <a:pt x="112" y="315"/>
                      <a:pt x="277" y="127"/>
                      <a:pt x="452" y="72"/>
                    </a:cubicBezTo>
                    <a:cubicBezTo>
                      <a:pt x="491" y="59"/>
                      <a:pt x="484" y="4"/>
                      <a:pt x="442" y="1"/>
                    </a:cubicBezTo>
                    <a:cubicBezTo>
                      <a:pt x="437" y="0"/>
                      <a:pt x="432" y="0"/>
                      <a:pt x="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31"/>
              <p:cNvSpPr/>
              <p:nvPr/>
            </p:nvSpPr>
            <p:spPr>
              <a:xfrm>
                <a:off x="8170088" y="2914695"/>
                <a:ext cx="29814" cy="39468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01" extrusionOk="0">
                    <a:moveTo>
                      <a:pt x="309" y="0"/>
                    </a:moveTo>
                    <a:cubicBezTo>
                      <a:pt x="286" y="0"/>
                      <a:pt x="265" y="13"/>
                      <a:pt x="259" y="41"/>
                    </a:cubicBezTo>
                    <a:cubicBezTo>
                      <a:pt x="250" y="70"/>
                      <a:pt x="243" y="105"/>
                      <a:pt x="214" y="122"/>
                    </a:cubicBezTo>
                    <a:cubicBezTo>
                      <a:pt x="201" y="130"/>
                      <a:pt x="182" y="135"/>
                      <a:pt x="162" y="135"/>
                    </a:cubicBezTo>
                    <a:cubicBezTo>
                      <a:pt x="127" y="135"/>
                      <a:pt x="92" y="117"/>
                      <a:pt x="107" y="67"/>
                    </a:cubicBezTo>
                    <a:cubicBezTo>
                      <a:pt x="117" y="38"/>
                      <a:pt x="96" y="20"/>
                      <a:pt x="73" y="20"/>
                    </a:cubicBezTo>
                    <a:cubicBezTo>
                      <a:pt x="58" y="20"/>
                      <a:pt x="42" y="29"/>
                      <a:pt x="36" y="47"/>
                    </a:cubicBezTo>
                    <a:cubicBezTo>
                      <a:pt x="0" y="131"/>
                      <a:pt x="65" y="229"/>
                      <a:pt x="152" y="245"/>
                    </a:cubicBezTo>
                    <a:cubicBezTo>
                      <a:pt x="163" y="247"/>
                      <a:pt x="173" y="248"/>
                      <a:pt x="183" y="248"/>
                    </a:cubicBezTo>
                    <a:cubicBezTo>
                      <a:pt x="228" y="248"/>
                      <a:pt x="266" y="226"/>
                      <a:pt x="298" y="199"/>
                    </a:cubicBezTo>
                    <a:cubicBezTo>
                      <a:pt x="324" y="306"/>
                      <a:pt x="324" y="413"/>
                      <a:pt x="308" y="523"/>
                    </a:cubicBezTo>
                    <a:cubicBezTo>
                      <a:pt x="300" y="570"/>
                      <a:pt x="338" y="600"/>
                      <a:pt x="373" y="600"/>
                    </a:cubicBezTo>
                    <a:cubicBezTo>
                      <a:pt x="396" y="600"/>
                      <a:pt x="418" y="587"/>
                      <a:pt x="425" y="556"/>
                    </a:cubicBezTo>
                    <a:cubicBezTo>
                      <a:pt x="454" y="381"/>
                      <a:pt x="437" y="209"/>
                      <a:pt x="373" y="41"/>
                    </a:cubicBezTo>
                    <a:cubicBezTo>
                      <a:pt x="361" y="15"/>
                      <a:pt x="334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31"/>
              <p:cNvSpPr/>
              <p:nvPr/>
            </p:nvSpPr>
            <p:spPr>
              <a:xfrm>
                <a:off x="8207519" y="2885604"/>
                <a:ext cx="35987" cy="5910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00" extrusionOk="0">
                    <a:moveTo>
                      <a:pt x="272" y="153"/>
                    </a:moveTo>
                    <a:cubicBezTo>
                      <a:pt x="290" y="153"/>
                      <a:pt x="309" y="158"/>
                      <a:pt x="331" y="169"/>
                    </a:cubicBezTo>
                    <a:cubicBezTo>
                      <a:pt x="392" y="199"/>
                      <a:pt x="408" y="224"/>
                      <a:pt x="389" y="296"/>
                    </a:cubicBezTo>
                    <a:cubicBezTo>
                      <a:pt x="357" y="399"/>
                      <a:pt x="234" y="445"/>
                      <a:pt x="136" y="467"/>
                    </a:cubicBezTo>
                    <a:cubicBezTo>
                      <a:pt x="133" y="403"/>
                      <a:pt x="133" y="338"/>
                      <a:pt x="153" y="273"/>
                    </a:cubicBezTo>
                    <a:cubicBezTo>
                      <a:pt x="175" y="206"/>
                      <a:pt x="214" y="153"/>
                      <a:pt x="272" y="153"/>
                    </a:cubicBezTo>
                    <a:close/>
                    <a:moveTo>
                      <a:pt x="306" y="0"/>
                    </a:moveTo>
                    <a:cubicBezTo>
                      <a:pt x="215" y="0"/>
                      <a:pt x="127" y="57"/>
                      <a:pt x="72" y="134"/>
                    </a:cubicBezTo>
                    <a:cubicBezTo>
                      <a:pt x="63" y="121"/>
                      <a:pt x="49" y="115"/>
                      <a:pt x="36" y="115"/>
                    </a:cubicBezTo>
                    <a:cubicBezTo>
                      <a:pt x="18" y="115"/>
                      <a:pt x="0" y="127"/>
                      <a:pt x="0" y="153"/>
                    </a:cubicBezTo>
                    <a:cubicBezTo>
                      <a:pt x="0" y="383"/>
                      <a:pt x="7" y="610"/>
                      <a:pt x="13" y="840"/>
                    </a:cubicBezTo>
                    <a:cubicBezTo>
                      <a:pt x="13" y="880"/>
                      <a:pt x="41" y="899"/>
                      <a:pt x="70" y="899"/>
                    </a:cubicBezTo>
                    <a:cubicBezTo>
                      <a:pt x="95" y="899"/>
                      <a:pt x="121" y="885"/>
                      <a:pt x="130" y="856"/>
                    </a:cubicBezTo>
                    <a:cubicBezTo>
                      <a:pt x="162" y="772"/>
                      <a:pt x="159" y="685"/>
                      <a:pt x="149" y="597"/>
                    </a:cubicBezTo>
                    <a:cubicBezTo>
                      <a:pt x="298" y="561"/>
                      <a:pt x="467" y="493"/>
                      <a:pt x="515" y="331"/>
                    </a:cubicBezTo>
                    <a:cubicBezTo>
                      <a:pt x="548" y="218"/>
                      <a:pt x="509" y="79"/>
                      <a:pt x="402" y="24"/>
                    </a:cubicBezTo>
                    <a:cubicBezTo>
                      <a:pt x="371" y="7"/>
                      <a:pt x="338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31"/>
              <p:cNvSpPr/>
              <p:nvPr/>
            </p:nvSpPr>
            <p:spPr>
              <a:xfrm>
                <a:off x="8251123" y="2904582"/>
                <a:ext cx="60022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02" extrusionOk="0">
                    <a:moveTo>
                      <a:pt x="52" y="0"/>
                    </a:moveTo>
                    <a:cubicBezTo>
                      <a:pt x="7" y="0"/>
                      <a:pt x="0" y="72"/>
                      <a:pt x="39" y="78"/>
                    </a:cubicBezTo>
                    <a:cubicBezTo>
                      <a:pt x="295" y="143"/>
                      <a:pt x="574" y="162"/>
                      <a:pt x="833" y="201"/>
                    </a:cubicBezTo>
                    <a:cubicBezTo>
                      <a:pt x="836" y="202"/>
                      <a:pt x="839" y="202"/>
                      <a:pt x="842" y="202"/>
                    </a:cubicBezTo>
                    <a:cubicBezTo>
                      <a:pt x="914" y="202"/>
                      <a:pt x="911" y="87"/>
                      <a:pt x="839" y="78"/>
                    </a:cubicBezTo>
                    <a:cubicBezTo>
                      <a:pt x="577" y="49"/>
                      <a:pt x="311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31"/>
              <p:cNvSpPr/>
              <p:nvPr/>
            </p:nvSpPr>
            <p:spPr>
              <a:xfrm>
                <a:off x="8254472" y="2839702"/>
                <a:ext cx="49909" cy="56542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61" extrusionOk="0">
                    <a:moveTo>
                      <a:pt x="691" y="0"/>
                    </a:moveTo>
                    <a:cubicBezTo>
                      <a:pt x="674" y="0"/>
                      <a:pt x="657" y="9"/>
                      <a:pt x="646" y="29"/>
                    </a:cubicBezTo>
                    <a:cubicBezTo>
                      <a:pt x="545" y="233"/>
                      <a:pt x="474" y="454"/>
                      <a:pt x="390" y="671"/>
                    </a:cubicBezTo>
                    <a:cubicBezTo>
                      <a:pt x="277" y="483"/>
                      <a:pt x="176" y="289"/>
                      <a:pt x="79" y="94"/>
                    </a:cubicBezTo>
                    <a:cubicBezTo>
                      <a:pt x="72" y="82"/>
                      <a:pt x="60" y="77"/>
                      <a:pt x="48" y="77"/>
                    </a:cubicBezTo>
                    <a:cubicBezTo>
                      <a:pt x="24" y="77"/>
                      <a:pt x="0" y="96"/>
                      <a:pt x="11" y="123"/>
                    </a:cubicBezTo>
                    <a:cubicBezTo>
                      <a:pt x="102" y="370"/>
                      <a:pt x="228" y="600"/>
                      <a:pt x="354" y="833"/>
                    </a:cubicBezTo>
                    <a:cubicBezTo>
                      <a:pt x="364" y="851"/>
                      <a:pt x="386" y="861"/>
                      <a:pt x="408" y="861"/>
                    </a:cubicBezTo>
                    <a:cubicBezTo>
                      <a:pt x="428" y="861"/>
                      <a:pt x="449" y="852"/>
                      <a:pt x="458" y="833"/>
                    </a:cubicBezTo>
                    <a:cubicBezTo>
                      <a:pt x="568" y="596"/>
                      <a:pt x="704" y="331"/>
                      <a:pt x="753" y="75"/>
                    </a:cubicBezTo>
                    <a:cubicBezTo>
                      <a:pt x="759" y="34"/>
                      <a:pt x="724" y="0"/>
                      <a:pt x="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31"/>
              <p:cNvSpPr/>
              <p:nvPr/>
            </p:nvSpPr>
            <p:spPr>
              <a:xfrm>
                <a:off x="8305364" y="2821184"/>
                <a:ext cx="33032" cy="407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1" extrusionOk="0">
                    <a:moveTo>
                      <a:pt x="185" y="1"/>
                    </a:moveTo>
                    <a:cubicBezTo>
                      <a:pt x="131" y="1"/>
                      <a:pt x="80" y="27"/>
                      <a:pt x="65" y="88"/>
                    </a:cubicBezTo>
                    <a:cubicBezTo>
                      <a:pt x="57" y="121"/>
                      <a:pt x="88" y="149"/>
                      <a:pt x="116" y="149"/>
                    </a:cubicBezTo>
                    <a:cubicBezTo>
                      <a:pt x="129" y="149"/>
                      <a:pt x="142" y="142"/>
                      <a:pt x="150" y="127"/>
                    </a:cubicBezTo>
                    <a:cubicBezTo>
                      <a:pt x="157" y="109"/>
                      <a:pt x="171" y="101"/>
                      <a:pt x="185" y="101"/>
                    </a:cubicBezTo>
                    <a:cubicBezTo>
                      <a:pt x="207" y="101"/>
                      <a:pt x="230" y="120"/>
                      <a:pt x="234" y="149"/>
                    </a:cubicBezTo>
                    <a:cubicBezTo>
                      <a:pt x="237" y="195"/>
                      <a:pt x="201" y="240"/>
                      <a:pt x="172" y="266"/>
                    </a:cubicBezTo>
                    <a:cubicBezTo>
                      <a:pt x="124" y="315"/>
                      <a:pt x="69" y="357"/>
                      <a:pt x="23" y="409"/>
                    </a:cubicBezTo>
                    <a:cubicBezTo>
                      <a:pt x="0" y="438"/>
                      <a:pt x="0" y="483"/>
                      <a:pt x="36" y="506"/>
                    </a:cubicBezTo>
                    <a:cubicBezTo>
                      <a:pt x="141" y="566"/>
                      <a:pt x="263" y="620"/>
                      <a:pt x="386" y="620"/>
                    </a:cubicBezTo>
                    <a:cubicBezTo>
                      <a:pt x="396" y="620"/>
                      <a:pt x="405" y="620"/>
                      <a:pt x="415" y="619"/>
                    </a:cubicBezTo>
                    <a:cubicBezTo>
                      <a:pt x="483" y="616"/>
                      <a:pt x="503" y="515"/>
                      <a:pt x="435" y="499"/>
                    </a:cubicBezTo>
                    <a:cubicBezTo>
                      <a:pt x="341" y="483"/>
                      <a:pt x="256" y="467"/>
                      <a:pt x="169" y="434"/>
                    </a:cubicBezTo>
                    <a:cubicBezTo>
                      <a:pt x="273" y="337"/>
                      <a:pt x="409" y="217"/>
                      <a:pt x="324" y="72"/>
                    </a:cubicBezTo>
                    <a:cubicBezTo>
                      <a:pt x="296" y="27"/>
                      <a:pt x="239" y="1"/>
                      <a:pt x="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31"/>
              <p:cNvSpPr/>
              <p:nvPr/>
            </p:nvSpPr>
            <p:spPr>
              <a:xfrm>
                <a:off x="8256836" y="2927171"/>
                <a:ext cx="58840" cy="526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01" extrusionOk="0">
                    <a:moveTo>
                      <a:pt x="237" y="1"/>
                    </a:moveTo>
                    <a:cubicBezTo>
                      <a:pt x="160" y="1"/>
                      <a:pt x="86" y="45"/>
                      <a:pt x="66" y="139"/>
                    </a:cubicBezTo>
                    <a:cubicBezTo>
                      <a:pt x="62" y="166"/>
                      <a:pt x="84" y="184"/>
                      <a:pt x="105" y="184"/>
                    </a:cubicBezTo>
                    <a:cubicBezTo>
                      <a:pt x="120" y="184"/>
                      <a:pt x="134" y="176"/>
                      <a:pt x="140" y="158"/>
                    </a:cubicBezTo>
                    <a:cubicBezTo>
                      <a:pt x="156" y="105"/>
                      <a:pt x="183" y="85"/>
                      <a:pt x="212" y="85"/>
                    </a:cubicBezTo>
                    <a:cubicBezTo>
                      <a:pt x="276" y="85"/>
                      <a:pt x="350" y="181"/>
                      <a:pt x="348" y="236"/>
                    </a:cubicBezTo>
                    <a:cubicBezTo>
                      <a:pt x="348" y="304"/>
                      <a:pt x="302" y="369"/>
                      <a:pt x="260" y="418"/>
                    </a:cubicBezTo>
                    <a:cubicBezTo>
                      <a:pt x="195" y="495"/>
                      <a:pt x="114" y="557"/>
                      <a:pt x="46" y="625"/>
                    </a:cubicBezTo>
                    <a:cubicBezTo>
                      <a:pt x="1" y="670"/>
                      <a:pt x="40" y="732"/>
                      <a:pt x="92" y="735"/>
                    </a:cubicBezTo>
                    <a:cubicBezTo>
                      <a:pt x="270" y="758"/>
                      <a:pt x="448" y="790"/>
                      <a:pt x="629" y="800"/>
                    </a:cubicBezTo>
                    <a:cubicBezTo>
                      <a:pt x="638" y="800"/>
                      <a:pt x="646" y="800"/>
                      <a:pt x="654" y="800"/>
                    </a:cubicBezTo>
                    <a:cubicBezTo>
                      <a:pt x="743" y="800"/>
                      <a:pt x="828" y="782"/>
                      <a:pt x="869" y="693"/>
                    </a:cubicBezTo>
                    <a:cubicBezTo>
                      <a:pt x="896" y="646"/>
                      <a:pt x="856" y="601"/>
                      <a:pt x="813" y="601"/>
                    </a:cubicBezTo>
                    <a:cubicBezTo>
                      <a:pt x="793" y="601"/>
                      <a:pt x="773" y="611"/>
                      <a:pt x="759" y="635"/>
                    </a:cubicBezTo>
                    <a:cubicBezTo>
                      <a:pt x="740" y="666"/>
                      <a:pt x="697" y="676"/>
                      <a:pt x="647" y="676"/>
                    </a:cubicBezTo>
                    <a:cubicBezTo>
                      <a:pt x="568" y="676"/>
                      <a:pt x="472" y="650"/>
                      <a:pt x="432" y="644"/>
                    </a:cubicBezTo>
                    <a:cubicBezTo>
                      <a:pt x="364" y="638"/>
                      <a:pt x="299" y="628"/>
                      <a:pt x="228" y="622"/>
                    </a:cubicBezTo>
                    <a:cubicBezTo>
                      <a:pt x="370" y="476"/>
                      <a:pt x="542" y="304"/>
                      <a:pt x="419" y="103"/>
                    </a:cubicBezTo>
                    <a:cubicBezTo>
                      <a:pt x="379" y="36"/>
                      <a:pt x="307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31"/>
              <p:cNvSpPr/>
              <p:nvPr/>
            </p:nvSpPr>
            <p:spPr>
              <a:xfrm>
                <a:off x="8313048" y="2875951"/>
                <a:ext cx="53258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35" extrusionOk="0">
                    <a:moveTo>
                      <a:pt x="481" y="1"/>
                    </a:moveTo>
                    <a:cubicBezTo>
                      <a:pt x="364" y="1"/>
                      <a:pt x="250" y="33"/>
                      <a:pt x="156" y="106"/>
                    </a:cubicBezTo>
                    <a:cubicBezTo>
                      <a:pt x="78" y="161"/>
                      <a:pt x="0" y="252"/>
                      <a:pt x="65" y="349"/>
                    </a:cubicBezTo>
                    <a:cubicBezTo>
                      <a:pt x="149" y="478"/>
                      <a:pt x="369" y="440"/>
                      <a:pt x="496" y="485"/>
                    </a:cubicBezTo>
                    <a:cubicBezTo>
                      <a:pt x="593" y="524"/>
                      <a:pt x="645" y="566"/>
                      <a:pt x="635" y="676"/>
                    </a:cubicBezTo>
                    <a:cubicBezTo>
                      <a:pt x="629" y="776"/>
                      <a:pt x="577" y="838"/>
                      <a:pt x="473" y="864"/>
                    </a:cubicBezTo>
                    <a:cubicBezTo>
                      <a:pt x="376" y="887"/>
                      <a:pt x="305" y="864"/>
                      <a:pt x="214" y="912"/>
                    </a:cubicBezTo>
                    <a:cubicBezTo>
                      <a:pt x="153" y="946"/>
                      <a:pt x="191" y="1035"/>
                      <a:pt x="250" y="1035"/>
                    </a:cubicBezTo>
                    <a:cubicBezTo>
                      <a:pt x="260" y="1035"/>
                      <a:pt x="271" y="1032"/>
                      <a:pt x="282" y="1026"/>
                    </a:cubicBezTo>
                    <a:cubicBezTo>
                      <a:pt x="360" y="981"/>
                      <a:pt x="473" y="1003"/>
                      <a:pt x="557" y="971"/>
                    </a:cubicBezTo>
                    <a:cubicBezTo>
                      <a:pt x="616" y="951"/>
                      <a:pt x="667" y="916"/>
                      <a:pt x="710" y="870"/>
                    </a:cubicBezTo>
                    <a:cubicBezTo>
                      <a:pt x="778" y="789"/>
                      <a:pt x="810" y="679"/>
                      <a:pt x="771" y="576"/>
                    </a:cubicBezTo>
                    <a:cubicBezTo>
                      <a:pt x="726" y="459"/>
                      <a:pt x="612" y="388"/>
                      <a:pt x="499" y="355"/>
                    </a:cubicBezTo>
                    <a:cubicBezTo>
                      <a:pt x="454" y="346"/>
                      <a:pt x="405" y="336"/>
                      <a:pt x="356" y="333"/>
                    </a:cubicBezTo>
                    <a:cubicBezTo>
                      <a:pt x="269" y="320"/>
                      <a:pt x="240" y="349"/>
                      <a:pt x="246" y="239"/>
                    </a:cubicBezTo>
                    <a:cubicBezTo>
                      <a:pt x="253" y="141"/>
                      <a:pt x="295" y="125"/>
                      <a:pt x="389" y="96"/>
                    </a:cubicBezTo>
                    <a:cubicBezTo>
                      <a:pt x="437" y="82"/>
                      <a:pt x="487" y="78"/>
                      <a:pt x="536" y="78"/>
                    </a:cubicBezTo>
                    <a:cubicBezTo>
                      <a:pt x="556" y="78"/>
                      <a:pt x="576" y="79"/>
                      <a:pt x="596" y="80"/>
                    </a:cubicBezTo>
                    <a:cubicBezTo>
                      <a:pt x="597" y="80"/>
                      <a:pt x="598" y="80"/>
                      <a:pt x="599" y="80"/>
                    </a:cubicBezTo>
                    <a:cubicBezTo>
                      <a:pt x="636" y="80"/>
                      <a:pt x="644" y="15"/>
                      <a:pt x="603" y="12"/>
                    </a:cubicBezTo>
                    <a:cubicBezTo>
                      <a:pt x="562" y="4"/>
                      <a:pt x="521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0" name="Google Shape;3410;p31"/>
            <p:cNvGrpSpPr/>
            <p:nvPr/>
          </p:nvGrpSpPr>
          <p:grpSpPr>
            <a:xfrm rot="1467364">
              <a:off x="-232168" y="2718099"/>
              <a:ext cx="556413" cy="321847"/>
              <a:chOff x="7058527" y="2000471"/>
              <a:chExt cx="295968" cy="171198"/>
            </a:xfrm>
          </p:grpSpPr>
          <p:sp>
            <p:nvSpPr>
              <p:cNvPr id="3411" name="Google Shape;3411;p31"/>
              <p:cNvSpPr/>
              <p:nvPr/>
            </p:nvSpPr>
            <p:spPr>
              <a:xfrm>
                <a:off x="7058527" y="2045453"/>
                <a:ext cx="52733" cy="5746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75" extrusionOk="0">
                    <a:moveTo>
                      <a:pt x="123" y="1"/>
                    </a:moveTo>
                    <a:cubicBezTo>
                      <a:pt x="83" y="1"/>
                      <a:pt x="46" y="8"/>
                      <a:pt x="17" y="31"/>
                    </a:cubicBezTo>
                    <a:cubicBezTo>
                      <a:pt x="4" y="44"/>
                      <a:pt x="0" y="70"/>
                      <a:pt x="7" y="86"/>
                    </a:cubicBezTo>
                    <a:cubicBezTo>
                      <a:pt x="23" y="109"/>
                      <a:pt x="30" y="112"/>
                      <a:pt x="65" y="119"/>
                    </a:cubicBezTo>
                    <a:cubicBezTo>
                      <a:pt x="75" y="119"/>
                      <a:pt x="88" y="109"/>
                      <a:pt x="91" y="102"/>
                    </a:cubicBezTo>
                    <a:lnTo>
                      <a:pt x="101" y="93"/>
                    </a:lnTo>
                    <a:lnTo>
                      <a:pt x="101" y="89"/>
                    </a:lnTo>
                    <a:cubicBezTo>
                      <a:pt x="153" y="106"/>
                      <a:pt x="227" y="119"/>
                      <a:pt x="237" y="119"/>
                    </a:cubicBezTo>
                    <a:cubicBezTo>
                      <a:pt x="298" y="125"/>
                      <a:pt x="360" y="135"/>
                      <a:pt x="421" y="144"/>
                    </a:cubicBezTo>
                    <a:lnTo>
                      <a:pt x="425" y="144"/>
                    </a:lnTo>
                    <a:cubicBezTo>
                      <a:pt x="389" y="378"/>
                      <a:pt x="344" y="605"/>
                      <a:pt x="308" y="835"/>
                    </a:cubicBezTo>
                    <a:cubicBezTo>
                      <a:pt x="302" y="858"/>
                      <a:pt x="321" y="874"/>
                      <a:pt x="339" y="874"/>
                    </a:cubicBezTo>
                    <a:cubicBezTo>
                      <a:pt x="351" y="874"/>
                      <a:pt x="363" y="867"/>
                      <a:pt x="366" y="851"/>
                    </a:cubicBezTo>
                    <a:cubicBezTo>
                      <a:pt x="444" y="630"/>
                      <a:pt x="496" y="387"/>
                      <a:pt x="528" y="164"/>
                    </a:cubicBezTo>
                    <a:cubicBezTo>
                      <a:pt x="593" y="170"/>
                      <a:pt x="658" y="183"/>
                      <a:pt x="723" y="187"/>
                    </a:cubicBezTo>
                    <a:cubicBezTo>
                      <a:pt x="724" y="187"/>
                      <a:pt x="725" y="187"/>
                      <a:pt x="726" y="187"/>
                    </a:cubicBezTo>
                    <a:cubicBezTo>
                      <a:pt x="788" y="187"/>
                      <a:pt x="803" y="86"/>
                      <a:pt x="745" y="73"/>
                    </a:cubicBezTo>
                    <a:cubicBezTo>
                      <a:pt x="600" y="51"/>
                      <a:pt x="454" y="41"/>
                      <a:pt x="308" y="25"/>
                    </a:cubicBezTo>
                    <a:cubicBezTo>
                      <a:pt x="253" y="19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31"/>
              <p:cNvSpPr/>
              <p:nvPr/>
            </p:nvSpPr>
            <p:spPr>
              <a:xfrm>
                <a:off x="7101671" y="2074019"/>
                <a:ext cx="26399" cy="6304"/>
              </a:xfrm>
              <a:custGeom>
                <a:avLst/>
                <a:gdLst/>
                <a:ahLst/>
                <a:cxnLst/>
                <a:rect l="l" t="t" r="r" b="b"/>
                <a:pathLst>
                  <a:path w="402" h="96" extrusionOk="0">
                    <a:moveTo>
                      <a:pt x="344" y="1"/>
                    </a:moveTo>
                    <a:cubicBezTo>
                      <a:pt x="343" y="1"/>
                      <a:pt x="342" y="1"/>
                      <a:pt x="341" y="1"/>
                    </a:cubicBezTo>
                    <a:cubicBezTo>
                      <a:pt x="244" y="11"/>
                      <a:pt x="147" y="11"/>
                      <a:pt x="50" y="11"/>
                    </a:cubicBezTo>
                    <a:cubicBezTo>
                      <a:pt x="1" y="11"/>
                      <a:pt x="1" y="89"/>
                      <a:pt x="50" y="89"/>
                    </a:cubicBezTo>
                    <a:cubicBezTo>
                      <a:pt x="147" y="89"/>
                      <a:pt x="244" y="92"/>
                      <a:pt x="341" y="95"/>
                    </a:cubicBezTo>
                    <a:cubicBezTo>
                      <a:pt x="343" y="95"/>
                      <a:pt x="345" y="95"/>
                      <a:pt x="347" y="95"/>
                    </a:cubicBezTo>
                    <a:cubicBezTo>
                      <a:pt x="402" y="95"/>
                      <a:pt x="401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1"/>
              <p:cNvSpPr/>
              <p:nvPr/>
            </p:nvSpPr>
            <p:spPr>
              <a:xfrm>
                <a:off x="7105939" y="2062593"/>
                <a:ext cx="30734" cy="597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1" extrusionOk="0">
                    <a:moveTo>
                      <a:pt x="49" y="0"/>
                    </a:moveTo>
                    <a:cubicBezTo>
                      <a:pt x="1" y="0"/>
                      <a:pt x="7" y="68"/>
                      <a:pt x="49" y="71"/>
                    </a:cubicBezTo>
                    <a:cubicBezTo>
                      <a:pt x="169" y="81"/>
                      <a:pt x="289" y="88"/>
                      <a:pt x="412" y="91"/>
                    </a:cubicBezTo>
                    <a:cubicBezTo>
                      <a:pt x="467" y="91"/>
                      <a:pt x="467" y="3"/>
                      <a:pt x="412" y="3"/>
                    </a:cubicBezTo>
                    <a:cubicBezTo>
                      <a:pt x="292" y="0"/>
                      <a:pt x="172" y="0"/>
                      <a:pt x="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31"/>
              <p:cNvSpPr/>
              <p:nvPr/>
            </p:nvSpPr>
            <p:spPr>
              <a:xfrm>
                <a:off x="7135161" y="2047949"/>
                <a:ext cx="52142" cy="55557"/>
              </a:xfrm>
              <a:custGeom>
                <a:avLst/>
                <a:gdLst/>
                <a:ahLst/>
                <a:cxnLst/>
                <a:rect l="l" t="t" r="r" b="b"/>
                <a:pathLst>
                  <a:path w="794" h="846" extrusionOk="0">
                    <a:moveTo>
                      <a:pt x="208" y="1"/>
                    </a:moveTo>
                    <a:cubicBezTo>
                      <a:pt x="142" y="1"/>
                      <a:pt x="77" y="26"/>
                      <a:pt x="26" y="84"/>
                    </a:cubicBezTo>
                    <a:cubicBezTo>
                      <a:pt x="1" y="111"/>
                      <a:pt x="24" y="146"/>
                      <a:pt x="53" y="146"/>
                    </a:cubicBezTo>
                    <a:cubicBezTo>
                      <a:pt x="62" y="146"/>
                      <a:pt x="72" y="143"/>
                      <a:pt x="81" y="136"/>
                    </a:cubicBezTo>
                    <a:cubicBezTo>
                      <a:pt x="123" y="100"/>
                      <a:pt x="165" y="85"/>
                      <a:pt x="203" y="85"/>
                    </a:cubicBezTo>
                    <a:cubicBezTo>
                      <a:pt x="331" y="85"/>
                      <a:pt x="426" y="249"/>
                      <a:pt x="388" y="388"/>
                    </a:cubicBezTo>
                    <a:cubicBezTo>
                      <a:pt x="346" y="534"/>
                      <a:pt x="213" y="628"/>
                      <a:pt x="81" y="686"/>
                    </a:cubicBezTo>
                    <a:cubicBezTo>
                      <a:pt x="32" y="709"/>
                      <a:pt x="42" y="793"/>
                      <a:pt x="97" y="800"/>
                    </a:cubicBezTo>
                    <a:cubicBezTo>
                      <a:pt x="231" y="826"/>
                      <a:pt x="373" y="846"/>
                      <a:pt x="513" y="846"/>
                    </a:cubicBezTo>
                    <a:cubicBezTo>
                      <a:pt x="583" y="846"/>
                      <a:pt x="652" y="841"/>
                      <a:pt x="719" y="829"/>
                    </a:cubicBezTo>
                    <a:cubicBezTo>
                      <a:pt x="793" y="816"/>
                      <a:pt x="771" y="716"/>
                      <a:pt x="706" y="716"/>
                    </a:cubicBezTo>
                    <a:cubicBezTo>
                      <a:pt x="560" y="712"/>
                      <a:pt x="424" y="716"/>
                      <a:pt x="281" y="703"/>
                    </a:cubicBezTo>
                    <a:cubicBezTo>
                      <a:pt x="437" y="583"/>
                      <a:pt x="554" y="408"/>
                      <a:pt x="486" y="200"/>
                    </a:cubicBezTo>
                    <a:cubicBezTo>
                      <a:pt x="446" y="82"/>
                      <a:pt x="326" y="1"/>
                      <a:pt x="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31"/>
              <p:cNvSpPr/>
              <p:nvPr/>
            </p:nvSpPr>
            <p:spPr>
              <a:xfrm>
                <a:off x="7197414" y="2048737"/>
                <a:ext cx="53258" cy="5470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33" extrusionOk="0">
                    <a:moveTo>
                      <a:pt x="171" y="1"/>
                    </a:moveTo>
                    <a:cubicBezTo>
                      <a:pt x="112" y="1"/>
                      <a:pt x="56" y="26"/>
                      <a:pt x="17" y="78"/>
                    </a:cubicBezTo>
                    <a:cubicBezTo>
                      <a:pt x="0" y="107"/>
                      <a:pt x="24" y="134"/>
                      <a:pt x="51" y="134"/>
                    </a:cubicBezTo>
                    <a:cubicBezTo>
                      <a:pt x="61" y="134"/>
                      <a:pt x="70" y="131"/>
                      <a:pt x="79" y="124"/>
                    </a:cubicBezTo>
                    <a:cubicBezTo>
                      <a:pt x="107" y="100"/>
                      <a:pt x="134" y="90"/>
                      <a:pt x="161" y="90"/>
                    </a:cubicBezTo>
                    <a:cubicBezTo>
                      <a:pt x="191" y="90"/>
                      <a:pt x="220" y="102"/>
                      <a:pt x="250" y="120"/>
                    </a:cubicBezTo>
                    <a:cubicBezTo>
                      <a:pt x="205" y="286"/>
                      <a:pt x="179" y="483"/>
                      <a:pt x="179" y="658"/>
                    </a:cubicBezTo>
                    <a:cubicBezTo>
                      <a:pt x="179" y="691"/>
                      <a:pt x="202" y="707"/>
                      <a:pt x="227" y="707"/>
                    </a:cubicBezTo>
                    <a:cubicBezTo>
                      <a:pt x="252" y="707"/>
                      <a:pt x="278" y="691"/>
                      <a:pt x="283" y="658"/>
                    </a:cubicBezTo>
                    <a:cubicBezTo>
                      <a:pt x="292" y="496"/>
                      <a:pt x="305" y="331"/>
                      <a:pt x="309" y="169"/>
                    </a:cubicBezTo>
                    <a:cubicBezTo>
                      <a:pt x="380" y="231"/>
                      <a:pt x="445" y="312"/>
                      <a:pt x="500" y="344"/>
                    </a:cubicBezTo>
                    <a:cubicBezTo>
                      <a:pt x="500" y="393"/>
                      <a:pt x="503" y="435"/>
                      <a:pt x="500" y="483"/>
                    </a:cubicBezTo>
                    <a:cubicBezTo>
                      <a:pt x="496" y="532"/>
                      <a:pt x="493" y="577"/>
                      <a:pt x="487" y="626"/>
                    </a:cubicBezTo>
                    <a:cubicBezTo>
                      <a:pt x="483" y="642"/>
                      <a:pt x="483" y="691"/>
                      <a:pt x="477" y="716"/>
                    </a:cubicBezTo>
                    <a:cubicBezTo>
                      <a:pt x="464" y="720"/>
                      <a:pt x="454" y="726"/>
                      <a:pt x="448" y="736"/>
                    </a:cubicBezTo>
                    <a:cubicBezTo>
                      <a:pt x="448" y="739"/>
                      <a:pt x="445" y="739"/>
                      <a:pt x="445" y="742"/>
                    </a:cubicBezTo>
                    <a:cubicBezTo>
                      <a:pt x="435" y="762"/>
                      <a:pt x="435" y="781"/>
                      <a:pt x="445" y="797"/>
                    </a:cubicBezTo>
                    <a:cubicBezTo>
                      <a:pt x="445" y="801"/>
                      <a:pt x="448" y="801"/>
                      <a:pt x="448" y="804"/>
                    </a:cubicBezTo>
                    <a:cubicBezTo>
                      <a:pt x="459" y="821"/>
                      <a:pt x="477" y="833"/>
                      <a:pt x="496" y="833"/>
                    </a:cubicBezTo>
                    <a:cubicBezTo>
                      <a:pt x="506" y="833"/>
                      <a:pt x="516" y="830"/>
                      <a:pt x="526" y="823"/>
                    </a:cubicBezTo>
                    <a:cubicBezTo>
                      <a:pt x="594" y="785"/>
                      <a:pt x="584" y="671"/>
                      <a:pt x="594" y="600"/>
                    </a:cubicBezTo>
                    <a:cubicBezTo>
                      <a:pt x="597" y="522"/>
                      <a:pt x="597" y="444"/>
                      <a:pt x="590" y="367"/>
                    </a:cubicBezTo>
                    <a:lnTo>
                      <a:pt x="590" y="367"/>
                    </a:lnTo>
                    <a:cubicBezTo>
                      <a:pt x="600" y="368"/>
                      <a:pt x="610" y="369"/>
                      <a:pt x="620" y="369"/>
                    </a:cubicBezTo>
                    <a:cubicBezTo>
                      <a:pt x="685" y="369"/>
                      <a:pt x="749" y="341"/>
                      <a:pt x="788" y="279"/>
                    </a:cubicBezTo>
                    <a:cubicBezTo>
                      <a:pt x="811" y="236"/>
                      <a:pt x="770" y="198"/>
                      <a:pt x="731" y="198"/>
                    </a:cubicBezTo>
                    <a:cubicBezTo>
                      <a:pt x="714" y="198"/>
                      <a:pt x="698" y="204"/>
                      <a:pt x="688" y="221"/>
                    </a:cubicBezTo>
                    <a:cubicBezTo>
                      <a:pt x="667" y="252"/>
                      <a:pt x="641" y="266"/>
                      <a:pt x="613" y="266"/>
                    </a:cubicBezTo>
                    <a:cubicBezTo>
                      <a:pt x="597" y="266"/>
                      <a:pt x="581" y="261"/>
                      <a:pt x="564" y="253"/>
                    </a:cubicBezTo>
                    <a:cubicBezTo>
                      <a:pt x="564" y="250"/>
                      <a:pt x="564" y="247"/>
                      <a:pt x="561" y="247"/>
                    </a:cubicBezTo>
                    <a:cubicBezTo>
                      <a:pt x="559" y="228"/>
                      <a:pt x="543" y="221"/>
                      <a:pt x="528" y="221"/>
                    </a:cubicBezTo>
                    <a:cubicBezTo>
                      <a:pt x="523" y="221"/>
                      <a:pt x="517" y="222"/>
                      <a:pt x="513" y="224"/>
                    </a:cubicBezTo>
                    <a:cubicBezTo>
                      <a:pt x="422" y="166"/>
                      <a:pt x="331" y="52"/>
                      <a:pt x="276" y="26"/>
                    </a:cubicBezTo>
                    <a:cubicBezTo>
                      <a:pt x="242" y="10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1"/>
              <p:cNvSpPr/>
              <p:nvPr/>
            </p:nvSpPr>
            <p:spPr>
              <a:xfrm>
                <a:off x="7259668" y="2000471"/>
                <a:ext cx="94827" cy="13731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091" extrusionOk="0">
                    <a:moveTo>
                      <a:pt x="803" y="0"/>
                    </a:moveTo>
                    <a:cubicBezTo>
                      <a:pt x="666" y="0"/>
                      <a:pt x="526" y="13"/>
                      <a:pt x="408" y="13"/>
                    </a:cubicBezTo>
                    <a:cubicBezTo>
                      <a:pt x="401" y="13"/>
                      <a:pt x="394" y="13"/>
                      <a:pt x="387" y="13"/>
                    </a:cubicBezTo>
                    <a:cubicBezTo>
                      <a:pt x="349" y="13"/>
                      <a:pt x="323" y="46"/>
                      <a:pt x="323" y="78"/>
                    </a:cubicBezTo>
                    <a:cubicBezTo>
                      <a:pt x="326" y="395"/>
                      <a:pt x="410" y="703"/>
                      <a:pt x="410" y="1021"/>
                    </a:cubicBezTo>
                    <a:cubicBezTo>
                      <a:pt x="410" y="1302"/>
                      <a:pt x="371" y="1578"/>
                      <a:pt x="294" y="1843"/>
                    </a:cubicBezTo>
                    <a:cubicBezTo>
                      <a:pt x="183" y="1562"/>
                      <a:pt x="122" y="1273"/>
                      <a:pt x="89" y="969"/>
                    </a:cubicBezTo>
                    <a:cubicBezTo>
                      <a:pt x="88" y="941"/>
                      <a:pt x="65" y="927"/>
                      <a:pt x="43" y="927"/>
                    </a:cubicBezTo>
                    <a:cubicBezTo>
                      <a:pt x="21" y="927"/>
                      <a:pt x="0" y="941"/>
                      <a:pt x="2" y="969"/>
                    </a:cubicBezTo>
                    <a:cubicBezTo>
                      <a:pt x="25" y="1341"/>
                      <a:pt x="112" y="1694"/>
                      <a:pt x="245" y="2048"/>
                    </a:cubicBezTo>
                    <a:cubicBezTo>
                      <a:pt x="255" y="2076"/>
                      <a:pt x="280" y="2090"/>
                      <a:pt x="305" y="2090"/>
                    </a:cubicBezTo>
                    <a:cubicBezTo>
                      <a:pt x="329" y="2090"/>
                      <a:pt x="354" y="2076"/>
                      <a:pt x="365" y="2048"/>
                    </a:cubicBezTo>
                    <a:cubicBezTo>
                      <a:pt x="459" y="1782"/>
                      <a:pt x="517" y="1513"/>
                      <a:pt x="537" y="1238"/>
                    </a:cubicBezTo>
                    <a:cubicBezTo>
                      <a:pt x="815" y="1247"/>
                      <a:pt x="1094" y="1254"/>
                      <a:pt x="1376" y="1254"/>
                    </a:cubicBezTo>
                    <a:cubicBezTo>
                      <a:pt x="1444" y="1247"/>
                      <a:pt x="1444" y="1134"/>
                      <a:pt x="1369" y="1134"/>
                    </a:cubicBezTo>
                    <a:cubicBezTo>
                      <a:pt x="1094" y="1134"/>
                      <a:pt x="815" y="1140"/>
                      <a:pt x="537" y="1150"/>
                    </a:cubicBezTo>
                    <a:cubicBezTo>
                      <a:pt x="540" y="1047"/>
                      <a:pt x="540" y="946"/>
                      <a:pt x="533" y="839"/>
                    </a:cubicBezTo>
                    <a:cubicBezTo>
                      <a:pt x="524" y="713"/>
                      <a:pt x="397" y="298"/>
                      <a:pt x="452" y="208"/>
                    </a:cubicBezTo>
                    <a:cubicBezTo>
                      <a:pt x="486" y="151"/>
                      <a:pt x="537" y="140"/>
                      <a:pt x="594" y="140"/>
                    </a:cubicBezTo>
                    <a:cubicBezTo>
                      <a:pt x="637" y="140"/>
                      <a:pt x="682" y="146"/>
                      <a:pt x="728" y="146"/>
                    </a:cubicBezTo>
                    <a:cubicBezTo>
                      <a:pt x="752" y="146"/>
                      <a:pt x="855" y="148"/>
                      <a:pt x="939" y="148"/>
                    </a:cubicBezTo>
                    <a:cubicBezTo>
                      <a:pt x="1002" y="148"/>
                      <a:pt x="1055" y="147"/>
                      <a:pt x="1055" y="143"/>
                    </a:cubicBezTo>
                    <a:cubicBezTo>
                      <a:pt x="1058" y="184"/>
                      <a:pt x="1091" y="205"/>
                      <a:pt x="1123" y="205"/>
                    </a:cubicBezTo>
                    <a:cubicBezTo>
                      <a:pt x="1154" y="205"/>
                      <a:pt x="1184" y="184"/>
                      <a:pt x="1184" y="143"/>
                    </a:cubicBezTo>
                    <a:lnTo>
                      <a:pt x="1184" y="110"/>
                    </a:lnTo>
                    <a:cubicBezTo>
                      <a:pt x="1184" y="91"/>
                      <a:pt x="1171" y="62"/>
                      <a:pt x="1152" y="55"/>
                    </a:cubicBezTo>
                    <a:cubicBezTo>
                      <a:pt x="1052" y="11"/>
                      <a:pt x="929" y="0"/>
                      <a:pt x="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1"/>
              <p:cNvSpPr/>
              <p:nvPr/>
            </p:nvSpPr>
            <p:spPr>
              <a:xfrm>
                <a:off x="7299134" y="2024177"/>
                <a:ext cx="48333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29" extrusionOk="0">
                    <a:moveTo>
                      <a:pt x="332" y="107"/>
                    </a:moveTo>
                    <a:cubicBezTo>
                      <a:pt x="385" y="107"/>
                      <a:pt x="434" y="133"/>
                      <a:pt x="441" y="193"/>
                    </a:cubicBezTo>
                    <a:cubicBezTo>
                      <a:pt x="452" y="300"/>
                      <a:pt x="348" y="317"/>
                      <a:pt x="256" y="317"/>
                    </a:cubicBezTo>
                    <a:cubicBezTo>
                      <a:pt x="245" y="317"/>
                      <a:pt x="234" y="317"/>
                      <a:pt x="224" y="316"/>
                    </a:cubicBezTo>
                    <a:cubicBezTo>
                      <a:pt x="214" y="307"/>
                      <a:pt x="201" y="297"/>
                      <a:pt x="198" y="284"/>
                    </a:cubicBezTo>
                    <a:cubicBezTo>
                      <a:pt x="139" y="180"/>
                      <a:pt x="242" y="107"/>
                      <a:pt x="332" y="107"/>
                    </a:cubicBezTo>
                    <a:close/>
                    <a:moveTo>
                      <a:pt x="327" y="0"/>
                    </a:moveTo>
                    <a:cubicBezTo>
                      <a:pt x="259" y="0"/>
                      <a:pt x="191" y="21"/>
                      <a:pt x="146" y="60"/>
                    </a:cubicBezTo>
                    <a:cubicBezTo>
                      <a:pt x="0" y="196"/>
                      <a:pt x="85" y="381"/>
                      <a:pt x="240" y="456"/>
                    </a:cubicBezTo>
                    <a:cubicBezTo>
                      <a:pt x="312" y="491"/>
                      <a:pt x="422" y="529"/>
                      <a:pt x="522" y="529"/>
                    </a:cubicBezTo>
                    <a:cubicBezTo>
                      <a:pt x="603" y="529"/>
                      <a:pt x="677" y="504"/>
                      <a:pt x="716" y="433"/>
                    </a:cubicBezTo>
                    <a:cubicBezTo>
                      <a:pt x="736" y="394"/>
                      <a:pt x="700" y="353"/>
                      <a:pt x="664" y="353"/>
                    </a:cubicBezTo>
                    <a:cubicBezTo>
                      <a:pt x="652" y="353"/>
                      <a:pt x="639" y="358"/>
                      <a:pt x="629" y="368"/>
                    </a:cubicBezTo>
                    <a:cubicBezTo>
                      <a:pt x="598" y="399"/>
                      <a:pt x="548" y="413"/>
                      <a:pt x="493" y="413"/>
                    </a:cubicBezTo>
                    <a:cubicBezTo>
                      <a:pt x="451" y="413"/>
                      <a:pt x="405" y="405"/>
                      <a:pt x="363" y="391"/>
                    </a:cubicBezTo>
                    <a:cubicBezTo>
                      <a:pt x="473" y="375"/>
                      <a:pt x="567" y="316"/>
                      <a:pt x="564" y="183"/>
                    </a:cubicBezTo>
                    <a:cubicBezTo>
                      <a:pt x="560" y="59"/>
                      <a:pt x="443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1"/>
              <p:cNvSpPr/>
              <p:nvPr/>
            </p:nvSpPr>
            <p:spPr>
              <a:xfrm>
                <a:off x="7288299" y="2102978"/>
                <a:ext cx="56082" cy="6869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46" extrusionOk="0">
                    <a:moveTo>
                      <a:pt x="456" y="89"/>
                    </a:moveTo>
                    <a:cubicBezTo>
                      <a:pt x="468" y="89"/>
                      <a:pt x="481" y="90"/>
                      <a:pt x="493" y="91"/>
                    </a:cubicBezTo>
                    <a:cubicBezTo>
                      <a:pt x="522" y="150"/>
                      <a:pt x="525" y="208"/>
                      <a:pt x="493" y="270"/>
                    </a:cubicBezTo>
                    <a:cubicBezTo>
                      <a:pt x="468" y="322"/>
                      <a:pt x="412" y="365"/>
                      <a:pt x="359" y="365"/>
                    </a:cubicBezTo>
                    <a:cubicBezTo>
                      <a:pt x="327" y="365"/>
                      <a:pt x="296" y="349"/>
                      <a:pt x="275" y="308"/>
                    </a:cubicBezTo>
                    <a:cubicBezTo>
                      <a:pt x="230" y="218"/>
                      <a:pt x="298" y="121"/>
                      <a:pt x="389" y="98"/>
                    </a:cubicBezTo>
                    <a:cubicBezTo>
                      <a:pt x="411" y="92"/>
                      <a:pt x="434" y="89"/>
                      <a:pt x="456" y="89"/>
                    </a:cubicBezTo>
                    <a:close/>
                    <a:moveTo>
                      <a:pt x="446" y="624"/>
                    </a:moveTo>
                    <a:cubicBezTo>
                      <a:pt x="501" y="766"/>
                      <a:pt x="501" y="930"/>
                      <a:pt x="334" y="930"/>
                    </a:cubicBezTo>
                    <a:cubicBezTo>
                      <a:pt x="237" y="930"/>
                      <a:pt x="146" y="820"/>
                      <a:pt x="175" y="726"/>
                    </a:cubicBezTo>
                    <a:cubicBezTo>
                      <a:pt x="192" y="672"/>
                      <a:pt x="234" y="650"/>
                      <a:pt x="279" y="650"/>
                    </a:cubicBezTo>
                    <a:cubicBezTo>
                      <a:pt x="309" y="650"/>
                      <a:pt x="342" y="661"/>
                      <a:pt x="369" y="678"/>
                    </a:cubicBezTo>
                    <a:cubicBezTo>
                      <a:pt x="378" y="683"/>
                      <a:pt x="386" y="686"/>
                      <a:pt x="395" y="686"/>
                    </a:cubicBezTo>
                    <a:cubicBezTo>
                      <a:pt x="424" y="686"/>
                      <a:pt x="451" y="654"/>
                      <a:pt x="446" y="624"/>
                    </a:cubicBezTo>
                    <a:close/>
                    <a:moveTo>
                      <a:pt x="416" y="0"/>
                    </a:moveTo>
                    <a:cubicBezTo>
                      <a:pt x="359" y="0"/>
                      <a:pt x="303" y="17"/>
                      <a:pt x="253" y="56"/>
                    </a:cubicBezTo>
                    <a:cubicBezTo>
                      <a:pt x="152" y="137"/>
                      <a:pt x="120" y="279"/>
                      <a:pt x="198" y="383"/>
                    </a:cubicBezTo>
                    <a:cubicBezTo>
                      <a:pt x="237" y="441"/>
                      <a:pt x="295" y="467"/>
                      <a:pt x="356" y="474"/>
                    </a:cubicBezTo>
                    <a:cubicBezTo>
                      <a:pt x="387" y="507"/>
                      <a:pt x="416" y="555"/>
                      <a:pt x="438" y="606"/>
                    </a:cubicBezTo>
                    <a:lnTo>
                      <a:pt x="438" y="606"/>
                    </a:lnTo>
                    <a:cubicBezTo>
                      <a:pt x="402" y="555"/>
                      <a:pt x="346" y="532"/>
                      <a:pt x="289" y="532"/>
                    </a:cubicBezTo>
                    <a:cubicBezTo>
                      <a:pt x="219" y="532"/>
                      <a:pt x="147" y="565"/>
                      <a:pt x="104" y="623"/>
                    </a:cubicBezTo>
                    <a:cubicBezTo>
                      <a:pt x="0" y="755"/>
                      <a:pt x="84" y="950"/>
                      <a:pt x="227" y="1018"/>
                    </a:cubicBezTo>
                    <a:cubicBezTo>
                      <a:pt x="264" y="1037"/>
                      <a:pt x="301" y="1045"/>
                      <a:pt x="337" y="1045"/>
                    </a:cubicBezTo>
                    <a:cubicBezTo>
                      <a:pt x="450" y="1045"/>
                      <a:pt x="550" y="960"/>
                      <a:pt x="577" y="840"/>
                    </a:cubicBezTo>
                    <a:cubicBezTo>
                      <a:pt x="606" y="710"/>
                      <a:pt x="554" y="555"/>
                      <a:pt x="457" y="457"/>
                    </a:cubicBezTo>
                    <a:cubicBezTo>
                      <a:pt x="473" y="448"/>
                      <a:pt x="493" y="441"/>
                      <a:pt x="509" y="428"/>
                    </a:cubicBezTo>
                    <a:cubicBezTo>
                      <a:pt x="599" y="360"/>
                      <a:pt x="635" y="247"/>
                      <a:pt x="619" y="140"/>
                    </a:cubicBezTo>
                    <a:lnTo>
                      <a:pt x="619" y="140"/>
                    </a:lnTo>
                    <a:cubicBezTo>
                      <a:pt x="636" y="143"/>
                      <a:pt x="652" y="144"/>
                      <a:pt x="669" y="144"/>
                    </a:cubicBezTo>
                    <a:cubicBezTo>
                      <a:pt x="711" y="144"/>
                      <a:pt x="753" y="135"/>
                      <a:pt x="800" y="124"/>
                    </a:cubicBezTo>
                    <a:cubicBezTo>
                      <a:pt x="853" y="106"/>
                      <a:pt x="834" y="24"/>
                      <a:pt x="784" y="24"/>
                    </a:cubicBezTo>
                    <a:cubicBezTo>
                      <a:pt x="779" y="24"/>
                      <a:pt x="773" y="25"/>
                      <a:pt x="768" y="27"/>
                    </a:cubicBezTo>
                    <a:cubicBezTo>
                      <a:pt x="732" y="36"/>
                      <a:pt x="698" y="41"/>
                      <a:pt x="664" y="41"/>
                    </a:cubicBezTo>
                    <a:cubicBezTo>
                      <a:pt x="629" y="41"/>
                      <a:pt x="595" y="36"/>
                      <a:pt x="557" y="27"/>
                    </a:cubicBezTo>
                    <a:lnTo>
                      <a:pt x="544" y="27"/>
                    </a:lnTo>
                    <a:cubicBezTo>
                      <a:pt x="502" y="10"/>
                      <a:pt x="459" y="0"/>
                      <a:pt x="4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9" name="Google Shape;3419;p31"/>
            <p:cNvGrpSpPr/>
            <p:nvPr/>
          </p:nvGrpSpPr>
          <p:grpSpPr>
            <a:xfrm rot="-1222772">
              <a:off x="1158277" y="-88627"/>
              <a:ext cx="528806" cy="316498"/>
              <a:chOff x="4884983" y="2824599"/>
              <a:chExt cx="253545" cy="151760"/>
            </a:xfrm>
          </p:grpSpPr>
          <p:sp>
            <p:nvSpPr>
              <p:cNvPr id="3420" name="Google Shape;3420;p31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1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1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1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1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1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1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1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1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9" name="Google Shape;3429;p31"/>
            <p:cNvGrpSpPr/>
            <p:nvPr/>
          </p:nvGrpSpPr>
          <p:grpSpPr>
            <a:xfrm rot="834901">
              <a:off x="-135905" y="4109663"/>
              <a:ext cx="1112200" cy="329132"/>
              <a:chOff x="5813594" y="2813041"/>
              <a:chExt cx="591605" cy="175073"/>
            </a:xfrm>
          </p:grpSpPr>
          <p:sp>
            <p:nvSpPr>
              <p:cNvPr id="3430" name="Google Shape;3430;p31"/>
              <p:cNvSpPr/>
              <p:nvPr/>
            </p:nvSpPr>
            <p:spPr>
              <a:xfrm>
                <a:off x="5813594" y="2829983"/>
                <a:ext cx="54112" cy="11636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772" extrusionOk="0">
                    <a:moveTo>
                      <a:pt x="221" y="100"/>
                    </a:moveTo>
                    <a:cubicBezTo>
                      <a:pt x="467" y="100"/>
                      <a:pt x="684" y="268"/>
                      <a:pt x="697" y="534"/>
                    </a:cubicBezTo>
                    <a:cubicBezTo>
                      <a:pt x="707" y="793"/>
                      <a:pt x="438" y="825"/>
                      <a:pt x="214" y="825"/>
                    </a:cubicBezTo>
                    <a:cubicBezTo>
                      <a:pt x="208" y="586"/>
                      <a:pt x="208" y="343"/>
                      <a:pt x="221" y="100"/>
                    </a:cubicBezTo>
                    <a:close/>
                    <a:moveTo>
                      <a:pt x="163" y="0"/>
                    </a:moveTo>
                    <a:cubicBezTo>
                      <a:pt x="141" y="0"/>
                      <a:pt x="120" y="9"/>
                      <a:pt x="110" y="28"/>
                    </a:cubicBezTo>
                    <a:cubicBezTo>
                      <a:pt x="78" y="41"/>
                      <a:pt x="81" y="77"/>
                      <a:pt x="104" y="93"/>
                    </a:cubicBezTo>
                    <a:cubicBezTo>
                      <a:pt x="91" y="336"/>
                      <a:pt x="91" y="579"/>
                      <a:pt x="107" y="822"/>
                    </a:cubicBezTo>
                    <a:lnTo>
                      <a:pt x="81" y="822"/>
                    </a:lnTo>
                    <a:cubicBezTo>
                      <a:pt x="80" y="822"/>
                      <a:pt x="79" y="822"/>
                      <a:pt x="78" y="822"/>
                    </a:cubicBezTo>
                    <a:cubicBezTo>
                      <a:pt x="0" y="822"/>
                      <a:pt x="1" y="948"/>
                      <a:pt x="81" y="952"/>
                    </a:cubicBezTo>
                    <a:lnTo>
                      <a:pt x="114" y="952"/>
                    </a:lnTo>
                    <a:cubicBezTo>
                      <a:pt x="133" y="1217"/>
                      <a:pt x="166" y="1483"/>
                      <a:pt x="224" y="1745"/>
                    </a:cubicBezTo>
                    <a:cubicBezTo>
                      <a:pt x="228" y="1763"/>
                      <a:pt x="244" y="1771"/>
                      <a:pt x="260" y="1771"/>
                    </a:cubicBezTo>
                    <a:cubicBezTo>
                      <a:pt x="279" y="1771"/>
                      <a:pt x="297" y="1759"/>
                      <a:pt x="292" y="1736"/>
                    </a:cubicBezTo>
                    <a:cubicBezTo>
                      <a:pt x="260" y="1473"/>
                      <a:pt x="240" y="1214"/>
                      <a:pt x="227" y="952"/>
                    </a:cubicBezTo>
                    <a:cubicBezTo>
                      <a:pt x="379" y="952"/>
                      <a:pt x="548" y="939"/>
                      <a:pt x="671" y="874"/>
                    </a:cubicBezTo>
                    <a:cubicBezTo>
                      <a:pt x="791" y="803"/>
                      <a:pt x="823" y="641"/>
                      <a:pt x="810" y="501"/>
                    </a:cubicBezTo>
                    <a:cubicBezTo>
                      <a:pt x="780" y="210"/>
                      <a:pt x="533" y="9"/>
                      <a:pt x="260" y="9"/>
                    </a:cubicBezTo>
                    <a:cubicBezTo>
                      <a:pt x="241" y="9"/>
                      <a:pt x="223" y="10"/>
                      <a:pt x="204" y="12"/>
                    </a:cubicBezTo>
                    <a:cubicBezTo>
                      <a:pt x="193" y="4"/>
                      <a:pt x="178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1"/>
              <p:cNvSpPr/>
              <p:nvPr/>
            </p:nvSpPr>
            <p:spPr>
              <a:xfrm>
                <a:off x="5863567" y="2897949"/>
                <a:ext cx="41963" cy="788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20" extrusionOk="0">
                    <a:moveTo>
                      <a:pt x="577" y="1"/>
                    </a:moveTo>
                    <a:cubicBezTo>
                      <a:pt x="576" y="1"/>
                      <a:pt x="575" y="1"/>
                      <a:pt x="574" y="1"/>
                    </a:cubicBezTo>
                    <a:cubicBezTo>
                      <a:pt x="402" y="11"/>
                      <a:pt x="227" y="17"/>
                      <a:pt x="59" y="33"/>
                    </a:cubicBezTo>
                    <a:cubicBezTo>
                      <a:pt x="7" y="36"/>
                      <a:pt x="1" y="117"/>
                      <a:pt x="59" y="117"/>
                    </a:cubicBezTo>
                    <a:cubicBezTo>
                      <a:pt x="98" y="119"/>
                      <a:pt x="138" y="120"/>
                      <a:pt x="177" y="120"/>
                    </a:cubicBezTo>
                    <a:cubicBezTo>
                      <a:pt x="309" y="120"/>
                      <a:pt x="442" y="113"/>
                      <a:pt x="574" y="108"/>
                    </a:cubicBezTo>
                    <a:cubicBezTo>
                      <a:pt x="638" y="101"/>
                      <a:pt x="639" y="1"/>
                      <a:pt x="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1"/>
              <p:cNvSpPr/>
              <p:nvPr/>
            </p:nvSpPr>
            <p:spPr>
              <a:xfrm>
                <a:off x="5863567" y="2884356"/>
                <a:ext cx="4327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10" extrusionOk="0">
                    <a:moveTo>
                      <a:pt x="593" y="1"/>
                    </a:moveTo>
                    <a:cubicBezTo>
                      <a:pt x="452" y="6"/>
                      <a:pt x="313" y="17"/>
                      <a:pt x="174" y="17"/>
                    </a:cubicBezTo>
                    <a:cubicBezTo>
                      <a:pt x="135" y="17"/>
                      <a:pt x="95" y="16"/>
                      <a:pt x="56" y="13"/>
                    </a:cubicBezTo>
                    <a:cubicBezTo>
                      <a:pt x="1" y="13"/>
                      <a:pt x="1" y="94"/>
                      <a:pt x="56" y="98"/>
                    </a:cubicBezTo>
                    <a:cubicBezTo>
                      <a:pt x="150" y="104"/>
                      <a:pt x="248" y="109"/>
                      <a:pt x="345" y="109"/>
                    </a:cubicBezTo>
                    <a:cubicBezTo>
                      <a:pt x="433" y="109"/>
                      <a:pt x="521" y="105"/>
                      <a:pt x="606" y="94"/>
                    </a:cubicBezTo>
                    <a:cubicBezTo>
                      <a:pt x="658" y="88"/>
                      <a:pt x="645" y="1"/>
                      <a:pt x="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1"/>
              <p:cNvSpPr/>
              <p:nvPr/>
            </p:nvSpPr>
            <p:spPr>
              <a:xfrm>
                <a:off x="5923653" y="2878118"/>
                <a:ext cx="51682" cy="4314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7" extrusionOk="0">
                    <a:moveTo>
                      <a:pt x="62" y="1"/>
                    </a:moveTo>
                    <a:cubicBezTo>
                      <a:pt x="45" y="1"/>
                      <a:pt x="27" y="13"/>
                      <a:pt x="25" y="37"/>
                    </a:cubicBezTo>
                    <a:cubicBezTo>
                      <a:pt x="9" y="215"/>
                      <a:pt x="19" y="387"/>
                      <a:pt x="2" y="565"/>
                    </a:cubicBezTo>
                    <a:cubicBezTo>
                      <a:pt x="1" y="600"/>
                      <a:pt x="33" y="620"/>
                      <a:pt x="63" y="620"/>
                    </a:cubicBezTo>
                    <a:cubicBezTo>
                      <a:pt x="86" y="620"/>
                      <a:pt x="108" y="608"/>
                      <a:pt x="113" y="581"/>
                    </a:cubicBezTo>
                    <a:cubicBezTo>
                      <a:pt x="132" y="458"/>
                      <a:pt x="161" y="338"/>
                      <a:pt x="229" y="235"/>
                    </a:cubicBezTo>
                    <a:cubicBezTo>
                      <a:pt x="254" y="192"/>
                      <a:pt x="270" y="172"/>
                      <a:pt x="284" y="172"/>
                    </a:cubicBezTo>
                    <a:cubicBezTo>
                      <a:pt x="300" y="172"/>
                      <a:pt x="313" y="197"/>
                      <a:pt x="330" y="241"/>
                    </a:cubicBezTo>
                    <a:cubicBezTo>
                      <a:pt x="359" y="313"/>
                      <a:pt x="349" y="403"/>
                      <a:pt x="356" y="478"/>
                    </a:cubicBezTo>
                    <a:cubicBezTo>
                      <a:pt x="356" y="519"/>
                      <a:pt x="386" y="540"/>
                      <a:pt x="417" y="540"/>
                    </a:cubicBezTo>
                    <a:cubicBezTo>
                      <a:pt x="449" y="540"/>
                      <a:pt x="482" y="519"/>
                      <a:pt x="485" y="478"/>
                    </a:cubicBezTo>
                    <a:cubicBezTo>
                      <a:pt x="485" y="413"/>
                      <a:pt x="495" y="345"/>
                      <a:pt x="524" y="283"/>
                    </a:cubicBezTo>
                    <a:cubicBezTo>
                      <a:pt x="539" y="250"/>
                      <a:pt x="586" y="168"/>
                      <a:pt x="623" y="168"/>
                    </a:cubicBezTo>
                    <a:cubicBezTo>
                      <a:pt x="633" y="168"/>
                      <a:pt x="643" y="174"/>
                      <a:pt x="650" y="189"/>
                    </a:cubicBezTo>
                    <a:cubicBezTo>
                      <a:pt x="670" y="225"/>
                      <a:pt x="637" y="335"/>
                      <a:pt x="637" y="377"/>
                    </a:cubicBezTo>
                    <a:cubicBezTo>
                      <a:pt x="634" y="449"/>
                      <a:pt x="624" y="523"/>
                      <a:pt x="624" y="594"/>
                    </a:cubicBezTo>
                    <a:cubicBezTo>
                      <a:pt x="624" y="633"/>
                      <a:pt x="661" y="657"/>
                      <a:pt x="694" y="657"/>
                    </a:cubicBezTo>
                    <a:cubicBezTo>
                      <a:pt x="720" y="657"/>
                      <a:pt x="743" y="643"/>
                      <a:pt x="748" y="611"/>
                    </a:cubicBezTo>
                    <a:cubicBezTo>
                      <a:pt x="767" y="481"/>
                      <a:pt x="786" y="322"/>
                      <a:pt x="780" y="183"/>
                    </a:cubicBezTo>
                    <a:cubicBezTo>
                      <a:pt x="777" y="105"/>
                      <a:pt x="744" y="21"/>
                      <a:pt x="663" y="8"/>
                    </a:cubicBezTo>
                    <a:cubicBezTo>
                      <a:pt x="655" y="7"/>
                      <a:pt x="647" y="6"/>
                      <a:pt x="639" y="6"/>
                    </a:cubicBezTo>
                    <a:cubicBezTo>
                      <a:pt x="552" y="6"/>
                      <a:pt x="491" y="71"/>
                      <a:pt x="443" y="157"/>
                    </a:cubicBezTo>
                    <a:cubicBezTo>
                      <a:pt x="418" y="82"/>
                      <a:pt x="376" y="19"/>
                      <a:pt x="304" y="19"/>
                    </a:cubicBezTo>
                    <a:cubicBezTo>
                      <a:pt x="291" y="19"/>
                      <a:pt x="279" y="21"/>
                      <a:pt x="265" y="24"/>
                    </a:cubicBezTo>
                    <a:cubicBezTo>
                      <a:pt x="197" y="40"/>
                      <a:pt x="142" y="102"/>
                      <a:pt x="103" y="173"/>
                    </a:cubicBezTo>
                    <a:cubicBezTo>
                      <a:pt x="103" y="128"/>
                      <a:pt x="100" y="86"/>
                      <a:pt x="100" y="37"/>
                    </a:cubicBezTo>
                    <a:cubicBezTo>
                      <a:pt x="98" y="13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1"/>
              <p:cNvSpPr/>
              <p:nvPr/>
            </p:nvSpPr>
            <p:spPr>
              <a:xfrm>
                <a:off x="5985250" y="2900510"/>
                <a:ext cx="8997" cy="899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64" y="0"/>
                    </a:moveTo>
                    <a:cubicBezTo>
                      <a:pt x="41" y="0"/>
                      <a:pt x="19" y="13"/>
                      <a:pt x="10" y="43"/>
                    </a:cubicBezTo>
                    <a:cubicBezTo>
                      <a:pt x="1" y="75"/>
                      <a:pt x="7" y="95"/>
                      <a:pt x="27" y="121"/>
                    </a:cubicBezTo>
                    <a:cubicBezTo>
                      <a:pt x="36" y="130"/>
                      <a:pt x="52" y="136"/>
                      <a:pt x="67" y="136"/>
                    </a:cubicBezTo>
                    <a:cubicBezTo>
                      <a:pt x="78" y="136"/>
                      <a:pt x="89" y="134"/>
                      <a:pt x="98" y="127"/>
                    </a:cubicBezTo>
                    <a:cubicBezTo>
                      <a:pt x="121" y="108"/>
                      <a:pt x="137" y="91"/>
                      <a:pt x="134" y="59"/>
                    </a:cubicBezTo>
                    <a:cubicBezTo>
                      <a:pt x="126" y="22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1"/>
              <p:cNvSpPr/>
              <p:nvPr/>
            </p:nvSpPr>
            <p:spPr>
              <a:xfrm>
                <a:off x="5992933" y="2835631"/>
                <a:ext cx="67049" cy="9312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18" extrusionOk="0">
                    <a:moveTo>
                      <a:pt x="952" y="1"/>
                    </a:moveTo>
                    <a:cubicBezTo>
                      <a:pt x="929" y="1"/>
                      <a:pt x="905" y="14"/>
                      <a:pt x="894" y="43"/>
                    </a:cubicBezTo>
                    <a:cubicBezTo>
                      <a:pt x="778" y="419"/>
                      <a:pt x="719" y="824"/>
                      <a:pt x="694" y="1222"/>
                    </a:cubicBezTo>
                    <a:cubicBezTo>
                      <a:pt x="431" y="940"/>
                      <a:pt x="379" y="516"/>
                      <a:pt x="94" y="250"/>
                    </a:cubicBezTo>
                    <a:cubicBezTo>
                      <a:pt x="85" y="241"/>
                      <a:pt x="74" y="238"/>
                      <a:pt x="64" y="238"/>
                    </a:cubicBezTo>
                    <a:cubicBezTo>
                      <a:pt x="30" y="238"/>
                      <a:pt x="0" y="282"/>
                      <a:pt x="33" y="312"/>
                    </a:cubicBezTo>
                    <a:cubicBezTo>
                      <a:pt x="347" y="616"/>
                      <a:pt x="370" y="1102"/>
                      <a:pt x="703" y="1400"/>
                    </a:cubicBezTo>
                    <a:cubicBezTo>
                      <a:pt x="717" y="1412"/>
                      <a:pt x="733" y="1417"/>
                      <a:pt x="747" y="1417"/>
                    </a:cubicBezTo>
                    <a:cubicBezTo>
                      <a:pt x="778" y="1417"/>
                      <a:pt x="806" y="1394"/>
                      <a:pt x="810" y="1355"/>
                    </a:cubicBezTo>
                    <a:cubicBezTo>
                      <a:pt x="843" y="917"/>
                      <a:pt x="930" y="506"/>
                      <a:pt x="1011" y="75"/>
                    </a:cubicBezTo>
                    <a:cubicBezTo>
                      <a:pt x="1021" y="29"/>
                      <a:pt x="987" y="1"/>
                      <a:pt x="9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1"/>
              <p:cNvSpPr/>
              <p:nvPr/>
            </p:nvSpPr>
            <p:spPr>
              <a:xfrm>
                <a:off x="6095178" y="2849158"/>
                <a:ext cx="53258" cy="6356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68" extrusionOk="0">
                    <a:moveTo>
                      <a:pt x="389" y="0"/>
                    </a:moveTo>
                    <a:cubicBezTo>
                      <a:pt x="377" y="0"/>
                      <a:pt x="367" y="7"/>
                      <a:pt x="364" y="25"/>
                    </a:cubicBezTo>
                    <a:cubicBezTo>
                      <a:pt x="361" y="44"/>
                      <a:pt x="361" y="60"/>
                      <a:pt x="358" y="80"/>
                    </a:cubicBezTo>
                    <a:cubicBezTo>
                      <a:pt x="248" y="106"/>
                      <a:pt x="144" y="138"/>
                      <a:pt x="40" y="170"/>
                    </a:cubicBezTo>
                    <a:cubicBezTo>
                      <a:pt x="0" y="180"/>
                      <a:pt x="16" y="239"/>
                      <a:pt x="57" y="239"/>
                    </a:cubicBezTo>
                    <a:cubicBezTo>
                      <a:pt x="59" y="239"/>
                      <a:pt x="61" y="239"/>
                      <a:pt x="63" y="238"/>
                    </a:cubicBezTo>
                    <a:cubicBezTo>
                      <a:pt x="154" y="219"/>
                      <a:pt x="251" y="203"/>
                      <a:pt x="345" y="190"/>
                    </a:cubicBezTo>
                    <a:lnTo>
                      <a:pt x="345" y="190"/>
                    </a:lnTo>
                    <a:cubicBezTo>
                      <a:pt x="326" y="430"/>
                      <a:pt x="332" y="676"/>
                      <a:pt x="342" y="909"/>
                    </a:cubicBezTo>
                    <a:cubicBezTo>
                      <a:pt x="343" y="948"/>
                      <a:pt x="375" y="967"/>
                      <a:pt x="405" y="967"/>
                    </a:cubicBezTo>
                    <a:cubicBezTo>
                      <a:pt x="436" y="967"/>
                      <a:pt x="465" y="948"/>
                      <a:pt x="462" y="909"/>
                    </a:cubicBezTo>
                    <a:cubicBezTo>
                      <a:pt x="445" y="666"/>
                      <a:pt x="445" y="420"/>
                      <a:pt x="436" y="174"/>
                    </a:cubicBezTo>
                    <a:cubicBezTo>
                      <a:pt x="543" y="157"/>
                      <a:pt x="653" y="145"/>
                      <a:pt x="760" y="125"/>
                    </a:cubicBezTo>
                    <a:cubicBezTo>
                      <a:pt x="810" y="116"/>
                      <a:pt x="799" y="31"/>
                      <a:pt x="749" y="31"/>
                    </a:cubicBezTo>
                    <a:cubicBezTo>
                      <a:pt x="749" y="31"/>
                      <a:pt x="748" y="31"/>
                      <a:pt x="747" y="31"/>
                    </a:cubicBezTo>
                    <a:cubicBezTo>
                      <a:pt x="646" y="31"/>
                      <a:pt x="543" y="44"/>
                      <a:pt x="442" y="64"/>
                    </a:cubicBezTo>
                    <a:cubicBezTo>
                      <a:pt x="439" y="57"/>
                      <a:pt x="436" y="44"/>
                      <a:pt x="426" y="25"/>
                    </a:cubicBezTo>
                    <a:cubicBezTo>
                      <a:pt x="419" y="10"/>
                      <a:pt x="403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1"/>
              <p:cNvSpPr/>
              <p:nvPr/>
            </p:nvSpPr>
            <p:spPr>
              <a:xfrm>
                <a:off x="6137993" y="2885341"/>
                <a:ext cx="33689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24" extrusionOk="0">
                    <a:moveTo>
                      <a:pt x="54" y="1"/>
                    </a:moveTo>
                    <a:cubicBezTo>
                      <a:pt x="15" y="1"/>
                      <a:pt x="0" y="61"/>
                      <a:pt x="43" y="73"/>
                    </a:cubicBezTo>
                    <a:cubicBezTo>
                      <a:pt x="154" y="101"/>
                      <a:pt x="279" y="124"/>
                      <a:pt x="396" y="124"/>
                    </a:cubicBezTo>
                    <a:cubicBezTo>
                      <a:pt x="415" y="124"/>
                      <a:pt x="435" y="123"/>
                      <a:pt x="454" y="122"/>
                    </a:cubicBezTo>
                    <a:cubicBezTo>
                      <a:pt x="513" y="122"/>
                      <a:pt x="513" y="34"/>
                      <a:pt x="454" y="34"/>
                    </a:cubicBezTo>
                    <a:cubicBezTo>
                      <a:pt x="321" y="34"/>
                      <a:pt x="195" y="34"/>
                      <a:pt x="62" y="2"/>
                    </a:cubicBezTo>
                    <a:cubicBezTo>
                      <a:pt x="59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1"/>
              <p:cNvSpPr/>
              <p:nvPr/>
            </p:nvSpPr>
            <p:spPr>
              <a:xfrm>
                <a:off x="6142130" y="2872799"/>
                <a:ext cx="40190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6" extrusionOk="0">
                    <a:moveTo>
                      <a:pt x="394" y="1"/>
                    </a:moveTo>
                    <a:cubicBezTo>
                      <a:pt x="276" y="1"/>
                      <a:pt x="156" y="13"/>
                      <a:pt x="41" y="31"/>
                    </a:cubicBezTo>
                    <a:cubicBezTo>
                      <a:pt x="0" y="40"/>
                      <a:pt x="9" y="105"/>
                      <a:pt x="45" y="105"/>
                    </a:cubicBezTo>
                    <a:cubicBezTo>
                      <a:pt x="46" y="105"/>
                      <a:pt x="47" y="105"/>
                      <a:pt x="48" y="105"/>
                    </a:cubicBezTo>
                    <a:cubicBezTo>
                      <a:pt x="113" y="101"/>
                      <a:pt x="177" y="100"/>
                      <a:pt x="241" y="100"/>
                    </a:cubicBezTo>
                    <a:cubicBezTo>
                      <a:pt x="341" y="100"/>
                      <a:pt x="441" y="103"/>
                      <a:pt x="544" y="105"/>
                    </a:cubicBezTo>
                    <a:cubicBezTo>
                      <a:pt x="545" y="105"/>
                      <a:pt x="546" y="105"/>
                      <a:pt x="547" y="105"/>
                    </a:cubicBezTo>
                    <a:cubicBezTo>
                      <a:pt x="612" y="105"/>
                      <a:pt x="610" y="14"/>
                      <a:pt x="547" y="8"/>
                    </a:cubicBezTo>
                    <a:cubicBezTo>
                      <a:pt x="497" y="3"/>
                      <a:pt x="446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1"/>
              <p:cNvSpPr/>
              <p:nvPr/>
            </p:nvSpPr>
            <p:spPr>
              <a:xfrm>
                <a:off x="6174570" y="2848567"/>
                <a:ext cx="60745" cy="6416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77" extrusionOk="0">
                    <a:moveTo>
                      <a:pt x="412" y="1"/>
                    </a:moveTo>
                    <a:cubicBezTo>
                      <a:pt x="271" y="1"/>
                      <a:pt x="108" y="113"/>
                      <a:pt x="20" y="205"/>
                    </a:cubicBezTo>
                    <a:cubicBezTo>
                      <a:pt x="0" y="228"/>
                      <a:pt x="19" y="255"/>
                      <a:pt x="41" y="255"/>
                    </a:cubicBezTo>
                    <a:cubicBezTo>
                      <a:pt x="47" y="255"/>
                      <a:pt x="53" y="253"/>
                      <a:pt x="59" y="247"/>
                    </a:cubicBezTo>
                    <a:cubicBezTo>
                      <a:pt x="124" y="189"/>
                      <a:pt x="237" y="98"/>
                      <a:pt x="331" y="98"/>
                    </a:cubicBezTo>
                    <a:cubicBezTo>
                      <a:pt x="626" y="98"/>
                      <a:pt x="542" y="319"/>
                      <a:pt x="487" y="455"/>
                    </a:cubicBezTo>
                    <a:cubicBezTo>
                      <a:pt x="425" y="604"/>
                      <a:pt x="344" y="746"/>
                      <a:pt x="254" y="879"/>
                    </a:cubicBezTo>
                    <a:cubicBezTo>
                      <a:pt x="231" y="914"/>
                      <a:pt x="262" y="977"/>
                      <a:pt x="308" y="977"/>
                    </a:cubicBezTo>
                    <a:cubicBezTo>
                      <a:pt x="310" y="977"/>
                      <a:pt x="311" y="976"/>
                      <a:pt x="312" y="976"/>
                    </a:cubicBezTo>
                    <a:cubicBezTo>
                      <a:pt x="450" y="964"/>
                      <a:pt x="586" y="959"/>
                      <a:pt x="723" y="959"/>
                    </a:cubicBezTo>
                    <a:cubicBezTo>
                      <a:pt x="763" y="959"/>
                      <a:pt x="803" y="959"/>
                      <a:pt x="843" y="960"/>
                    </a:cubicBezTo>
                    <a:cubicBezTo>
                      <a:pt x="844" y="960"/>
                      <a:pt x="845" y="960"/>
                      <a:pt x="846" y="960"/>
                    </a:cubicBezTo>
                    <a:cubicBezTo>
                      <a:pt x="924" y="960"/>
                      <a:pt x="923" y="837"/>
                      <a:pt x="837" y="834"/>
                    </a:cubicBezTo>
                    <a:cubicBezTo>
                      <a:pt x="776" y="831"/>
                      <a:pt x="714" y="829"/>
                      <a:pt x="652" y="829"/>
                    </a:cubicBezTo>
                    <a:cubicBezTo>
                      <a:pt x="577" y="829"/>
                      <a:pt x="502" y="832"/>
                      <a:pt x="429" y="837"/>
                    </a:cubicBezTo>
                    <a:cubicBezTo>
                      <a:pt x="558" y="623"/>
                      <a:pt x="736" y="312"/>
                      <a:pt x="600" y="105"/>
                    </a:cubicBezTo>
                    <a:cubicBezTo>
                      <a:pt x="551" y="30"/>
                      <a:pt x="484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1"/>
              <p:cNvSpPr/>
              <p:nvPr/>
            </p:nvSpPr>
            <p:spPr>
              <a:xfrm>
                <a:off x="6236430" y="2854412"/>
                <a:ext cx="56870" cy="48924"/>
              </a:xfrm>
              <a:custGeom>
                <a:avLst/>
                <a:gdLst/>
                <a:ahLst/>
                <a:cxnLst/>
                <a:rect l="l" t="t" r="r" b="b"/>
                <a:pathLst>
                  <a:path w="866" h="745" extrusionOk="0">
                    <a:moveTo>
                      <a:pt x="277" y="0"/>
                    </a:moveTo>
                    <a:cubicBezTo>
                      <a:pt x="155" y="0"/>
                      <a:pt x="62" y="104"/>
                      <a:pt x="11" y="207"/>
                    </a:cubicBezTo>
                    <a:cubicBezTo>
                      <a:pt x="0" y="232"/>
                      <a:pt x="20" y="255"/>
                      <a:pt x="42" y="255"/>
                    </a:cubicBezTo>
                    <a:cubicBezTo>
                      <a:pt x="52" y="255"/>
                      <a:pt x="62" y="250"/>
                      <a:pt x="70" y="239"/>
                    </a:cubicBezTo>
                    <a:cubicBezTo>
                      <a:pt x="110" y="181"/>
                      <a:pt x="176" y="93"/>
                      <a:pt x="255" y="93"/>
                    </a:cubicBezTo>
                    <a:cubicBezTo>
                      <a:pt x="259" y="93"/>
                      <a:pt x="263" y="93"/>
                      <a:pt x="267" y="94"/>
                    </a:cubicBezTo>
                    <a:cubicBezTo>
                      <a:pt x="290" y="94"/>
                      <a:pt x="306" y="100"/>
                      <a:pt x="316" y="110"/>
                    </a:cubicBezTo>
                    <a:cubicBezTo>
                      <a:pt x="248" y="269"/>
                      <a:pt x="212" y="479"/>
                      <a:pt x="241" y="644"/>
                    </a:cubicBezTo>
                    <a:cubicBezTo>
                      <a:pt x="244" y="668"/>
                      <a:pt x="260" y="678"/>
                      <a:pt x="278" y="678"/>
                    </a:cubicBezTo>
                    <a:cubicBezTo>
                      <a:pt x="303" y="678"/>
                      <a:pt x="330" y="659"/>
                      <a:pt x="332" y="631"/>
                    </a:cubicBezTo>
                    <a:cubicBezTo>
                      <a:pt x="342" y="550"/>
                      <a:pt x="332" y="469"/>
                      <a:pt x="342" y="388"/>
                    </a:cubicBezTo>
                    <a:cubicBezTo>
                      <a:pt x="348" y="311"/>
                      <a:pt x="361" y="239"/>
                      <a:pt x="374" y="162"/>
                    </a:cubicBezTo>
                    <a:cubicBezTo>
                      <a:pt x="381" y="175"/>
                      <a:pt x="394" y="188"/>
                      <a:pt x="403" y="197"/>
                    </a:cubicBezTo>
                    <a:cubicBezTo>
                      <a:pt x="436" y="230"/>
                      <a:pt x="468" y="259"/>
                      <a:pt x="507" y="275"/>
                    </a:cubicBezTo>
                    <a:cubicBezTo>
                      <a:pt x="497" y="418"/>
                      <a:pt x="491" y="560"/>
                      <a:pt x="494" y="696"/>
                    </a:cubicBezTo>
                    <a:cubicBezTo>
                      <a:pt x="494" y="729"/>
                      <a:pt x="520" y="745"/>
                      <a:pt x="546" y="745"/>
                    </a:cubicBezTo>
                    <a:cubicBezTo>
                      <a:pt x="572" y="745"/>
                      <a:pt x="598" y="729"/>
                      <a:pt x="598" y="696"/>
                    </a:cubicBezTo>
                    <a:cubicBezTo>
                      <a:pt x="601" y="563"/>
                      <a:pt x="598" y="431"/>
                      <a:pt x="585" y="295"/>
                    </a:cubicBezTo>
                    <a:lnTo>
                      <a:pt x="585" y="295"/>
                    </a:lnTo>
                    <a:cubicBezTo>
                      <a:pt x="599" y="297"/>
                      <a:pt x="614" y="298"/>
                      <a:pt x="628" y="298"/>
                    </a:cubicBezTo>
                    <a:cubicBezTo>
                      <a:pt x="708" y="298"/>
                      <a:pt x="788" y="267"/>
                      <a:pt x="834" y="204"/>
                    </a:cubicBezTo>
                    <a:cubicBezTo>
                      <a:pt x="865" y="170"/>
                      <a:pt x="842" y="111"/>
                      <a:pt x="807" y="111"/>
                    </a:cubicBezTo>
                    <a:cubicBezTo>
                      <a:pt x="798" y="111"/>
                      <a:pt x="789" y="115"/>
                      <a:pt x="779" y="123"/>
                    </a:cubicBezTo>
                    <a:cubicBezTo>
                      <a:pt x="726" y="161"/>
                      <a:pt x="673" y="184"/>
                      <a:pt x="620" y="184"/>
                    </a:cubicBezTo>
                    <a:cubicBezTo>
                      <a:pt x="572" y="184"/>
                      <a:pt x="525" y="166"/>
                      <a:pt x="478" y="123"/>
                    </a:cubicBezTo>
                    <a:cubicBezTo>
                      <a:pt x="426" y="74"/>
                      <a:pt x="390" y="16"/>
                      <a:pt x="313" y="3"/>
                    </a:cubicBezTo>
                    <a:cubicBezTo>
                      <a:pt x="300" y="1"/>
                      <a:pt x="289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1"/>
              <p:cNvSpPr/>
              <p:nvPr/>
            </p:nvSpPr>
            <p:spPr>
              <a:xfrm>
                <a:off x="6288439" y="2813041"/>
                <a:ext cx="110654" cy="15478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357" extrusionOk="0">
                    <a:moveTo>
                      <a:pt x="566" y="1"/>
                    </a:moveTo>
                    <a:cubicBezTo>
                      <a:pt x="540" y="1"/>
                      <a:pt x="509" y="25"/>
                      <a:pt x="505" y="50"/>
                    </a:cubicBezTo>
                    <a:cubicBezTo>
                      <a:pt x="460" y="380"/>
                      <a:pt x="480" y="704"/>
                      <a:pt x="486" y="1031"/>
                    </a:cubicBezTo>
                    <a:cubicBezTo>
                      <a:pt x="486" y="1436"/>
                      <a:pt x="392" y="1773"/>
                      <a:pt x="230" y="2123"/>
                    </a:cubicBezTo>
                    <a:cubicBezTo>
                      <a:pt x="139" y="1822"/>
                      <a:pt x="107" y="1508"/>
                      <a:pt x="110" y="1190"/>
                    </a:cubicBezTo>
                    <a:cubicBezTo>
                      <a:pt x="110" y="1163"/>
                      <a:pt x="90" y="1149"/>
                      <a:pt x="69" y="1149"/>
                    </a:cubicBezTo>
                    <a:cubicBezTo>
                      <a:pt x="49" y="1149"/>
                      <a:pt x="28" y="1163"/>
                      <a:pt x="26" y="1190"/>
                    </a:cubicBezTo>
                    <a:cubicBezTo>
                      <a:pt x="0" y="1572"/>
                      <a:pt x="52" y="1942"/>
                      <a:pt x="156" y="2311"/>
                    </a:cubicBezTo>
                    <a:cubicBezTo>
                      <a:pt x="165" y="2339"/>
                      <a:pt x="194" y="2357"/>
                      <a:pt x="221" y="2357"/>
                    </a:cubicBezTo>
                    <a:cubicBezTo>
                      <a:pt x="241" y="2357"/>
                      <a:pt x="259" y="2348"/>
                      <a:pt x="269" y="2327"/>
                    </a:cubicBezTo>
                    <a:cubicBezTo>
                      <a:pt x="502" y="1880"/>
                      <a:pt x="619" y="1472"/>
                      <a:pt x="616" y="970"/>
                    </a:cubicBezTo>
                    <a:cubicBezTo>
                      <a:pt x="609" y="801"/>
                      <a:pt x="515" y="260"/>
                      <a:pt x="700" y="144"/>
                    </a:cubicBezTo>
                    <a:cubicBezTo>
                      <a:pt x="713" y="135"/>
                      <a:pt x="736" y="131"/>
                      <a:pt x="764" y="131"/>
                    </a:cubicBezTo>
                    <a:cubicBezTo>
                      <a:pt x="859" y="131"/>
                      <a:pt x="1017" y="171"/>
                      <a:pt x="1082" y="176"/>
                    </a:cubicBezTo>
                    <a:cubicBezTo>
                      <a:pt x="1254" y="192"/>
                      <a:pt x="1429" y="205"/>
                      <a:pt x="1597" y="222"/>
                    </a:cubicBezTo>
                    <a:cubicBezTo>
                      <a:pt x="1599" y="222"/>
                      <a:pt x="1601" y="222"/>
                      <a:pt x="1603" y="222"/>
                    </a:cubicBezTo>
                    <a:cubicBezTo>
                      <a:pt x="1684" y="222"/>
                      <a:pt x="1676" y="95"/>
                      <a:pt x="1597" y="89"/>
                    </a:cubicBezTo>
                    <a:cubicBezTo>
                      <a:pt x="1257" y="60"/>
                      <a:pt x="914" y="30"/>
                      <a:pt x="570" y="1"/>
                    </a:cubicBezTo>
                    <a:cubicBezTo>
                      <a:pt x="569" y="1"/>
                      <a:pt x="567" y="1"/>
                      <a:pt x="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1"/>
              <p:cNvSpPr/>
              <p:nvPr/>
            </p:nvSpPr>
            <p:spPr>
              <a:xfrm>
                <a:off x="6335128" y="2885604"/>
                <a:ext cx="70070" cy="1260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92" extrusionOk="0">
                    <a:moveTo>
                      <a:pt x="982" y="1"/>
                    </a:moveTo>
                    <a:cubicBezTo>
                      <a:pt x="975" y="1"/>
                      <a:pt x="968" y="2"/>
                      <a:pt x="961" y="4"/>
                    </a:cubicBezTo>
                    <a:cubicBezTo>
                      <a:pt x="767" y="51"/>
                      <a:pt x="581" y="68"/>
                      <a:pt x="393" y="68"/>
                    </a:cubicBezTo>
                    <a:cubicBezTo>
                      <a:pt x="283" y="68"/>
                      <a:pt x="171" y="62"/>
                      <a:pt x="57" y="53"/>
                    </a:cubicBezTo>
                    <a:cubicBezTo>
                      <a:pt x="55" y="53"/>
                      <a:pt x="53" y="52"/>
                      <a:pt x="51" y="52"/>
                    </a:cubicBezTo>
                    <a:cubicBezTo>
                      <a:pt x="8" y="52"/>
                      <a:pt x="0" y="121"/>
                      <a:pt x="44" y="134"/>
                    </a:cubicBezTo>
                    <a:cubicBezTo>
                      <a:pt x="184" y="174"/>
                      <a:pt x="331" y="191"/>
                      <a:pt x="478" y="191"/>
                    </a:cubicBezTo>
                    <a:cubicBezTo>
                      <a:pt x="653" y="191"/>
                      <a:pt x="829" y="166"/>
                      <a:pt x="996" y="124"/>
                    </a:cubicBezTo>
                    <a:cubicBezTo>
                      <a:pt x="1067" y="106"/>
                      <a:pt x="1047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1"/>
              <p:cNvSpPr/>
              <p:nvPr/>
            </p:nvSpPr>
            <p:spPr>
              <a:xfrm>
                <a:off x="6347343" y="2845350"/>
                <a:ext cx="48858" cy="4097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24" extrusionOk="0">
                    <a:moveTo>
                      <a:pt x="399" y="115"/>
                    </a:moveTo>
                    <a:cubicBezTo>
                      <a:pt x="425" y="115"/>
                      <a:pt x="457" y="118"/>
                      <a:pt x="486" y="125"/>
                    </a:cubicBezTo>
                    <a:cubicBezTo>
                      <a:pt x="486" y="180"/>
                      <a:pt x="467" y="206"/>
                      <a:pt x="422" y="219"/>
                    </a:cubicBezTo>
                    <a:cubicBezTo>
                      <a:pt x="344" y="267"/>
                      <a:pt x="247" y="280"/>
                      <a:pt x="156" y="284"/>
                    </a:cubicBezTo>
                    <a:cubicBezTo>
                      <a:pt x="159" y="248"/>
                      <a:pt x="179" y="215"/>
                      <a:pt x="214" y="186"/>
                    </a:cubicBezTo>
                    <a:cubicBezTo>
                      <a:pt x="263" y="141"/>
                      <a:pt x="334" y="118"/>
                      <a:pt x="399" y="115"/>
                    </a:cubicBezTo>
                    <a:close/>
                    <a:moveTo>
                      <a:pt x="432" y="1"/>
                    </a:moveTo>
                    <a:cubicBezTo>
                      <a:pt x="338" y="1"/>
                      <a:pt x="234" y="30"/>
                      <a:pt x="188" y="60"/>
                    </a:cubicBezTo>
                    <a:cubicBezTo>
                      <a:pt x="107" y="115"/>
                      <a:pt x="49" y="190"/>
                      <a:pt x="33" y="277"/>
                    </a:cubicBezTo>
                    <a:cubicBezTo>
                      <a:pt x="4" y="287"/>
                      <a:pt x="0" y="332"/>
                      <a:pt x="30" y="345"/>
                    </a:cubicBezTo>
                    <a:cubicBezTo>
                      <a:pt x="33" y="410"/>
                      <a:pt x="65" y="475"/>
                      <a:pt x="127" y="526"/>
                    </a:cubicBezTo>
                    <a:cubicBezTo>
                      <a:pt x="206" y="592"/>
                      <a:pt x="307" y="623"/>
                      <a:pt x="408" y="623"/>
                    </a:cubicBezTo>
                    <a:cubicBezTo>
                      <a:pt x="513" y="623"/>
                      <a:pt x="618" y="589"/>
                      <a:pt x="700" y="523"/>
                    </a:cubicBezTo>
                    <a:cubicBezTo>
                      <a:pt x="744" y="485"/>
                      <a:pt x="702" y="419"/>
                      <a:pt x="655" y="419"/>
                    </a:cubicBezTo>
                    <a:cubicBezTo>
                      <a:pt x="646" y="419"/>
                      <a:pt x="637" y="421"/>
                      <a:pt x="629" y="426"/>
                    </a:cubicBezTo>
                    <a:cubicBezTo>
                      <a:pt x="558" y="471"/>
                      <a:pt x="482" y="500"/>
                      <a:pt x="402" y="500"/>
                    </a:cubicBezTo>
                    <a:cubicBezTo>
                      <a:pt x="372" y="500"/>
                      <a:pt x="342" y="496"/>
                      <a:pt x="311" y="488"/>
                    </a:cubicBezTo>
                    <a:cubicBezTo>
                      <a:pt x="237" y="465"/>
                      <a:pt x="175" y="413"/>
                      <a:pt x="156" y="358"/>
                    </a:cubicBezTo>
                    <a:lnTo>
                      <a:pt x="156" y="358"/>
                    </a:lnTo>
                    <a:cubicBezTo>
                      <a:pt x="162" y="358"/>
                      <a:pt x="169" y="358"/>
                      <a:pt x="175" y="358"/>
                    </a:cubicBezTo>
                    <a:cubicBezTo>
                      <a:pt x="355" y="358"/>
                      <a:pt x="597" y="313"/>
                      <a:pt x="616" y="151"/>
                    </a:cubicBezTo>
                    <a:cubicBezTo>
                      <a:pt x="631" y="37"/>
                      <a:pt x="538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1"/>
              <p:cNvSpPr/>
              <p:nvPr/>
            </p:nvSpPr>
            <p:spPr>
              <a:xfrm>
                <a:off x="6323768" y="2904122"/>
                <a:ext cx="60876" cy="839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279" extrusionOk="0">
                    <a:moveTo>
                      <a:pt x="497" y="271"/>
                    </a:moveTo>
                    <a:cubicBezTo>
                      <a:pt x="507" y="271"/>
                      <a:pt x="516" y="272"/>
                      <a:pt x="525" y="273"/>
                    </a:cubicBezTo>
                    <a:cubicBezTo>
                      <a:pt x="522" y="295"/>
                      <a:pt x="536" y="325"/>
                      <a:pt x="563" y="325"/>
                    </a:cubicBezTo>
                    <a:cubicBezTo>
                      <a:pt x="564" y="325"/>
                      <a:pt x="565" y="325"/>
                      <a:pt x="567" y="325"/>
                    </a:cubicBezTo>
                    <a:lnTo>
                      <a:pt x="570" y="325"/>
                    </a:lnTo>
                    <a:cubicBezTo>
                      <a:pt x="567" y="328"/>
                      <a:pt x="564" y="331"/>
                      <a:pt x="564" y="338"/>
                    </a:cubicBezTo>
                    <a:cubicBezTo>
                      <a:pt x="557" y="370"/>
                      <a:pt x="551" y="396"/>
                      <a:pt x="534" y="425"/>
                    </a:cubicBezTo>
                    <a:cubicBezTo>
                      <a:pt x="521" y="470"/>
                      <a:pt x="500" y="492"/>
                      <a:pt x="470" y="492"/>
                    </a:cubicBezTo>
                    <a:cubicBezTo>
                      <a:pt x="429" y="492"/>
                      <a:pt x="372" y="448"/>
                      <a:pt x="298" y="360"/>
                    </a:cubicBezTo>
                    <a:cubicBezTo>
                      <a:pt x="333" y="306"/>
                      <a:pt x="421" y="271"/>
                      <a:pt x="497" y="271"/>
                    </a:cubicBezTo>
                    <a:close/>
                    <a:moveTo>
                      <a:pt x="425" y="825"/>
                    </a:moveTo>
                    <a:cubicBezTo>
                      <a:pt x="447" y="825"/>
                      <a:pt x="471" y="827"/>
                      <a:pt x="496" y="830"/>
                    </a:cubicBezTo>
                    <a:cubicBezTo>
                      <a:pt x="486" y="843"/>
                      <a:pt x="470" y="859"/>
                      <a:pt x="457" y="879"/>
                    </a:cubicBezTo>
                    <a:cubicBezTo>
                      <a:pt x="411" y="953"/>
                      <a:pt x="450" y="1099"/>
                      <a:pt x="340" y="1135"/>
                    </a:cubicBezTo>
                    <a:cubicBezTo>
                      <a:pt x="332" y="1135"/>
                      <a:pt x="324" y="1135"/>
                      <a:pt x="316" y="1135"/>
                    </a:cubicBezTo>
                    <a:cubicBezTo>
                      <a:pt x="196" y="1135"/>
                      <a:pt x="161" y="1087"/>
                      <a:pt x="201" y="992"/>
                    </a:cubicBezTo>
                    <a:cubicBezTo>
                      <a:pt x="228" y="879"/>
                      <a:pt x="302" y="825"/>
                      <a:pt x="425" y="825"/>
                    </a:cubicBezTo>
                    <a:close/>
                    <a:moveTo>
                      <a:pt x="838" y="0"/>
                    </a:moveTo>
                    <a:cubicBezTo>
                      <a:pt x="814" y="0"/>
                      <a:pt x="792" y="13"/>
                      <a:pt x="784" y="36"/>
                    </a:cubicBezTo>
                    <a:cubicBezTo>
                      <a:pt x="777" y="56"/>
                      <a:pt x="777" y="79"/>
                      <a:pt x="787" y="95"/>
                    </a:cubicBezTo>
                    <a:cubicBezTo>
                      <a:pt x="768" y="127"/>
                      <a:pt x="732" y="153"/>
                      <a:pt x="703" y="176"/>
                    </a:cubicBezTo>
                    <a:cubicBezTo>
                      <a:pt x="677" y="195"/>
                      <a:pt x="648" y="208"/>
                      <a:pt x="619" y="218"/>
                    </a:cubicBezTo>
                    <a:cubicBezTo>
                      <a:pt x="580" y="177"/>
                      <a:pt x="528" y="160"/>
                      <a:pt x="473" y="160"/>
                    </a:cubicBezTo>
                    <a:cubicBezTo>
                      <a:pt x="301" y="160"/>
                      <a:pt x="97" y="334"/>
                      <a:pt x="159" y="506"/>
                    </a:cubicBezTo>
                    <a:cubicBezTo>
                      <a:pt x="190" y="601"/>
                      <a:pt x="293" y="665"/>
                      <a:pt x="390" y="665"/>
                    </a:cubicBezTo>
                    <a:cubicBezTo>
                      <a:pt x="403" y="665"/>
                      <a:pt x="415" y="664"/>
                      <a:pt x="427" y="662"/>
                    </a:cubicBezTo>
                    <a:cubicBezTo>
                      <a:pt x="466" y="652"/>
                      <a:pt x="502" y="639"/>
                      <a:pt x="531" y="620"/>
                    </a:cubicBezTo>
                    <a:lnTo>
                      <a:pt x="531" y="620"/>
                    </a:lnTo>
                    <a:cubicBezTo>
                      <a:pt x="521" y="652"/>
                      <a:pt x="515" y="684"/>
                      <a:pt x="502" y="717"/>
                    </a:cubicBezTo>
                    <a:cubicBezTo>
                      <a:pt x="476" y="710"/>
                      <a:pt x="450" y="707"/>
                      <a:pt x="425" y="707"/>
                    </a:cubicBezTo>
                    <a:cubicBezTo>
                      <a:pt x="208" y="707"/>
                      <a:pt x="0" y="936"/>
                      <a:pt x="87" y="1167"/>
                    </a:cubicBezTo>
                    <a:cubicBezTo>
                      <a:pt x="119" y="1243"/>
                      <a:pt x="184" y="1278"/>
                      <a:pt x="256" y="1278"/>
                    </a:cubicBezTo>
                    <a:cubicBezTo>
                      <a:pt x="280" y="1278"/>
                      <a:pt x="303" y="1275"/>
                      <a:pt x="327" y="1267"/>
                    </a:cubicBezTo>
                    <a:cubicBezTo>
                      <a:pt x="392" y="1248"/>
                      <a:pt x="450" y="1206"/>
                      <a:pt x="486" y="1154"/>
                    </a:cubicBezTo>
                    <a:cubicBezTo>
                      <a:pt x="517" y="1110"/>
                      <a:pt x="548" y="923"/>
                      <a:pt x="608" y="923"/>
                    </a:cubicBezTo>
                    <a:cubicBezTo>
                      <a:pt x="610" y="923"/>
                      <a:pt x="613" y="923"/>
                      <a:pt x="615" y="924"/>
                    </a:cubicBezTo>
                    <a:cubicBezTo>
                      <a:pt x="621" y="926"/>
                      <a:pt x="626" y="926"/>
                      <a:pt x="631" y="926"/>
                    </a:cubicBezTo>
                    <a:cubicBezTo>
                      <a:pt x="691" y="926"/>
                      <a:pt x="710" y="829"/>
                      <a:pt x="648" y="814"/>
                    </a:cubicBezTo>
                    <a:cubicBezTo>
                      <a:pt x="628" y="811"/>
                      <a:pt x="606" y="807"/>
                      <a:pt x="589" y="807"/>
                    </a:cubicBezTo>
                    <a:cubicBezTo>
                      <a:pt x="645" y="655"/>
                      <a:pt x="667" y="516"/>
                      <a:pt x="667" y="357"/>
                    </a:cubicBezTo>
                    <a:cubicBezTo>
                      <a:pt x="667" y="338"/>
                      <a:pt x="654" y="322"/>
                      <a:pt x="638" y="312"/>
                    </a:cubicBezTo>
                    <a:cubicBezTo>
                      <a:pt x="726" y="289"/>
                      <a:pt x="800" y="241"/>
                      <a:pt x="862" y="166"/>
                    </a:cubicBezTo>
                    <a:cubicBezTo>
                      <a:pt x="887" y="127"/>
                      <a:pt x="926" y="79"/>
                      <a:pt x="894" y="30"/>
                    </a:cubicBezTo>
                    <a:cubicBezTo>
                      <a:pt x="880" y="10"/>
                      <a:pt x="858" y="0"/>
                      <a:pt x="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5" name="Google Shape;3445;p31"/>
            <p:cNvGrpSpPr/>
            <p:nvPr/>
          </p:nvGrpSpPr>
          <p:grpSpPr>
            <a:xfrm rot="-1240002">
              <a:off x="978880" y="2030998"/>
              <a:ext cx="1058388" cy="293912"/>
              <a:chOff x="4799352" y="1342220"/>
              <a:chExt cx="428026" cy="118862"/>
            </a:xfrm>
          </p:grpSpPr>
          <p:sp>
            <p:nvSpPr>
              <p:cNvPr id="3446" name="Google Shape;3446;p31"/>
              <p:cNvSpPr/>
              <p:nvPr/>
            </p:nvSpPr>
            <p:spPr>
              <a:xfrm>
                <a:off x="4799352" y="1373609"/>
                <a:ext cx="54834" cy="4321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58" extrusionOk="0">
                    <a:moveTo>
                      <a:pt x="136" y="0"/>
                    </a:moveTo>
                    <a:cubicBezTo>
                      <a:pt x="104" y="0"/>
                      <a:pt x="79" y="43"/>
                      <a:pt x="106" y="70"/>
                    </a:cubicBezTo>
                    <a:cubicBezTo>
                      <a:pt x="190" y="164"/>
                      <a:pt x="287" y="245"/>
                      <a:pt x="368" y="339"/>
                    </a:cubicBezTo>
                    <a:cubicBezTo>
                      <a:pt x="381" y="352"/>
                      <a:pt x="394" y="369"/>
                      <a:pt x="407" y="385"/>
                    </a:cubicBezTo>
                    <a:cubicBezTo>
                      <a:pt x="297" y="453"/>
                      <a:pt x="187" y="508"/>
                      <a:pt x="54" y="553"/>
                    </a:cubicBezTo>
                    <a:cubicBezTo>
                      <a:pt x="1" y="571"/>
                      <a:pt x="18" y="646"/>
                      <a:pt x="64" y="646"/>
                    </a:cubicBezTo>
                    <a:cubicBezTo>
                      <a:pt x="68" y="646"/>
                      <a:pt x="72" y="645"/>
                      <a:pt x="77" y="644"/>
                    </a:cubicBezTo>
                    <a:cubicBezTo>
                      <a:pt x="213" y="602"/>
                      <a:pt x="349" y="550"/>
                      <a:pt x="479" y="482"/>
                    </a:cubicBezTo>
                    <a:cubicBezTo>
                      <a:pt x="521" y="534"/>
                      <a:pt x="556" y="586"/>
                      <a:pt x="602" y="637"/>
                    </a:cubicBezTo>
                    <a:cubicBezTo>
                      <a:pt x="612" y="651"/>
                      <a:pt x="625" y="657"/>
                      <a:pt x="638" y="657"/>
                    </a:cubicBezTo>
                    <a:cubicBezTo>
                      <a:pt x="676" y="657"/>
                      <a:pt x="713" y="608"/>
                      <a:pt x="689" y="569"/>
                    </a:cubicBezTo>
                    <a:cubicBezTo>
                      <a:pt x="660" y="518"/>
                      <a:pt x="628" y="466"/>
                      <a:pt x="589" y="417"/>
                    </a:cubicBezTo>
                    <a:cubicBezTo>
                      <a:pt x="670" y="362"/>
                      <a:pt x="741" y="304"/>
                      <a:pt x="802" y="229"/>
                    </a:cubicBezTo>
                    <a:cubicBezTo>
                      <a:pt x="835" y="197"/>
                      <a:pt x="807" y="136"/>
                      <a:pt x="765" y="136"/>
                    </a:cubicBezTo>
                    <a:cubicBezTo>
                      <a:pt x="757" y="136"/>
                      <a:pt x="747" y="139"/>
                      <a:pt x="738" y="145"/>
                    </a:cubicBezTo>
                    <a:cubicBezTo>
                      <a:pt x="657" y="207"/>
                      <a:pt x="585" y="262"/>
                      <a:pt x="508" y="313"/>
                    </a:cubicBezTo>
                    <a:cubicBezTo>
                      <a:pt x="404" y="194"/>
                      <a:pt x="278" y="83"/>
                      <a:pt x="155" y="6"/>
                    </a:cubicBezTo>
                    <a:cubicBezTo>
                      <a:pt x="148" y="2"/>
                      <a:pt x="142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31"/>
              <p:cNvSpPr/>
              <p:nvPr/>
            </p:nvSpPr>
            <p:spPr>
              <a:xfrm>
                <a:off x="4879007" y="1380570"/>
                <a:ext cx="4156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62" extrusionOk="0">
                    <a:moveTo>
                      <a:pt x="415" y="1"/>
                    </a:moveTo>
                    <a:cubicBezTo>
                      <a:pt x="383" y="1"/>
                      <a:pt x="349" y="22"/>
                      <a:pt x="351" y="58"/>
                    </a:cubicBezTo>
                    <a:cubicBezTo>
                      <a:pt x="357" y="133"/>
                      <a:pt x="351" y="198"/>
                      <a:pt x="335" y="256"/>
                    </a:cubicBezTo>
                    <a:cubicBezTo>
                      <a:pt x="244" y="256"/>
                      <a:pt x="150" y="256"/>
                      <a:pt x="59" y="253"/>
                    </a:cubicBezTo>
                    <a:cubicBezTo>
                      <a:pt x="1" y="253"/>
                      <a:pt x="1" y="347"/>
                      <a:pt x="59" y="350"/>
                    </a:cubicBezTo>
                    <a:cubicBezTo>
                      <a:pt x="134" y="353"/>
                      <a:pt x="211" y="363"/>
                      <a:pt x="283" y="369"/>
                    </a:cubicBezTo>
                    <a:cubicBezTo>
                      <a:pt x="260" y="412"/>
                      <a:pt x="228" y="444"/>
                      <a:pt x="186" y="476"/>
                    </a:cubicBezTo>
                    <a:cubicBezTo>
                      <a:pt x="148" y="503"/>
                      <a:pt x="182" y="562"/>
                      <a:pt x="223" y="562"/>
                    </a:cubicBezTo>
                    <a:cubicBezTo>
                      <a:pt x="231" y="562"/>
                      <a:pt x="239" y="559"/>
                      <a:pt x="247" y="554"/>
                    </a:cubicBezTo>
                    <a:cubicBezTo>
                      <a:pt x="312" y="509"/>
                      <a:pt x="364" y="447"/>
                      <a:pt x="406" y="379"/>
                    </a:cubicBezTo>
                    <a:cubicBezTo>
                      <a:pt x="430" y="381"/>
                      <a:pt x="455" y="382"/>
                      <a:pt x="480" y="382"/>
                    </a:cubicBezTo>
                    <a:cubicBezTo>
                      <a:pt x="505" y="382"/>
                      <a:pt x="531" y="381"/>
                      <a:pt x="555" y="379"/>
                    </a:cubicBezTo>
                    <a:cubicBezTo>
                      <a:pt x="610" y="379"/>
                      <a:pt x="633" y="285"/>
                      <a:pt x="571" y="272"/>
                    </a:cubicBezTo>
                    <a:cubicBezTo>
                      <a:pt x="535" y="269"/>
                      <a:pt x="497" y="266"/>
                      <a:pt x="458" y="263"/>
                    </a:cubicBezTo>
                    <a:cubicBezTo>
                      <a:pt x="477" y="191"/>
                      <a:pt x="480" y="117"/>
                      <a:pt x="471" y="42"/>
                    </a:cubicBezTo>
                    <a:cubicBezTo>
                      <a:pt x="465" y="14"/>
                      <a:pt x="441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31"/>
              <p:cNvSpPr/>
              <p:nvPr/>
            </p:nvSpPr>
            <p:spPr>
              <a:xfrm>
                <a:off x="4927339" y="1370129"/>
                <a:ext cx="55688" cy="909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385" extrusionOk="0">
                    <a:moveTo>
                      <a:pt x="693" y="1"/>
                    </a:moveTo>
                    <a:cubicBezTo>
                      <a:pt x="666" y="1"/>
                      <a:pt x="639" y="16"/>
                      <a:pt x="632" y="49"/>
                    </a:cubicBezTo>
                    <a:cubicBezTo>
                      <a:pt x="600" y="198"/>
                      <a:pt x="596" y="266"/>
                      <a:pt x="425" y="282"/>
                    </a:cubicBezTo>
                    <a:cubicBezTo>
                      <a:pt x="394" y="299"/>
                      <a:pt x="367" y="308"/>
                      <a:pt x="343" y="308"/>
                    </a:cubicBezTo>
                    <a:cubicBezTo>
                      <a:pt x="305" y="308"/>
                      <a:pt x="276" y="286"/>
                      <a:pt x="256" y="243"/>
                    </a:cubicBezTo>
                    <a:cubicBezTo>
                      <a:pt x="224" y="188"/>
                      <a:pt x="178" y="149"/>
                      <a:pt x="130" y="111"/>
                    </a:cubicBezTo>
                    <a:lnTo>
                      <a:pt x="130" y="111"/>
                    </a:lnTo>
                    <a:cubicBezTo>
                      <a:pt x="132" y="111"/>
                      <a:pt x="134" y="111"/>
                      <a:pt x="136" y="111"/>
                    </a:cubicBezTo>
                    <a:cubicBezTo>
                      <a:pt x="185" y="111"/>
                      <a:pt x="190" y="35"/>
                      <a:pt x="143" y="17"/>
                    </a:cubicBezTo>
                    <a:cubicBezTo>
                      <a:pt x="136" y="17"/>
                      <a:pt x="133" y="10"/>
                      <a:pt x="130" y="10"/>
                    </a:cubicBezTo>
                    <a:cubicBezTo>
                      <a:pt x="126" y="9"/>
                      <a:pt x="123" y="8"/>
                      <a:pt x="119" y="8"/>
                    </a:cubicBezTo>
                    <a:cubicBezTo>
                      <a:pt x="101" y="8"/>
                      <a:pt x="80" y="20"/>
                      <a:pt x="75" y="36"/>
                    </a:cubicBezTo>
                    <a:cubicBezTo>
                      <a:pt x="0" y="182"/>
                      <a:pt x="214" y="428"/>
                      <a:pt x="340" y="480"/>
                    </a:cubicBezTo>
                    <a:cubicBezTo>
                      <a:pt x="374" y="495"/>
                      <a:pt x="406" y="502"/>
                      <a:pt x="436" y="502"/>
                    </a:cubicBezTo>
                    <a:cubicBezTo>
                      <a:pt x="509" y="502"/>
                      <a:pt x="571" y="461"/>
                      <a:pt x="619" y="399"/>
                    </a:cubicBezTo>
                    <a:lnTo>
                      <a:pt x="619" y="399"/>
                    </a:lnTo>
                    <a:cubicBezTo>
                      <a:pt x="616" y="716"/>
                      <a:pt x="632" y="1031"/>
                      <a:pt x="700" y="1338"/>
                    </a:cubicBezTo>
                    <a:cubicBezTo>
                      <a:pt x="710" y="1370"/>
                      <a:pt x="737" y="1384"/>
                      <a:pt x="764" y="1384"/>
                    </a:cubicBezTo>
                    <a:cubicBezTo>
                      <a:pt x="805" y="1384"/>
                      <a:pt x="848" y="1352"/>
                      <a:pt x="836" y="1303"/>
                    </a:cubicBezTo>
                    <a:cubicBezTo>
                      <a:pt x="742" y="894"/>
                      <a:pt x="749" y="480"/>
                      <a:pt x="762" y="65"/>
                    </a:cubicBezTo>
                    <a:cubicBezTo>
                      <a:pt x="762" y="24"/>
                      <a:pt x="727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31"/>
              <p:cNvSpPr/>
              <p:nvPr/>
            </p:nvSpPr>
            <p:spPr>
              <a:xfrm>
                <a:off x="5005812" y="1404341"/>
                <a:ext cx="37498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8" extrusionOk="0">
                    <a:moveTo>
                      <a:pt x="445" y="1"/>
                    </a:moveTo>
                    <a:cubicBezTo>
                      <a:pt x="420" y="1"/>
                      <a:pt x="400" y="20"/>
                      <a:pt x="393" y="40"/>
                    </a:cubicBezTo>
                    <a:cubicBezTo>
                      <a:pt x="373" y="41"/>
                      <a:pt x="353" y="42"/>
                      <a:pt x="334" y="42"/>
                    </a:cubicBezTo>
                    <a:cubicBezTo>
                      <a:pt x="245" y="42"/>
                      <a:pt x="159" y="30"/>
                      <a:pt x="69" y="17"/>
                    </a:cubicBezTo>
                    <a:cubicBezTo>
                      <a:pt x="66" y="17"/>
                      <a:pt x="63" y="16"/>
                      <a:pt x="60" y="16"/>
                    </a:cubicBezTo>
                    <a:cubicBezTo>
                      <a:pt x="18" y="16"/>
                      <a:pt x="1" y="80"/>
                      <a:pt x="49" y="95"/>
                    </a:cubicBezTo>
                    <a:cubicBezTo>
                      <a:pt x="172" y="137"/>
                      <a:pt x="303" y="147"/>
                      <a:pt x="432" y="147"/>
                    </a:cubicBezTo>
                    <a:cubicBezTo>
                      <a:pt x="453" y="147"/>
                      <a:pt x="473" y="147"/>
                      <a:pt x="493" y="147"/>
                    </a:cubicBezTo>
                    <a:cubicBezTo>
                      <a:pt x="551" y="143"/>
                      <a:pt x="571" y="69"/>
                      <a:pt x="522" y="40"/>
                    </a:cubicBezTo>
                    <a:cubicBezTo>
                      <a:pt x="506" y="30"/>
                      <a:pt x="487" y="20"/>
                      <a:pt x="470" y="7"/>
                    </a:cubicBezTo>
                    <a:cubicBezTo>
                      <a:pt x="462" y="3"/>
                      <a:pt x="453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1"/>
              <p:cNvSpPr/>
              <p:nvPr/>
            </p:nvSpPr>
            <p:spPr>
              <a:xfrm>
                <a:off x="4998588" y="1386414"/>
                <a:ext cx="49647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10" extrusionOk="0">
                    <a:moveTo>
                      <a:pt x="467" y="0"/>
                    </a:moveTo>
                    <a:cubicBezTo>
                      <a:pt x="330" y="0"/>
                      <a:pt x="192" y="5"/>
                      <a:pt x="59" y="12"/>
                    </a:cubicBezTo>
                    <a:cubicBezTo>
                      <a:pt x="1" y="15"/>
                      <a:pt x="1" y="99"/>
                      <a:pt x="59" y="99"/>
                    </a:cubicBezTo>
                    <a:cubicBezTo>
                      <a:pt x="181" y="105"/>
                      <a:pt x="308" y="109"/>
                      <a:pt x="435" y="109"/>
                    </a:cubicBezTo>
                    <a:cubicBezTo>
                      <a:pt x="519" y="109"/>
                      <a:pt x="602" y="107"/>
                      <a:pt x="684" y="102"/>
                    </a:cubicBezTo>
                    <a:cubicBezTo>
                      <a:pt x="686" y="102"/>
                      <a:pt x="689" y="103"/>
                      <a:pt x="691" y="103"/>
                    </a:cubicBezTo>
                    <a:cubicBezTo>
                      <a:pt x="755" y="103"/>
                      <a:pt x="753" y="11"/>
                      <a:pt x="684" y="5"/>
                    </a:cubicBezTo>
                    <a:cubicBezTo>
                      <a:pt x="613" y="2"/>
                      <a:pt x="540" y="0"/>
                      <a:pt x="4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1"/>
              <p:cNvSpPr/>
              <p:nvPr/>
            </p:nvSpPr>
            <p:spPr>
              <a:xfrm>
                <a:off x="5070626" y="1382343"/>
                <a:ext cx="61401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635" extrusionOk="0">
                    <a:moveTo>
                      <a:pt x="488" y="1"/>
                    </a:moveTo>
                    <a:cubicBezTo>
                      <a:pt x="427" y="1"/>
                      <a:pt x="360" y="17"/>
                      <a:pt x="322" y="31"/>
                    </a:cubicBezTo>
                    <a:cubicBezTo>
                      <a:pt x="164" y="93"/>
                      <a:pt x="34" y="239"/>
                      <a:pt x="15" y="407"/>
                    </a:cubicBezTo>
                    <a:cubicBezTo>
                      <a:pt x="1" y="550"/>
                      <a:pt x="97" y="634"/>
                      <a:pt x="222" y="634"/>
                    </a:cubicBezTo>
                    <a:cubicBezTo>
                      <a:pt x="242" y="634"/>
                      <a:pt x="263" y="632"/>
                      <a:pt x="284" y="627"/>
                    </a:cubicBezTo>
                    <a:cubicBezTo>
                      <a:pt x="407" y="598"/>
                      <a:pt x="494" y="514"/>
                      <a:pt x="559" y="407"/>
                    </a:cubicBezTo>
                    <a:cubicBezTo>
                      <a:pt x="591" y="475"/>
                      <a:pt x="646" y="537"/>
                      <a:pt x="718" y="563"/>
                    </a:cubicBezTo>
                    <a:cubicBezTo>
                      <a:pt x="735" y="568"/>
                      <a:pt x="752" y="571"/>
                      <a:pt x="768" y="571"/>
                    </a:cubicBezTo>
                    <a:cubicBezTo>
                      <a:pt x="859" y="571"/>
                      <a:pt x="934" y="494"/>
                      <a:pt x="896" y="401"/>
                    </a:cubicBezTo>
                    <a:cubicBezTo>
                      <a:pt x="885" y="373"/>
                      <a:pt x="858" y="359"/>
                      <a:pt x="833" y="359"/>
                    </a:cubicBezTo>
                    <a:cubicBezTo>
                      <a:pt x="804" y="359"/>
                      <a:pt x="778" y="377"/>
                      <a:pt x="779" y="417"/>
                    </a:cubicBezTo>
                    <a:cubicBezTo>
                      <a:pt x="776" y="417"/>
                      <a:pt x="773" y="417"/>
                      <a:pt x="770" y="417"/>
                    </a:cubicBezTo>
                    <a:cubicBezTo>
                      <a:pt x="723" y="417"/>
                      <a:pt x="694" y="394"/>
                      <a:pt x="679" y="342"/>
                    </a:cubicBezTo>
                    <a:cubicBezTo>
                      <a:pt x="656" y="304"/>
                      <a:pt x="646" y="258"/>
                      <a:pt x="640" y="213"/>
                    </a:cubicBezTo>
                    <a:cubicBezTo>
                      <a:pt x="636" y="174"/>
                      <a:pt x="602" y="150"/>
                      <a:pt x="570" y="150"/>
                    </a:cubicBezTo>
                    <a:cubicBezTo>
                      <a:pt x="545" y="150"/>
                      <a:pt x="520" y="164"/>
                      <a:pt x="510" y="197"/>
                    </a:cubicBezTo>
                    <a:cubicBezTo>
                      <a:pt x="491" y="271"/>
                      <a:pt x="462" y="339"/>
                      <a:pt x="413" y="397"/>
                    </a:cubicBezTo>
                    <a:cubicBezTo>
                      <a:pt x="383" y="433"/>
                      <a:pt x="283" y="505"/>
                      <a:pt x="214" y="505"/>
                    </a:cubicBezTo>
                    <a:cubicBezTo>
                      <a:pt x="170" y="505"/>
                      <a:pt x="138" y="476"/>
                      <a:pt x="144" y="391"/>
                    </a:cubicBezTo>
                    <a:cubicBezTo>
                      <a:pt x="151" y="307"/>
                      <a:pt x="225" y="219"/>
                      <a:pt x="293" y="167"/>
                    </a:cubicBezTo>
                    <a:cubicBezTo>
                      <a:pt x="310" y="156"/>
                      <a:pt x="486" y="95"/>
                      <a:pt x="527" y="95"/>
                    </a:cubicBezTo>
                    <a:cubicBezTo>
                      <a:pt x="533" y="95"/>
                      <a:pt x="537" y="97"/>
                      <a:pt x="536" y="99"/>
                    </a:cubicBezTo>
                    <a:cubicBezTo>
                      <a:pt x="534" y="125"/>
                      <a:pt x="558" y="141"/>
                      <a:pt x="580" y="141"/>
                    </a:cubicBezTo>
                    <a:cubicBezTo>
                      <a:pt x="597" y="141"/>
                      <a:pt x="613" y="132"/>
                      <a:pt x="617" y="112"/>
                    </a:cubicBezTo>
                    <a:cubicBezTo>
                      <a:pt x="630" y="26"/>
                      <a:pt x="564" y="1"/>
                      <a:pt x="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31"/>
              <p:cNvSpPr/>
              <p:nvPr/>
            </p:nvSpPr>
            <p:spPr>
              <a:xfrm>
                <a:off x="5111800" y="1343271"/>
                <a:ext cx="37695" cy="4110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626" extrusionOk="0">
                    <a:moveTo>
                      <a:pt x="201" y="1"/>
                    </a:moveTo>
                    <a:cubicBezTo>
                      <a:pt x="112" y="1"/>
                      <a:pt x="24" y="63"/>
                      <a:pt x="6" y="166"/>
                    </a:cubicBezTo>
                    <a:cubicBezTo>
                      <a:pt x="1" y="200"/>
                      <a:pt x="26" y="222"/>
                      <a:pt x="52" y="222"/>
                    </a:cubicBezTo>
                    <a:cubicBezTo>
                      <a:pt x="68" y="222"/>
                      <a:pt x="84" y="212"/>
                      <a:pt x="91" y="189"/>
                    </a:cubicBezTo>
                    <a:cubicBezTo>
                      <a:pt x="104" y="143"/>
                      <a:pt x="145" y="106"/>
                      <a:pt x="189" y="106"/>
                    </a:cubicBezTo>
                    <a:cubicBezTo>
                      <a:pt x="210" y="106"/>
                      <a:pt x="231" y="114"/>
                      <a:pt x="249" y="134"/>
                    </a:cubicBezTo>
                    <a:cubicBezTo>
                      <a:pt x="298" y="183"/>
                      <a:pt x="266" y="254"/>
                      <a:pt x="236" y="302"/>
                    </a:cubicBezTo>
                    <a:cubicBezTo>
                      <a:pt x="191" y="383"/>
                      <a:pt x="126" y="448"/>
                      <a:pt x="58" y="507"/>
                    </a:cubicBezTo>
                    <a:cubicBezTo>
                      <a:pt x="10" y="542"/>
                      <a:pt x="55" y="610"/>
                      <a:pt x="104" y="613"/>
                    </a:cubicBezTo>
                    <a:cubicBezTo>
                      <a:pt x="195" y="620"/>
                      <a:pt x="287" y="626"/>
                      <a:pt x="378" y="626"/>
                    </a:cubicBezTo>
                    <a:cubicBezTo>
                      <a:pt x="413" y="626"/>
                      <a:pt x="448" y="625"/>
                      <a:pt x="483" y="623"/>
                    </a:cubicBezTo>
                    <a:cubicBezTo>
                      <a:pt x="573" y="613"/>
                      <a:pt x="573" y="494"/>
                      <a:pt x="489" y="494"/>
                    </a:cubicBezTo>
                    <a:lnTo>
                      <a:pt x="262" y="494"/>
                    </a:lnTo>
                    <a:cubicBezTo>
                      <a:pt x="366" y="377"/>
                      <a:pt x="450" y="209"/>
                      <a:pt x="353" y="79"/>
                    </a:cubicBezTo>
                    <a:cubicBezTo>
                      <a:pt x="313" y="25"/>
                      <a:pt x="257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31"/>
              <p:cNvSpPr/>
              <p:nvPr/>
            </p:nvSpPr>
            <p:spPr>
              <a:xfrm>
                <a:off x="5171558" y="1342220"/>
                <a:ext cx="55819" cy="8891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354" extrusionOk="0">
                    <a:moveTo>
                      <a:pt x="478" y="838"/>
                    </a:moveTo>
                    <a:cubicBezTo>
                      <a:pt x="599" y="838"/>
                      <a:pt x="635" y="878"/>
                      <a:pt x="583" y="963"/>
                    </a:cubicBezTo>
                    <a:cubicBezTo>
                      <a:pt x="535" y="1125"/>
                      <a:pt x="357" y="1219"/>
                      <a:pt x="195" y="1226"/>
                    </a:cubicBezTo>
                    <a:cubicBezTo>
                      <a:pt x="211" y="1128"/>
                      <a:pt x="230" y="1047"/>
                      <a:pt x="282" y="960"/>
                    </a:cubicBezTo>
                    <a:cubicBezTo>
                      <a:pt x="311" y="921"/>
                      <a:pt x="340" y="885"/>
                      <a:pt x="366" y="847"/>
                    </a:cubicBezTo>
                    <a:cubicBezTo>
                      <a:pt x="409" y="841"/>
                      <a:pt x="447" y="838"/>
                      <a:pt x="478" y="838"/>
                    </a:cubicBezTo>
                    <a:close/>
                    <a:moveTo>
                      <a:pt x="103" y="0"/>
                    </a:moveTo>
                    <a:cubicBezTo>
                      <a:pt x="68" y="0"/>
                      <a:pt x="30" y="30"/>
                      <a:pt x="42" y="69"/>
                    </a:cubicBezTo>
                    <a:cubicBezTo>
                      <a:pt x="104" y="250"/>
                      <a:pt x="81" y="451"/>
                      <a:pt x="75" y="642"/>
                    </a:cubicBezTo>
                    <a:lnTo>
                      <a:pt x="65" y="1219"/>
                    </a:lnTo>
                    <a:lnTo>
                      <a:pt x="65" y="1226"/>
                    </a:lnTo>
                    <a:cubicBezTo>
                      <a:pt x="10" y="1251"/>
                      <a:pt x="0" y="1339"/>
                      <a:pt x="68" y="1349"/>
                    </a:cubicBezTo>
                    <a:cubicBezTo>
                      <a:pt x="90" y="1352"/>
                      <a:pt x="113" y="1353"/>
                      <a:pt x="137" y="1353"/>
                    </a:cubicBezTo>
                    <a:cubicBezTo>
                      <a:pt x="434" y="1353"/>
                      <a:pt x="849" y="1117"/>
                      <a:pt x="732" y="772"/>
                    </a:cubicBezTo>
                    <a:cubicBezTo>
                      <a:pt x="700" y="672"/>
                      <a:pt x="615" y="628"/>
                      <a:pt x="524" y="628"/>
                    </a:cubicBezTo>
                    <a:cubicBezTo>
                      <a:pt x="480" y="628"/>
                      <a:pt x="434" y="638"/>
                      <a:pt x="392" y="659"/>
                    </a:cubicBezTo>
                    <a:cubicBezTo>
                      <a:pt x="311" y="701"/>
                      <a:pt x="247" y="766"/>
                      <a:pt x="198" y="840"/>
                    </a:cubicBezTo>
                    <a:cubicBezTo>
                      <a:pt x="198" y="727"/>
                      <a:pt x="198" y="613"/>
                      <a:pt x="201" y="500"/>
                    </a:cubicBezTo>
                    <a:cubicBezTo>
                      <a:pt x="201" y="335"/>
                      <a:pt x="211" y="186"/>
                      <a:pt x="146" y="27"/>
                    </a:cubicBezTo>
                    <a:cubicBezTo>
                      <a:pt x="137" y="8"/>
                      <a:pt x="120" y="0"/>
                      <a:pt x="1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4" name="Google Shape;3454;p31"/>
          <p:cNvGrpSpPr/>
          <p:nvPr/>
        </p:nvGrpSpPr>
        <p:grpSpPr>
          <a:xfrm>
            <a:off x="-311512" y="-260561"/>
            <a:ext cx="2807661" cy="5686459"/>
            <a:chOff x="-311512" y="-260561"/>
            <a:chExt cx="2807661" cy="5686459"/>
          </a:xfrm>
        </p:grpSpPr>
        <p:grpSp>
          <p:nvGrpSpPr>
            <p:cNvPr id="3455" name="Google Shape;3455;p31"/>
            <p:cNvGrpSpPr/>
            <p:nvPr/>
          </p:nvGrpSpPr>
          <p:grpSpPr>
            <a:xfrm rot="1312201">
              <a:off x="989702" y="42531"/>
              <a:ext cx="1186924" cy="751335"/>
              <a:chOff x="4808808" y="1957984"/>
              <a:chExt cx="404920" cy="256310"/>
            </a:xfrm>
          </p:grpSpPr>
          <p:sp>
            <p:nvSpPr>
              <p:cNvPr id="3456" name="Google Shape;3456;p31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1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8" name="Google Shape;3458;p31"/>
            <p:cNvSpPr/>
            <p:nvPr/>
          </p:nvSpPr>
          <p:spPr>
            <a:xfrm rot="2232368">
              <a:off x="-159148" y="1061598"/>
              <a:ext cx="1158686" cy="893965"/>
            </a:xfrm>
            <a:custGeom>
              <a:avLst/>
              <a:gdLst/>
              <a:ahLst/>
              <a:cxnLst/>
              <a:rect l="l" t="t" r="r" b="b"/>
              <a:pathLst>
                <a:path w="7335" h="5659" extrusionOk="0">
                  <a:moveTo>
                    <a:pt x="953" y="4413"/>
                  </a:moveTo>
                  <a:cubicBezTo>
                    <a:pt x="953" y="4704"/>
                    <a:pt x="956" y="4999"/>
                    <a:pt x="979" y="5291"/>
                  </a:cubicBezTo>
                  <a:cubicBezTo>
                    <a:pt x="914" y="5287"/>
                    <a:pt x="849" y="5287"/>
                    <a:pt x="784" y="5287"/>
                  </a:cubicBezTo>
                  <a:cubicBezTo>
                    <a:pt x="791" y="5125"/>
                    <a:pt x="794" y="4957"/>
                    <a:pt x="797" y="4795"/>
                  </a:cubicBezTo>
                  <a:cubicBezTo>
                    <a:pt x="839" y="4675"/>
                    <a:pt x="891" y="4542"/>
                    <a:pt x="953" y="4413"/>
                  </a:cubicBezTo>
                  <a:close/>
                  <a:moveTo>
                    <a:pt x="1179" y="4024"/>
                  </a:moveTo>
                  <a:lnTo>
                    <a:pt x="1179" y="4024"/>
                  </a:lnTo>
                  <a:cubicBezTo>
                    <a:pt x="1153" y="4445"/>
                    <a:pt x="1157" y="4869"/>
                    <a:pt x="1170" y="5291"/>
                  </a:cubicBezTo>
                  <a:lnTo>
                    <a:pt x="1040" y="5291"/>
                  </a:lnTo>
                  <a:cubicBezTo>
                    <a:pt x="1043" y="4967"/>
                    <a:pt x="1021" y="4639"/>
                    <a:pt x="1001" y="4315"/>
                  </a:cubicBezTo>
                  <a:cubicBezTo>
                    <a:pt x="1053" y="4209"/>
                    <a:pt x="1115" y="4108"/>
                    <a:pt x="1179" y="4024"/>
                  </a:cubicBezTo>
                  <a:close/>
                  <a:moveTo>
                    <a:pt x="1393" y="3820"/>
                  </a:moveTo>
                  <a:lnTo>
                    <a:pt x="1393" y="3820"/>
                  </a:lnTo>
                  <a:cubicBezTo>
                    <a:pt x="1383" y="4309"/>
                    <a:pt x="1383" y="4801"/>
                    <a:pt x="1364" y="5291"/>
                  </a:cubicBezTo>
                  <a:lnTo>
                    <a:pt x="1251" y="5291"/>
                  </a:lnTo>
                  <a:cubicBezTo>
                    <a:pt x="1244" y="4844"/>
                    <a:pt x="1244" y="4403"/>
                    <a:pt x="1231" y="3959"/>
                  </a:cubicBezTo>
                  <a:cubicBezTo>
                    <a:pt x="1283" y="3901"/>
                    <a:pt x="1335" y="3852"/>
                    <a:pt x="1393" y="3820"/>
                  </a:cubicBezTo>
                  <a:close/>
                  <a:moveTo>
                    <a:pt x="1563" y="3770"/>
                  </a:moveTo>
                  <a:cubicBezTo>
                    <a:pt x="1579" y="3770"/>
                    <a:pt x="1596" y="3772"/>
                    <a:pt x="1613" y="3774"/>
                  </a:cubicBezTo>
                  <a:cubicBezTo>
                    <a:pt x="1639" y="4273"/>
                    <a:pt x="1646" y="4776"/>
                    <a:pt x="1678" y="5271"/>
                  </a:cubicBezTo>
                  <a:cubicBezTo>
                    <a:pt x="1678" y="5281"/>
                    <a:pt x="1685" y="5287"/>
                    <a:pt x="1688" y="5294"/>
                  </a:cubicBezTo>
                  <a:cubicBezTo>
                    <a:pt x="1610" y="5294"/>
                    <a:pt x="1529" y="5291"/>
                    <a:pt x="1448" y="5291"/>
                  </a:cubicBezTo>
                  <a:cubicBezTo>
                    <a:pt x="1481" y="4795"/>
                    <a:pt x="1494" y="4290"/>
                    <a:pt x="1442" y="3797"/>
                  </a:cubicBezTo>
                  <a:cubicBezTo>
                    <a:pt x="1481" y="3779"/>
                    <a:pt x="1521" y="3770"/>
                    <a:pt x="1563" y="3770"/>
                  </a:cubicBezTo>
                  <a:close/>
                  <a:moveTo>
                    <a:pt x="1675" y="3787"/>
                  </a:moveTo>
                  <a:lnTo>
                    <a:pt x="1675" y="3787"/>
                  </a:lnTo>
                  <a:cubicBezTo>
                    <a:pt x="1750" y="3813"/>
                    <a:pt x="1821" y="3865"/>
                    <a:pt x="1899" y="3946"/>
                  </a:cubicBezTo>
                  <a:cubicBezTo>
                    <a:pt x="1886" y="3946"/>
                    <a:pt x="1869" y="3949"/>
                    <a:pt x="1869" y="3969"/>
                  </a:cubicBezTo>
                  <a:cubicBezTo>
                    <a:pt x="1876" y="4409"/>
                    <a:pt x="1899" y="4857"/>
                    <a:pt x="1957" y="5297"/>
                  </a:cubicBezTo>
                  <a:cubicBezTo>
                    <a:pt x="1886" y="5294"/>
                    <a:pt x="1818" y="5294"/>
                    <a:pt x="1750" y="5294"/>
                  </a:cubicBezTo>
                  <a:cubicBezTo>
                    <a:pt x="1753" y="5284"/>
                    <a:pt x="1756" y="5281"/>
                    <a:pt x="1763" y="5271"/>
                  </a:cubicBezTo>
                  <a:cubicBezTo>
                    <a:pt x="1795" y="4785"/>
                    <a:pt x="1753" y="4270"/>
                    <a:pt x="1675" y="3787"/>
                  </a:cubicBezTo>
                  <a:close/>
                  <a:moveTo>
                    <a:pt x="1924" y="3969"/>
                  </a:moveTo>
                  <a:lnTo>
                    <a:pt x="1924" y="3969"/>
                  </a:lnTo>
                  <a:cubicBezTo>
                    <a:pt x="2009" y="4066"/>
                    <a:pt x="2077" y="4225"/>
                    <a:pt x="2171" y="4338"/>
                  </a:cubicBezTo>
                  <a:cubicBezTo>
                    <a:pt x="2122" y="4646"/>
                    <a:pt x="2093" y="4986"/>
                    <a:pt x="2142" y="5297"/>
                  </a:cubicBezTo>
                  <a:lnTo>
                    <a:pt x="2031" y="5297"/>
                  </a:lnTo>
                  <a:cubicBezTo>
                    <a:pt x="1996" y="4857"/>
                    <a:pt x="1950" y="4416"/>
                    <a:pt x="1924" y="3969"/>
                  </a:cubicBezTo>
                  <a:close/>
                  <a:moveTo>
                    <a:pt x="2219" y="4387"/>
                  </a:moveTo>
                  <a:lnTo>
                    <a:pt x="2219" y="4387"/>
                  </a:lnTo>
                  <a:cubicBezTo>
                    <a:pt x="2271" y="4435"/>
                    <a:pt x="2333" y="4468"/>
                    <a:pt x="2410" y="4477"/>
                  </a:cubicBezTo>
                  <a:cubicBezTo>
                    <a:pt x="2404" y="4656"/>
                    <a:pt x="2404" y="4834"/>
                    <a:pt x="2401" y="5015"/>
                  </a:cubicBezTo>
                  <a:cubicBezTo>
                    <a:pt x="2401" y="5083"/>
                    <a:pt x="2372" y="5210"/>
                    <a:pt x="2394" y="5297"/>
                  </a:cubicBezTo>
                  <a:lnTo>
                    <a:pt x="2210" y="5297"/>
                  </a:lnTo>
                  <a:cubicBezTo>
                    <a:pt x="2223" y="4996"/>
                    <a:pt x="2210" y="4691"/>
                    <a:pt x="2219" y="4387"/>
                  </a:cubicBezTo>
                  <a:close/>
                  <a:moveTo>
                    <a:pt x="2611" y="4416"/>
                  </a:moveTo>
                  <a:cubicBezTo>
                    <a:pt x="2605" y="4707"/>
                    <a:pt x="2608" y="5002"/>
                    <a:pt x="2621" y="5294"/>
                  </a:cubicBezTo>
                  <a:cubicBezTo>
                    <a:pt x="2576" y="5297"/>
                    <a:pt x="2527" y="5297"/>
                    <a:pt x="2478" y="5297"/>
                  </a:cubicBezTo>
                  <a:cubicBezTo>
                    <a:pt x="2469" y="5291"/>
                    <a:pt x="2459" y="5291"/>
                    <a:pt x="2449" y="5291"/>
                  </a:cubicBezTo>
                  <a:cubicBezTo>
                    <a:pt x="2462" y="5219"/>
                    <a:pt x="2475" y="5109"/>
                    <a:pt x="2475" y="5083"/>
                  </a:cubicBezTo>
                  <a:cubicBezTo>
                    <a:pt x="2475" y="4999"/>
                    <a:pt x="2475" y="4908"/>
                    <a:pt x="2469" y="4824"/>
                  </a:cubicBezTo>
                  <a:cubicBezTo>
                    <a:pt x="2469" y="4707"/>
                    <a:pt x="2465" y="4591"/>
                    <a:pt x="2462" y="4471"/>
                  </a:cubicBezTo>
                  <a:cubicBezTo>
                    <a:pt x="2469" y="4471"/>
                    <a:pt x="2482" y="4471"/>
                    <a:pt x="2491" y="4468"/>
                  </a:cubicBezTo>
                  <a:cubicBezTo>
                    <a:pt x="2534" y="4458"/>
                    <a:pt x="2576" y="4442"/>
                    <a:pt x="2611" y="4416"/>
                  </a:cubicBezTo>
                  <a:close/>
                  <a:moveTo>
                    <a:pt x="2806" y="4124"/>
                  </a:moveTo>
                  <a:lnTo>
                    <a:pt x="2806" y="4124"/>
                  </a:lnTo>
                  <a:cubicBezTo>
                    <a:pt x="2793" y="4367"/>
                    <a:pt x="2793" y="4614"/>
                    <a:pt x="2793" y="4857"/>
                  </a:cubicBezTo>
                  <a:cubicBezTo>
                    <a:pt x="2793" y="4957"/>
                    <a:pt x="2744" y="5180"/>
                    <a:pt x="2793" y="5304"/>
                  </a:cubicBezTo>
                  <a:lnTo>
                    <a:pt x="2712" y="5304"/>
                  </a:lnTo>
                  <a:cubicBezTo>
                    <a:pt x="2708" y="4996"/>
                    <a:pt x="2702" y="4678"/>
                    <a:pt x="2676" y="4371"/>
                  </a:cubicBezTo>
                  <a:cubicBezTo>
                    <a:pt x="2734" y="4306"/>
                    <a:pt x="2773" y="4218"/>
                    <a:pt x="2806" y="4124"/>
                  </a:cubicBezTo>
                  <a:close/>
                  <a:moveTo>
                    <a:pt x="6120" y="2151"/>
                  </a:moveTo>
                  <a:cubicBezTo>
                    <a:pt x="6107" y="3201"/>
                    <a:pt x="6139" y="4244"/>
                    <a:pt x="6107" y="5297"/>
                  </a:cubicBezTo>
                  <a:cubicBezTo>
                    <a:pt x="6029" y="5297"/>
                    <a:pt x="5951" y="5297"/>
                    <a:pt x="5877" y="5304"/>
                  </a:cubicBezTo>
                  <a:cubicBezTo>
                    <a:pt x="5802" y="4396"/>
                    <a:pt x="5867" y="3467"/>
                    <a:pt x="5835" y="2556"/>
                  </a:cubicBezTo>
                  <a:cubicBezTo>
                    <a:pt x="5864" y="2527"/>
                    <a:pt x="5886" y="2495"/>
                    <a:pt x="5912" y="2462"/>
                  </a:cubicBezTo>
                  <a:cubicBezTo>
                    <a:pt x="5984" y="2365"/>
                    <a:pt x="6055" y="2262"/>
                    <a:pt x="6120" y="2151"/>
                  </a:cubicBezTo>
                  <a:close/>
                  <a:moveTo>
                    <a:pt x="3191" y="2469"/>
                  </a:moveTo>
                  <a:cubicBezTo>
                    <a:pt x="3194" y="2543"/>
                    <a:pt x="3204" y="2624"/>
                    <a:pt x="3204" y="2696"/>
                  </a:cubicBezTo>
                  <a:cubicBezTo>
                    <a:pt x="3207" y="2997"/>
                    <a:pt x="3214" y="3305"/>
                    <a:pt x="3224" y="3609"/>
                  </a:cubicBezTo>
                  <a:cubicBezTo>
                    <a:pt x="3243" y="4173"/>
                    <a:pt x="3253" y="4743"/>
                    <a:pt x="3337" y="5304"/>
                  </a:cubicBezTo>
                  <a:cubicBezTo>
                    <a:pt x="3300" y="5305"/>
                    <a:pt x="3264" y="5306"/>
                    <a:pt x="3230" y="5306"/>
                  </a:cubicBezTo>
                  <a:cubicBezTo>
                    <a:pt x="3195" y="5306"/>
                    <a:pt x="3162" y="5305"/>
                    <a:pt x="3130" y="5304"/>
                  </a:cubicBezTo>
                  <a:cubicBezTo>
                    <a:pt x="3126" y="4601"/>
                    <a:pt x="3071" y="3894"/>
                    <a:pt x="3019" y="3191"/>
                  </a:cubicBezTo>
                  <a:cubicBezTo>
                    <a:pt x="3068" y="2948"/>
                    <a:pt x="3123" y="2705"/>
                    <a:pt x="3191" y="2469"/>
                  </a:cubicBezTo>
                  <a:close/>
                  <a:moveTo>
                    <a:pt x="2964" y="3467"/>
                  </a:moveTo>
                  <a:cubicBezTo>
                    <a:pt x="2987" y="4079"/>
                    <a:pt x="3019" y="4695"/>
                    <a:pt x="3091" y="5307"/>
                  </a:cubicBezTo>
                  <a:cubicBezTo>
                    <a:pt x="3029" y="5304"/>
                    <a:pt x="2971" y="5304"/>
                    <a:pt x="2916" y="5304"/>
                  </a:cubicBezTo>
                  <a:cubicBezTo>
                    <a:pt x="2916" y="5294"/>
                    <a:pt x="2913" y="5287"/>
                    <a:pt x="2903" y="5278"/>
                  </a:cubicBezTo>
                  <a:lnTo>
                    <a:pt x="2896" y="5271"/>
                  </a:lnTo>
                  <a:cubicBezTo>
                    <a:pt x="2903" y="5245"/>
                    <a:pt x="2903" y="5213"/>
                    <a:pt x="2890" y="5177"/>
                  </a:cubicBezTo>
                  <a:lnTo>
                    <a:pt x="2890" y="4963"/>
                  </a:lnTo>
                  <a:lnTo>
                    <a:pt x="2890" y="4643"/>
                  </a:lnTo>
                  <a:cubicBezTo>
                    <a:pt x="2887" y="4396"/>
                    <a:pt x="2890" y="4144"/>
                    <a:pt x="2874" y="3898"/>
                  </a:cubicBezTo>
                  <a:cubicBezTo>
                    <a:pt x="2874" y="3894"/>
                    <a:pt x="2870" y="3885"/>
                    <a:pt x="2870" y="3885"/>
                  </a:cubicBezTo>
                  <a:cubicBezTo>
                    <a:pt x="2887" y="3820"/>
                    <a:pt x="2900" y="3758"/>
                    <a:pt x="2906" y="3716"/>
                  </a:cubicBezTo>
                  <a:cubicBezTo>
                    <a:pt x="2929" y="3635"/>
                    <a:pt x="2948" y="3548"/>
                    <a:pt x="2964" y="3467"/>
                  </a:cubicBezTo>
                  <a:close/>
                  <a:moveTo>
                    <a:pt x="4163" y="1565"/>
                  </a:moveTo>
                  <a:cubicBezTo>
                    <a:pt x="4393" y="1653"/>
                    <a:pt x="4523" y="1909"/>
                    <a:pt x="4630" y="2119"/>
                  </a:cubicBezTo>
                  <a:cubicBezTo>
                    <a:pt x="4678" y="2216"/>
                    <a:pt x="4727" y="2317"/>
                    <a:pt x="4785" y="2414"/>
                  </a:cubicBezTo>
                  <a:cubicBezTo>
                    <a:pt x="4775" y="2420"/>
                    <a:pt x="4766" y="2427"/>
                    <a:pt x="4766" y="2440"/>
                  </a:cubicBezTo>
                  <a:cubicBezTo>
                    <a:pt x="4720" y="3392"/>
                    <a:pt x="4730" y="4354"/>
                    <a:pt x="4753" y="5307"/>
                  </a:cubicBezTo>
                  <a:lnTo>
                    <a:pt x="4591" y="5307"/>
                  </a:lnTo>
                  <a:cubicBezTo>
                    <a:pt x="4646" y="4225"/>
                    <a:pt x="4617" y="3114"/>
                    <a:pt x="4581" y="2035"/>
                  </a:cubicBezTo>
                  <a:cubicBezTo>
                    <a:pt x="4581" y="2014"/>
                    <a:pt x="4566" y="2003"/>
                    <a:pt x="4550" y="2003"/>
                  </a:cubicBezTo>
                  <a:cubicBezTo>
                    <a:pt x="4535" y="2003"/>
                    <a:pt x="4519" y="2014"/>
                    <a:pt x="4519" y="2035"/>
                  </a:cubicBezTo>
                  <a:cubicBezTo>
                    <a:pt x="4477" y="3117"/>
                    <a:pt x="4455" y="4225"/>
                    <a:pt x="4506" y="5307"/>
                  </a:cubicBezTo>
                  <a:lnTo>
                    <a:pt x="4299" y="5307"/>
                  </a:lnTo>
                  <a:cubicBezTo>
                    <a:pt x="4215" y="4069"/>
                    <a:pt x="4406" y="2796"/>
                    <a:pt x="4166" y="1575"/>
                  </a:cubicBezTo>
                  <a:cubicBezTo>
                    <a:pt x="4166" y="1572"/>
                    <a:pt x="4163" y="1568"/>
                    <a:pt x="4163" y="1565"/>
                  </a:cubicBezTo>
                  <a:close/>
                  <a:moveTo>
                    <a:pt x="5767" y="2624"/>
                  </a:moveTo>
                  <a:lnTo>
                    <a:pt x="5767" y="2624"/>
                  </a:lnTo>
                  <a:cubicBezTo>
                    <a:pt x="5754" y="3101"/>
                    <a:pt x="5757" y="3574"/>
                    <a:pt x="5763" y="4047"/>
                  </a:cubicBezTo>
                  <a:cubicBezTo>
                    <a:pt x="5763" y="4452"/>
                    <a:pt x="5715" y="4902"/>
                    <a:pt x="5780" y="5304"/>
                  </a:cubicBezTo>
                  <a:cubicBezTo>
                    <a:pt x="5718" y="5307"/>
                    <a:pt x="5656" y="5307"/>
                    <a:pt x="5595" y="5307"/>
                  </a:cubicBezTo>
                  <a:cubicBezTo>
                    <a:pt x="5605" y="4471"/>
                    <a:pt x="5546" y="3625"/>
                    <a:pt x="5456" y="2799"/>
                  </a:cubicBezTo>
                  <a:cubicBezTo>
                    <a:pt x="5572" y="2777"/>
                    <a:pt x="5673" y="2712"/>
                    <a:pt x="5767" y="2624"/>
                  </a:cubicBezTo>
                  <a:close/>
                  <a:moveTo>
                    <a:pt x="3486" y="1815"/>
                  </a:moveTo>
                  <a:cubicBezTo>
                    <a:pt x="3512" y="2974"/>
                    <a:pt x="3515" y="4157"/>
                    <a:pt x="3632" y="5310"/>
                  </a:cubicBezTo>
                  <a:cubicBezTo>
                    <a:pt x="3548" y="5307"/>
                    <a:pt x="3457" y="5307"/>
                    <a:pt x="3373" y="5307"/>
                  </a:cubicBezTo>
                  <a:cubicBezTo>
                    <a:pt x="3376" y="4788"/>
                    <a:pt x="3327" y="4267"/>
                    <a:pt x="3308" y="3742"/>
                  </a:cubicBezTo>
                  <a:cubicBezTo>
                    <a:pt x="3301" y="3480"/>
                    <a:pt x="3292" y="3221"/>
                    <a:pt x="3288" y="2958"/>
                  </a:cubicBezTo>
                  <a:cubicBezTo>
                    <a:pt x="3285" y="2751"/>
                    <a:pt x="3211" y="2362"/>
                    <a:pt x="3324" y="2187"/>
                  </a:cubicBezTo>
                  <a:cubicBezTo>
                    <a:pt x="3340" y="2164"/>
                    <a:pt x="3327" y="2139"/>
                    <a:pt x="3305" y="2132"/>
                  </a:cubicBezTo>
                  <a:cubicBezTo>
                    <a:pt x="3350" y="2025"/>
                    <a:pt x="3408" y="1912"/>
                    <a:pt x="3486" y="1815"/>
                  </a:cubicBezTo>
                  <a:close/>
                  <a:moveTo>
                    <a:pt x="3787" y="1572"/>
                  </a:moveTo>
                  <a:cubicBezTo>
                    <a:pt x="3787" y="2812"/>
                    <a:pt x="3823" y="4079"/>
                    <a:pt x="3959" y="5310"/>
                  </a:cubicBezTo>
                  <a:cubicBezTo>
                    <a:pt x="3862" y="5307"/>
                    <a:pt x="3765" y="5307"/>
                    <a:pt x="3667" y="5307"/>
                  </a:cubicBezTo>
                  <a:cubicBezTo>
                    <a:pt x="3693" y="4131"/>
                    <a:pt x="3616" y="2942"/>
                    <a:pt x="3577" y="1766"/>
                  </a:cubicBezTo>
                  <a:cubicBezTo>
                    <a:pt x="3577" y="1750"/>
                    <a:pt x="3567" y="1740"/>
                    <a:pt x="3554" y="1734"/>
                  </a:cubicBezTo>
                  <a:cubicBezTo>
                    <a:pt x="3619" y="1666"/>
                    <a:pt x="3697" y="1610"/>
                    <a:pt x="3787" y="1572"/>
                  </a:cubicBezTo>
                  <a:close/>
                  <a:moveTo>
                    <a:pt x="3976" y="1536"/>
                  </a:moveTo>
                  <a:cubicBezTo>
                    <a:pt x="4015" y="1536"/>
                    <a:pt x="4055" y="1540"/>
                    <a:pt x="4098" y="1549"/>
                  </a:cubicBezTo>
                  <a:cubicBezTo>
                    <a:pt x="4111" y="1552"/>
                    <a:pt x="4118" y="1555"/>
                    <a:pt x="4131" y="1555"/>
                  </a:cubicBezTo>
                  <a:cubicBezTo>
                    <a:pt x="4114" y="1562"/>
                    <a:pt x="4098" y="1572"/>
                    <a:pt x="4101" y="1598"/>
                  </a:cubicBezTo>
                  <a:cubicBezTo>
                    <a:pt x="4273" y="2832"/>
                    <a:pt x="4040" y="4079"/>
                    <a:pt x="4212" y="5310"/>
                  </a:cubicBezTo>
                  <a:lnTo>
                    <a:pt x="4040" y="5310"/>
                  </a:lnTo>
                  <a:cubicBezTo>
                    <a:pt x="3991" y="4060"/>
                    <a:pt x="3901" y="2809"/>
                    <a:pt x="3836" y="1555"/>
                  </a:cubicBezTo>
                  <a:cubicBezTo>
                    <a:pt x="3881" y="1543"/>
                    <a:pt x="3927" y="1536"/>
                    <a:pt x="3976" y="1536"/>
                  </a:cubicBezTo>
                  <a:close/>
                  <a:moveTo>
                    <a:pt x="4824" y="2475"/>
                  </a:moveTo>
                  <a:lnTo>
                    <a:pt x="4824" y="2475"/>
                  </a:lnTo>
                  <a:cubicBezTo>
                    <a:pt x="4895" y="2586"/>
                    <a:pt x="4989" y="2683"/>
                    <a:pt x="5103" y="2744"/>
                  </a:cubicBezTo>
                  <a:cubicBezTo>
                    <a:pt x="5086" y="3596"/>
                    <a:pt x="5122" y="4455"/>
                    <a:pt x="5141" y="5310"/>
                  </a:cubicBezTo>
                  <a:lnTo>
                    <a:pt x="4843" y="5310"/>
                  </a:lnTo>
                  <a:cubicBezTo>
                    <a:pt x="4863" y="4371"/>
                    <a:pt x="4866" y="3415"/>
                    <a:pt x="4824" y="2475"/>
                  </a:cubicBezTo>
                  <a:close/>
                  <a:moveTo>
                    <a:pt x="5167" y="2777"/>
                  </a:moveTo>
                  <a:cubicBezTo>
                    <a:pt x="5187" y="2783"/>
                    <a:pt x="5203" y="2786"/>
                    <a:pt x="5222" y="2796"/>
                  </a:cubicBezTo>
                  <a:cubicBezTo>
                    <a:pt x="5270" y="2809"/>
                    <a:pt x="5318" y="2813"/>
                    <a:pt x="5363" y="2813"/>
                  </a:cubicBezTo>
                  <a:cubicBezTo>
                    <a:pt x="5375" y="2813"/>
                    <a:pt x="5388" y="2813"/>
                    <a:pt x="5401" y="2812"/>
                  </a:cubicBezTo>
                  <a:cubicBezTo>
                    <a:pt x="5439" y="3645"/>
                    <a:pt x="5465" y="4481"/>
                    <a:pt x="5504" y="5310"/>
                  </a:cubicBezTo>
                  <a:cubicBezTo>
                    <a:pt x="5474" y="5309"/>
                    <a:pt x="5444" y="5309"/>
                    <a:pt x="5414" y="5309"/>
                  </a:cubicBezTo>
                  <a:cubicBezTo>
                    <a:pt x="5355" y="5309"/>
                    <a:pt x="5296" y="5310"/>
                    <a:pt x="5235" y="5310"/>
                  </a:cubicBezTo>
                  <a:cubicBezTo>
                    <a:pt x="5219" y="4465"/>
                    <a:pt x="5216" y="3619"/>
                    <a:pt x="5167" y="2777"/>
                  </a:cubicBezTo>
                  <a:close/>
                  <a:moveTo>
                    <a:pt x="705" y="1"/>
                  </a:moveTo>
                  <a:cubicBezTo>
                    <a:pt x="694" y="1"/>
                    <a:pt x="683" y="3"/>
                    <a:pt x="671" y="7"/>
                  </a:cubicBezTo>
                  <a:cubicBezTo>
                    <a:pt x="612" y="26"/>
                    <a:pt x="570" y="104"/>
                    <a:pt x="531" y="153"/>
                  </a:cubicBezTo>
                  <a:cubicBezTo>
                    <a:pt x="483" y="211"/>
                    <a:pt x="425" y="269"/>
                    <a:pt x="402" y="341"/>
                  </a:cubicBezTo>
                  <a:cubicBezTo>
                    <a:pt x="392" y="371"/>
                    <a:pt x="418" y="394"/>
                    <a:pt x="442" y="394"/>
                  </a:cubicBezTo>
                  <a:cubicBezTo>
                    <a:pt x="449" y="394"/>
                    <a:pt x="455" y="393"/>
                    <a:pt x="460" y="389"/>
                  </a:cubicBezTo>
                  <a:cubicBezTo>
                    <a:pt x="548" y="347"/>
                    <a:pt x="587" y="256"/>
                    <a:pt x="651" y="192"/>
                  </a:cubicBezTo>
                  <a:lnTo>
                    <a:pt x="651" y="192"/>
                  </a:lnTo>
                  <a:cubicBezTo>
                    <a:pt x="619" y="1076"/>
                    <a:pt x="684" y="1970"/>
                    <a:pt x="684" y="2851"/>
                  </a:cubicBezTo>
                  <a:cubicBezTo>
                    <a:pt x="684" y="3564"/>
                    <a:pt x="671" y="4273"/>
                    <a:pt x="655" y="4986"/>
                  </a:cubicBezTo>
                  <a:cubicBezTo>
                    <a:pt x="645" y="5044"/>
                    <a:pt x="632" y="5093"/>
                    <a:pt x="622" y="5132"/>
                  </a:cubicBezTo>
                  <a:cubicBezTo>
                    <a:pt x="619" y="5158"/>
                    <a:pt x="635" y="5174"/>
                    <a:pt x="651" y="5177"/>
                  </a:cubicBezTo>
                  <a:cubicBezTo>
                    <a:pt x="651" y="5216"/>
                    <a:pt x="651" y="5258"/>
                    <a:pt x="648" y="5297"/>
                  </a:cubicBezTo>
                  <a:lnTo>
                    <a:pt x="52" y="5297"/>
                  </a:lnTo>
                  <a:cubicBezTo>
                    <a:pt x="0" y="5297"/>
                    <a:pt x="0" y="5375"/>
                    <a:pt x="52" y="5378"/>
                  </a:cubicBezTo>
                  <a:lnTo>
                    <a:pt x="648" y="5417"/>
                  </a:lnTo>
                  <a:cubicBezTo>
                    <a:pt x="648" y="5475"/>
                    <a:pt x="645" y="5537"/>
                    <a:pt x="645" y="5595"/>
                  </a:cubicBezTo>
                  <a:cubicBezTo>
                    <a:pt x="642" y="5637"/>
                    <a:pt x="672" y="5658"/>
                    <a:pt x="705" y="5658"/>
                  </a:cubicBezTo>
                  <a:cubicBezTo>
                    <a:pt x="737" y="5658"/>
                    <a:pt x="771" y="5637"/>
                    <a:pt x="774" y="5595"/>
                  </a:cubicBezTo>
                  <a:cubicBezTo>
                    <a:pt x="778" y="5537"/>
                    <a:pt x="778" y="5482"/>
                    <a:pt x="778" y="5420"/>
                  </a:cubicBezTo>
                  <a:cubicBezTo>
                    <a:pt x="1731" y="5467"/>
                    <a:pt x="2689" y="5486"/>
                    <a:pt x="3647" y="5486"/>
                  </a:cubicBezTo>
                  <a:cubicBezTo>
                    <a:pt x="4144" y="5486"/>
                    <a:pt x="4641" y="5481"/>
                    <a:pt x="5138" y="5472"/>
                  </a:cubicBezTo>
                  <a:cubicBezTo>
                    <a:pt x="5145" y="5495"/>
                    <a:pt x="5165" y="5506"/>
                    <a:pt x="5185" y="5506"/>
                  </a:cubicBezTo>
                  <a:cubicBezTo>
                    <a:pt x="5205" y="5506"/>
                    <a:pt x="5226" y="5495"/>
                    <a:pt x="5232" y="5472"/>
                  </a:cubicBezTo>
                  <a:cubicBezTo>
                    <a:pt x="5750" y="5466"/>
                    <a:pt x="6269" y="5453"/>
                    <a:pt x="6784" y="5440"/>
                  </a:cubicBezTo>
                  <a:lnTo>
                    <a:pt x="6784" y="5440"/>
                  </a:lnTo>
                  <a:cubicBezTo>
                    <a:pt x="6768" y="5453"/>
                    <a:pt x="6758" y="5472"/>
                    <a:pt x="6768" y="5498"/>
                  </a:cubicBezTo>
                  <a:cubicBezTo>
                    <a:pt x="6790" y="5564"/>
                    <a:pt x="6830" y="5589"/>
                    <a:pt x="6878" y="5589"/>
                  </a:cubicBezTo>
                  <a:cubicBezTo>
                    <a:pt x="6967" y="5589"/>
                    <a:pt x="7085" y="5503"/>
                    <a:pt x="7176" y="5433"/>
                  </a:cubicBezTo>
                  <a:cubicBezTo>
                    <a:pt x="7211" y="5433"/>
                    <a:pt x="7231" y="5407"/>
                    <a:pt x="7237" y="5378"/>
                  </a:cubicBezTo>
                  <a:cubicBezTo>
                    <a:pt x="7254" y="5368"/>
                    <a:pt x="7263" y="5355"/>
                    <a:pt x="7273" y="5352"/>
                  </a:cubicBezTo>
                  <a:cubicBezTo>
                    <a:pt x="7312" y="5313"/>
                    <a:pt x="7335" y="5261"/>
                    <a:pt x="7296" y="5232"/>
                  </a:cubicBezTo>
                  <a:cubicBezTo>
                    <a:pt x="7208" y="5161"/>
                    <a:pt x="7114" y="5096"/>
                    <a:pt x="7017" y="5031"/>
                  </a:cubicBezTo>
                  <a:cubicBezTo>
                    <a:pt x="6998" y="5018"/>
                    <a:pt x="6981" y="5006"/>
                    <a:pt x="6965" y="4996"/>
                  </a:cubicBezTo>
                  <a:cubicBezTo>
                    <a:pt x="6954" y="4988"/>
                    <a:pt x="6943" y="4985"/>
                    <a:pt x="6932" y="4985"/>
                  </a:cubicBezTo>
                  <a:cubicBezTo>
                    <a:pt x="6879" y="4985"/>
                    <a:pt x="6844" y="5068"/>
                    <a:pt x="6900" y="5103"/>
                  </a:cubicBezTo>
                  <a:cubicBezTo>
                    <a:pt x="6933" y="5125"/>
                    <a:pt x="6962" y="5145"/>
                    <a:pt x="6988" y="5164"/>
                  </a:cubicBezTo>
                  <a:cubicBezTo>
                    <a:pt x="7011" y="5180"/>
                    <a:pt x="7030" y="5197"/>
                    <a:pt x="7046" y="5213"/>
                  </a:cubicBezTo>
                  <a:cubicBezTo>
                    <a:pt x="7069" y="5239"/>
                    <a:pt x="7085" y="5258"/>
                    <a:pt x="7111" y="5281"/>
                  </a:cubicBezTo>
                  <a:cubicBezTo>
                    <a:pt x="6810" y="5291"/>
                    <a:pt x="6515" y="5294"/>
                    <a:pt x="6217" y="5297"/>
                  </a:cubicBezTo>
                  <a:cubicBezTo>
                    <a:pt x="6285" y="4260"/>
                    <a:pt x="6308" y="3175"/>
                    <a:pt x="6175" y="2148"/>
                  </a:cubicBezTo>
                  <a:cubicBezTo>
                    <a:pt x="6172" y="2131"/>
                    <a:pt x="6159" y="2122"/>
                    <a:pt x="6145" y="2122"/>
                  </a:cubicBezTo>
                  <a:cubicBezTo>
                    <a:pt x="6143" y="2122"/>
                    <a:pt x="6141" y="2122"/>
                    <a:pt x="6139" y="2122"/>
                  </a:cubicBezTo>
                  <a:cubicBezTo>
                    <a:pt x="6301" y="1847"/>
                    <a:pt x="6434" y="1549"/>
                    <a:pt x="6560" y="1261"/>
                  </a:cubicBezTo>
                  <a:cubicBezTo>
                    <a:pt x="6580" y="1219"/>
                    <a:pt x="6543" y="1180"/>
                    <a:pt x="6508" y="1180"/>
                  </a:cubicBezTo>
                  <a:cubicBezTo>
                    <a:pt x="6491" y="1180"/>
                    <a:pt x="6476" y="1188"/>
                    <a:pt x="6466" y="1209"/>
                  </a:cubicBezTo>
                  <a:cubicBezTo>
                    <a:pt x="6275" y="1646"/>
                    <a:pt x="6058" y="2194"/>
                    <a:pt x="5715" y="2534"/>
                  </a:cubicBezTo>
                  <a:cubicBezTo>
                    <a:pt x="5608" y="2637"/>
                    <a:pt x="5511" y="2689"/>
                    <a:pt x="5423" y="2712"/>
                  </a:cubicBezTo>
                  <a:cubicBezTo>
                    <a:pt x="5417" y="2712"/>
                    <a:pt x="5414" y="2712"/>
                    <a:pt x="5410" y="2715"/>
                  </a:cubicBezTo>
                  <a:cubicBezTo>
                    <a:pt x="5392" y="2718"/>
                    <a:pt x="5373" y="2720"/>
                    <a:pt x="5355" y="2720"/>
                  </a:cubicBezTo>
                  <a:cubicBezTo>
                    <a:pt x="5285" y="2720"/>
                    <a:pt x="5219" y="2697"/>
                    <a:pt x="5158" y="2663"/>
                  </a:cubicBezTo>
                  <a:cubicBezTo>
                    <a:pt x="5154" y="2647"/>
                    <a:pt x="5138" y="2637"/>
                    <a:pt x="5125" y="2637"/>
                  </a:cubicBezTo>
                  <a:cubicBezTo>
                    <a:pt x="4863" y="2446"/>
                    <a:pt x="4678" y="1970"/>
                    <a:pt x="4506" y="1747"/>
                  </a:cubicBezTo>
                  <a:cubicBezTo>
                    <a:pt x="4352" y="1542"/>
                    <a:pt x="4176" y="1458"/>
                    <a:pt x="4003" y="1458"/>
                  </a:cubicBezTo>
                  <a:cubicBezTo>
                    <a:pt x="3669" y="1458"/>
                    <a:pt x="3345" y="1771"/>
                    <a:pt x="3198" y="2139"/>
                  </a:cubicBezTo>
                  <a:cubicBezTo>
                    <a:pt x="3000" y="2637"/>
                    <a:pt x="2948" y="3182"/>
                    <a:pt x="2819" y="3694"/>
                  </a:cubicBezTo>
                  <a:cubicBezTo>
                    <a:pt x="2789" y="3807"/>
                    <a:pt x="2767" y="3946"/>
                    <a:pt x="2718" y="4056"/>
                  </a:cubicBezTo>
                  <a:cubicBezTo>
                    <a:pt x="2691" y="4203"/>
                    <a:pt x="2612" y="4276"/>
                    <a:pt x="2480" y="4276"/>
                  </a:cubicBezTo>
                  <a:cubicBezTo>
                    <a:pt x="2391" y="4276"/>
                    <a:pt x="2277" y="4243"/>
                    <a:pt x="2138" y="4176"/>
                  </a:cubicBezTo>
                  <a:lnTo>
                    <a:pt x="2090" y="4092"/>
                  </a:lnTo>
                  <a:cubicBezTo>
                    <a:pt x="1980" y="3959"/>
                    <a:pt x="1944" y="3791"/>
                    <a:pt x="1772" y="3716"/>
                  </a:cubicBezTo>
                  <a:cubicBezTo>
                    <a:pt x="1695" y="3680"/>
                    <a:pt x="1622" y="3663"/>
                    <a:pt x="1554" y="3663"/>
                  </a:cubicBezTo>
                  <a:cubicBezTo>
                    <a:pt x="1203" y="3663"/>
                    <a:pt x="957" y="4096"/>
                    <a:pt x="800" y="4513"/>
                  </a:cubicBezTo>
                  <a:cubicBezTo>
                    <a:pt x="813" y="3959"/>
                    <a:pt x="813" y="3402"/>
                    <a:pt x="813" y="2848"/>
                  </a:cubicBezTo>
                  <a:cubicBezTo>
                    <a:pt x="810" y="1960"/>
                    <a:pt x="839" y="1050"/>
                    <a:pt x="742" y="169"/>
                  </a:cubicBezTo>
                  <a:lnTo>
                    <a:pt x="742" y="169"/>
                  </a:lnTo>
                  <a:cubicBezTo>
                    <a:pt x="758" y="179"/>
                    <a:pt x="768" y="195"/>
                    <a:pt x="784" y="208"/>
                  </a:cubicBezTo>
                  <a:lnTo>
                    <a:pt x="927" y="337"/>
                  </a:lnTo>
                  <a:cubicBezTo>
                    <a:pt x="940" y="350"/>
                    <a:pt x="956" y="356"/>
                    <a:pt x="971" y="356"/>
                  </a:cubicBezTo>
                  <a:cubicBezTo>
                    <a:pt x="1023" y="356"/>
                    <a:pt x="1071" y="289"/>
                    <a:pt x="1021" y="243"/>
                  </a:cubicBezTo>
                  <a:cubicBezTo>
                    <a:pt x="956" y="185"/>
                    <a:pt x="891" y="124"/>
                    <a:pt x="823" y="65"/>
                  </a:cubicBezTo>
                  <a:cubicBezTo>
                    <a:pt x="786" y="36"/>
                    <a:pt x="751" y="1"/>
                    <a:pt x="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9" name="Google Shape;3459;p31"/>
            <p:cNvGrpSpPr/>
            <p:nvPr/>
          </p:nvGrpSpPr>
          <p:grpSpPr>
            <a:xfrm rot="-2135130">
              <a:off x="107642" y="4542847"/>
              <a:ext cx="625129" cy="715597"/>
              <a:chOff x="4838621" y="3330436"/>
              <a:chExt cx="342600" cy="392181"/>
            </a:xfrm>
          </p:grpSpPr>
          <p:sp>
            <p:nvSpPr>
              <p:cNvPr id="3460" name="Google Shape;3460;p31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1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1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1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1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1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1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1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1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1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1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1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1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1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1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1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1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1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1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1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1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1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1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1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1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5" name="Google Shape;3485;p31"/>
            <p:cNvGrpSpPr/>
            <p:nvPr/>
          </p:nvGrpSpPr>
          <p:grpSpPr>
            <a:xfrm>
              <a:off x="1407296" y="4432804"/>
              <a:ext cx="1088852" cy="993094"/>
              <a:chOff x="5882939" y="3323344"/>
              <a:chExt cx="444901" cy="405775"/>
            </a:xfrm>
          </p:grpSpPr>
          <p:sp>
            <p:nvSpPr>
              <p:cNvPr id="3486" name="Google Shape;3486;p31"/>
              <p:cNvSpPr/>
              <p:nvPr/>
            </p:nvSpPr>
            <p:spPr>
              <a:xfrm>
                <a:off x="5882939" y="3323344"/>
                <a:ext cx="422586" cy="405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6179" extrusionOk="0">
                    <a:moveTo>
                      <a:pt x="3180" y="140"/>
                    </a:moveTo>
                    <a:cubicBezTo>
                      <a:pt x="3910" y="140"/>
                      <a:pt x="4632" y="411"/>
                      <a:pt x="5187" y="928"/>
                    </a:cubicBezTo>
                    <a:cubicBezTo>
                      <a:pt x="5806" y="1505"/>
                      <a:pt x="6120" y="2331"/>
                      <a:pt x="6097" y="3154"/>
                    </a:cubicBezTo>
                    <a:cubicBezTo>
                      <a:pt x="6094" y="3131"/>
                      <a:pt x="6081" y="3122"/>
                      <a:pt x="6055" y="3112"/>
                    </a:cubicBezTo>
                    <a:cubicBezTo>
                      <a:pt x="6020" y="3096"/>
                      <a:pt x="5984" y="3083"/>
                      <a:pt x="5948" y="3067"/>
                    </a:cubicBezTo>
                    <a:cubicBezTo>
                      <a:pt x="5940" y="3052"/>
                      <a:pt x="5926" y="3043"/>
                      <a:pt x="5904" y="3043"/>
                    </a:cubicBezTo>
                    <a:cubicBezTo>
                      <a:pt x="5901" y="3043"/>
                      <a:pt x="5897" y="3043"/>
                      <a:pt x="5893" y="3044"/>
                    </a:cubicBezTo>
                    <a:lnTo>
                      <a:pt x="5884" y="3044"/>
                    </a:lnTo>
                    <a:cubicBezTo>
                      <a:pt x="4248" y="2409"/>
                      <a:pt x="2615" y="1735"/>
                      <a:pt x="953" y="1171"/>
                    </a:cubicBezTo>
                    <a:cubicBezTo>
                      <a:pt x="1206" y="873"/>
                      <a:pt x="1520" y="621"/>
                      <a:pt x="1886" y="443"/>
                    </a:cubicBezTo>
                    <a:cubicBezTo>
                      <a:pt x="2297" y="239"/>
                      <a:pt x="2740" y="140"/>
                      <a:pt x="3180" y="140"/>
                    </a:cubicBezTo>
                    <a:close/>
                    <a:moveTo>
                      <a:pt x="3732" y="2380"/>
                    </a:moveTo>
                    <a:lnTo>
                      <a:pt x="5579" y="3073"/>
                    </a:lnTo>
                    <a:cubicBezTo>
                      <a:pt x="5061" y="3125"/>
                      <a:pt x="4533" y="3206"/>
                      <a:pt x="4018" y="3319"/>
                    </a:cubicBezTo>
                    <a:cubicBezTo>
                      <a:pt x="4073" y="3015"/>
                      <a:pt x="3739" y="2872"/>
                      <a:pt x="3486" y="2830"/>
                    </a:cubicBezTo>
                    <a:cubicBezTo>
                      <a:pt x="3570" y="2684"/>
                      <a:pt x="3651" y="2532"/>
                      <a:pt x="3732" y="2383"/>
                    </a:cubicBezTo>
                    <a:lnTo>
                      <a:pt x="3732" y="2380"/>
                    </a:lnTo>
                    <a:close/>
                    <a:moveTo>
                      <a:pt x="3447" y="2888"/>
                    </a:moveTo>
                    <a:cubicBezTo>
                      <a:pt x="3674" y="2953"/>
                      <a:pt x="3907" y="3031"/>
                      <a:pt x="3924" y="3306"/>
                    </a:cubicBezTo>
                    <a:cubicBezTo>
                      <a:pt x="3924" y="3319"/>
                      <a:pt x="3930" y="3332"/>
                      <a:pt x="3940" y="3339"/>
                    </a:cubicBezTo>
                    <a:cubicBezTo>
                      <a:pt x="3648" y="3407"/>
                      <a:pt x="3363" y="3484"/>
                      <a:pt x="3085" y="3575"/>
                    </a:cubicBezTo>
                    <a:lnTo>
                      <a:pt x="3059" y="3536"/>
                    </a:lnTo>
                    <a:cubicBezTo>
                      <a:pt x="3195" y="3326"/>
                      <a:pt x="3324" y="3112"/>
                      <a:pt x="3447" y="2888"/>
                    </a:cubicBezTo>
                    <a:close/>
                    <a:moveTo>
                      <a:pt x="888" y="1246"/>
                    </a:moveTo>
                    <a:cubicBezTo>
                      <a:pt x="1792" y="1631"/>
                      <a:pt x="2709" y="1988"/>
                      <a:pt x="3626" y="2334"/>
                    </a:cubicBezTo>
                    <a:cubicBezTo>
                      <a:pt x="3402" y="2717"/>
                      <a:pt x="3182" y="3099"/>
                      <a:pt x="2981" y="3497"/>
                    </a:cubicBezTo>
                    <a:cubicBezTo>
                      <a:pt x="2967" y="3493"/>
                      <a:pt x="2953" y="3491"/>
                      <a:pt x="2938" y="3491"/>
                    </a:cubicBezTo>
                    <a:cubicBezTo>
                      <a:pt x="2920" y="3491"/>
                      <a:pt x="2902" y="3495"/>
                      <a:pt x="2884" y="3504"/>
                    </a:cubicBezTo>
                    <a:cubicBezTo>
                      <a:pt x="2878" y="3500"/>
                      <a:pt x="2871" y="3498"/>
                      <a:pt x="2863" y="3498"/>
                    </a:cubicBezTo>
                    <a:cubicBezTo>
                      <a:pt x="2856" y="3498"/>
                      <a:pt x="2849" y="3500"/>
                      <a:pt x="2842" y="3504"/>
                    </a:cubicBezTo>
                    <a:cubicBezTo>
                      <a:pt x="2754" y="3578"/>
                      <a:pt x="2751" y="3711"/>
                      <a:pt x="2858" y="3770"/>
                    </a:cubicBezTo>
                    <a:cubicBezTo>
                      <a:pt x="2883" y="3783"/>
                      <a:pt x="2908" y="3789"/>
                      <a:pt x="2934" y="3789"/>
                    </a:cubicBezTo>
                    <a:cubicBezTo>
                      <a:pt x="3007" y="3789"/>
                      <a:pt x="3073" y="3737"/>
                      <a:pt x="3088" y="3663"/>
                    </a:cubicBezTo>
                    <a:cubicBezTo>
                      <a:pt x="4008" y="3478"/>
                      <a:pt x="4915" y="3293"/>
                      <a:pt x="5845" y="3170"/>
                    </a:cubicBezTo>
                    <a:cubicBezTo>
                      <a:pt x="5903" y="3190"/>
                      <a:pt x="5958" y="3209"/>
                      <a:pt x="6016" y="3235"/>
                    </a:cubicBezTo>
                    <a:cubicBezTo>
                      <a:pt x="6023" y="3237"/>
                      <a:pt x="6030" y="3238"/>
                      <a:pt x="6036" y="3238"/>
                    </a:cubicBezTo>
                    <a:cubicBezTo>
                      <a:pt x="6061" y="3238"/>
                      <a:pt x="6077" y="3223"/>
                      <a:pt x="6088" y="3203"/>
                    </a:cubicBezTo>
                    <a:lnTo>
                      <a:pt x="6088" y="3203"/>
                    </a:lnTo>
                    <a:cubicBezTo>
                      <a:pt x="6078" y="3595"/>
                      <a:pt x="5984" y="3983"/>
                      <a:pt x="5809" y="4340"/>
                    </a:cubicBezTo>
                    <a:cubicBezTo>
                      <a:pt x="5305" y="5371"/>
                      <a:pt x="4209" y="6046"/>
                      <a:pt x="3086" y="6046"/>
                    </a:cubicBezTo>
                    <a:cubicBezTo>
                      <a:pt x="2816" y="6046"/>
                      <a:pt x="2544" y="6007"/>
                      <a:pt x="2278" y="5924"/>
                    </a:cubicBezTo>
                    <a:cubicBezTo>
                      <a:pt x="2270" y="5921"/>
                      <a:pt x="2262" y="5919"/>
                      <a:pt x="2255" y="5919"/>
                    </a:cubicBezTo>
                    <a:cubicBezTo>
                      <a:pt x="2232" y="5919"/>
                      <a:pt x="2214" y="5933"/>
                      <a:pt x="2207" y="5950"/>
                    </a:cubicBezTo>
                    <a:cubicBezTo>
                      <a:pt x="1163" y="5493"/>
                      <a:pt x="363" y="4563"/>
                      <a:pt x="253" y="3404"/>
                    </a:cubicBezTo>
                    <a:cubicBezTo>
                      <a:pt x="182" y="2616"/>
                      <a:pt x="418" y="1845"/>
                      <a:pt x="888" y="1246"/>
                    </a:cubicBezTo>
                    <a:close/>
                    <a:moveTo>
                      <a:pt x="3179" y="0"/>
                    </a:moveTo>
                    <a:cubicBezTo>
                      <a:pt x="2889" y="0"/>
                      <a:pt x="2596" y="42"/>
                      <a:pt x="2310" y="128"/>
                    </a:cubicBezTo>
                    <a:cubicBezTo>
                      <a:pt x="1079" y="501"/>
                      <a:pt x="218" y="1593"/>
                      <a:pt x="114" y="2872"/>
                    </a:cubicBezTo>
                    <a:cubicBezTo>
                      <a:pt x="0" y="4307"/>
                      <a:pt x="940" y="5697"/>
                      <a:pt x="2330" y="6089"/>
                    </a:cubicBezTo>
                    <a:cubicBezTo>
                      <a:pt x="2334" y="6090"/>
                      <a:pt x="2337" y="6090"/>
                      <a:pt x="2341" y="6090"/>
                    </a:cubicBezTo>
                    <a:cubicBezTo>
                      <a:pt x="2350" y="6090"/>
                      <a:pt x="2358" y="6088"/>
                      <a:pt x="2362" y="6086"/>
                    </a:cubicBezTo>
                    <a:cubicBezTo>
                      <a:pt x="2602" y="6149"/>
                      <a:pt x="2846" y="6178"/>
                      <a:pt x="3087" y="6178"/>
                    </a:cubicBezTo>
                    <a:cubicBezTo>
                      <a:pt x="4095" y="6178"/>
                      <a:pt x="5074" y="5658"/>
                      <a:pt x="5670" y="4822"/>
                    </a:cubicBezTo>
                    <a:cubicBezTo>
                      <a:pt x="6434" y="3757"/>
                      <a:pt x="6421" y="2241"/>
                      <a:pt x="5618" y="1201"/>
                    </a:cubicBezTo>
                    <a:cubicBezTo>
                      <a:pt x="5031" y="436"/>
                      <a:pt x="4118" y="0"/>
                      <a:pt x="3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1"/>
              <p:cNvSpPr/>
              <p:nvPr/>
            </p:nvSpPr>
            <p:spPr>
              <a:xfrm>
                <a:off x="5893971" y="3357162"/>
                <a:ext cx="33360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0" extrusionOk="0">
                    <a:moveTo>
                      <a:pt x="163" y="216"/>
                    </a:moveTo>
                    <a:lnTo>
                      <a:pt x="218" y="274"/>
                    </a:lnTo>
                    <a:cubicBezTo>
                      <a:pt x="205" y="277"/>
                      <a:pt x="195" y="284"/>
                      <a:pt x="182" y="294"/>
                    </a:cubicBezTo>
                    <a:cubicBezTo>
                      <a:pt x="176" y="268"/>
                      <a:pt x="169" y="242"/>
                      <a:pt x="163" y="216"/>
                    </a:cubicBezTo>
                    <a:close/>
                    <a:moveTo>
                      <a:pt x="65" y="1"/>
                    </a:moveTo>
                    <a:cubicBezTo>
                      <a:pt x="31" y="1"/>
                      <a:pt x="0" y="26"/>
                      <a:pt x="14" y="67"/>
                    </a:cubicBezTo>
                    <a:cubicBezTo>
                      <a:pt x="40" y="164"/>
                      <a:pt x="66" y="264"/>
                      <a:pt x="95" y="365"/>
                    </a:cubicBezTo>
                    <a:cubicBezTo>
                      <a:pt x="85" y="378"/>
                      <a:pt x="72" y="388"/>
                      <a:pt x="66" y="397"/>
                    </a:cubicBezTo>
                    <a:cubicBezTo>
                      <a:pt x="44" y="421"/>
                      <a:pt x="72" y="450"/>
                      <a:pt x="98" y="450"/>
                    </a:cubicBezTo>
                    <a:cubicBezTo>
                      <a:pt x="104" y="450"/>
                      <a:pt x="109" y="449"/>
                      <a:pt x="114" y="446"/>
                    </a:cubicBezTo>
                    <a:cubicBezTo>
                      <a:pt x="124" y="488"/>
                      <a:pt x="143" y="530"/>
                      <a:pt x="163" y="572"/>
                    </a:cubicBezTo>
                    <a:cubicBezTo>
                      <a:pt x="168" y="585"/>
                      <a:pt x="178" y="590"/>
                      <a:pt x="190" y="590"/>
                    </a:cubicBezTo>
                    <a:cubicBezTo>
                      <a:pt x="208" y="590"/>
                      <a:pt x="228" y="576"/>
                      <a:pt x="228" y="556"/>
                    </a:cubicBezTo>
                    <a:cubicBezTo>
                      <a:pt x="224" y="494"/>
                      <a:pt x="211" y="439"/>
                      <a:pt x="199" y="381"/>
                    </a:cubicBezTo>
                    <a:cubicBezTo>
                      <a:pt x="221" y="365"/>
                      <a:pt x="250" y="349"/>
                      <a:pt x="280" y="339"/>
                    </a:cubicBezTo>
                    <a:cubicBezTo>
                      <a:pt x="315" y="368"/>
                      <a:pt x="351" y="407"/>
                      <a:pt x="390" y="439"/>
                    </a:cubicBezTo>
                    <a:cubicBezTo>
                      <a:pt x="400" y="446"/>
                      <a:pt x="412" y="448"/>
                      <a:pt x="424" y="448"/>
                    </a:cubicBezTo>
                    <a:cubicBezTo>
                      <a:pt x="466" y="448"/>
                      <a:pt x="508" y="411"/>
                      <a:pt x="477" y="365"/>
                    </a:cubicBezTo>
                    <a:cubicBezTo>
                      <a:pt x="390" y="229"/>
                      <a:pt x="234" y="115"/>
                      <a:pt x="105" y="15"/>
                    </a:cubicBezTo>
                    <a:cubicBezTo>
                      <a:pt x="93" y="5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1"/>
              <p:cNvSpPr/>
              <p:nvPr/>
            </p:nvSpPr>
            <p:spPr>
              <a:xfrm>
                <a:off x="6149288" y="3441151"/>
                <a:ext cx="35265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17" extrusionOk="0">
                    <a:moveTo>
                      <a:pt x="243" y="0"/>
                    </a:moveTo>
                    <a:cubicBezTo>
                      <a:pt x="142" y="0"/>
                      <a:pt x="10" y="99"/>
                      <a:pt x="4" y="194"/>
                    </a:cubicBezTo>
                    <a:cubicBezTo>
                      <a:pt x="0" y="281"/>
                      <a:pt x="62" y="362"/>
                      <a:pt x="143" y="395"/>
                    </a:cubicBezTo>
                    <a:cubicBezTo>
                      <a:pt x="178" y="410"/>
                      <a:pt x="215" y="417"/>
                      <a:pt x="254" y="417"/>
                    </a:cubicBezTo>
                    <a:cubicBezTo>
                      <a:pt x="334" y="417"/>
                      <a:pt x="419" y="389"/>
                      <a:pt x="486" y="356"/>
                    </a:cubicBezTo>
                    <a:cubicBezTo>
                      <a:pt x="536" y="329"/>
                      <a:pt x="509" y="250"/>
                      <a:pt x="457" y="250"/>
                    </a:cubicBezTo>
                    <a:cubicBezTo>
                      <a:pt x="452" y="250"/>
                      <a:pt x="447" y="250"/>
                      <a:pt x="441" y="252"/>
                    </a:cubicBezTo>
                    <a:cubicBezTo>
                      <a:pt x="382" y="272"/>
                      <a:pt x="305" y="307"/>
                      <a:pt x="236" y="307"/>
                    </a:cubicBezTo>
                    <a:cubicBezTo>
                      <a:pt x="192" y="307"/>
                      <a:pt x="151" y="292"/>
                      <a:pt x="120" y="249"/>
                    </a:cubicBezTo>
                    <a:cubicBezTo>
                      <a:pt x="62" y="164"/>
                      <a:pt x="194" y="75"/>
                      <a:pt x="262" y="75"/>
                    </a:cubicBezTo>
                    <a:cubicBezTo>
                      <a:pt x="277" y="75"/>
                      <a:pt x="289" y="80"/>
                      <a:pt x="295" y="90"/>
                    </a:cubicBezTo>
                    <a:cubicBezTo>
                      <a:pt x="301" y="100"/>
                      <a:pt x="310" y="104"/>
                      <a:pt x="320" y="104"/>
                    </a:cubicBezTo>
                    <a:cubicBezTo>
                      <a:pt x="338" y="104"/>
                      <a:pt x="356" y="89"/>
                      <a:pt x="347" y="67"/>
                    </a:cubicBezTo>
                    <a:cubicBezTo>
                      <a:pt x="327" y="20"/>
                      <a:pt x="288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1"/>
              <p:cNvSpPr/>
              <p:nvPr/>
            </p:nvSpPr>
            <p:spPr>
              <a:xfrm>
                <a:off x="6296516" y="3504061"/>
                <a:ext cx="31325" cy="4262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9" extrusionOk="0">
                    <a:moveTo>
                      <a:pt x="224" y="143"/>
                    </a:moveTo>
                    <a:cubicBezTo>
                      <a:pt x="256" y="143"/>
                      <a:pt x="224" y="182"/>
                      <a:pt x="217" y="198"/>
                    </a:cubicBezTo>
                    <a:cubicBezTo>
                      <a:pt x="201" y="230"/>
                      <a:pt x="178" y="260"/>
                      <a:pt x="156" y="292"/>
                    </a:cubicBezTo>
                    <a:cubicBezTo>
                      <a:pt x="159" y="260"/>
                      <a:pt x="169" y="230"/>
                      <a:pt x="178" y="198"/>
                    </a:cubicBezTo>
                    <a:cubicBezTo>
                      <a:pt x="188" y="169"/>
                      <a:pt x="195" y="143"/>
                      <a:pt x="224" y="143"/>
                    </a:cubicBezTo>
                    <a:close/>
                    <a:moveTo>
                      <a:pt x="143" y="428"/>
                    </a:moveTo>
                    <a:cubicBezTo>
                      <a:pt x="146" y="428"/>
                      <a:pt x="146" y="434"/>
                      <a:pt x="152" y="434"/>
                    </a:cubicBezTo>
                    <a:cubicBezTo>
                      <a:pt x="163" y="437"/>
                      <a:pt x="174" y="438"/>
                      <a:pt x="184" y="438"/>
                    </a:cubicBezTo>
                    <a:cubicBezTo>
                      <a:pt x="205" y="438"/>
                      <a:pt x="227" y="434"/>
                      <a:pt x="249" y="434"/>
                    </a:cubicBezTo>
                    <a:cubicBezTo>
                      <a:pt x="260" y="434"/>
                      <a:pt x="271" y="435"/>
                      <a:pt x="282" y="438"/>
                    </a:cubicBezTo>
                    <a:cubicBezTo>
                      <a:pt x="331" y="444"/>
                      <a:pt x="373" y="477"/>
                      <a:pt x="298" y="509"/>
                    </a:cubicBezTo>
                    <a:cubicBezTo>
                      <a:pt x="266" y="522"/>
                      <a:pt x="224" y="522"/>
                      <a:pt x="188" y="522"/>
                    </a:cubicBezTo>
                    <a:cubicBezTo>
                      <a:pt x="172" y="522"/>
                      <a:pt x="159" y="532"/>
                      <a:pt x="146" y="538"/>
                    </a:cubicBezTo>
                    <a:lnTo>
                      <a:pt x="146" y="532"/>
                    </a:lnTo>
                    <a:cubicBezTo>
                      <a:pt x="143" y="499"/>
                      <a:pt x="143" y="467"/>
                      <a:pt x="143" y="428"/>
                    </a:cubicBezTo>
                    <a:close/>
                    <a:moveTo>
                      <a:pt x="233" y="0"/>
                    </a:moveTo>
                    <a:cubicBezTo>
                      <a:pt x="231" y="0"/>
                      <a:pt x="229" y="0"/>
                      <a:pt x="227" y="0"/>
                    </a:cubicBezTo>
                    <a:cubicBezTo>
                      <a:pt x="0" y="13"/>
                      <a:pt x="16" y="396"/>
                      <a:pt x="42" y="541"/>
                    </a:cubicBezTo>
                    <a:cubicBezTo>
                      <a:pt x="46" y="569"/>
                      <a:pt x="71" y="581"/>
                      <a:pt x="95" y="581"/>
                    </a:cubicBezTo>
                    <a:cubicBezTo>
                      <a:pt x="108" y="581"/>
                      <a:pt x="121" y="577"/>
                      <a:pt x="130" y="571"/>
                    </a:cubicBezTo>
                    <a:lnTo>
                      <a:pt x="130" y="571"/>
                    </a:lnTo>
                    <a:cubicBezTo>
                      <a:pt x="123" y="606"/>
                      <a:pt x="143" y="645"/>
                      <a:pt x="188" y="648"/>
                    </a:cubicBezTo>
                    <a:cubicBezTo>
                      <a:pt x="314" y="648"/>
                      <a:pt x="476" y="606"/>
                      <a:pt x="476" y="454"/>
                    </a:cubicBezTo>
                    <a:cubicBezTo>
                      <a:pt x="473" y="396"/>
                      <a:pt x="450" y="347"/>
                      <a:pt x="402" y="324"/>
                    </a:cubicBezTo>
                    <a:cubicBezTo>
                      <a:pt x="377" y="313"/>
                      <a:pt x="354" y="310"/>
                      <a:pt x="331" y="310"/>
                    </a:cubicBezTo>
                    <a:cubicBezTo>
                      <a:pt x="320" y="310"/>
                      <a:pt x="309" y="310"/>
                      <a:pt x="298" y="311"/>
                    </a:cubicBezTo>
                    <a:cubicBezTo>
                      <a:pt x="334" y="260"/>
                      <a:pt x="366" y="198"/>
                      <a:pt x="369" y="136"/>
                    </a:cubicBezTo>
                    <a:cubicBezTo>
                      <a:pt x="373" y="58"/>
                      <a:pt x="311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0" name="Google Shape;3490;p31"/>
            <p:cNvGrpSpPr/>
            <p:nvPr/>
          </p:nvGrpSpPr>
          <p:grpSpPr>
            <a:xfrm rot="1575325">
              <a:off x="391792" y="2657525"/>
              <a:ext cx="1158729" cy="1062732"/>
              <a:chOff x="7969473" y="1194928"/>
              <a:chExt cx="450234" cy="412933"/>
            </a:xfrm>
          </p:grpSpPr>
          <p:sp>
            <p:nvSpPr>
              <p:cNvPr id="3491" name="Google Shape;3491;p31"/>
              <p:cNvSpPr/>
              <p:nvPr/>
            </p:nvSpPr>
            <p:spPr>
              <a:xfrm>
                <a:off x="7969473" y="1194928"/>
                <a:ext cx="450234" cy="412933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6288" extrusionOk="0">
                    <a:moveTo>
                      <a:pt x="3855" y="938"/>
                    </a:moveTo>
                    <a:cubicBezTo>
                      <a:pt x="3978" y="1081"/>
                      <a:pt x="4076" y="1236"/>
                      <a:pt x="4147" y="1408"/>
                    </a:cubicBezTo>
                    <a:cubicBezTo>
                      <a:pt x="3972" y="1295"/>
                      <a:pt x="3794" y="1185"/>
                      <a:pt x="3612" y="1084"/>
                    </a:cubicBezTo>
                    <a:cubicBezTo>
                      <a:pt x="3693" y="1032"/>
                      <a:pt x="3774" y="977"/>
                      <a:pt x="3855" y="938"/>
                    </a:cubicBezTo>
                    <a:close/>
                    <a:moveTo>
                      <a:pt x="3564" y="1120"/>
                    </a:moveTo>
                    <a:cubicBezTo>
                      <a:pt x="3758" y="1259"/>
                      <a:pt x="3962" y="1382"/>
                      <a:pt x="4163" y="1509"/>
                    </a:cubicBezTo>
                    <a:cubicBezTo>
                      <a:pt x="4173" y="1512"/>
                      <a:pt x="4179" y="1512"/>
                      <a:pt x="4189" y="1512"/>
                    </a:cubicBezTo>
                    <a:cubicBezTo>
                      <a:pt x="4228" y="1622"/>
                      <a:pt x="4260" y="1735"/>
                      <a:pt x="4286" y="1852"/>
                    </a:cubicBezTo>
                    <a:cubicBezTo>
                      <a:pt x="4309" y="1988"/>
                      <a:pt x="4319" y="2118"/>
                      <a:pt x="4319" y="2247"/>
                    </a:cubicBezTo>
                    <a:cubicBezTo>
                      <a:pt x="3949" y="1978"/>
                      <a:pt x="3564" y="1735"/>
                      <a:pt x="3188" y="1496"/>
                    </a:cubicBezTo>
                    <a:cubicBezTo>
                      <a:pt x="3243" y="1421"/>
                      <a:pt x="3305" y="1347"/>
                      <a:pt x="3379" y="1279"/>
                    </a:cubicBezTo>
                    <a:cubicBezTo>
                      <a:pt x="3645" y="1447"/>
                      <a:pt x="3904" y="1625"/>
                      <a:pt x="4147" y="1829"/>
                    </a:cubicBezTo>
                    <a:cubicBezTo>
                      <a:pt x="4156" y="1836"/>
                      <a:pt x="4165" y="1839"/>
                      <a:pt x="4174" y="1839"/>
                    </a:cubicBezTo>
                    <a:cubicBezTo>
                      <a:pt x="4208" y="1839"/>
                      <a:pt x="4236" y="1797"/>
                      <a:pt x="4205" y="1771"/>
                    </a:cubicBezTo>
                    <a:cubicBezTo>
                      <a:pt x="3956" y="1577"/>
                      <a:pt x="3697" y="1392"/>
                      <a:pt x="3421" y="1236"/>
                    </a:cubicBezTo>
                    <a:cubicBezTo>
                      <a:pt x="3467" y="1198"/>
                      <a:pt x="3512" y="1155"/>
                      <a:pt x="3564" y="1120"/>
                    </a:cubicBezTo>
                    <a:close/>
                    <a:moveTo>
                      <a:pt x="3016" y="1807"/>
                    </a:moveTo>
                    <a:cubicBezTo>
                      <a:pt x="3308" y="2007"/>
                      <a:pt x="3596" y="2208"/>
                      <a:pt x="3888" y="2412"/>
                    </a:cubicBezTo>
                    <a:cubicBezTo>
                      <a:pt x="3818" y="2407"/>
                      <a:pt x="3748" y="2405"/>
                      <a:pt x="3678" y="2405"/>
                    </a:cubicBezTo>
                    <a:cubicBezTo>
                      <a:pt x="3566" y="2405"/>
                      <a:pt x="3454" y="2411"/>
                      <a:pt x="3340" y="2425"/>
                    </a:cubicBezTo>
                    <a:cubicBezTo>
                      <a:pt x="3363" y="2416"/>
                      <a:pt x="3369" y="2393"/>
                      <a:pt x="3350" y="2374"/>
                    </a:cubicBezTo>
                    <a:cubicBezTo>
                      <a:pt x="3275" y="2318"/>
                      <a:pt x="3188" y="2273"/>
                      <a:pt x="3107" y="2225"/>
                    </a:cubicBezTo>
                    <a:cubicBezTo>
                      <a:pt x="3049" y="2192"/>
                      <a:pt x="2997" y="2157"/>
                      <a:pt x="2942" y="2127"/>
                    </a:cubicBezTo>
                    <a:cubicBezTo>
                      <a:pt x="2951" y="2017"/>
                      <a:pt x="2981" y="1910"/>
                      <a:pt x="3016" y="1807"/>
                    </a:cubicBezTo>
                    <a:close/>
                    <a:moveTo>
                      <a:pt x="3159" y="1538"/>
                    </a:moveTo>
                    <a:cubicBezTo>
                      <a:pt x="3541" y="1803"/>
                      <a:pt x="3920" y="2079"/>
                      <a:pt x="4319" y="2331"/>
                    </a:cubicBezTo>
                    <a:cubicBezTo>
                      <a:pt x="4312" y="2380"/>
                      <a:pt x="4309" y="2429"/>
                      <a:pt x="4299" y="2477"/>
                    </a:cubicBezTo>
                    <a:cubicBezTo>
                      <a:pt x="4257" y="2464"/>
                      <a:pt x="4208" y="2458"/>
                      <a:pt x="4163" y="2445"/>
                    </a:cubicBezTo>
                    <a:cubicBezTo>
                      <a:pt x="3794" y="2205"/>
                      <a:pt x="3418" y="1969"/>
                      <a:pt x="3049" y="1735"/>
                    </a:cubicBezTo>
                    <a:cubicBezTo>
                      <a:pt x="3078" y="1667"/>
                      <a:pt x="3113" y="1603"/>
                      <a:pt x="3159" y="1538"/>
                    </a:cubicBezTo>
                    <a:close/>
                    <a:moveTo>
                      <a:pt x="2932" y="2186"/>
                    </a:moveTo>
                    <a:lnTo>
                      <a:pt x="2932" y="2186"/>
                    </a:lnTo>
                    <a:cubicBezTo>
                      <a:pt x="2977" y="2215"/>
                      <a:pt x="3023" y="2241"/>
                      <a:pt x="3062" y="2267"/>
                    </a:cubicBezTo>
                    <a:cubicBezTo>
                      <a:pt x="3143" y="2318"/>
                      <a:pt x="3224" y="2380"/>
                      <a:pt x="3314" y="2425"/>
                    </a:cubicBezTo>
                    <a:lnTo>
                      <a:pt x="3318" y="2425"/>
                    </a:lnTo>
                    <a:cubicBezTo>
                      <a:pt x="3188" y="2442"/>
                      <a:pt x="3062" y="2464"/>
                      <a:pt x="2942" y="2497"/>
                    </a:cubicBezTo>
                    <a:cubicBezTo>
                      <a:pt x="2929" y="2387"/>
                      <a:pt x="2922" y="2286"/>
                      <a:pt x="2932" y="2186"/>
                    </a:cubicBezTo>
                    <a:close/>
                    <a:moveTo>
                      <a:pt x="3577" y="2518"/>
                    </a:moveTo>
                    <a:cubicBezTo>
                      <a:pt x="3608" y="2518"/>
                      <a:pt x="3640" y="2519"/>
                      <a:pt x="3671" y="2523"/>
                    </a:cubicBezTo>
                    <a:cubicBezTo>
                      <a:pt x="3654" y="2545"/>
                      <a:pt x="3629" y="2574"/>
                      <a:pt x="3606" y="2597"/>
                    </a:cubicBezTo>
                    <a:cubicBezTo>
                      <a:pt x="3564" y="2574"/>
                      <a:pt x="3525" y="2545"/>
                      <a:pt x="3483" y="2523"/>
                    </a:cubicBezTo>
                    <a:cubicBezTo>
                      <a:pt x="3514" y="2519"/>
                      <a:pt x="3545" y="2518"/>
                      <a:pt x="3577" y="2518"/>
                    </a:cubicBezTo>
                    <a:close/>
                    <a:moveTo>
                      <a:pt x="3337" y="2539"/>
                    </a:moveTo>
                    <a:lnTo>
                      <a:pt x="3337" y="2539"/>
                    </a:lnTo>
                    <a:cubicBezTo>
                      <a:pt x="3288" y="2591"/>
                      <a:pt x="3240" y="2646"/>
                      <a:pt x="3194" y="2704"/>
                    </a:cubicBezTo>
                    <a:cubicBezTo>
                      <a:pt x="3139" y="2662"/>
                      <a:pt x="3088" y="2623"/>
                      <a:pt x="3029" y="2581"/>
                    </a:cubicBezTo>
                    <a:cubicBezTo>
                      <a:pt x="3130" y="2561"/>
                      <a:pt x="3237" y="2545"/>
                      <a:pt x="3337" y="2539"/>
                    </a:cubicBezTo>
                    <a:close/>
                    <a:moveTo>
                      <a:pt x="3752" y="2526"/>
                    </a:moveTo>
                    <a:cubicBezTo>
                      <a:pt x="3836" y="2529"/>
                      <a:pt x="3923" y="2536"/>
                      <a:pt x="4011" y="2549"/>
                    </a:cubicBezTo>
                    <a:cubicBezTo>
                      <a:pt x="3952" y="2613"/>
                      <a:pt x="3897" y="2685"/>
                      <a:pt x="3839" y="2749"/>
                    </a:cubicBezTo>
                    <a:cubicBezTo>
                      <a:pt x="3778" y="2710"/>
                      <a:pt x="3722" y="2672"/>
                      <a:pt x="3661" y="2636"/>
                    </a:cubicBezTo>
                    <a:cubicBezTo>
                      <a:pt x="3693" y="2597"/>
                      <a:pt x="3722" y="2561"/>
                      <a:pt x="3752" y="2526"/>
                    </a:cubicBezTo>
                    <a:close/>
                    <a:moveTo>
                      <a:pt x="3405" y="2545"/>
                    </a:moveTo>
                    <a:cubicBezTo>
                      <a:pt x="3460" y="2581"/>
                      <a:pt x="3512" y="2613"/>
                      <a:pt x="3564" y="2652"/>
                    </a:cubicBezTo>
                    <a:cubicBezTo>
                      <a:pt x="3509" y="2717"/>
                      <a:pt x="3454" y="2782"/>
                      <a:pt x="3399" y="2850"/>
                    </a:cubicBezTo>
                    <a:cubicBezTo>
                      <a:pt x="3347" y="2814"/>
                      <a:pt x="3292" y="2772"/>
                      <a:pt x="3240" y="2736"/>
                    </a:cubicBezTo>
                    <a:cubicBezTo>
                      <a:pt x="3298" y="2675"/>
                      <a:pt x="3353" y="2610"/>
                      <a:pt x="3405" y="2545"/>
                    </a:cubicBezTo>
                    <a:close/>
                    <a:moveTo>
                      <a:pt x="4063" y="2558"/>
                    </a:moveTo>
                    <a:lnTo>
                      <a:pt x="4063" y="2558"/>
                    </a:lnTo>
                    <a:cubicBezTo>
                      <a:pt x="4082" y="2561"/>
                      <a:pt x="4098" y="2565"/>
                      <a:pt x="4118" y="2565"/>
                    </a:cubicBezTo>
                    <a:cubicBezTo>
                      <a:pt x="4144" y="2581"/>
                      <a:pt x="4173" y="2597"/>
                      <a:pt x="4195" y="2620"/>
                    </a:cubicBezTo>
                    <a:cubicBezTo>
                      <a:pt x="4189" y="2620"/>
                      <a:pt x="4176" y="2623"/>
                      <a:pt x="4166" y="2629"/>
                    </a:cubicBezTo>
                    <a:cubicBezTo>
                      <a:pt x="4111" y="2704"/>
                      <a:pt x="4053" y="2775"/>
                      <a:pt x="3995" y="2850"/>
                    </a:cubicBezTo>
                    <a:lnTo>
                      <a:pt x="3897" y="2788"/>
                    </a:lnTo>
                    <a:lnTo>
                      <a:pt x="4053" y="2594"/>
                    </a:lnTo>
                    <a:cubicBezTo>
                      <a:pt x="4069" y="2581"/>
                      <a:pt x="4069" y="2571"/>
                      <a:pt x="4063" y="2558"/>
                    </a:cubicBezTo>
                    <a:close/>
                    <a:moveTo>
                      <a:pt x="2958" y="2597"/>
                    </a:moveTo>
                    <a:lnTo>
                      <a:pt x="2958" y="2597"/>
                    </a:lnTo>
                    <a:cubicBezTo>
                      <a:pt x="3023" y="2646"/>
                      <a:pt x="3091" y="2694"/>
                      <a:pt x="3156" y="2749"/>
                    </a:cubicBezTo>
                    <a:cubicBezTo>
                      <a:pt x="3110" y="2801"/>
                      <a:pt x="3065" y="2850"/>
                      <a:pt x="3026" y="2902"/>
                    </a:cubicBezTo>
                    <a:cubicBezTo>
                      <a:pt x="3000" y="2817"/>
                      <a:pt x="2981" y="2730"/>
                      <a:pt x="2964" y="2646"/>
                    </a:cubicBezTo>
                    <a:cubicBezTo>
                      <a:pt x="2961" y="2629"/>
                      <a:pt x="2961" y="2613"/>
                      <a:pt x="2958" y="2597"/>
                    </a:cubicBezTo>
                    <a:close/>
                    <a:moveTo>
                      <a:pt x="2815" y="2672"/>
                    </a:moveTo>
                    <a:cubicBezTo>
                      <a:pt x="2828" y="2753"/>
                      <a:pt x="2848" y="2837"/>
                      <a:pt x="2870" y="2918"/>
                    </a:cubicBezTo>
                    <a:cubicBezTo>
                      <a:pt x="2786" y="2853"/>
                      <a:pt x="2702" y="2791"/>
                      <a:pt x="2611" y="2733"/>
                    </a:cubicBezTo>
                    <a:cubicBezTo>
                      <a:pt x="2676" y="2707"/>
                      <a:pt x="2747" y="2688"/>
                      <a:pt x="2815" y="2672"/>
                    </a:cubicBezTo>
                    <a:close/>
                    <a:moveTo>
                      <a:pt x="4225" y="2639"/>
                    </a:moveTo>
                    <a:lnTo>
                      <a:pt x="4225" y="2639"/>
                    </a:lnTo>
                    <a:cubicBezTo>
                      <a:pt x="4234" y="2646"/>
                      <a:pt x="4247" y="2655"/>
                      <a:pt x="4263" y="2662"/>
                    </a:cubicBezTo>
                    <a:cubicBezTo>
                      <a:pt x="4241" y="2766"/>
                      <a:pt x="4208" y="2860"/>
                      <a:pt x="4166" y="2957"/>
                    </a:cubicBezTo>
                    <a:cubicBezTo>
                      <a:pt x="4131" y="2934"/>
                      <a:pt x="4095" y="2915"/>
                      <a:pt x="4053" y="2889"/>
                    </a:cubicBezTo>
                    <a:cubicBezTo>
                      <a:pt x="4111" y="2821"/>
                      <a:pt x="4163" y="2756"/>
                      <a:pt x="4218" y="2688"/>
                    </a:cubicBezTo>
                    <a:cubicBezTo>
                      <a:pt x="4231" y="2672"/>
                      <a:pt x="4231" y="2655"/>
                      <a:pt x="4225" y="2639"/>
                    </a:cubicBezTo>
                    <a:close/>
                    <a:moveTo>
                      <a:pt x="3616" y="2688"/>
                    </a:moveTo>
                    <a:cubicBezTo>
                      <a:pt x="3674" y="2727"/>
                      <a:pt x="3735" y="2766"/>
                      <a:pt x="3791" y="2804"/>
                    </a:cubicBezTo>
                    <a:lnTo>
                      <a:pt x="3622" y="3012"/>
                    </a:lnTo>
                    <a:cubicBezTo>
                      <a:pt x="3564" y="2970"/>
                      <a:pt x="3509" y="2928"/>
                      <a:pt x="3447" y="2885"/>
                    </a:cubicBezTo>
                    <a:cubicBezTo>
                      <a:pt x="3502" y="2821"/>
                      <a:pt x="3561" y="2753"/>
                      <a:pt x="3616" y="2688"/>
                    </a:cubicBezTo>
                    <a:close/>
                    <a:moveTo>
                      <a:pt x="4532" y="2691"/>
                    </a:moveTo>
                    <a:cubicBezTo>
                      <a:pt x="4756" y="2785"/>
                      <a:pt x="4937" y="2915"/>
                      <a:pt x="5083" y="3077"/>
                    </a:cubicBezTo>
                    <a:cubicBezTo>
                      <a:pt x="4905" y="2944"/>
                      <a:pt x="4717" y="2817"/>
                      <a:pt x="4532" y="2691"/>
                    </a:cubicBezTo>
                    <a:close/>
                    <a:moveTo>
                      <a:pt x="3852" y="2847"/>
                    </a:moveTo>
                    <a:cubicBezTo>
                      <a:pt x="3884" y="2866"/>
                      <a:pt x="3917" y="2889"/>
                      <a:pt x="3949" y="2911"/>
                    </a:cubicBezTo>
                    <a:cubicBezTo>
                      <a:pt x="3891" y="2983"/>
                      <a:pt x="3836" y="3051"/>
                      <a:pt x="3778" y="3125"/>
                    </a:cubicBezTo>
                    <a:cubicBezTo>
                      <a:pt x="3745" y="3099"/>
                      <a:pt x="3713" y="3077"/>
                      <a:pt x="3677" y="3051"/>
                    </a:cubicBezTo>
                    <a:cubicBezTo>
                      <a:pt x="3735" y="2983"/>
                      <a:pt x="3794" y="2915"/>
                      <a:pt x="3852" y="2847"/>
                    </a:cubicBezTo>
                    <a:close/>
                    <a:moveTo>
                      <a:pt x="3201" y="2782"/>
                    </a:moveTo>
                    <a:lnTo>
                      <a:pt x="3356" y="2902"/>
                    </a:lnTo>
                    <a:cubicBezTo>
                      <a:pt x="3292" y="2979"/>
                      <a:pt x="3233" y="3057"/>
                      <a:pt x="3172" y="3138"/>
                    </a:cubicBezTo>
                    <a:cubicBezTo>
                      <a:pt x="3139" y="3112"/>
                      <a:pt x="3110" y="3093"/>
                      <a:pt x="3078" y="3067"/>
                    </a:cubicBezTo>
                    <a:lnTo>
                      <a:pt x="3042" y="2957"/>
                    </a:lnTo>
                    <a:cubicBezTo>
                      <a:pt x="3094" y="2902"/>
                      <a:pt x="3146" y="2837"/>
                      <a:pt x="3201" y="2782"/>
                    </a:cubicBezTo>
                    <a:close/>
                    <a:moveTo>
                      <a:pt x="4004" y="2947"/>
                    </a:moveTo>
                    <a:cubicBezTo>
                      <a:pt x="4046" y="2976"/>
                      <a:pt x="4089" y="3002"/>
                      <a:pt x="4131" y="3031"/>
                    </a:cubicBezTo>
                    <a:cubicBezTo>
                      <a:pt x="4089" y="3115"/>
                      <a:pt x="4046" y="3196"/>
                      <a:pt x="3991" y="3277"/>
                    </a:cubicBezTo>
                    <a:cubicBezTo>
                      <a:pt x="3940" y="3242"/>
                      <a:pt x="3884" y="3203"/>
                      <a:pt x="3833" y="3161"/>
                    </a:cubicBezTo>
                    <a:cubicBezTo>
                      <a:pt x="3888" y="3090"/>
                      <a:pt x="3949" y="3018"/>
                      <a:pt x="4004" y="2947"/>
                    </a:cubicBezTo>
                    <a:close/>
                    <a:moveTo>
                      <a:pt x="3402" y="2934"/>
                    </a:moveTo>
                    <a:cubicBezTo>
                      <a:pt x="3463" y="2979"/>
                      <a:pt x="3518" y="3025"/>
                      <a:pt x="3577" y="3064"/>
                    </a:cubicBezTo>
                    <a:cubicBezTo>
                      <a:pt x="3512" y="3141"/>
                      <a:pt x="3450" y="3219"/>
                      <a:pt x="3386" y="3300"/>
                    </a:cubicBezTo>
                    <a:cubicBezTo>
                      <a:pt x="3324" y="3255"/>
                      <a:pt x="3266" y="3206"/>
                      <a:pt x="3204" y="3161"/>
                    </a:cubicBezTo>
                    <a:cubicBezTo>
                      <a:pt x="3269" y="3090"/>
                      <a:pt x="3337" y="3012"/>
                      <a:pt x="3402" y="2934"/>
                    </a:cubicBezTo>
                    <a:close/>
                    <a:moveTo>
                      <a:pt x="3629" y="3106"/>
                    </a:moveTo>
                    <a:cubicBezTo>
                      <a:pt x="3661" y="3128"/>
                      <a:pt x="3697" y="3158"/>
                      <a:pt x="3729" y="3180"/>
                    </a:cubicBezTo>
                    <a:cubicBezTo>
                      <a:pt x="3664" y="3261"/>
                      <a:pt x="3606" y="3339"/>
                      <a:pt x="3541" y="3420"/>
                    </a:cubicBezTo>
                    <a:cubicBezTo>
                      <a:pt x="3502" y="3391"/>
                      <a:pt x="3467" y="3358"/>
                      <a:pt x="3431" y="3332"/>
                    </a:cubicBezTo>
                    <a:cubicBezTo>
                      <a:pt x="3496" y="3255"/>
                      <a:pt x="3564" y="3180"/>
                      <a:pt x="3629" y="3106"/>
                    </a:cubicBezTo>
                    <a:close/>
                    <a:moveTo>
                      <a:pt x="3152" y="3251"/>
                    </a:moveTo>
                    <a:lnTo>
                      <a:pt x="3152" y="3251"/>
                    </a:lnTo>
                    <a:cubicBezTo>
                      <a:pt x="3207" y="3294"/>
                      <a:pt x="3266" y="3336"/>
                      <a:pt x="3321" y="3381"/>
                    </a:cubicBezTo>
                    <a:cubicBezTo>
                      <a:pt x="3301" y="3404"/>
                      <a:pt x="3285" y="3430"/>
                      <a:pt x="3266" y="3452"/>
                    </a:cubicBezTo>
                    <a:cubicBezTo>
                      <a:pt x="3224" y="3388"/>
                      <a:pt x="3185" y="3320"/>
                      <a:pt x="3152" y="3251"/>
                    </a:cubicBezTo>
                    <a:close/>
                    <a:moveTo>
                      <a:pt x="3784" y="3222"/>
                    </a:moveTo>
                    <a:cubicBezTo>
                      <a:pt x="3839" y="3261"/>
                      <a:pt x="3891" y="3307"/>
                      <a:pt x="3949" y="3349"/>
                    </a:cubicBezTo>
                    <a:cubicBezTo>
                      <a:pt x="3888" y="3433"/>
                      <a:pt x="3820" y="3514"/>
                      <a:pt x="3742" y="3585"/>
                    </a:cubicBezTo>
                    <a:cubicBezTo>
                      <a:pt x="3690" y="3543"/>
                      <a:pt x="3638" y="3498"/>
                      <a:pt x="3583" y="3456"/>
                    </a:cubicBezTo>
                    <a:cubicBezTo>
                      <a:pt x="3654" y="3381"/>
                      <a:pt x="3719" y="3300"/>
                      <a:pt x="3784" y="3222"/>
                    </a:cubicBezTo>
                    <a:close/>
                    <a:moveTo>
                      <a:pt x="3363" y="3407"/>
                    </a:moveTo>
                    <a:cubicBezTo>
                      <a:pt x="3402" y="3436"/>
                      <a:pt x="3444" y="3469"/>
                      <a:pt x="3480" y="3498"/>
                    </a:cubicBezTo>
                    <a:cubicBezTo>
                      <a:pt x="3447" y="3537"/>
                      <a:pt x="3415" y="3579"/>
                      <a:pt x="3386" y="3618"/>
                    </a:cubicBezTo>
                    <a:cubicBezTo>
                      <a:pt x="3353" y="3579"/>
                      <a:pt x="3321" y="3533"/>
                      <a:pt x="3288" y="3488"/>
                    </a:cubicBezTo>
                    <a:cubicBezTo>
                      <a:pt x="3314" y="3462"/>
                      <a:pt x="3337" y="3436"/>
                      <a:pt x="3363" y="3407"/>
                    </a:cubicBezTo>
                    <a:close/>
                    <a:moveTo>
                      <a:pt x="3518" y="3530"/>
                    </a:moveTo>
                    <a:cubicBezTo>
                      <a:pt x="3570" y="3566"/>
                      <a:pt x="3625" y="3608"/>
                      <a:pt x="3677" y="3643"/>
                    </a:cubicBezTo>
                    <a:cubicBezTo>
                      <a:pt x="3629" y="3689"/>
                      <a:pt x="3577" y="3731"/>
                      <a:pt x="3525" y="3770"/>
                    </a:cubicBezTo>
                    <a:cubicBezTo>
                      <a:pt x="3486" y="3731"/>
                      <a:pt x="3450" y="3695"/>
                      <a:pt x="3415" y="3656"/>
                    </a:cubicBezTo>
                    <a:cubicBezTo>
                      <a:pt x="3450" y="3614"/>
                      <a:pt x="3486" y="3569"/>
                      <a:pt x="3518" y="3530"/>
                    </a:cubicBezTo>
                    <a:close/>
                    <a:moveTo>
                      <a:pt x="4387" y="2749"/>
                    </a:moveTo>
                    <a:cubicBezTo>
                      <a:pt x="4668" y="2934"/>
                      <a:pt x="4954" y="3115"/>
                      <a:pt x="5242" y="3284"/>
                    </a:cubicBezTo>
                    <a:cubicBezTo>
                      <a:pt x="5333" y="3433"/>
                      <a:pt x="5407" y="3601"/>
                      <a:pt x="5456" y="3792"/>
                    </a:cubicBezTo>
                    <a:lnTo>
                      <a:pt x="5456" y="3802"/>
                    </a:lnTo>
                    <a:cubicBezTo>
                      <a:pt x="5067" y="3546"/>
                      <a:pt x="4675" y="3290"/>
                      <a:pt x="4286" y="3034"/>
                    </a:cubicBezTo>
                    <a:cubicBezTo>
                      <a:pt x="4325" y="2944"/>
                      <a:pt x="4357" y="2847"/>
                      <a:pt x="4387" y="2749"/>
                    </a:cubicBezTo>
                    <a:close/>
                    <a:moveTo>
                      <a:pt x="2543" y="2759"/>
                    </a:moveTo>
                    <a:cubicBezTo>
                      <a:pt x="2670" y="2863"/>
                      <a:pt x="2796" y="2966"/>
                      <a:pt x="2919" y="3067"/>
                    </a:cubicBezTo>
                    <a:cubicBezTo>
                      <a:pt x="3029" y="3368"/>
                      <a:pt x="3207" y="3640"/>
                      <a:pt x="3437" y="3835"/>
                    </a:cubicBezTo>
                    <a:cubicBezTo>
                      <a:pt x="3421" y="3841"/>
                      <a:pt x="3408" y="3851"/>
                      <a:pt x="3395" y="3861"/>
                    </a:cubicBezTo>
                    <a:cubicBezTo>
                      <a:pt x="2997" y="3559"/>
                      <a:pt x="2621" y="3245"/>
                      <a:pt x="2239" y="2928"/>
                    </a:cubicBezTo>
                    <a:cubicBezTo>
                      <a:pt x="2236" y="2921"/>
                      <a:pt x="2236" y="2921"/>
                      <a:pt x="2232" y="2921"/>
                    </a:cubicBezTo>
                    <a:cubicBezTo>
                      <a:pt x="2329" y="2856"/>
                      <a:pt x="2433" y="2804"/>
                      <a:pt x="2543" y="2759"/>
                    </a:cubicBezTo>
                    <a:close/>
                    <a:moveTo>
                      <a:pt x="2190" y="2947"/>
                    </a:moveTo>
                    <a:cubicBezTo>
                      <a:pt x="2190" y="2953"/>
                      <a:pt x="2193" y="2960"/>
                      <a:pt x="2200" y="2966"/>
                    </a:cubicBezTo>
                    <a:cubicBezTo>
                      <a:pt x="2543" y="3307"/>
                      <a:pt x="2926" y="3618"/>
                      <a:pt x="3314" y="3906"/>
                    </a:cubicBezTo>
                    <a:cubicBezTo>
                      <a:pt x="3207" y="3964"/>
                      <a:pt x="3097" y="4013"/>
                      <a:pt x="2981" y="4052"/>
                    </a:cubicBezTo>
                    <a:cubicBezTo>
                      <a:pt x="2624" y="3770"/>
                      <a:pt x="2252" y="3498"/>
                      <a:pt x="1882" y="3226"/>
                    </a:cubicBezTo>
                    <a:cubicBezTo>
                      <a:pt x="1973" y="3122"/>
                      <a:pt x="2077" y="3028"/>
                      <a:pt x="2190" y="2947"/>
                    </a:cubicBezTo>
                    <a:close/>
                    <a:moveTo>
                      <a:pt x="2167" y="139"/>
                    </a:moveTo>
                    <a:cubicBezTo>
                      <a:pt x="2779" y="139"/>
                      <a:pt x="3363" y="404"/>
                      <a:pt x="3771" y="841"/>
                    </a:cubicBezTo>
                    <a:cubicBezTo>
                      <a:pt x="3515" y="968"/>
                      <a:pt x="3285" y="1149"/>
                      <a:pt x="3094" y="1389"/>
                    </a:cubicBezTo>
                    <a:cubicBezTo>
                      <a:pt x="3026" y="1473"/>
                      <a:pt x="2974" y="1567"/>
                      <a:pt x="2929" y="1667"/>
                    </a:cubicBezTo>
                    <a:cubicBezTo>
                      <a:pt x="2926" y="1664"/>
                      <a:pt x="2919" y="1664"/>
                      <a:pt x="2916" y="1658"/>
                    </a:cubicBezTo>
                    <a:cubicBezTo>
                      <a:pt x="2910" y="1654"/>
                      <a:pt x="2904" y="1652"/>
                      <a:pt x="2899" y="1652"/>
                    </a:cubicBezTo>
                    <a:cubicBezTo>
                      <a:pt x="2871" y="1652"/>
                      <a:pt x="2854" y="1694"/>
                      <a:pt x="2883" y="1716"/>
                    </a:cubicBezTo>
                    <a:cubicBezTo>
                      <a:pt x="2893" y="1719"/>
                      <a:pt x="2896" y="1722"/>
                      <a:pt x="2903" y="1726"/>
                    </a:cubicBezTo>
                    <a:cubicBezTo>
                      <a:pt x="2806" y="1978"/>
                      <a:pt x="2773" y="2263"/>
                      <a:pt x="2799" y="2542"/>
                    </a:cubicBezTo>
                    <a:cubicBezTo>
                      <a:pt x="2167" y="2672"/>
                      <a:pt x="1646" y="3122"/>
                      <a:pt x="1439" y="3715"/>
                    </a:cubicBezTo>
                    <a:cubicBezTo>
                      <a:pt x="1436" y="3714"/>
                      <a:pt x="1434" y="3713"/>
                      <a:pt x="1431" y="3713"/>
                    </a:cubicBezTo>
                    <a:cubicBezTo>
                      <a:pt x="1413" y="3713"/>
                      <a:pt x="1392" y="3739"/>
                      <a:pt x="1409" y="3754"/>
                    </a:cubicBezTo>
                    <a:cubicBezTo>
                      <a:pt x="1413" y="3757"/>
                      <a:pt x="1419" y="3760"/>
                      <a:pt x="1422" y="3760"/>
                    </a:cubicBezTo>
                    <a:cubicBezTo>
                      <a:pt x="1393" y="3854"/>
                      <a:pt x="1371" y="3954"/>
                      <a:pt x="1358" y="4055"/>
                    </a:cubicBezTo>
                    <a:cubicBezTo>
                      <a:pt x="1290" y="4023"/>
                      <a:pt x="1215" y="3987"/>
                      <a:pt x="1150" y="3942"/>
                    </a:cubicBezTo>
                    <a:cubicBezTo>
                      <a:pt x="713" y="3647"/>
                      <a:pt x="473" y="3138"/>
                      <a:pt x="353" y="2639"/>
                    </a:cubicBezTo>
                    <a:cubicBezTo>
                      <a:pt x="214" y="2076"/>
                      <a:pt x="204" y="1486"/>
                      <a:pt x="531" y="987"/>
                    </a:cubicBezTo>
                    <a:cubicBezTo>
                      <a:pt x="852" y="498"/>
                      <a:pt x="1403" y="200"/>
                      <a:pt x="1976" y="148"/>
                    </a:cubicBezTo>
                    <a:cubicBezTo>
                      <a:pt x="2040" y="142"/>
                      <a:pt x="2104" y="139"/>
                      <a:pt x="2167" y="139"/>
                    </a:cubicBezTo>
                    <a:close/>
                    <a:moveTo>
                      <a:pt x="4762" y="734"/>
                    </a:moveTo>
                    <a:cubicBezTo>
                      <a:pt x="5245" y="734"/>
                      <a:pt x="5722" y="910"/>
                      <a:pt x="6087" y="1269"/>
                    </a:cubicBezTo>
                    <a:cubicBezTo>
                      <a:pt x="6755" y="1923"/>
                      <a:pt x="6807" y="3002"/>
                      <a:pt x="6172" y="3705"/>
                    </a:cubicBezTo>
                    <a:cubicBezTo>
                      <a:pt x="6019" y="3870"/>
                      <a:pt x="5844" y="3997"/>
                      <a:pt x="5653" y="4084"/>
                    </a:cubicBezTo>
                    <a:cubicBezTo>
                      <a:pt x="5650" y="4061"/>
                      <a:pt x="5647" y="4032"/>
                      <a:pt x="5640" y="4006"/>
                    </a:cubicBezTo>
                    <a:cubicBezTo>
                      <a:pt x="5669" y="3990"/>
                      <a:pt x="5682" y="3948"/>
                      <a:pt x="5647" y="3925"/>
                    </a:cubicBezTo>
                    <a:cubicBezTo>
                      <a:pt x="5637" y="3922"/>
                      <a:pt x="5631" y="3919"/>
                      <a:pt x="5624" y="3916"/>
                    </a:cubicBezTo>
                    <a:cubicBezTo>
                      <a:pt x="5588" y="3731"/>
                      <a:pt x="5533" y="3553"/>
                      <a:pt x="5459" y="3397"/>
                    </a:cubicBezTo>
                    <a:cubicBezTo>
                      <a:pt x="5258" y="2944"/>
                      <a:pt x="4876" y="2662"/>
                      <a:pt x="4435" y="2523"/>
                    </a:cubicBezTo>
                    <a:cubicBezTo>
                      <a:pt x="4516" y="1930"/>
                      <a:pt x="4341" y="1343"/>
                      <a:pt x="3985" y="890"/>
                    </a:cubicBezTo>
                    <a:cubicBezTo>
                      <a:pt x="4234" y="786"/>
                      <a:pt x="4499" y="734"/>
                      <a:pt x="4762" y="734"/>
                    </a:cubicBezTo>
                    <a:close/>
                    <a:moveTo>
                      <a:pt x="1847" y="3274"/>
                    </a:moveTo>
                    <a:cubicBezTo>
                      <a:pt x="2193" y="3543"/>
                      <a:pt x="2540" y="3818"/>
                      <a:pt x="2893" y="4081"/>
                    </a:cubicBezTo>
                    <a:cubicBezTo>
                      <a:pt x="2822" y="4100"/>
                      <a:pt x="2751" y="4116"/>
                      <a:pt x="2679" y="4129"/>
                    </a:cubicBezTo>
                    <a:cubicBezTo>
                      <a:pt x="2650" y="4133"/>
                      <a:pt x="2637" y="4159"/>
                      <a:pt x="2631" y="4178"/>
                    </a:cubicBezTo>
                    <a:cubicBezTo>
                      <a:pt x="2605" y="4181"/>
                      <a:pt x="2576" y="4184"/>
                      <a:pt x="2547" y="4184"/>
                    </a:cubicBezTo>
                    <a:cubicBezTo>
                      <a:pt x="2255" y="3964"/>
                      <a:pt x="1960" y="3760"/>
                      <a:pt x="1672" y="3537"/>
                    </a:cubicBezTo>
                    <a:cubicBezTo>
                      <a:pt x="1720" y="3446"/>
                      <a:pt x="1782" y="3355"/>
                      <a:pt x="1847" y="3274"/>
                    </a:cubicBezTo>
                    <a:close/>
                    <a:moveTo>
                      <a:pt x="3807" y="3715"/>
                    </a:moveTo>
                    <a:cubicBezTo>
                      <a:pt x="4014" y="3873"/>
                      <a:pt x="4215" y="4032"/>
                      <a:pt x="4422" y="4191"/>
                    </a:cubicBezTo>
                    <a:cubicBezTo>
                      <a:pt x="4140" y="4129"/>
                      <a:pt x="3868" y="4016"/>
                      <a:pt x="3629" y="3867"/>
                    </a:cubicBezTo>
                    <a:cubicBezTo>
                      <a:pt x="3693" y="3818"/>
                      <a:pt x="3752" y="3770"/>
                      <a:pt x="3807" y="3715"/>
                    </a:cubicBezTo>
                    <a:close/>
                    <a:moveTo>
                      <a:pt x="1542" y="3854"/>
                    </a:moveTo>
                    <a:cubicBezTo>
                      <a:pt x="1698" y="3971"/>
                      <a:pt x="1856" y="4087"/>
                      <a:pt x="2012" y="4201"/>
                    </a:cubicBezTo>
                    <a:cubicBezTo>
                      <a:pt x="1834" y="4194"/>
                      <a:pt x="1656" y="4165"/>
                      <a:pt x="1490" y="4110"/>
                    </a:cubicBezTo>
                    <a:cubicBezTo>
                      <a:pt x="1503" y="4019"/>
                      <a:pt x="1520" y="3935"/>
                      <a:pt x="1542" y="3854"/>
                    </a:cubicBezTo>
                    <a:close/>
                    <a:moveTo>
                      <a:pt x="1639" y="3595"/>
                    </a:moveTo>
                    <a:cubicBezTo>
                      <a:pt x="1882" y="3805"/>
                      <a:pt x="2142" y="4019"/>
                      <a:pt x="2417" y="4194"/>
                    </a:cubicBezTo>
                    <a:cubicBezTo>
                      <a:pt x="2300" y="4201"/>
                      <a:pt x="2184" y="4204"/>
                      <a:pt x="2067" y="4204"/>
                    </a:cubicBezTo>
                    <a:cubicBezTo>
                      <a:pt x="2077" y="4191"/>
                      <a:pt x="2083" y="4165"/>
                      <a:pt x="2061" y="4149"/>
                    </a:cubicBezTo>
                    <a:cubicBezTo>
                      <a:pt x="1895" y="4029"/>
                      <a:pt x="1730" y="3909"/>
                      <a:pt x="1558" y="3796"/>
                    </a:cubicBezTo>
                    <a:cubicBezTo>
                      <a:pt x="1584" y="3728"/>
                      <a:pt x="1607" y="3660"/>
                      <a:pt x="1639" y="3595"/>
                    </a:cubicBezTo>
                    <a:close/>
                    <a:moveTo>
                      <a:pt x="4254" y="3115"/>
                    </a:moveTo>
                    <a:cubicBezTo>
                      <a:pt x="4662" y="3391"/>
                      <a:pt x="5073" y="3663"/>
                      <a:pt x="5488" y="3935"/>
                    </a:cubicBezTo>
                    <a:cubicBezTo>
                      <a:pt x="5501" y="4003"/>
                      <a:pt x="5517" y="4071"/>
                      <a:pt x="5524" y="4142"/>
                    </a:cubicBezTo>
                    <a:cubicBezTo>
                      <a:pt x="5430" y="4175"/>
                      <a:pt x="5333" y="4197"/>
                      <a:pt x="5232" y="4214"/>
                    </a:cubicBezTo>
                    <a:cubicBezTo>
                      <a:pt x="5232" y="4201"/>
                      <a:pt x="5229" y="4191"/>
                      <a:pt x="5216" y="4181"/>
                    </a:cubicBezTo>
                    <a:cubicBezTo>
                      <a:pt x="4847" y="3903"/>
                      <a:pt x="4481" y="3631"/>
                      <a:pt x="4108" y="3365"/>
                    </a:cubicBezTo>
                    <a:cubicBezTo>
                      <a:pt x="4160" y="3284"/>
                      <a:pt x="4208" y="3203"/>
                      <a:pt x="4254" y="3115"/>
                    </a:cubicBezTo>
                    <a:close/>
                    <a:moveTo>
                      <a:pt x="4063" y="3433"/>
                    </a:moveTo>
                    <a:cubicBezTo>
                      <a:pt x="4419" y="3699"/>
                      <a:pt x="4775" y="3967"/>
                      <a:pt x="5135" y="4227"/>
                    </a:cubicBezTo>
                    <a:cubicBezTo>
                      <a:pt x="5057" y="4235"/>
                      <a:pt x="4979" y="4239"/>
                      <a:pt x="4901" y="4239"/>
                    </a:cubicBezTo>
                    <a:cubicBezTo>
                      <a:pt x="4797" y="4239"/>
                      <a:pt x="4693" y="4232"/>
                      <a:pt x="4587" y="4217"/>
                    </a:cubicBezTo>
                    <a:cubicBezTo>
                      <a:pt x="4344" y="4029"/>
                      <a:pt x="4102" y="3844"/>
                      <a:pt x="3852" y="3676"/>
                    </a:cubicBezTo>
                    <a:cubicBezTo>
                      <a:pt x="3930" y="3598"/>
                      <a:pt x="3998" y="3517"/>
                      <a:pt x="4063" y="3433"/>
                    </a:cubicBezTo>
                    <a:close/>
                    <a:moveTo>
                      <a:pt x="3528" y="3938"/>
                    </a:moveTo>
                    <a:cubicBezTo>
                      <a:pt x="3531" y="3951"/>
                      <a:pt x="3541" y="3958"/>
                      <a:pt x="3551" y="3967"/>
                    </a:cubicBezTo>
                    <a:cubicBezTo>
                      <a:pt x="3946" y="4221"/>
                      <a:pt x="4423" y="4373"/>
                      <a:pt x="4893" y="4373"/>
                    </a:cubicBezTo>
                    <a:cubicBezTo>
                      <a:pt x="5113" y="4373"/>
                      <a:pt x="5332" y="4340"/>
                      <a:pt x="5540" y="4269"/>
                    </a:cubicBezTo>
                    <a:lnTo>
                      <a:pt x="5540" y="4269"/>
                    </a:lnTo>
                    <a:cubicBezTo>
                      <a:pt x="5556" y="4570"/>
                      <a:pt x="5524" y="4875"/>
                      <a:pt x="5407" y="5150"/>
                    </a:cubicBezTo>
                    <a:cubicBezTo>
                      <a:pt x="5196" y="5636"/>
                      <a:pt x="4701" y="5931"/>
                      <a:pt x="4215" y="6093"/>
                    </a:cubicBezTo>
                    <a:cubicBezTo>
                      <a:pt x="4042" y="6151"/>
                      <a:pt x="3854" y="6178"/>
                      <a:pt x="3662" y="6178"/>
                    </a:cubicBezTo>
                    <a:cubicBezTo>
                      <a:pt x="2807" y="6178"/>
                      <a:pt x="1854" y="5634"/>
                      <a:pt x="1581" y="4849"/>
                    </a:cubicBezTo>
                    <a:cubicBezTo>
                      <a:pt x="1503" y="4635"/>
                      <a:pt x="1474" y="4424"/>
                      <a:pt x="1487" y="4214"/>
                    </a:cubicBezTo>
                    <a:lnTo>
                      <a:pt x="1487" y="4214"/>
                    </a:lnTo>
                    <a:cubicBezTo>
                      <a:pt x="1695" y="4289"/>
                      <a:pt x="1922" y="4327"/>
                      <a:pt x="2161" y="4327"/>
                    </a:cubicBezTo>
                    <a:cubicBezTo>
                      <a:pt x="2335" y="4327"/>
                      <a:pt x="2516" y="4306"/>
                      <a:pt x="2702" y="4265"/>
                    </a:cubicBezTo>
                    <a:cubicBezTo>
                      <a:pt x="2718" y="4262"/>
                      <a:pt x="2725" y="4253"/>
                      <a:pt x="2734" y="4243"/>
                    </a:cubicBezTo>
                    <a:cubicBezTo>
                      <a:pt x="2835" y="4227"/>
                      <a:pt x="2935" y="4201"/>
                      <a:pt x="3032" y="4172"/>
                    </a:cubicBezTo>
                    <a:cubicBezTo>
                      <a:pt x="3042" y="4181"/>
                      <a:pt x="3049" y="4184"/>
                      <a:pt x="3058" y="4194"/>
                    </a:cubicBezTo>
                    <a:cubicBezTo>
                      <a:pt x="3064" y="4198"/>
                      <a:pt x="3069" y="4199"/>
                      <a:pt x="3075" y="4199"/>
                    </a:cubicBezTo>
                    <a:cubicBezTo>
                      <a:pt x="3100" y="4199"/>
                      <a:pt x="3124" y="4167"/>
                      <a:pt x="3113" y="4146"/>
                    </a:cubicBezTo>
                    <a:cubicBezTo>
                      <a:pt x="3259" y="4091"/>
                      <a:pt x="3399" y="4023"/>
                      <a:pt x="3528" y="3938"/>
                    </a:cubicBezTo>
                    <a:close/>
                    <a:moveTo>
                      <a:pt x="2166" y="1"/>
                    </a:moveTo>
                    <a:cubicBezTo>
                      <a:pt x="1690" y="1"/>
                      <a:pt x="1217" y="146"/>
                      <a:pt x="836" y="449"/>
                    </a:cubicBezTo>
                    <a:cubicBezTo>
                      <a:pt x="42" y="1084"/>
                      <a:pt x="0" y="2108"/>
                      <a:pt x="327" y="3009"/>
                    </a:cubicBezTo>
                    <a:cubicBezTo>
                      <a:pt x="535" y="3566"/>
                      <a:pt x="891" y="3954"/>
                      <a:pt x="1345" y="4159"/>
                    </a:cubicBezTo>
                    <a:cubicBezTo>
                      <a:pt x="1286" y="5056"/>
                      <a:pt x="1892" y="5733"/>
                      <a:pt x="2676" y="6076"/>
                    </a:cubicBezTo>
                    <a:cubicBezTo>
                      <a:pt x="2998" y="6216"/>
                      <a:pt x="3336" y="6288"/>
                      <a:pt x="3668" y="6288"/>
                    </a:cubicBezTo>
                    <a:cubicBezTo>
                      <a:pt x="4222" y="6288"/>
                      <a:pt x="4763" y="6088"/>
                      <a:pt x="5196" y="5671"/>
                    </a:cubicBezTo>
                    <a:cubicBezTo>
                      <a:pt x="5585" y="5299"/>
                      <a:pt x="5712" y="4748"/>
                      <a:pt x="5663" y="4217"/>
                    </a:cubicBezTo>
                    <a:cubicBezTo>
                      <a:pt x="5731" y="4191"/>
                      <a:pt x="5799" y="4152"/>
                      <a:pt x="5867" y="4116"/>
                    </a:cubicBezTo>
                    <a:cubicBezTo>
                      <a:pt x="6521" y="3737"/>
                      <a:pt x="6855" y="2944"/>
                      <a:pt x="6735" y="2205"/>
                    </a:cubicBezTo>
                    <a:cubicBezTo>
                      <a:pt x="6563" y="1169"/>
                      <a:pt x="5661" y="610"/>
                      <a:pt x="4744" y="610"/>
                    </a:cubicBezTo>
                    <a:cubicBezTo>
                      <a:pt x="4457" y="610"/>
                      <a:pt x="4169" y="665"/>
                      <a:pt x="3901" y="776"/>
                    </a:cubicBezTo>
                    <a:cubicBezTo>
                      <a:pt x="3735" y="589"/>
                      <a:pt x="3541" y="423"/>
                      <a:pt x="3314" y="297"/>
                    </a:cubicBezTo>
                    <a:cubicBezTo>
                      <a:pt x="2965" y="102"/>
                      <a:pt x="2565" y="1"/>
                      <a:pt x="2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1"/>
              <p:cNvSpPr/>
              <p:nvPr/>
            </p:nvSpPr>
            <p:spPr>
              <a:xfrm>
                <a:off x="8031135" y="1287387"/>
                <a:ext cx="35199" cy="4846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8" extrusionOk="0">
                    <a:moveTo>
                      <a:pt x="159" y="178"/>
                    </a:moveTo>
                    <a:cubicBezTo>
                      <a:pt x="195" y="224"/>
                      <a:pt x="224" y="276"/>
                      <a:pt x="253" y="324"/>
                    </a:cubicBezTo>
                    <a:cubicBezTo>
                      <a:pt x="221" y="337"/>
                      <a:pt x="189" y="344"/>
                      <a:pt x="153" y="357"/>
                    </a:cubicBezTo>
                    <a:cubicBezTo>
                      <a:pt x="156" y="298"/>
                      <a:pt x="156" y="240"/>
                      <a:pt x="159" y="178"/>
                    </a:cubicBezTo>
                    <a:close/>
                    <a:moveTo>
                      <a:pt x="111" y="0"/>
                    </a:moveTo>
                    <a:cubicBezTo>
                      <a:pt x="79" y="0"/>
                      <a:pt x="52" y="23"/>
                      <a:pt x="49" y="55"/>
                    </a:cubicBezTo>
                    <a:cubicBezTo>
                      <a:pt x="46" y="169"/>
                      <a:pt x="46" y="279"/>
                      <a:pt x="46" y="392"/>
                    </a:cubicBezTo>
                    <a:cubicBezTo>
                      <a:pt x="1" y="408"/>
                      <a:pt x="14" y="467"/>
                      <a:pt x="49" y="473"/>
                    </a:cubicBezTo>
                    <a:cubicBezTo>
                      <a:pt x="53" y="551"/>
                      <a:pt x="53" y="622"/>
                      <a:pt x="62" y="700"/>
                    </a:cubicBezTo>
                    <a:cubicBezTo>
                      <a:pt x="64" y="725"/>
                      <a:pt x="84" y="738"/>
                      <a:pt x="103" y="738"/>
                    </a:cubicBezTo>
                    <a:cubicBezTo>
                      <a:pt x="122" y="738"/>
                      <a:pt x="140" y="725"/>
                      <a:pt x="140" y="700"/>
                    </a:cubicBezTo>
                    <a:cubicBezTo>
                      <a:pt x="143" y="616"/>
                      <a:pt x="146" y="535"/>
                      <a:pt x="146" y="450"/>
                    </a:cubicBezTo>
                    <a:cubicBezTo>
                      <a:pt x="195" y="438"/>
                      <a:pt x="244" y="421"/>
                      <a:pt x="292" y="405"/>
                    </a:cubicBezTo>
                    <a:cubicBezTo>
                      <a:pt x="305" y="425"/>
                      <a:pt x="318" y="441"/>
                      <a:pt x="328" y="460"/>
                    </a:cubicBezTo>
                    <a:cubicBezTo>
                      <a:pt x="341" y="476"/>
                      <a:pt x="370" y="502"/>
                      <a:pt x="389" y="525"/>
                    </a:cubicBezTo>
                    <a:lnTo>
                      <a:pt x="389" y="538"/>
                    </a:lnTo>
                    <a:lnTo>
                      <a:pt x="389" y="551"/>
                    </a:lnTo>
                    <a:cubicBezTo>
                      <a:pt x="389" y="574"/>
                      <a:pt x="406" y="593"/>
                      <a:pt x="432" y="603"/>
                    </a:cubicBezTo>
                    <a:cubicBezTo>
                      <a:pt x="442" y="605"/>
                      <a:pt x="450" y="607"/>
                      <a:pt x="458" y="607"/>
                    </a:cubicBezTo>
                    <a:cubicBezTo>
                      <a:pt x="471" y="607"/>
                      <a:pt x="484" y="603"/>
                      <a:pt x="500" y="593"/>
                    </a:cubicBezTo>
                    <a:cubicBezTo>
                      <a:pt x="522" y="580"/>
                      <a:pt x="535" y="554"/>
                      <a:pt x="532" y="531"/>
                    </a:cubicBezTo>
                    <a:cubicBezTo>
                      <a:pt x="519" y="476"/>
                      <a:pt x="480" y="457"/>
                      <a:pt x="448" y="418"/>
                    </a:cubicBezTo>
                    <a:cubicBezTo>
                      <a:pt x="406" y="369"/>
                      <a:pt x="376" y="308"/>
                      <a:pt x="344" y="250"/>
                    </a:cubicBezTo>
                    <a:cubicBezTo>
                      <a:pt x="292" y="152"/>
                      <a:pt x="237" y="65"/>
                      <a:pt x="140" y="7"/>
                    </a:cubicBezTo>
                    <a:cubicBezTo>
                      <a:pt x="130" y="2"/>
                      <a:pt x="120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1"/>
              <p:cNvSpPr/>
              <p:nvPr/>
            </p:nvSpPr>
            <p:spPr>
              <a:xfrm>
                <a:off x="8304905" y="1298354"/>
                <a:ext cx="46297" cy="443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75" extrusionOk="0">
                    <a:moveTo>
                      <a:pt x="208" y="115"/>
                    </a:moveTo>
                    <a:cubicBezTo>
                      <a:pt x="214" y="115"/>
                      <a:pt x="222" y="118"/>
                      <a:pt x="231" y="125"/>
                    </a:cubicBezTo>
                    <a:cubicBezTo>
                      <a:pt x="238" y="157"/>
                      <a:pt x="241" y="186"/>
                      <a:pt x="250" y="219"/>
                    </a:cubicBezTo>
                    <a:cubicBezTo>
                      <a:pt x="241" y="241"/>
                      <a:pt x="231" y="261"/>
                      <a:pt x="215" y="277"/>
                    </a:cubicBezTo>
                    <a:cubicBezTo>
                      <a:pt x="208" y="267"/>
                      <a:pt x="205" y="258"/>
                      <a:pt x="205" y="245"/>
                    </a:cubicBezTo>
                    <a:cubicBezTo>
                      <a:pt x="202" y="242"/>
                      <a:pt x="170" y="115"/>
                      <a:pt x="208" y="115"/>
                    </a:cubicBezTo>
                    <a:close/>
                    <a:moveTo>
                      <a:pt x="250" y="387"/>
                    </a:moveTo>
                    <a:lnTo>
                      <a:pt x="250" y="387"/>
                    </a:lnTo>
                    <a:cubicBezTo>
                      <a:pt x="284" y="401"/>
                      <a:pt x="317" y="404"/>
                      <a:pt x="349" y="404"/>
                    </a:cubicBezTo>
                    <a:cubicBezTo>
                      <a:pt x="373" y="404"/>
                      <a:pt x="398" y="403"/>
                      <a:pt x="423" y="403"/>
                    </a:cubicBezTo>
                    <a:cubicBezTo>
                      <a:pt x="442" y="403"/>
                      <a:pt x="461" y="404"/>
                      <a:pt x="480" y="407"/>
                    </a:cubicBezTo>
                    <a:cubicBezTo>
                      <a:pt x="506" y="416"/>
                      <a:pt x="574" y="445"/>
                      <a:pt x="561" y="484"/>
                    </a:cubicBezTo>
                    <a:cubicBezTo>
                      <a:pt x="558" y="501"/>
                      <a:pt x="510" y="520"/>
                      <a:pt x="497" y="526"/>
                    </a:cubicBezTo>
                    <a:cubicBezTo>
                      <a:pt x="455" y="544"/>
                      <a:pt x="409" y="554"/>
                      <a:pt x="364" y="554"/>
                    </a:cubicBezTo>
                    <a:cubicBezTo>
                      <a:pt x="335" y="554"/>
                      <a:pt x="307" y="550"/>
                      <a:pt x="280" y="543"/>
                    </a:cubicBezTo>
                    <a:lnTo>
                      <a:pt x="270" y="543"/>
                    </a:lnTo>
                    <a:cubicBezTo>
                      <a:pt x="280" y="530"/>
                      <a:pt x="286" y="517"/>
                      <a:pt x="280" y="497"/>
                    </a:cubicBezTo>
                    <a:cubicBezTo>
                      <a:pt x="270" y="462"/>
                      <a:pt x="257" y="423"/>
                      <a:pt x="250" y="387"/>
                    </a:cubicBezTo>
                    <a:close/>
                    <a:moveTo>
                      <a:pt x="201" y="1"/>
                    </a:moveTo>
                    <a:cubicBezTo>
                      <a:pt x="196" y="1"/>
                      <a:pt x="191" y="1"/>
                      <a:pt x="186" y="2"/>
                    </a:cubicBezTo>
                    <a:cubicBezTo>
                      <a:pt x="124" y="11"/>
                      <a:pt x="92" y="41"/>
                      <a:pt x="79" y="83"/>
                    </a:cubicBezTo>
                    <a:cubicBezTo>
                      <a:pt x="71" y="78"/>
                      <a:pt x="63" y="75"/>
                      <a:pt x="55" y="75"/>
                    </a:cubicBezTo>
                    <a:cubicBezTo>
                      <a:pt x="27" y="75"/>
                      <a:pt x="0" y="103"/>
                      <a:pt x="20" y="138"/>
                    </a:cubicBezTo>
                    <a:cubicBezTo>
                      <a:pt x="43" y="180"/>
                      <a:pt x="69" y="225"/>
                      <a:pt x="88" y="274"/>
                    </a:cubicBezTo>
                    <a:cubicBezTo>
                      <a:pt x="118" y="374"/>
                      <a:pt x="160" y="481"/>
                      <a:pt x="182" y="530"/>
                    </a:cubicBezTo>
                    <a:cubicBezTo>
                      <a:pt x="189" y="549"/>
                      <a:pt x="205" y="562"/>
                      <a:pt x="225" y="562"/>
                    </a:cubicBezTo>
                    <a:cubicBezTo>
                      <a:pt x="192" y="588"/>
                      <a:pt x="192" y="650"/>
                      <a:pt x="247" y="663"/>
                    </a:cubicBezTo>
                    <a:cubicBezTo>
                      <a:pt x="278" y="670"/>
                      <a:pt x="316" y="674"/>
                      <a:pt x="357" y="674"/>
                    </a:cubicBezTo>
                    <a:cubicBezTo>
                      <a:pt x="494" y="674"/>
                      <a:pt x="661" y="626"/>
                      <a:pt x="691" y="491"/>
                    </a:cubicBezTo>
                    <a:cubicBezTo>
                      <a:pt x="704" y="416"/>
                      <a:pt x="659" y="355"/>
                      <a:pt x="597" y="322"/>
                    </a:cubicBezTo>
                    <a:cubicBezTo>
                      <a:pt x="561" y="302"/>
                      <a:pt x="523" y="297"/>
                      <a:pt x="485" y="297"/>
                    </a:cubicBezTo>
                    <a:cubicBezTo>
                      <a:pt x="450" y="297"/>
                      <a:pt x="415" y="302"/>
                      <a:pt x="380" y="302"/>
                    </a:cubicBezTo>
                    <a:cubicBezTo>
                      <a:pt x="368" y="302"/>
                      <a:pt x="356" y="301"/>
                      <a:pt x="344" y="300"/>
                    </a:cubicBezTo>
                    <a:cubicBezTo>
                      <a:pt x="377" y="238"/>
                      <a:pt x="393" y="164"/>
                      <a:pt x="361" y="99"/>
                    </a:cubicBezTo>
                    <a:cubicBezTo>
                      <a:pt x="334" y="39"/>
                      <a:pt x="265" y="1"/>
                      <a:pt x="2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1"/>
              <p:cNvSpPr/>
              <p:nvPr/>
            </p:nvSpPr>
            <p:spPr>
              <a:xfrm>
                <a:off x="8184535" y="1507177"/>
                <a:ext cx="43014" cy="3342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09" extrusionOk="0">
                    <a:moveTo>
                      <a:pt x="338" y="0"/>
                    </a:moveTo>
                    <a:cubicBezTo>
                      <a:pt x="281" y="0"/>
                      <a:pt x="225" y="24"/>
                      <a:pt x="175" y="61"/>
                    </a:cubicBezTo>
                    <a:cubicBezTo>
                      <a:pt x="98" y="120"/>
                      <a:pt x="0" y="220"/>
                      <a:pt x="17" y="327"/>
                    </a:cubicBezTo>
                    <a:cubicBezTo>
                      <a:pt x="42" y="458"/>
                      <a:pt x="174" y="509"/>
                      <a:pt x="311" y="509"/>
                    </a:cubicBezTo>
                    <a:cubicBezTo>
                      <a:pt x="421" y="509"/>
                      <a:pt x="535" y="476"/>
                      <a:pt x="600" y="427"/>
                    </a:cubicBezTo>
                    <a:cubicBezTo>
                      <a:pt x="655" y="389"/>
                      <a:pt x="626" y="320"/>
                      <a:pt x="572" y="320"/>
                    </a:cubicBezTo>
                    <a:cubicBezTo>
                      <a:pt x="562" y="320"/>
                      <a:pt x="552" y="322"/>
                      <a:pt x="541" y="327"/>
                    </a:cubicBezTo>
                    <a:cubicBezTo>
                      <a:pt x="481" y="352"/>
                      <a:pt x="384" y="392"/>
                      <a:pt x="298" y="392"/>
                    </a:cubicBezTo>
                    <a:cubicBezTo>
                      <a:pt x="250" y="392"/>
                      <a:pt x="206" y="380"/>
                      <a:pt x="172" y="346"/>
                    </a:cubicBezTo>
                    <a:cubicBezTo>
                      <a:pt x="75" y="250"/>
                      <a:pt x="257" y="95"/>
                      <a:pt x="369" y="95"/>
                    </a:cubicBezTo>
                    <a:cubicBezTo>
                      <a:pt x="381" y="95"/>
                      <a:pt x="392" y="96"/>
                      <a:pt x="402" y="100"/>
                    </a:cubicBezTo>
                    <a:cubicBezTo>
                      <a:pt x="407" y="102"/>
                      <a:pt x="411" y="102"/>
                      <a:pt x="415" y="102"/>
                    </a:cubicBezTo>
                    <a:cubicBezTo>
                      <a:pt x="451" y="102"/>
                      <a:pt x="467" y="43"/>
                      <a:pt x="435" y="26"/>
                    </a:cubicBezTo>
                    <a:cubicBezTo>
                      <a:pt x="403" y="8"/>
                      <a:pt x="370" y="0"/>
                      <a:pt x="3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5" name="Google Shape;3495;p31"/>
            <p:cNvGrpSpPr/>
            <p:nvPr/>
          </p:nvGrpSpPr>
          <p:grpSpPr>
            <a:xfrm>
              <a:off x="73501" y="-260561"/>
              <a:ext cx="699556" cy="660372"/>
              <a:chOff x="3712416" y="2719728"/>
              <a:chExt cx="383381" cy="361907"/>
            </a:xfrm>
          </p:grpSpPr>
          <p:sp>
            <p:nvSpPr>
              <p:cNvPr id="3496" name="Google Shape;3496;p31"/>
              <p:cNvSpPr/>
              <p:nvPr/>
            </p:nvSpPr>
            <p:spPr>
              <a:xfrm>
                <a:off x="3712416" y="2719728"/>
                <a:ext cx="383381" cy="361907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511" extrusionOk="0">
                    <a:moveTo>
                      <a:pt x="3178" y="130"/>
                    </a:moveTo>
                    <a:cubicBezTo>
                      <a:pt x="3222" y="130"/>
                      <a:pt x="3267" y="131"/>
                      <a:pt x="3311" y="133"/>
                    </a:cubicBezTo>
                    <a:cubicBezTo>
                      <a:pt x="2446" y="716"/>
                      <a:pt x="1882" y="1694"/>
                      <a:pt x="1847" y="2744"/>
                    </a:cubicBezTo>
                    <a:cubicBezTo>
                      <a:pt x="1332" y="2530"/>
                      <a:pt x="865" y="2209"/>
                      <a:pt x="492" y="1772"/>
                    </a:cubicBezTo>
                    <a:cubicBezTo>
                      <a:pt x="638" y="1380"/>
                      <a:pt x="891" y="1024"/>
                      <a:pt x="1251" y="765"/>
                    </a:cubicBezTo>
                    <a:cubicBezTo>
                      <a:pt x="1801" y="363"/>
                      <a:pt x="2492" y="130"/>
                      <a:pt x="3178" y="130"/>
                    </a:cubicBezTo>
                    <a:close/>
                    <a:moveTo>
                      <a:pt x="3501" y="155"/>
                    </a:moveTo>
                    <a:lnTo>
                      <a:pt x="3501" y="155"/>
                    </a:lnTo>
                    <a:cubicBezTo>
                      <a:pt x="3486" y="184"/>
                      <a:pt x="3490" y="224"/>
                      <a:pt x="3531" y="230"/>
                    </a:cubicBezTo>
                    <a:lnTo>
                      <a:pt x="3538" y="230"/>
                    </a:lnTo>
                    <a:cubicBezTo>
                      <a:pt x="3544" y="237"/>
                      <a:pt x="3544" y="246"/>
                      <a:pt x="3547" y="250"/>
                    </a:cubicBezTo>
                    <a:cubicBezTo>
                      <a:pt x="3554" y="266"/>
                      <a:pt x="3570" y="279"/>
                      <a:pt x="3593" y="282"/>
                    </a:cubicBezTo>
                    <a:cubicBezTo>
                      <a:pt x="3595" y="282"/>
                      <a:pt x="3597" y="282"/>
                      <a:pt x="3599" y="282"/>
                    </a:cubicBezTo>
                    <a:cubicBezTo>
                      <a:pt x="3637" y="282"/>
                      <a:pt x="3655" y="229"/>
                      <a:pt x="3615" y="214"/>
                    </a:cubicBezTo>
                    <a:lnTo>
                      <a:pt x="3615" y="207"/>
                    </a:lnTo>
                    <a:lnTo>
                      <a:pt x="3615" y="191"/>
                    </a:lnTo>
                    <a:cubicBezTo>
                      <a:pt x="3615" y="182"/>
                      <a:pt x="3612" y="169"/>
                      <a:pt x="3609" y="159"/>
                    </a:cubicBezTo>
                    <a:lnTo>
                      <a:pt x="3609" y="159"/>
                    </a:lnTo>
                    <a:cubicBezTo>
                      <a:pt x="3852" y="198"/>
                      <a:pt x="4095" y="269"/>
                      <a:pt x="4322" y="376"/>
                    </a:cubicBezTo>
                    <a:cubicBezTo>
                      <a:pt x="5261" y="820"/>
                      <a:pt x="5656" y="1727"/>
                      <a:pt x="5660" y="2708"/>
                    </a:cubicBezTo>
                    <a:cubicBezTo>
                      <a:pt x="5656" y="2712"/>
                      <a:pt x="5653" y="2712"/>
                      <a:pt x="5643" y="2712"/>
                    </a:cubicBezTo>
                    <a:cubicBezTo>
                      <a:pt x="5592" y="2712"/>
                      <a:pt x="5575" y="2763"/>
                      <a:pt x="5592" y="2799"/>
                    </a:cubicBezTo>
                    <a:cubicBezTo>
                      <a:pt x="5190" y="2993"/>
                      <a:pt x="4736" y="3036"/>
                      <a:pt x="4296" y="3065"/>
                    </a:cubicBezTo>
                    <a:lnTo>
                      <a:pt x="4053" y="3074"/>
                    </a:lnTo>
                    <a:lnTo>
                      <a:pt x="4053" y="3071"/>
                    </a:lnTo>
                    <a:cubicBezTo>
                      <a:pt x="4082" y="2945"/>
                      <a:pt x="4088" y="2809"/>
                      <a:pt x="4095" y="2682"/>
                    </a:cubicBezTo>
                    <a:cubicBezTo>
                      <a:pt x="4095" y="2655"/>
                      <a:pt x="4075" y="2641"/>
                      <a:pt x="4053" y="2641"/>
                    </a:cubicBezTo>
                    <a:cubicBezTo>
                      <a:pt x="4032" y="2641"/>
                      <a:pt x="4009" y="2655"/>
                      <a:pt x="4004" y="2682"/>
                    </a:cubicBezTo>
                    <a:cubicBezTo>
                      <a:pt x="3991" y="2806"/>
                      <a:pt x="3981" y="2942"/>
                      <a:pt x="3991" y="3065"/>
                    </a:cubicBezTo>
                    <a:cubicBezTo>
                      <a:pt x="3991" y="3068"/>
                      <a:pt x="3998" y="3071"/>
                      <a:pt x="3998" y="3074"/>
                    </a:cubicBezTo>
                    <a:cubicBezTo>
                      <a:pt x="3902" y="3078"/>
                      <a:pt x="3806" y="3080"/>
                      <a:pt x="3710" y="3080"/>
                    </a:cubicBezTo>
                    <a:cubicBezTo>
                      <a:pt x="3399" y="3080"/>
                      <a:pt x="3087" y="3059"/>
                      <a:pt x="2783" y="3010"/>
                    </a:cubicBezTo>
                    <a:cubicBezTo>
                      <a:pt x="2501" y="2968"/>
                      <a:pt x="2232" y="2893"/>
                      <a:pt x="1966" y="2796"/>
                    </a:cubicBezTo>
                    <a:cubicBezTo>
                      <a:pt x="1966" y="2699"/>
                      <a:pt x="1976" y="2598"/>
                      <a:pt x="1989" y="2501"/>
                    </a:cubicBezTo>
                    <a:cubicBezTo>
                      <a:pt x="1999" y="2401"/>
                      <a:pt x="2015" y="2303"/>
                      <a:pt x="2041" y="2206"/>
                    </a:cubicBezTo>
                    <a:cubicBezTo>
                      <a:pt x="2171" y="2229"/>
                      <a:pt x="2300" y="2258"/>
                      <a:pt x="2430" y="2271"/>
                    </a:cubicBezTo>
                    <a:cubicBezTo>
                      <a:pt x="2431" y="2271"/>
                      <a:pt x="2432" y="2271"/>
                      <a:pt x="2433" y="2271"/>
                    </a:cubicBezTo>
                    <a:cubicBezTo>
                      <a:pt x="2479" y="2271"/>
                      <a:pt x="2490" y="2193"/>
                      <a:pt x="2443" y="2184"/>
                    </a:cubicBezTo>
                    <a:cubicBezTo>
                      <a:pt x="2316" y="2158"/>
                      <a:pt x="2187" y="2148"/>
                      <a:pt x="2057" y="2135"/>
                    </a:cubicBezTo>
                    <a:cubicBezTo>
                      <a:pt x="2255" y="1322"/>
                      <a:pt x="2776" y="606"/>
                      <a:pt x="3496" y="159"/>
                    </a:cubicBezTo>
                    <a:cubicBezTo>
                      <a:pt x="3497" y="157"/>
                      <a:pt x="3499" y="156"/>
                      <a:pt x="3501" y="155"/>
                    </a:cubicBezTo>
                    <a:close/>
                    <a:moveTo>
                      <a:pt x="457" y="1873"/>
                    </a:moveTo>
                    <a:lnTo>
                      <a:pt x="457" y="1873"/>
                    </a:lnTo>
                    <a:cubicBezTo>
                      <a:pt x="816" y="2339"/>
                      <a:pt x="1302" y="2670"/>
                      <a:pt x="1843" y="2887"/>
                    </a:cubicBezTo>
                    <a:cubicBezTo>
                      <a:pt x="1847" y="3457"/>
                      <a:pt x="2015" y="4014"/>
                      <a:pt x="2265" y="4526"/>
                    </a:cubicBezTo>
                    <a:cubicBezTo>
                      <a:pt x="2371" y="4753"/>
                      <a:pt x="2543" y="5148"/>
                      <a:pt x="2789" y="5342"/>
                    </a:cubicBezTo>
                    <a:cubicBezTo>
                      <a:pt x="1827" y="5226"/>
                      <a:pt x="952" y="4668"/>
                      <a:pt x="554" y="3752"/>
                    </a:cubicBezTo>
                    <a:cubicBezTo>
                      <a:pt x="298" y="3155"/>
                      <a:pt x="259" y="2472"/>
                      <a:pt x="457" y="1873"/>
                    </a:cubicBezTo>
                    <a:close/>
                    <a:moveTo>
                      <a:pt x="5666" y="2912"/>
                    </a:moveTo>
                    <a:lnTo>
                      <a:pt x="5666" y="2912"/>
                    </a:lnTo>
                    <a:cubicBezTo>
                      <a:pt x="5660" y="2942"/>
                      <a:pt x="5660" y="2968"/>
                      <a:pt x="5656" y="2993"/>
                    </a:cubicBezTo>
                    <a:cubicBezTo>
                      <a:pt x="5611" y="3674"/>
                      <a:pt x="5319" y="4234"/>
                      <a:pt x="4769" y="4639"/>
                    </a:cubicBezTo>
                    <a:cubicBezTo>
                      <a:pt x="4357" y="4937"/>
                      <a:pt x="3732" y="5326"/>
                      <a:pt x="3204" y="5371"/>
                    </a:cubicBezTo>
                    <a:lnTo>
                      <a:pt x="3194" y="5371"/>
                    </a:lnTo>
                    <a:cubicBezTo>
                      <a:pt x="3187" y="5372"/>
                      <a:pt x="3180" y="5372"/>
                      <a:pt x="3173" y="5372"/>
                    </a:cubicBezTo>
                    <a:cubicBezTo>
                      <a:pt x="2666" y="5372"/>
                      <a:pt x="2318" y="4365"/>
                      <a:pt x="2184" y="3985"/>
                    </a:cubicBezTo>
                    <a:cubicBezTo>
                      <a:pt x="2060" y="3651"/>
                      <a:pt x="1992" y="3295"/>
                      <a:pt x="1979" y="2938"/>
                    </a:cubicBezTo>
                    <a:lnTo>
                      <a:pt x="1979" y="2938"/>
                    </a:lnTo>
                    <a:cubicBezTo>
                      <a:pt x="2252" y="3036"/>
                      <a:pt x="2533" y="3107"/>
                      <a:pt x="2818" y="3149"/>
                    </a:cubicBezTo>
                    <a:cubicBezTo>
                      <a:pt x="2874" y="3155"/>
                      <a:pt x="2935" y="3165"/>
                      <a:pt x="2997" y="3172"/>
                    </a:cubicBezTo>
                    <a:cubicBezTo>
                      <a:pt x="2980" y="3279"/>
                      <a:pt x="2961" y="3382"/>
                      <a:pt x="2955" y="3492"/>
                    </a:cubicBezTo>
                    <a:cubicBezTo>
                      <a:pt x="2955" y="3518"/>
                      <a:pt x="2973" y="3530"/>
                      <a:pt x="2991" y="3530"/>
                    </a:cubicBezTo>
                    <a:cubicBezTo>
                      <a:pt x="3011" y="3530"/>
                      <a:pt x="3031" y="3517"/>
                      <a:pt x="3032" y="3492"/>
                    </a:cubicBezTo>
                    <a:cubicBezTo>
                      <a:pt x="3045" y="3385"/>
                      <a:pt x="3045" y="3285"/>
                      <a:pt x="3045" y="3181"/>
                    </a:cubicBezTo>
                    <a:cubicBezTo>
                      <a:pt x="3269" y="3207"/>
                      <a:pt x="3495" y="3217"/>
                      <a:pt x="3721" y="3217"/>
                    </a:cubicBezTo>
                    <a:cubicBezTo>
                      <a:pt x="3955" y="3217"/>
                      <a:pt x="4189" y="3206"/>
                      <a:pt x="4422" y="3188"/>
                    </a:cubicBezTo>
                    <a:cubicBezTo>
                      <a:pt x="4850" y="3152"/>
                      <a:pt x="5281" y="3104"/>
                      <a:pt x="5666" y="2912"/>
                    </a:cubicBezTo>
                    <a:close/>
                    <a:moveTo>
                      <a:pt x="3185" y="0"/>
                    </a:moveTo>
                    <a:cubicBezTo>
                      <a:pt x="2599" y="0"/>
                      <a:pt x="2006" y="167"/>
                      <a:pt x="1490" y="457"/>
                    </a:cubicBezTo>
                    <a:cubicBezTo>
                      <a:pt x="454" y="1040"/>
                      <a:pt x="0" y="2190"/>
                      <a:pt x="275" y="3340"/>
                    </a:cubicBezTo>
                    <a:cubicBezTo>
                      <a:pt x="568" y="4557"/>
                      <a:pt x="1683" y="5453"/>
                      <a:pt x="2940" y="5453"/>
                    </a:cubicBezTo>
                    <a:cubicBezTo>
                      <a:pt x="2964" y="5453"/>
                      <a:pt x="2988" y="5453"/>
                      <a:pt x="3013" y="5452"/>
                    </a:cubicBezTo>
                    <a:cubicBezTo>
                      <a:pt x="3016" y="5452"/>
                      <a:pt x="3019" y="5452"/>
                      <a:pt x="3026" y="5456"/>
                    </a:cubicBezTo>
                    <a:cubicBezTo>
                      <a:pt x="3029" y="5485"/>
                      <a:pt x="3049" y="5511"/>
                      <a:pt x="3084" y="5511"/>
                    </a:cubicBezTo>
                    <a:cubicBezTo>
                      <a:pt x="3089" y="5511"/>
                      <a:pt x="3094" y="5511"/>
                      <a:pt x="3098" y="5511"/>
                    </a:cubicBezTo>
                    <a:cubicBezTo>
                      <a:pt x="3652" y="5511"/>
                      <a:pt x="4261" y="5139"/>
                      <a:pt x="4704" y="4843"/>
                    </a:cubicBezTo>
                    <a:cubicBezTo>
                      <a:pt x="5174" y="4539"/>
                      <a:pt x="5543" y="4124"/>
                      <a:pt x="5698" y="3573"/>
                    </a:cubicBezTo>
                    <a:cubicBezTo>
                      <a:pt x="5767" y="3330"/>
                      <a:pt x="5802" y="3078"/>
                      <a:pt x="5812" y="2828"/>
                    </a:cubicBezTo>
                    <a:cubicBezTo>
                      <a:pt x="5838" y="2799"/>
                      <a:pt x="5838" y="2760"/>
                      <a:pt x="5815" y="2731"/>
                    </a:cubicBezTo>
                    <a:cubicBezTo>
                      <a:pt x="5822" y="1866"/>
                      <a:pt x="5488" y="998"/>
                      <a:pt x="4769" y="489"/>
                    </a:cubicBezTo>
                    <a:cubicBezTo>
                      <a:pt x="4295" y="151"/>
                      <a:pt x="3743" y="0"/>
                      <a:pt x="3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1"/>
              <p:cNvSpPr/>
              <p:nvPr/>
            </p:nvSpPr>
            <p:spPr>
              <a:xfrm>
                <a:off x="3759500" y="2820987"/>
                <a:ext cx="36316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24" extrusionOk="0">
                    <a:moveTo>
                      <a:pt x="422" y="1"/>
                    </a:moveTo>
                    <a:cubicBezTo>
                      <a:pt x="286" y="1"/>
                      <a:pt x="137" y="22"/>
                      <a:pt x="18" y="81"/>
                    </a:cubicBezTo>
                    <a:cubicBezTo>
                      <a:pt x="0" y="87"/>
                      <a:pt x="7" y="124"/>
                      <a:pt x="27" y="124"/>
                    </a:cubicBezTo>
                    <a:cubicBezTo>
                      <a:pt x="28" y="124"/>
                      <a:pt x="30" y="124"/>
                      <a:pt x="31" y="123"/>
                    </a:cubicBezTo>
                    <a:cubicBezTo>
                      <a:pt x="190" y="107"/>
                      <a:pt x="342" y="84"/>
                      <a:pt x="504" y="81"/>
                    </a:cubicBezTo>
                    <a:cubicBezTo>
                      <a:pt x="553" y="75"/>
                      <a:pt x="553" y="3"/>
                      <a:pt x="504" y="3"/>
                    </a:cubicBezTo>
                    <a:cubicBezTo>
                      <a:pt x="478" y="2"/>
                      <a:pt x="450" y="1"/>
                      <a:pt x="4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1"/>
              <p:cNvSpPr/>
              <p:nvPr/>
            </p:nvSpPr>
            <p:spPr>
              <a:xfrm>
                <a:off x="3813216" y="2820659"/>
                <a:ext cx="33557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06" extrusionOk="0">
                    <a:moveTo>
                      <a:pt x="232" y="0"/>
                    </a:moveTo>
                    <a:cubicBezTo>
                      <a:pt x="171" y="0"/>
                      <a:pt x="109" y="4"/>
                      <a:pt x="49" y="12"/>
                    </a:cubicBezTo>
                    <a:cubicBezTo>
                      <a:pt x="4" y="15"/>
                      <a:pt x="1" y="86"/>
                      <a:pt x="49" y="86"/>
                    </a:cubicBezTo>
                    <a:cubicBezTo>
                      <a:pt x="82" y="84"/>
                      <a:pt x="114" y="83"/>
                      <a:pt x="146" y="83"/>
                    </a:cubicBezTo>
                    <a:cubicBezTo>
                      <a:pt x="249" y="83"/>
                      <a:pt x="351" y="93"/>
                      <a:pt x="454" y="106"/>
                    </a:cubicBezTo>
                    <a:cubicBezTo>
                      <a:pt x="456" y="106"/>
                      <a:pt x="457" y="106"/>
                      <a:pt x="459" y="106"/>
                    </a:cubicBezTo>
                    <a:cubicBezTo>
                      <a:pt x="500" y="106"/>
                      <a:pt x="511" y="28"/>
                      <a:pt x="464" y="21"/>
                    </a:cubicBezTo>
                    <a:cubicBezTo>
                      <a:pt x="388" y="7"/>
                      <a:pt x="310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1"/>
              <p:cNvSpPr/>
              <p:nvPr/>
            </p:nvSpPr>
            <p:spPr>
              <a:xfrm>
                <a:off x="3866407" y="2827554"/>
                <a:ext cx="31981" cy="728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11" extrusionOk="0">
                    <a:moveTo>
                      <a:pt x="40" y="0"/>
                    </a:moveTo>
                    <a:cubicBezTo>
                      <a:pt x="1" y="0"/>
                      <a:pt x="1" y="65"/>
                      <a:pt x="43" y="69"/>
                    </a:cubicBezTo>
                    <a:cubicBezTo>
                      <a:pt x="169" y="85"/>
                      <a:pt x="299" y="104"/>
                      <a:pt x="425" y="111"/>
                    </a:cubicBezTo>
                    <a:cubicBezTo>
                      <a:pt x="473" y="111"/>
                      <a:pt x="486" y="33"/>
                      <a:pt x="438" y="30"/>
                    </a:cubicBezTo>
                    <a:cubicBezTo>
                      <a:pt x="308" y="7"/>
                      <a:pt x="172" y="7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1"/>
              <p:cNvSpPr/>
              <p:nvPr/>
            </p:nvSpPr>
            <p:spPr>
              <a:xfrm>
                <a:off x="3915724" y="2826175"/>
                <a:ext cx="47676" cy="31193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75" extrusionOk="0">
                    <a:moveTo>
                      <a:pt x="145" y="0"/>
                    </a:moveTo>
                    <a:cubicBezTo>
                      <a:pt x="130" y="0"/>
                      <a:pt x="114" y="10"/>
                      <a:pt x="114" y="28"/>
                    </a:cubicBezTo>
                    <a:lnTo>
                      <a:pt x="114" y="90"/>
                    </a:lnTo>
                    <a:cubicBezTo>
                      <a:pt x="98" y="86"/>
                      <a:pt x="82" y="86"/>
                      <a:pt x="66" y="83"/>
                    </a:cubicBezTo>
                    <a:cubicBezTo>
                      <a:pt x="63" y="82"/>
                      <a:pt x="60" y="82"/>
                      <a:pt x="57" y="82"/>
                    </a:cubicBezTo>
                    <a:cubicBezTo>
                      <a:pt x="15" y="82"/>
                      <a:pt x="1" y="145"/>
                      <a:pt x="46" y="154"/>
                    </a:cubicBezTo>
                    <a:cubicBezTo>
                      <a:pt x="66" y="158"/>
                      <a:pt x="92" y="167"/>
                      <a:pt x="111" y="171"/>
                    </a:cubicBezTo>
                    <a:cubicBezTo>
                      <a:pt x="102" y="255"/>
                      <a:pt x="85" y="342"/>
                      <a:pt x="66" y="427"/>
                    </a:cubicBezTo>
                    <a:cubicBezTo>
                      <a:pt x="58" y="455"/>
                      <a:pt x="80" y="474"/>
                      <a:pt x="104" y="474"/>
                    </a:cubicBezTo>
                    <a:cubicBezTo>
                      <a:pt x="119" y="474"/>
                      <a:pt x="136" y="466"/>
                      <a:pt x="144" y="446"/>
                    </a:cubicBezTo>
                    <a:cubicBezTo>
                      <a:pt x="176" y="365"/>
                      <a:pt x="189" y="274"/>
                      <a:pt x="189" y="190"/>
                    </a:cubicBezTo>
                    <a:cubicBezTo>
                      <a:pt x="344" y="232"/>
                      <a:pt x="497" y="287"/>
                      <a:pt x="649" y="342"/>
                    </a:cubicBezTo>
                    <a:cubicBezTo>
                      <a:pt x="654" y="344"/>
                      <a:pt x="658" y="344"/>
                      <a:pt x="662" y="344"/>
                    </a:cubicBezTo>
                    <a:cubicBezTo>
                      <a:pt x="703" y="344"/>
                      <a:pt x="726" y="279"/>
                      <a:pt x="685" y="261"/>
                    </a:cubicBezTo>
                    <a:cubicBezTo>
                      <a:pt x="529" y="184"/>
                      <a:pt x="357" y="138"/>
                      <a:pt x="183" y="103"/>
                    </a:cubicBezTo>
                    <a:cubicBezTo>
                      <a:pt x="179" y="73"/>
                      <a:pt x="176" y="44"/>
                      <a:pt x="173" y="22"/>
                    </a:cubicBezTo>
                    <a:cubicBezTo>
                      <a:pt x="170" y="7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1"/>
              <p:cNvSpPr/>
              <p:nvPr/>
            </p:nvSpPr>
            <p:spPr>
              <a:xfrm>
                <a:off x="3973512" y="2832479"/>
                <a:ext cx="34280" cy="3040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63" extrusionOk="0">
                    <a:moveTo>
                      <a:pt x="152" y="1"/>
                    </a:moveTo>
                    <a:cubicBezTo>
                      <a:pt x="127" y="1"/>
                      <a:pt x="100" y="22"/>
                      <a:pt x="106" y="52"/>
                    </a:cubicBezTo>
                    <a:cubicBezTo>
                      <a:pt x="119" y="120"/>
                      <a:pt x="135" y="188"/>
                      <a:pt x="155" y="256"/>
                    </a:cubicBezTo>
                    <a:cubicBezTo>
                      <a:pt x="122" y="250"/>
                      <a:pt x="93" y="237"/>
                      <a:pt x="61" y="230"/>
                    </a:cubicBezTo>
                    <a:cubicBezTo>
                      <a:pt x="55" y="228"/>
                      <a:pt x="50" y="227"/>
                      <a:pt x="45" y="227"/>
                    </a:cubicBezTo>
                    <a:cubicBezTo>
                      <a:pt x="9" y="227"/>
                      <a:pt x="1" y="287"/>
                      <a:pt x="41" y="301"/>
                    </a:cubicBezTo>
                    <a:cubicBezTo>
                      <a:pt x="86" y="321"/>
                      <a:pt x="135" y="340"/>
                      <a:pt x="184" y="363"/>
                    </a:cubicBezTo>
                    <a:lnTo>
                      <a:pt x="193" y="411"/>
                    </a:lnTo>
                    <a:cubicBezTo>
                      <a:pt x="199" y="427"/>
                      <a:pt x="211" y="434"/>
                      <a:pt x="224" y="434"/>
                    </a:cubicBezTo>
                    <a:cubicBezTo>
                      <a:pt x="243" y="434"/>
                      <a:pt x="262" y="419"/>
                      <a:pt x="258" y="395"/>
                    </a:cubicBezTo>
                    <a:lnTo>
                      <a:pt x="258" y="395"/>
                    </a:lnTo>
                    <a:cubicBezTo>
                      <a:pt x="320" y="418"/>
                      <a:pt x="385" y="444"/>
                      <a:pt x="446" y="460"/>
                    </a:cubicBezTo>
                    <a:cubicBezTo>
                      <a:pt x="451" y="462"/>
                      <a:pt x="456" y="463"/>
                      <a:pt x="461" y="463"/>
                    </a:cubicBezTo>
                    <a:cubicBezTo>
                      <a:pt x="501" y="463"/>
                      <a:pt x="522" y="406"/>
                      <a:pt x="478" y="382"/>
                    </a:cubicBezTo>
                    <a:cubicBezTo>
                      <a:pt x="401" y="347"/>
                      <a:pt x="320" y="318"/>
                      <a:pt x="239" y="288"/>
                    </a:cubicBezTo>
                    <a:cubicBezTo>
                      <a:pt x="223" y="204"/>
                      <a:pt x="206" y="117"/>
                      <a:pt x="187" y="29"/>
                    </a:cubicBezTo>
                    <a:cubicBezTo>
                      <a:pt x="182" y="9"/>
                      <a:pt x="167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1"/>
              <p:cNvSpPr/>
              <p:nvPr/>
            </p:nvSpPr>
            <p:spPr>
              <a:xfrm>
                <a:off x="4020267" y="2864919"/>
                <a:ext cx="23182" cy="1497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28" extrusionOk="0">
                    <a:moveTo>
                      <a:pt x="59" y="0"/>
                    </a:moveTo>
                    <a:cubicBezTo>
                      <a:pt x="13" y="0"/>
                      <a:pt x="0" y="68"/>
                      <a:pt x="48" y="83"/>
                    </a:cubicBezTo>
                    <a:cubicBezTo>
                      <a:pt x="126" y="112"/>
                      <a:pt x="191" y="157"/>
                      <a:pt x="252" y="212"/>
                    </a:cubicBezTo>
                    <a:cubicBezTo>
                      <a:pt x="261" y="223"/>
                      <a:pt x="272" y="227"/>
                      <a:pt x="283" y="227"/>
                    </a:cubicBezTo>
                    <a:cubicBezTo>
                      <a:pt x="318" y="227"/>
                      <a:pt x="352" y="179"/>
                      <a:pt x="317" y="144"/>
                    </a:cubicBezTo>
                    <a:cubicBezTo>
                      <a:pt x="249" y="76"/>
                      <a:pt x="162" y="28"/>
                      <a:pt x="71" y="2"/>
                    </a:cubicBezTo>
                    <a:cubicBezTo>
                      <a:pt x="67" y="1"/>
                      <a:pt x="63" y="0"/>
                      <a:pt x="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1"/>
              <p:cNvSpPr/>
              <p:nvPr/>
            </p:nvSpPr>
            <p:spPr>
              <a:xfrm>
                <a:off x="4045746" y="2878840"/>
                <a:ext cx="35593" cy="21408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26" extrusionOk="0">
                    <a:moveTo>
                      <a:pt x="137" y="0"/>
                    </a:moveTo>
                    <a:cubicBezTo>
                      <a:pt x="94" y="0"/>
                      <a:pt x="82" y="75"/>
                      <a:pt x="127" y="81"/>
                    </a:cubicBezTo>
                    <a:cubicBezTo>
                      <a:pt x="188" y="94"/>
                      <a:pt x="243" y="114"/>
                      <a:pt x="292" y="143"/>
                    </a:cubicBezTo>
                    <a:cubicBezTo>
                      <a:pt x="331" y="162"/>
                      <a:pt x="357" y="191"/>
                      <a:pt x="386" y="214"/>
                    </a:cubicBezTo>
                    <a:cubicBezTo>
                      <a:pt x="286" y="198"/>
                      <a:pt x="185" y="182"/>
                      <a:pt x="78" y="172"/>
                    </a:cubicBezTo>
                    <a:cubicBezTo>
                      <a:pt x="75" y="171"/>
                      <a:pt x="72" y="171"/>
                      <a:pt x="69" y="171"/>
                    </a:cubicBezTo>
                    <a:cubicBezTo>
                      <a:pt x="20" y="171"/>
                      <a:pt x="0" y="244"/>
                      <a:pt x="52" y="256"/>
                    </a:cubicBezTo>
                    <a:cubicBezTo>
                      <a:pt x="172" y="279"/>
                      <a:pt x="292" y="308"/>
                      <a:pt x="412" y="324"/>
                    </a:cubicBezTo>
                    <a:cubicBezTo>
                      <a:pt x="416" y="325"/>
                      <a:pt x="420" y="326"/>
                      <a:pt x="423" y="326"/>
                    </a:cubicBezTo>
                    <a:cubicBezTo>
                      <a:pt x="456" y="326"/>
                      <a:pt x="480" y="289"/>
                      <a:pt x="477" y="263"/>
                    </a:cubicBezTo>
                    <a:cubicBezTo>
                      <a:pt x="516" y="259"/>
                      <a:pt x="541" y="230"/>
                      <a:pt x="516" y="195"/>
                    </a:cubicBezTo>
                    <a:cubicBezTo>
                      <a:pt x="435" y="78"/>
                      <a:pt x="276" y="16"/>
                      <a:pt x="140" y="0"/>
                    </a:cubicBezTo>
                    <a:cubicBezTo>
                      <a:pt x="139" y="0"/>
                      <a:pt x="138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1"/>
              <p:cNvSpPr/>
              <p:nvPr/>
            </p:nvSpPr>
            <p:spPr>
              <a:xfrm>
                <a:off x="3912112" y="3038938"/>
                <a:ext cx="22262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85" extrusionOk="0">
                    <a:moveTo>
                      <a:pt x="287" y="1"/>
                    </a:moveTo>
                    <a:cubicBezTo>
                      <a:pt x="271" y="1"/>
                      <a:pt x="255" y="9"/>
                      <a:pt x="247" y="28"/>
                    </a:cubicBezTo>
                    <a:cubicBezTo>
                      <a:pt x="186" y="173"/>
                      <a:pt x="118" y="309"/>
                      <a:pt x="20" y="433"/>
                    </a:cubicBezTo>
                    <a:cubicBezTo>
                      <a:pt x="1" y="457"/>
                      <a:pt x="25" y="485"/>
                      <a:pt x="50" y="485"/>
                    </a:cubicBezTo>
                    <a:cubicBezTo>
                      <a:pt x="58" y="485"/>
                      <a:pt x="66" y="482"/>
                      <a:pt x="72" y="475"/>
                    </a:cubicBezTo>
                    <a:cubicBezTo>
                      <a:pt x="186" y="355"/>
                      <a:pt x="280" y="212"/>
                      <a:pt x="328" y="54"/>
                    </a:cubicBezTo>
                    <a:cubicBezTo>
                      <a:pt x="338" y="22"/>
                      <a:pt x="313" y="1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1"/>
              <p:cNvSpPr/>
              <p:nvPr/>
            </p:nvSpPr>
            <p:spPr>
              <a:xfrm>
                <a:off x="3942713" y="2990015"/>
                <a:ext cx="18256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278" h="490" extrusionOk="0">
                    <a:moveTo>
                      <a:pt x="222" y="1"/>
                    </a:moveTo>
                    <a:cubicBezTo>
                      <a:pt x="208" y="1"/>
                      <a:pt x="194" y="7"/>
                      <a:pt x="186" y="21"/>
                    </a:cubicBezTo>
                    <a:cubicBezTo>
                      <a:pt x="118" y="151"/>
                      <a:pt x="60" y="300"/>
                      <a:pt x="11" y="439"/>
                    </a:cubicBezTo>
                    <a:cubicBezTo>
                      <a:pt x="0" y="467"/>
                      <a:pt x="30" y="490"/>
                      <a:pt x="57" y="490"/>
                    </a:cubicBezTo>
                    <a:cubicBezTo>
                      <a:pt x="70" y="490"/>
                      <a:pt x="83" y="484"/>
                      <a:pt x="89" y="471"/>
                    </a:cubicBezTo>
                    <a:cubicBezTo>
                      <a:pt x="154" y="335"/>
                      <a:pt x="222" y="196"/>
                      <a:pt x="267" y="53"/>
                    </a:cubicBezTo>
                    <a:cubicBezTo>
                      <a:pt x="278" y="23"/>
                      <a:pt x="249" y="1"/>
                      <a:pt x="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1"/>
              <p:cNvSpPr/>
              <p:nvPr/>
            </p:nvSpPr>
            <p:spPr>
              <a:xfrm>
                <a:off x="3963530" y="2938269"/>
                <a:ext cx="12412" cy="37826"/>
              </a:xfrm>
              <a:custGeom>
                <a:avLst/>
                <a:gdLst/>
                <a:ahLst/>
                <a:cxnLst/>
                <a:rect l="l" t="t" r="r" b="b"/>
                <a:pathLst>
                  <a:path w="189" h="576" extrusionOk="0">
                    <a:moveTo>
                      <a:pt x="133" y="0"/>
                    </a:moveTo>
                    <a:cubicBezTo>
                      <a:pt x="116" y="0"/>
                      <a:pt x="99" y="11"/>
                      <a:pt x="93" y="35"/>
                    </a:cubicBezTo>
                    <a:cubicBezTo>
                      <a:pt x="51" y="197"/>
                      <a:pt x="21" y="372"/>
                      <a:pt x="2" y="540"/>
                    </a:cubicBezTo>
                    <a:cubicBezTo>
                      <a:pt x="0" y="563"/>
                      <a:pt x="19" y="576"/>
                      <a:pt x="37" y="576"/>
                    </a:cubicBezTo>
                    <a:cubicBezTo>
                      <a:pt x="52" y="576"/>
                      <a:pt x="67" y="567"/>
                      <a:pt x="70" y="550"/>
                    </a:cubicBezTo>
                    <a:cubicBezTo>
                      <a:pt x="115" y="391"/>
                      <a:pt x="157" y="226"/>
                      <a:pt x="180" y="61"/>
                    </a:cubicBezTo>
                    <a:cubicBezTo>
                      <a:pt x="188" y="25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1"/>
              <p:cNvSpPr/>
              <p:nvPr/>
            </p:nvSpPr>
            <p:spPr>
              <a:xfrm>
                <a:off x="3970622" y="2794129"/>
                <a:ext cx="7946" cy="1983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02" extrusionOk="0">
                    <a:moveTo>
                      <a:pt x="56" y="0"/>
                    </a:moveTo>
                    <a:cubicBezTo>
                      <a:pt x="29" y="0"/>
                      <a:pt x="1" y="21"/>
                      <a:pt x="11" y="56"/>
                    </a:cubicBezTo>
                    <a:cubicBezTo>
                      <a:pt x="33" y="127"/>
                      <a:pt x="43" y="192"/>
                      <a:pt x="40" y="270"/>
                    </a:cubicBezTo>
                    <a:cubicBezTo>
                      <a:pt x="40" y="290"/>
                      <a:pt x="56" y="301"/>
                      <a:pt x="71" y="301"/>
                    </a:cubicBezTo>
                    <a:cubicBezTo>
                      <a:pt x="84" y="301"/>
                      <a:pt x="97" y="294"/>
                      <a:pt x="101" y="276"/>
                    </a:cubicBezTo>
                    <a:cubicBezTo>
                      <a:pt x="121" y="199"/>
                      <a:pt x="121" y="111"/>
                      <a:pt x="98" y="30"/>
                    </a:cubicBezTo>
                    <a:cubicBezTo>
                      <a:pt x="92" y="9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1"/>
              <p:cNvSpPr/>
              <p:nvPr/>
            </p:nvSpPr>
            <p:spPr>
              <a:xfrm>
                <a:off x="3958277" y="2746980"/>
                <a:ext cx="13594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27" extrusionOk="0">
                    <a:moveTo>
                      <a:pt x="64" y="0"/>
                    </a:moveTo>
                    <a:cubicBezTo>
                      <a:pt x="33" y="0"/>
                      <a:pt x="1" y="35"/>
                      <a:pt x="20" y="65"/>
                    </a:cubicBezTo>
                    <a:cubicBezTo>
                      <a:pt x="79" y="139"/>
                      <a:pt x="118" y="210"/>
                      <a:pt x="134" y="301"/>
                    </a:cubicBezTo>
                    <a:cubicBezTo>
                      <a:pt x="138" y="319"/>
                      <a:pt x="154" y="327"/>
                      <a:pt x="169" y="327"/>
                    </a:cubicBezTo>
                    <a:cubicBezTo>
                      <a:pt x="188" y="327"/>
                      <a:pt x="207" y="314"/>
                      <a:pt x="205" y="291"/>
                    </a:cubicBezTo>
                    <a:cubicBezTo>
                      <a:pt x="199" y="191"/>
                      <a:pt x="163" y="90"/>
                      <a:pt x="92" y="13"/>
                    </a:cubicBezTo>
                    <a:cubicBezTo>
                      <a:pt x="84" y="4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1"/>
              <p:cNvSpPr/>
              <p:nvPr/>
            </p:nvSpPr>
            <p:spPr>
              <a:xfrm>
                <a:off x="3936081" y="2742120"/>
                <a:ext cx="9719" cy="3125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76" extrusionOk="0">
                    <a:moveTo>
                      <a:pt x="114" y="0"/>
                    </a:moveTo>
                    <a:cubicBezTo>
                      <a:pt x="101" y="0"/>
                      <a:pt x="87" y="8"/>
                      <a:pt x="83" y="22"/>
                    </a:cubicBezTo>
                    <a:cubicBezTo>
                      <a:pt x="44" y="152"/>
                      <a:pt x="15" y="297"/>
                      <a:pt x="2" y="433"/>
                    </a:cubicBezTo>
                    <a:cubicBezTo>
                      <a:pt x="0" y="461"/>
                      <a:pt x="23" y="476"/>
                      <a:pt x="45" y="476"/>
                    </a:cubicBezTo>
                    <a:cubicBezTo>
                      <a:pt x="62" y="476"/>
                      <a:pt x="79" y="466"/>
                      <a:pt x="83" y="446"/>
                    </a:cubicBezTo>
                    <a:cubicBezTo>
                      <a:pt x="122" y="317"/>
                      <a:pt x="141" y="168"/>
                      <a:pt x="148" y="35"/>
                    </a:cubicBezTo>
                    <a:cubicBezTo>
                      <a:pt x="148" y="12"/>
                      <a:pt x="13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1"/>
              <p:cNvSpPr/>
              <p:nvPr/>
            </p:nvSpPr>
            <p:spPr>
              <a:xfrm>
                <a:off x="3926822" y="2785330"/>
                <a:ext cx="8800" cy="2442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72" extrusionOk="0">
                    <a:moveTo>
                      <a:pt x="93" y="1"/>
                    </a:moveTo>
                    <a:cubicBezTo>
                      <a:pt x="83" y="1"/>
                      <a:pt x="72" y="8"/>
                      <a:pt x="72" y="18"/>
                    </a:cubicBezTo>
                    <a:cubicBezTo>
                      <a:pt x="65" y="125"/>
                      <a:pt x="43" y="226"/>
                      <a:pt x="10" y="323"/>
                    </a:cubicBezTo>
                    <a:cubicBezTo>
                      <a:pt x="1" y="353"/>
                      <a:pt x="24" y="371"/>
                      <a:pt x="48" y="371"/>
                    </a:cubicBezTo>
                    <a:cubicBezTo>
                      <a:pt x="65" y="371"/>
                      <a:pt x="83" y="362"/>
                      <a:pt x="91" y="342"/>
                    </a:cubicBezTo>
                    <a:cubicBezTo>
                      <a:pt x="127" y="242"/>
                      <a:pt x="133" y="128"/>
                      <a:pt x="111" y="15"/>
                    </a:cubicBezTo>
                    <a:cubicBezTo>
                      <a:pt x="109" y="5"/>
                      <a:pt x="101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1"/>
              <p:cNvSpPr/>
              <p:nvPr/>
            </p:nvSpPr>
            <p:spPr>
              <a:xfrm>
                <a:off x="3889522" y="2869844"/>
                <a:ext cx="40978" cy="31653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82" extrusionOk="0">
                    <a:moveTo>
                      <a:pt x="48" y="1"/>
                    </a:moveTo>
                    <a:cubicBezTo>
                      <a:pt x="10" y="1"/>
                      <a:pt x="0" y="66"/>
                      <a:pt x="44" y="73"/>
                    </a:cubicBezTo>
                    <a:cubicBezTo>
                      <a:pt x="170" y="102"/>
                      <a:pt x="300" y="134"/>
                      <a:pt x="429" y="153"/>
                    </a:cubicBezTo>
                    <a:cubicBezTo>
                      <a:pt x="410" y="247"/>
                      <a:pt x="384" y="335"/>
                      <a:pt x="368" y="432"/>
                    </a:cubicBezTo>
                    <a:cubicBezTo>
                      <a:pt x="364" y="462"/>
                      <a:pt x="389" y="482"/>
                      <a:pt x="411" y="482"/>
                    </a:cubicBezTo>
                    <a:cubicBezTo>
                      <a:pt x="425" y="482"/>
                      <a:pt x="438" y="474"/>
                      <a:pt x="442" y="455"/>
                    </a:cubicBezTo>
                    <a:cubicBezTo>
                      <a:pt x="462" y="358"/>
                      <a:pt x="468" y="260"/>
                      <a:pt x="481" y="163"/>
                    </a:cubicBezTo>
                    <a:cubicBezTo>
                      <a:pt x="510" y="166"/>
                      <a:pt x="539" y="170"/>
                      <a:pt x="565" y="170"/>
                    </a:cubicBezTo>
                    <a:cubicBezTo>
                      <a:pt x="614" y="166"/>
                      <a:pt x="624" y="98"/>
                      <a:pt x="578" y="85"/>
                    </a:cubicBezTo>
                    <a:cubicBezTo>
                      <a:pt x="413" y="37"/>
                      <a:pt x="225" y="21"/>
                      <a:pt x="53" y="1"/>
                    </a:cubicBezTo>
                    <a:cubicBezTo>
                      <a:pt x="52" y="1"/>
                      <a:pt x="50" y="1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1"/>
              <p:cNvSpPr/>
              <p:nvPr/>
            </p:nvSpPr>
            <p:spPr>
              <a:xfrm>
                <a:off x="3900160" y="2966375"/>
                <a:ext cx="8209" cy="2456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74" extrusionOk="0">
                    <a:moveTo>
                      <a:pt x="93" y="0"/>
                    </a:moveTo>
                    <a:cubicBezTo>
                      <a:pt x="80" y="0"/>
                      <a:pt x="66" y="8"/>
                      <a:pt x="63" y="25"/>
                    </a:cubicBezTo>
                    <a:cubicBezTo>
                      <a:pt x="57" y="125"/>
                      <a:pt x="37" y="232"/>
                      <a:pt x="8" y="329"/>
                    </a:cubicBezTo>
                    <a:cubicBezTo>
                      <a:pt x="0" y="355"/>
                      <a:pt x="23" y="374"/>
                      <a:pt x="44" y="374"/>
                    </a:cubicBezTo>
                    <a:cubicBezTo>
                      <a:pt x="58" y="374"/>
                      <a:pt x="71" y="366"/>
                      <a:pt x="76" y="349"/>
                    </a:cubicBezTo>
                    <a:cubicBezTo>
                      <a:pt x="118" y="242"/>
                      <a:pt x="125" y="138"/>
                      <a:pt x="118" y="25"/>
                    </a:cubicBezTo>
                    <a:cubicBezTo>
                      <a:pt x="118" y="8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1"/>
              <p:cNvSpPr/>
              <p:nvPr/>
            </p:nvSpPr>
            <p:spPr>
              <a:xfrm>
                <a:off x="3900686" y="3008927"/>
                <a:ext cx="6239" cy="20358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0" extrusionOk="0">
                    <a:moveTo>
                      <a:pt x="65" y="0"/>
                    </a:moveTo>
                    <a:cubicBezTo>
                      <a:pt x="52" y="0"/>
                      <a:pt x="40" y="7"/>
                      <a:pt x="36" y="21"/>
                    </a:cubicBezTo>
                    <a:cubicBezTo>
                      <a:pt x="16" y="106"/>
                      <a:pt x="3" y="187"/>
                      <a:pt x="0" y="274"/>
                    </a:cubicBezTo>
                    <a:cubicBezTo>
                      <a:pt x="0" y="297"/>
                      <a:pt x="19" y="310"/>
                      <a:pt x="37" y="310"/>
                    </a:cubicBezTo>
                    <a:cubicBezTo>
                      <a:pt x="51" y="310"/>
                      <a:pt x="65" y="301"/>
                      <a:pt x="68" y="284"/>
                    </a:cubicBezTo>
                    <a:cubicBezTo>
                      <a:pt x="84" y="200"/>
                      <a:pt x="94" y="112"/>
                      <a:pt x="94" y="28"/>
                    </a:cubicBezTo>
                    <a:cubicBezTo>
                      <a:pt x="94" y="10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1"/>
              <p:cNvSpPr/>
              <p:nvPr/>
            </p:nvSpPr>
            <p:spPr>
              <a:xfrm>
                <a:off x="3900029" y="3039529"/>
                <a:ext cx="9259" cy="2436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71" extrusionOk="0">
                    <a:moveTo>
                      <a:pt x="67" y="0"/>
                    </a:moveTo>
                    <a:cubicBezTo>
                      <a:pt x="54" y="0"/>
                      <a:pt x="41" y="8"/>
                      <a:pt x="36" y="25"/>
                    </a:cubicBezTo>
                    <a:cubicBezTo>
                      <a:pt x="4" y="132"/>
                      <a:pt x="0" y="245"/>
                      <a:pt x="49" y="349"/>
                    </a:cubicBezTo>
                    <a:cubicBezTo>
                      <a:pt x="56" y="364"/>
                      <a:pt x="70" y="370"/>
                      <a:pt x="84" y="370"/>
                    </a:cubicBezTo>
                    <a:cubicBezTo>
                      <a:pt x="111" y="370"/>
                      <a:pt x="140" y="348"/>
                      <a:pt x="130" y="317"/>
                    </a:cubicBezTo>
                    <a:cubicBezTo>
                      <a:pt x="94" y="223"/>
                      <a:pt x="75" y="138"/>
                      <a:pt x="98" y="41"/>
                    </a:cubicBezTo>
                    <a:cubicBezTo>
                      <a:pt x="103" y="16"/>
                      <a:pt x="85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1"/>
              <p:cNvSpPr/>
              <p:nvPr/>
            </p:nvSpPr>
            <p:spPr>
              <a:xfrm>
                <a:off x="3748927" y="2834908"/>
                <a:ext cx="3270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69" extrusionOk="0">
                    <a:moveTo>
                      <a:pt x="38" y="1"/>
                    </a:moveTo>
                    <a:cubicBezTo>
                      <a:pt x="12" y="1"/>
                      <a:pt x="1" y="42"/>
                      <a:pt x="30" y="54"/>
                    </a:cubicBezTo>
                    <a:cubicBezTo>
                      <a:pt x="160" y="96"/>
                      <a:pt x="293" y="138"/>
                      <a:pt x="429" y="167"/>
                    </a:cubicBezTo>
                    <a:cubicBezTo>
                      <a:pt x="432" y="168"/>
                      <a:pt x="435" y="168"/>
                      <a:pt x="438" y="168"/>
                    </a:cubicBezTo>
                    <a:cubicBezTo>
                      <a:pt x="483" y="168"/>
                      <a:pt x="497" y="105"/>
                      <a:pt x="452" y="89"/>
                    </a:cubicBezTo>
                    <a:cubicBezTo>
                      <a:pt x="322" y="51"/>
                      <a:pt x="179" y="25"/>
                      <a:pt x="47" y="2"/>
                    </a:cubicBezTo>
                    <a:cubicBezTo>
                      <a:pt x="44" y="1"/>
                      <a:pt x="4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1"/>
              <p:cNvSpPr/>
              <p:nvPr/>
            </p:nvSpPr>
            <p:spPr>
              <a:xfrm>
                <a:off x="3794632" y="2848567"/>
                <a:ext cx="35724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58" extrusionOk="0">
                    <a:moveTo>
                      <a:pt x="41" y="1"/>
                    </a:moveTo>
                    <a:cubicBezTo>
                      <a:pt x="13" y="1"/>
                      <a:pt x="1" y="41"/>
                      <a:pt x="31" y="53"/>
                    </a:cubicBezTo>
                    <a:cubicBezTo>
                      <a:pt x="177" y="92"/>
                      <a:pt x="326" y="137"/>
                      <a:pt x="478" y="157"/>
                    </a:cubicBezTo>
                    <a:cubicBezTo>
                      <a:pt x="480" y="157"/>
                      <a:pt x="482" y="157"/>
                      <a:pt x="484" y="157"/>
                    </a:cubicBezTo>
                    <a:cubicBezTo>
                      <a:pt x="522" y="157"/>
                      <a:pt x="544" y="98"/>
                      <a:pt x="497" y="86"/>
                    </a:cubicBezTo>
                    <a:cubicBezTo>
                      <a:pt x="352" y="40"/>
                      <a:pt x="196" y="21"/>
                      <a:pt x="47" y="1"/>
                    </a:cubicBezTo>
                    <a:cubicBezTo>
                      <a:pt x="45" y="1"/>
                      <a:pt x="43" y="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1"/>
              <p:cNvSpPr/>
              <p:nvPr/>
            </p:nvSpPr>
            <p:spPr>
              <a:xfrm>
                <a:off x="3944486" y="2879562"/>
                <a:ext cx="40650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32" extrusionOk="0">
                    <a:moveTo>
                      <a:pt x="220" y="1"/>
                    </a:moveTo>
                    <a:cubicBezTo>
                      <a:pt x="161" y="1"/>
                      <a:pt x="103" y="3"/>
                      <a:pt x="46" y="9"/>
                    </a:cubicBezTo>
                    <a:cubicBezTo>
                      <a:pt x="0" y="15"/>
                      <a:pt x="0" y="80"/>
                      <a:pt x="46" y="83"/>
                    </a:cubicBezTo>
                    <a:cubicBezTo>
                      <a:pt x="221" y="90"/>
                      <a:pt x="389" y="116"/>
                      <a:pt x="564" y="132"/>
                    </a:cubicBezTo>
                    <a:cubicBezTo>
                      <a:pt x="565" y="132"/>
                      <a:pt x="566" y="132"/>
                      <a:pt x="567" y="132"/>
                    </a:cubicBezTo>
                    <a:cubicBezTo>
                      <a:pt x="613" y="132"/>
                      <a:pt x="618" y="54"/>
                      <a:pt x="577" y="41"/>
                    </a:cubicBezTo>
                    <a:cubicBezTo>
                      <a:pt x="464" y="13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1"/>
              <p:cNvSpPr/>
              <p:nvPr/>
            </p:nvSpPr>
            <p:spPr>
              <a:xfrm>
                <a:off x="4004047" y="2886457"/>
                <a:ext cx="27319" cy="6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9" extrusionOk="0">
                    <a:moveTo>
                      <a:pt x="350" y="1"/>
                    </a:moveTo>
                    <a:cubicBezTo>
                      <a:pt x="253" y="1"/>
                      <a:pt x="156" y="4"/>
                      <a:pt x="59" y="4"/>
                    </a:cubicBezTo>
                    <a:cubicBezTo>
                      <a:pt x="1" y="4"/>
                      <a:pt x="1" y="95"/>
                      <a:pt x="59" y="95"/>
                    </a:cubicBezTo>
                    <a:cubicBezTo>
                      <a:pt x="156" y="98"/>
                      <a:pt x="253" y="98"/>
                      <a:pt x="350" y="98"/>
                    </a:cubicBezTo>
                    <a:cubicBezTo>
                      <a:pt x="352" y="98"/>
                      <a:pt x="354" y="98"/>
                      <a:pt x="356" y="98"/>
                    </a:cubicBezTo>
                    <a:cubicBezTo>
                      <a:pt x="415" y="98"/>
                      <a:pt x="413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9" name="Google Shape;3519;p31"/>
          <p:cNvGrpSpPr/>
          <p:nvPr/>
        </p:nvGrpSpPr>
        <p:grpSpPr>
          <a:xfrm>
            <a:off x="6042925" y="-501006"/>
            <a:ext cx="3518107" cy="6025162"/>
            <a:chOff x="6042925" y="-501006"/>
            <a:chExt cx="3518107" cy="6025162"/>
          </a:xfrm>
        </p:grpSpPr>
        <p:grpSp>
          <p:nvGrpSpPr>
            <p:cNvPr id="3520" name="Google Shape;3520;p31"/>
            <p:cNvGrpSpPr/>
            <p:nvPr/>
          </p:nvGrpSpPr>
          <p:grpSpPr>
            <a:xfrm rot="-1582445">
              <a:off x="6137994" y="4587774"/>
              <a:ext cx="1088865" cy="683150"/>
              <a:chOff x="6908081" y="539500"/>
              <a:chExt cx="596726" cy="374384"/>
            </a:xfrm>
          </p:grpSpPr>
          <p:sp>
            <p:nvSpPr>
              <p:cNvPr id="3521" name="Google Shape;3521;p31"/>
              <p:cNvSpPr/>
              <p:nvPr/>
            </p:nvSpPr>
            <p:spPr>
              <a:xfrm>
                <a:off x="6908081" y="564782"/>
                <a:ext cx="554912" cy="349102"/>
              </a:xfrm>
              <a:custGeom>
                <a:avLst/>
                <a:gdLst/>
                <a:ahLst/>
                <a:cxnLst/>
                <a:rect l="l" t="t" r="r" b="b"/>
                <a:pathLst>
                  <a:path w="8450" h="5316" extrusionOk="0">
                    <a:moveTo>
                      <a:pt x="4381" y="3948"/>
                    </a:moveTo>
                    <a:cubicBezTo>
                      <a:pt x="4562" y="4013"/>
                      <a:pt x="4747" y="4062"/>
                      <a:pt x="4938" y="4094"/>
                    </a:cubicBezTo>
                    <a:cubicBezTo>
                      <a:pt x="4747" y="4091"/>
                      <a:pt x="4562" y="4091"/>
                      <a:pt x="4374" y="4091"/>
                    </a:cubicBezTo>
                    <a:cubicBezTo>
                      <a:pt x="4374" y="4042"/>
                      <a:pt x="4374" y="3997"/>
                      <a:pt x="4381" y="3948"/>
                    </a:cubicBezTo>
                    <a:close/>
                    <a:moveTo>
                      <a:pt x="4215" y="0"/>
                    </a:moveTo>
                    <a:cubicBezTo>
                      <a:pt x="4209" y="0"/>
                      <a:pt x="4202" y="1"/>
                      <a:pt x="4196" y="3"/>
                    </a:cubicBezTo>
                    <a:cubicBezTo>
                      <a:pt x="4141" y="19"/>
                      <a:pt x="4093" y="110"/>
                      <a:pt x="4063" y="155"/>
                    </a:cubicBezTo>
                    <a:cubicBezTo>
                      <a:pt x="3999" y="252"/>
                      <a:pt x="3947" y="353"/>
                      <a:pt x="3901" y="459"/>
                    </a:cubicBezTo>
                    <a:cubicBezTo>
                      <a:pt x="3888" y="492"/>
                      <a:pt x="3912" y="519"/>
                      <a:pt x="3937" y="519"/>
                    </a:cubicBezTo>
                    <a:cubicBezTo>
                      <a:pt x="3949" y="519"/>
                      <a:pt x="3961" y="513"/>
                      <a:pt x="3969" y="498"/>
                    </a:cubicBezTo>
                    <a:cubicBezTo>
                      <a:pt x="4002" y="443"/>
                      <a:pt x="4041" y="388"/>
                      <a:pt x="4073" y="333"/>
                    </a:cubicBezTo>
                    <a:cubicBezTo>
                      <a:pt x="4093" y="304"/>
                      <a:pt x="4112" y="272"/>
                      <a:pt x="4131" y="242"/>
                    </a:cubicBezTo>
                    <a:cubicBezTo>
                      <a:pt x="4138" y="239"/>
                      <a:pt x="4144" y="226"/>
                      <a:pt x="4148" y="220"/>
                    </a:cubicBezTo>
                    <a:cubicBezTo>
                      <a:pt x="4209" y="1049"/>
                      <a:pt x="4251" y="1878"/>
                      <a:pt x="4258" y="2711"/>
                    </a:cubicBezTo>
                    <a:cubicBezTo>
                      <a:pt x="4261" y="3067"/>
                      <a:pt x="4251" y="3427"/>
                      <a:pt x="4242" y="3783"/>
                    </a:cubicBezTo>
                    <a:cubicBezTo>
                      <a:pt x="3830" y="3608"/>
                      <a:pt x="3445" y="3365"/>
                      <a:pt x="3075" y="3122"/>
                    </a:cubicBezTo>
                    <a:cubicBezTo>
                      <a:pt x="2505" y="2747"/>
                      <a:pt x="2003" y="2312"/>
                      <a:pt x="1724" y="1678"/>
                    </a:cubicBezTo>
                    <a:cubicBezTo>
                      <a:pt x="1719" y="1666"/>
                      <a:pt x="1708" y="1662"/>
                      <a:pt x="1698" y="1662"/>
                    </a:cubicBezTo>
                    <a:cubicBezTo>
                      <a:pt x="1677" y="1662"/>
                      <a:pt x="1654" y="1679"/>
                      <a:pt x="1663" y="1700"/>
                    </a:cubicBezTo>
                    <a:cubicBezTo>
                      <a:pt x="1854" y="2329"/>
                      <a:pt x="2366" y="2766"/>
                      <a:pt x="2891" y="3129"/>
                    </a:cubicBezTo>
                    <a:cubicBezTo>
                      <a:pt x="3312" y="3414"/>
                      <a:pt x="3756" y="3705"/>
                      <a:pt x="4238" y="3900"/>
                    </a:cubicBezTo>
                    <a:cubicBezTo>
                      <a:pt x="4238" y="3965"/>
                      <a:pt x="4235" y="4029"/>
                      <a:pt x="4235" y="4094"/>
                    </a:cubicBezTo>
                    <a:cubicBezTo>
                      <a:pt x="2842" y="4094"/>
                      <a:pt x="1443" y="4120"/>
                      <a:pt x="56" y="4191"/>
                    </a:cubicBezTo>
                    <a:cubicBezTo>
                      <a:pt x="1" y="4195"/>
                      <a:pt x="1" y="4272"/>
                      <a:pt x="56" y="4272"/>
                    </a:cubicBezTo>
                    <a:cubicBezTo>
                      <a:pt x="1449" y="4269"/>
                      <a:pt x="2836" y="4256"/>
                      <a:pt x="4229" y="4253"/>
                    </a:cubicBezTo>
                    <a:lnTo>
                      <a:pt x="4229" y="4253"/>
                    </a:lnTo>
                    <a:cubicBezTo>
                      <a:pt x="4222" y="4596"/>
                      <a:pt x="4219" y="4940"/>
                      <a:pt x="4225" y="5286"/>
                    </a:cubicBezTo>
                    <a:cubicBezTo>
                      <a:pt x="4225" y="5304"/>
                      <a:pt x="4244" y="5315"/>
                      <a:pt x="4260" y="5315"/>
                    </a:cubicBezTo>
                    <a:cubicBezTo>
                      <a:pt x="4273" y="5315"/>
                      <a:pt x="4285" y="5309"/>
                      <a:pt x="4287" y="5293"/>
                    </a:cubicBezTo>
                    <a:cubicBezTo>
                      <a:pt x="4336" y="4949"/>
                      <a:pt x="4358" y="4600"/>
                      <a:pt x="4371" y="4253"/>
                    </a:cubicBezTo>
                    <a:cubicBezTo>
                      <a:pt x="4604" y="4252"/>
                      <a:pt x="4837" y="4252"/>
                      <a:pt x="5070" y="4252"/>
                    </a:cubicBezTo>
                    <a:cubicBezTo>
                      <a:pt x="6040" y="4252"/>
                      <a:pt x="7010" y="4259"/>
                      <a:pt x="7977" y="4282"/>
                    </a:cubicBezTo>
                    <a:cubicBezTo>
                      <a:pt x="7889" y="4337"/>
                      <a:pt x="7808" y="4399"/>
                      <a:pt x="7744" y="4476"/>
                    </a:cubicBezTo>
                    <a:cubicBezTo>
                      <a:pt x="7701" y="4522"/>
                      <a:pt x="7742" y="4586"/>
                      <a:pt x="7792" y="4586"/>
                    </a:cubicBezTo>
                    <a:cubicBezTo>
                      <a:pt x="7807" y="4586"/>
                      <a:pt x="7823" y="4580"/>
                      <a:pt x="7838" y="4567"/>
                    </a:cubicBezTo>
                    <a:cubicBezTo>
                      <a:pt x="7951" y="4464"/>
                      <a:pt x="8064" y="4373"/>
                      <a:pt x="8204" y="4305"/>
                    </a:cubicBezTo>
                    <a:cubicBezTo>
                      <a:pt x="8246" y="4282"/>
                      <a:pt x="8239" y="4221"/>
                      <a:pt x="8204" y="4195"/>
                    </a:cubicBezTo>
                    <a:cubicBezTo>
                      <a:pt x="8129" y="4143"/>
                      <a:pt x="8058" y="4091"/>
                      <a:pt x="7980" y="4039"/>
                    </a:cubicBezTo>
                    <a:cubicBezTo>
                      <a:pt x="7915" y="3994"/>
                      <a:pt x="7857" y="3935"/>
                      <a:pt x="7776" y="3919"/>
                    </a:cubicBezTo>
                    <a:cubicBezTo>
                      <a:pt x="7775" y="3919"/>
                      <a:pt x="7773" y="3919"/>
                      <a:pt x="7772" y="3919"/>
                    </a:cubicBezTo>
                    <a:cubicBezTo>
                      <a:pt x="7751" y="3919"/>
                      <a:pt x="7737" y="3943"/>
                      <a:pt x="7744" y="3961"/>
                    </a:cubicBezTo>
                    <a:cubicBezTo>
                      <a:pt x="7782" y="4033"/>
                      <a:pt x="7850" y="4075"/>
                      <a:pt x="7909" y="4123"/>
                    </a:cubicBezTo>
                    <a:cubicBezTo>
                      <a:pt x="7922" y="4130"/>
                      <a:pt x="7935" y="4143"/>
                      <a:pt x="7948" y="4153"/>
                    </a:cubicBezTo>
                    <a:cubicBezTo>
                      <a:pt x="7170" y="4136"/>
                      <a:pt x="6393" y="4120"/>
                      <a:pt x="5612" y="4110"/>
                    </a:cubicBezTo>
                    <a:cubicBezTo>
                      <a:pt x="6869" y="3910"/>
                      <a:pt x="7727" y="2617"/>
                      <a:pt x="8417" y="1626"/>
                    </a:cubicBezTo>
                    <a:cubicBezTo>
                      <a:pt x="8449" y="1580"/>
                      <a:pt x="8406" y="1537"/>
                      <a:pt x="8362" y="1537"/>
                    </a:cubicBezTo>
                    <a:cubicBezTo>
                      <a:pt x="8343" y="1537"/>
                      <a:pt x="8324" y="1545"/>
                      <a:pt x="8310" y="1564"/>
                    </a:cubicBezTo>
                    <a:cubicBezTo>
                      <a:pt x="7593" y="2606"/>
                      <a:pt x="6667" y="4021"/>
                      <a:pt x="5279" y="4021"/>
                    </a:cubicBezTo>
                    <a:cubicBezTo>
                      <a:pt x="5157" y="4021"/>
                      <a:pt x="5032" y="4010"/>
                      <a:pt x="4902" y="3987"/>
                    </a:cubicBezTo>
                    <a:cubicBezTo>
                      <a:pt x="4724" y="3955"/>
                      <a:pt x="4549" y="3906"/>
                      <a:pt x="4381" y="3842"/>
                    </a:cubicBezTo>
                    <a:cubicBezTo>
                      <a:pt x="4384" y="3485"/>
                      <a:pt x="4381" y="3129"/>
                      <a:pt x="4381" y="2779"/>
                    </a:cubicBezTo>
                    <a:cubicBezTo>
                      <a:pt x="4374" y="1917"/>
                      <a:pt x="4342" y="1059"/>
                      <a:pt x="4284" y="200"/>
                    </a:cubicBezTo>
                    <a:lnTo>
                      <a:pt x="4284" y="200"/>
                    </a:lnTo>
                    <a:cubicBezTo>
                      <a:pt x="4300" y="216"/>
                      <a:pt x="4316" y="226"/>
                      <a:pt x="4332" y="242"/>
                    </a:cubicBezTo>
                    <a:cubicBezTo>
                      <a:pt x="4387" y="291"/>
                      <a:pt x="4439" y="346"/>
                      <a:pt x="4497" y="395"/>
                    </a:cubicBezTo>
                    <a:cubicBezTo>
                      <a:pt x="4511" y="406"/>
                      <a:pt x="4526" y="411"/>
                      <a:pt x="4540" y="411"/>
                    </a:cubicBezTo>
                    <a:cubicBezTo>
                      <a:pt x="4591" y="411"/>
                      <a:pt x="4636" y="349"/>
                      <a:pt x="4588" y="301"/>
                    </a:cubicBezTo>
                    <a:cubicBezTo>
                      <a:pt x="4504" y="220"/>
                      <a:pt x="4417" y="139"/>
                      <a:pt x="4323" y="61"/>
                    </a:cubicBezTo>
                    <a:cubicBezTo>
                      <a:pt x="4291" y="36"/>
                      <a:pt x="4255" y="0"/>
                      <a:pt x="4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1"/>
              <p:cNvSpPr/>
              <p:nvPr/>
            </p:nvSpPr>
            <p:spPr>
              <a:xfrm>
                <a:off x="7116840" y="539500"/>
                <a:ext cx="30143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705" extrusionOk="0">
                    <a:moveTo>
                      <a:pt x="412" y="1"/>
                    </a:moveTo>
                    <a:cubicBezTo>
                      <a:pt x="400" y="1"/>
                      <a:pt x="387" y="6"/>
                      <a:pt x="379" y="18"/>
                    </a:cubicBezTo>
                    <a:cubicBezTo>
                      <a:pt x="330" y="106"/>
                      <a:pt x="288" y="200"/>
                      <a:pt x="249" y="294"/>
                    </a:cubicBezTo>
                    <a:cubicBezTo>
                      <a:pt x="185" y="248"/>
                      <a:pt x="120" y="203"/>
                      <a:pt x="55" y="154"/>
                    </a:cubicBezTo>
                    <a:cubicBezTo>
                      <a:pt x="51" y="152"/>
                      <a:pt x="47" y="151"/>
                      <a:pt x="43" y="151"/>
                    </a:cubicBezTo>
                    <a:cubicBezTo>
                      <a:pt x="20" y="151"/>
                      <a:pt x="1" y="183"/>
                      <a:pt x="23" y="200"/>
                    </a:cubicBezTo>
                    <a:cubicBezTo>
                      <a:pt x="87" y="255"/>
                      <a:pt x="152" y="316"/>
                      <a:pt x="217" y="375"/>
                    </a:cubicBezTo>
                    <a:cubicBezTo>
                      <a:pt x="181" y="459"/>
                      <a:pt x="139" y="546"/>
                      <a:pt x="123" y="637"/>
                    </a:cubicBezTo>
                    <a:cubicBezTo>
                      <a:pt x="119" y="673"/>
                      <a:pt x="148" y="704"/>
                      <a:pt x="178" y="704"/>
                    </a:cubicBezTo>
                    <a:cubicBezTo>
                      <a:pt x="194" y="704"/>
                      <a:pt x="209" y="696"/>
                      <a:pt x="220" y="676"/>
                    </a:cubicBezTo>
                    <a:cubicBezTo>
                      <a:pt x="272" y="585"/>
                      <a:pt x="298" y="478"/>
                      <a:pt x="334" y="378"/>
                    </a:cubicBezTo>
                    <a:cubicBezTo>
                      <a:pt x="376" y="268"/>
                      <a:pt x="415" y="161"/>
                      <a:pt x="450" y="44"/>
                    </a:cubicBezTo>
                    <a:cubicBezTo>
                      <a:pt x="459" y="19"/>
                      <a:pt x="436" y="1"/>
                      <a:pt x="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1"/>
              <p:cNvSpPr/>
              <p:nvPr/>
            </p:nvSpPr>
            <p:spPr>
              <a:xfrm>
                <a:off x="7460874" y="825022"/>
                <a:ext cx="43933" cy="298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454" extrusionOk="0">
                    <a:moveTo>
                      <a:pt x="135" y="0"/>
                    </a:moveTo>
                    <a:cubicBezTo>
                      <a:pt x="103" y="0"/>
                      <a:pt x="71" y="35"/>
                      <a:pt x="93" y="73"/>
                    </a:cubicBezTo>
                    <a:cubicBezTo>
                      <a:pt x="126" y="128"/>
                      <a:pt x="158" y="190"/>
                      <a:pt x="194" y="245"/>
                    </a:cubicBezTo>
                    <a:cubicBezTo>
                      <a:pt x="132" y="293"/>
                      <a:pt x="77" y="342"/>
                      <a:pt x="22" y="390"/>
                    </a:cubicBezTo>
                    <a:cubicBezTo>
                      <a:pt x="0" y="415"/>
                      <a:pt x="22" y="453"/>
                      <a:pt x="51" y="453"/>
                    </a:cubicBezTo>
                    <a:cubicBezTo>
                      <a:pt x="56" y="453"/>
                      <a:pt x="62" y="452"/>
                      <a:pt x="67" y="449"/>
                    </a:cubicBezTo>
                    <a:cubicBezTo>
                      <a:pt x="126" y="413"/>
                      <a:pt x="184" y="374"/>
                      <a:pt x="246" y="339"/>
                    </a:cubicBezTo>
                    <a:cubicBezTo>
                      <a:pt x="265" y="374"/>
                      <a:pt x="288" y="413"/>
                      <a:pt x="314" y="436"/>
                    </a:cubicBezTo>
                    <a:cubicBezTo>
                      <a:pt x="324" y="445"/>
                      <a:pt x="337" y="449"/>
                      <a:pt x="350" y="449"/>
                    </a:cubicBezTo>
                    <a:cubicBezTo>
                      <a:pt x="382" y="449"/>
                      <a:pt x="414" y="421"/>
                      <a:pt x="404" y="384"/>
                    </a:cubicBezTo>
                    <a:cubicBezTo>
                      <a:pt x="391" y="342"/>
                      <a:pt x="372" y="306"/>
                      <a:pt x="346" y="274"/>
                    </a:cubicBezTo>
                    <a:cubicBezTo>
                      <a:pt x="437" y="219"/>
                      <a:pt x="531" y="164"/>
                      <a:pt x="621" y="109"/>
                    </a:cubicBezTo>
                    <a:cubicBezTo>
                      <a:pt x="668" y="73"/>
                      <a:pt x="635" y="8"/>
                      <a:pt x="588" y="8"/>
                    </a:cubicBezTo>
                    <a:cubicBezTo>
                      <a:pt x="580" y="8"/>
                      <a:pt x="572" y="10"/>
                      <a:pt x="563" y="15"/>
                    </a:cubicBezTo>
                    <a:cubicBezTo>
                      <a:pt x="463" y="60"/>
                      <a:pt x="372" y="115"/>
                      <a:pt x="278" y="180"/>
                    </a:cubicBezTo>
                    <a:cubicBezTo>
                      <a:pt x="246" y="128"/>
                      <a:pt x="210" y="76"/>
                      <a:pt x="174" y="24"/>
                    </a:cubicBezTo>
                    <a:cubicBezTo>
                      <a:pt x="164" y="7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1"/>
              <p:cNvSpPr/>
              <p:nvPr/>
            </p:nvSpPr>
            <p:spPr>
              <a:xfrm>
                <a:off x="7273655" y="711943"/>
                <a:ext cx="9391" cy="1766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69" extrusionOk="0">
                    <a:moveTo>
                      <a:pt x="38" y="0"/>
                    </a:moveTo>
                    <a:cubicBezTo>
                      <a:pt x="18" y="0"/>
                      <a:pt x="0" y="22"/>
                      <a:pt x="13" y="39"/>
                    </a:cubicBezTo>
                    <a:cubicBezTo>
                      <a:pt x="45" y="101"/>
                      <a:pt x="48" y="159"/>
                      <a:pt x="35" y="224"/>
                    </a:cubicBezTo>
                    <a:cubicBezTo>
                      <a:pt x="31" y="247"/>
                      <a:pt x="52" y="268"/>
                      <a:pt x="73" y="268"/>
                    </a:cubicBezTo>
                    <a:cubicBezTo>
                      <a:pt x="83" y="268"/>
                      <a:pt x="93" y="263"/>
                      <a:pt x="100" y="250"/>
                    </a:cubicBezTo>
                    <a:cubicBezTo>
                      <a:pt x="142" y="169"/>
                      <a:pt x="119" y="68"/>
                      <a:pt x="55" y="7"/>
                    </a:cubicBezTo>
                    <a:cubicBezTo>
                      <a:pt x="49" y="2"/>
                      <a:pt x="44" y="0"/>
                      <a:pt x="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1"/>
              <p:cNvSpPr/>
              <p:nvPr/>
            </p:nvSpPr>
            <p:spPr>
              <a:xfrm>
                <a:off x="7275100" y="744711"/>
                <a:ext cx="6436" cy="17140"/>
              </a:xfrm>
              <a:custGeom>
                <a:avLst/>
                <a:gdLst/>
                <a:ahLst/>
                <a:cxnLst/>
                <a:rect l="l" t="t" r="r" b="b"/>
                <a:pathLst>
                  <a:path w="98" h="261" extrusionOk="0">
                    <a:moveTo>
                      <a:pt x="32" y="1"/>
                    </a:moveTo>
                    <a:cubicBezTo>
                      <a:pt x="16" y="1"/>
                      <a:pt x="1" y="13"/>
                      <a:pt x="7" y="32"/>
                    </a:cubicBezTo>
                    <a:cubicBezTo>
                      <a:pt x="26" y="97"/>
                      <a:pt x="23" y="162"/>
                      <a:pt x="16" y="227"/>
                    </a:cubicBezTo>
                    <a:cubicBezTo>
                      <a:pt x="15" y="248"/>
                      <a:pt x="33" y="261"/>
                      <a:pt x="52" y="261"/>
                    </a:cubicBezTo>
                    <a:cubicBezTo>
                      <a:pt x="68" y="261"/>
                      <a:pt x="83" y="252"/>
                      <a:pt x="88" y="233"/>
                    </a:cubicBezTo>
                    <a:cubicBezTo>
                      <a:pt x="97" y="162"/>
                      <a:pt x="88" y="88"/>
                      <a:pt x="59" y="20"/>
                    </a:cubicBezTo>
                    <a:cubicBezTo>
                      <a:pt x="53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1"/>
              <p:cNvSpPr/>
              <p:nvPr/>
            </p:nvSpPr>
            <p:spPr>
              <a:xfrm>
                <a:off x="7272539" y="778333"/>
                <a:ext cx="6239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93" extrusionOk="0">
                    <a:moveTo>
                      <a:pt x="46" y="1"/>
                    </a:moveTo>
                    <a:cubicBezTo>
                      <a:pt x="34" y="1"/>
                      <a:pt x="21" y="8"/>
                      <a:pt x="20" y="23"/>
                    </a:cubicBezTo>
                    <a:cubicBezTo>
                      <a:pt x="4" y="94"/>
                      <a:pt x="0" y="188"/>
                      <a:pt x="13" y="266"/>
                    </a:cubicBezTo>
                    <a:cubicBezTo>
                      <a:pt x="15" y="283"/>
                      <a:pt x="31" y="292"/>
                      <a:pt x="48" y="292"/>
                    </a:cubicBezTo>
                    <a:cubicBezTo>
                      <a:pt x="64" y="292"/>
                      <a:pt x="81" y="283"/>
                      <a:pt x="85" y="266"/>
                    </a:cubicBezTo>
                    <a:cubicBezTo>
                      <a:pt x="94" y="191"/>
                      <a:pt x="88" y="97"/>
                      <a:pt x="72" y="23"/>
                    </a:cubicBezTo>
                    <a:cubicBezTo>
                      <a:pt x="70" y="8"/>
                      <a:pt x="58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1"/>
              <p:cNvSpPr/>
              <p:nvPr/>
            </p:nvSpPr>
            <p:spPr>
              <a:xfrm>
                <a:off x="7272933" y="806570"/>
                <a:ext cx="5188" cy="15761"/>
              </a:xfrm>
              <a:custGeom>
                <a:avLst/>
                <a:gdLst/>
                <a:ahLst/>
                <a:cxnLst/>
                <a:rect l="l" t="t" r="r" b="b"/>
                <a:pathLst>
                  <a:path w="79" h="240" extrusionOk="0">
                    <a:moveTo>
                      <a:pt x="38" y="1"/>
                    </a:moveTo>
                    <a:cubicBezTo>
                      <a:pt x="26" y="1"/>
                      <a:pt x="14" y="11"/>
                      <a:pt x="14" y="30"/>
                    </a:cubicBezTo>
                    <a:cubicBezTo>
                      <a:pt x="11" y="88"/>
                      <a:pt x="1" y="150"/>
                      <a:pt x="7" y="208"/>
                    </a:cubicBezTo>
                    <a:cubicBezTo>
                      <a:pt x="9" y="229"/>
                      <a:pt x="25" y="240"/>
                      <a:pt x="41" y="240"/>
                    </a:cubicBezTo>
                    <a:cubicBezTo>
                      <a:pt x="58" y="240"/>
                      <a:pt x="74" y="229"/>
                      <a:pt x="75" y="208"/>
                    </a:cubicBezTo>
                    <a:cubicBezTo>
                      <a:pt x="79" y="147"/>
                      <a:pt x="72" y="85"/>
                      <a:pt x="66" y="30"/>
                    </a:cubicBezTo>
                    <a:cubicBezTo>
                      <a:pt x="64" y="11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1"/>
              <p:cNvSpPr/>
              <p:nvPr/>
            </p:nvSpPr>
            <p:spPr>
              <a:xfrm>
                <a:off x="7273392" y="857068"/>
                <a:ext cx="4531" cy="1523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32" extrusionOk="0">
                    <a:moveTo>
                      <a:pt x="34" y="0"/>
                    </a:moveTo>
                    <a:cubicBezTo>
                      <a:pt x="24" y="0"/>
                      <a:pt x="13" y="8"/>
                      <a:pt x="10" y="22"/>
                    </a:cubicBezTo>
                    <a:cubicBezTo>
                      <a:pt x="4" y="81"/>
                      <a:pt x="0" y="142"/>
                      <a:pt x="0" y="200"/>
                    </a:cubicBezTo>
                    <a:cubicBezTo>
                      <a:pt x="0" y="221"/>
                      <a:pt x="17" y="232"/>
                      <a:pt x="33" y="232"/>
                    </a:cubicBezTo>
                    <a:cubicBezTo>
                      <a:pt x="49" y="232"/>
                      <a:pt x="65" y="221"/>
                      <a:pt x="65" y="200"/>
                    </a:cubicBezTo>
                    <a:cubicBezTo>
                      <a:pt x="68" y="142"/>
                      <a:pt x="65" y="81"/>
                      <a:pt x="55" y="22"/>
                    </a:cubicBezTo>
                    <a:cubicBezTo>
                      <a:pt x="54" y="8"/>
                      <a:pt x="44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1"/>
              <p:cNvSpPr/>
              <p:nvPr/>
            </p:nvSpPr>
            <p:spPr>
              <a:xfrm>
                <a:off x="7274049" y="887275"/>
                <a:ext cx="5976" cy="19438"/>
              </a:xfrm>
              <a:custGeom>
                <a:avLst/>
                <a:gdLst/>
                <a:ahLst/>
                <a:cxnLst/>
                <a:rect l="l" t="t" r="r" b="b"/>
                <a:pathLst>
                  <a:path w="91" h="296" extrusionOk="0">
                    <a:moveTo>
                      <a:pt x="45" y="0"/>
                    </a:moveTo>
                    <a:cubicBezTo>
                      <a:pt x="30" y="0"/>
                      <a:pt x="15" y="11"/>
                      <a:pt x="13" y="32"/>
                    </a:cubicBezTo>
                    <a:cubicBezTo>
                      <a:pt x="7" y="103"/>
                      <a:pt x="0" y="181"/>
                      <a:pt x="0" y="252"/>
                    </a:cubicBezTo>
                    <a:cubicBezTo>
                      <a:pt x="0" y="281"/>
                      <a:pt x="23" y="296"/>
                      <a:pt x="45" y="296"/>
                    </a:cubicBezTo>
                    <a:cubicBezTo>
                      <a:pt x="68" y="296"/>
                      <a:pt x="91" y="281"/>
                      <a:pt x="91" y="252"/>
                    </a:cubicBezTo>
                    <a:cubicBezTo>
                      <a:pt x="91" y="184"/>
                      <a:pt x="88" y="106"/>
                      <a:pt x="78" y="32"/>
                    </a:cubicBezTo>
                    <a:cubicBezTo>
                      <a:pt x="76" y="11"/>
                      <a:pt x="61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0" name="Google Shape;3530;p31"/>
            <p:cNvGrpSpPr/>
            <p:nvPr/>
          </p:nvGrpSpPr>
          <p:grpSpPr>
            <a:xfrm rot="-1824093">
              <a:off x="7296976" y="284310"/>
              <a:ext cx="1093995" cy="618308"/>
              <a:chOff x="4710963" y="556836"/>
              <a:chExt cx="599550" cy="338855"/>
            </a:xfrm>
          </p:grpSpPr>
          <p:sp>
            <p:nvSpPr>
              <p:cNvPr id="3531" name="Google Shape;3531;p31"/>
              <p:cNvSpPr/>
              <p:nvPr/>
            </p:nvSpPr>
            <p:spPr>
              <a:xfrm>
                <a:off x="4771180" y="608845"/>
                <a:ext cx="491277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368" extrusionOk="0">
                    <a:moveTo>
                      <a:pt x="3723" y="307"/>
                    </a:moveTo>
                    <a:lnTo>
                      <a:pt x="3723" y="307"/>
                    </a:lnTo>
                    <a:cubicBezTo>
                      <a:pt x="3690" y="602"/>
                      <a:pt x="3661" y="903"/>
                      <a:pt x="3635" y="1204"/>
                    </a:cubicBezTo>
                    <a:cubicBezTo>
                      <a:pt x="3441" y="1168"/>
                      <a:pt x="3253" y="1068"/>
                      <a:pt x="3078" y="919"/>
                    </a:cubicBezTo>
                    <a:cubicBezTo>
                      <a:pt x="3292" y="712"/>
                      <a:pt x="3506" y="508"/>
                      <a:pt x="3723" y="307"/>
                    </a:cubicBezTo>
                    <a:close/>
                    <a:moveTo>
                      <a:pt x="3813" y="248"/>
                    </a:moveTo>
                    <a:cubicBezTo>
                      <a:pt x="3985" y="508"/>
                      <a:pt x="4173" y="760"/>
                      <a:pt x="4364" y="1007"/>
                    </a:cubicBezTo>
                    <a:cubicBezTo>
                      <a:pt x="4178" y="1152"/>
                      <a:pt x="3979" y="1217"/>
                      <a:pt x="3788" y="1217"/>
                    </a:cubicBezTo>
                    <a:cubicBezTo>
                      <a:pt x="3784" y="1217"/>
                      <a:pt x="3779" y="1217"/>
                      <a:pt x="3775" y="1217"/>
                    </a:cubicBezTo>
                    <a:cubicBezTo>
                      <a:pt x="3791" y="893"/>
                      <a:pt x="3804" y="572"/>
                      <a:pt x="3813" y="248"/>
                    </a:cubicBezTo>
                    <a:close/>
                    <a:moveTo>
                      <a:pt x="3901" y="148"/>
                    </a:moveTo>
                    <a:cubicBezTo>
                      <a:pt x="4957" y="213"/>
                      <a:pt x="5994" y="527"/>
                      <a:pt x="6625" y="1428"/>
                    </a:cubicBezTo>
                    <a:cubicBezTo>
                      <a:pt x="7092" y="2089"/>
                      <a:pt x="7225" y="2808"/>
                      <a:pt x="7270" y="3563"/>
                    </a:cubicBezTo>
                    <a:cubicBezTo>
                      <a:pt x="7267" y="3563"/>
                      <a:pt x="7264" y="3569"/>
                      <a:pt x="7257" y="3575"/>
                    </a:cubicBezTo>
                    <a:cubicBezTo>
                      <a:pt x="7193" y="3509"/>
                      <a:pt x="7104" y="3442"/>
                      <a:pt x="7104" y="3442"/>
                    </a:cubicBezTo>
                    <a:lnTo>
                      <a:pt x="7104" y="3442"/>
                    </a:lnTo>
                    <a:cubicBezTo>
                      <a:pt x="7104" y="3442"/>
                      <a:pt x="7104" y="3442"/>
                      <a:pt x="7105" y="3443"/>
                    </a:cubicBezTo>
                    <a:cubicBezTo>
                      <a:pt x="7043" y="3401"/>
                      <a:pt x="6978" y="3355"/>
                      <a:pt x="6917" y="3310"/>
                    </a:cubicBezTo>
                    <a:cubicBezTo>
                      <a:pt x="6723" y="3164"/>
                      <a:pt x="6528" y="3018"/>
                      <a:pt x="6344" y="2863"/>
                    </a:cubicBezTo>
                    <a:cubicBezTo>
                      <a:pt x="6036" y="2607"/>
                      <a:pt x="5734" y="2335"/>
                      <a:pt x="5453" y="2053"/>
                    </a:cubicBezTo>
                    <a:cubicBezTo>
                      <a:pt x="4870" y="1470"/>
                      <a:pt x="4351" y="828"/>
                      <a:pt x="3885" y="148"/>
                    </a:cubicBezTo>
                    <a:close/>
                    <a:moveTo>
                      <a:pt x="3593" y="140"/>
                    </a:moveTo>
                    <a:cubicBezTo>
                      <a:pt x="3638" y="140"/>
                      <a:pt x="3682" y="140"/>
                      <a:pt x="3726" y="142"/>
                    </a:cubicBezTo>
                    <a:cubicBezTo>
                      <a:pt x="2537" y="1259"/>
                      <a:pt x="1358" y="2400"/>
                      <a:pt x="260" y="3614"/>
                    </a:cubicBezTo>
                    <a:cubicBezTo>
                      <a:pt x="318" y="2678"/>
                      <a:pt x="480" y="1781"/>
                      <a:pt x="1173" y="1052"/>
                    </a:cubicBezTo>
                    <a:cubicBezTo>
                      <a:pt x="1800" y="391"/>
                      <a:pt x="2705" y="140"/>
                      <a:pt x="3593" y="140"/>
                    </a:cubicBezTo>
                    <a:close/>
                    <a:moveTo>
                      <a:pt x="4422" y="1087"/>
                    </a:moveTo>
                    <a:cubicBezTo>
                      <a:pt x="4763" y="1518"/>
                      <a:pt x="5132" y="1923"/>
                      <a:pt x="5524" y="2302"/>
                    </a:cubicBezTo>
                    <a:cubicBezTo>
                      <a:pt x="5858" y="2623"/>
                      <a:pt x="6201" y="2921"/>
                      <a:pt x="6567" y="3206"/>
                    </a:cubicBezTo>
                    <a:cubicBezTo>
                      <a:pt x="6719" y="3326"/>
                      <a:pt x="6878" y="3446"/>
                      <a:pt x="7040" y="3559"/>
                    </a:cubicBezTo>
                    <a:cubicBezTo>
                      <a:pt x="7072" y="3582"/>
                      <a:pt x="7105" y="3608"/>
                      <a:pt x="7134" y="3631"/>
                    </a:cubicBezTo>
                    <a:cubicBezTo>
                      <a:pt x="6301" y="3666"/>
                      <a:pt x="5469" y="3699"/>
                      <a:pt x="4633" y="3712"/>
                    </a:cubicBezTo>
                    <a:lnTo>
                      <a:pt x="4633" y="3708"/>
                    </a:lnTo>
                    <a:cubicBezTo>
                      <a:pt x="4510" y="3316"/>
                      <a:pt x="4079" y="2966"/>
                      <a:pt x="3655" y="2966"/>
                    </a:cubicBezTo>
                    <a:cubicBezTo>
                      <a:pt x="3700" y="2419"/>
                      <a:pt x="3739" y="1875"/>
                      <a:pt x="3768" y="1324"/>
                    </a:cubicBezTo>
                    <a:cubicBezTo>
                      <a:pt x="4001" y="1324"/>
                      <a:pt x="4238" y="1237"/>
                      <a:pt x="4422" y="1087"/>
                    </a:cubicBezTo>
                    <a:close/>
                    <a:moveTo>
                      <a:pt x="3039" y="955"/>
                    </a:moveTo>
                    <a:cubicBezTo>
                      <a:pt x="3182" y="1165"/>
                      <a:pt x="3396" y="1279"/>
                      <a:pt x="3626" y="1311"/>
                    </a:cubicBezTo>
                    <a:cubicBezTo>
                      <a:pt x="3557" y="2105"/>
                      <a:pt x="3512" y="2905"/>
                      <a:pt x="3473" y="3699"/>
                    </a:cubicBezTo>
                    <a:cubicBezTo>
                      <a:pt x="3473" y="3708"/>
                      <a:pt x="3473" y="3712"/>
                      <a:pt x="3476" y="3721"/>
                    </a:cubicBezTo>
                    <a:cubicBezTo>
                      <a:pt x="2424" y="3712"/>
                      <a:pt x="1374" y="3673"/>
                      <a:pt x="321" y="3650"/>
                    </a:cubicBezTo>
                    <a:cubicBezTo>
                      <a:pt x="1225" y="2749"/>
                      <a:pt x="2119" y="1842"/>
                      <a:pt x="3039" y="955"/>
                    </a:cubicBezTo>
                    <a:close/>
                    <a:moveTo>
                      <a:pt x="3651" y="3031"/>
                    </a:moveTo>
                    <a:cubicBezTo>
                      <a:pt x="4060" y="3122"/>
                      <a:pt x="4354" y="3316"/>
                      <a:pt x="4542" y="3712"/>
                    </a:cubicBezTo>
                    <a:cubicBezTo>
                      <a:pt x="4290" y="3721"/>
                      <a:pt x="4043" y="3721"/>
                      <a:pt x="3791" y="3721"/>
                    </a:cubicBezTo>
                    <a:lnTo>
                      <a:pt x="3590" y="3721"/>
                    </a:lnTo>
                    <a:cubicBezTo>
                      <a:pt x="3593" y="3715"/>
                      <a:pt x="3593" y="3708"/>
                      <a:pt x="3593" y="3699"/>
                    </a:cubicBezTo>
                    <a:cubicBezTo>
                      <a:pt x="3613" y="3478"/>
                      <a:pt x="3629" y="3255"/>
                      <a:pt x="3651" y="3031"/>
                    </a:cubicBezTo>
                    <a:close/>
                    <a:moveTo>
                      <a:pt x="3655" y="1"/>
                    </a:moveTo>
                    <a:cubicBezTo>
                      <a:pt x="2555" y="1"/>
                      <a:pt x="1466" y="376"/>
                      <a:pt x="810" y="1298"/>
                    </a:cubicBezTo>
                    <a:cubicBezTo>
                      <a:pt x="227" y="2118"/>
                      <a:pt x="0" y="3261"/>
                      <a:pt x="179" y="4246"/>
                    </a:cubicBezTo>
                    <a:cubicBezTo>
                      <a:pt x="182" y="4261"/>
                      <a:pt x="194" y="4267"/>
                      <a:pt x="206" y="4267"/>
                    </a:cubicBezTo>
                    <a:cubicBezTo>
                      <a:pt x="221" y="4267"/>
                      <a:pt x="237" y="4257"/>
                      <a:pt x="237" y="4240"/>
                    </a:cubicBezTo>
                    <a:cubicBezTo>
                      <a:pt x="243" y="4068"/>
                      <a:pt x="250" y="3903"/>
                      <a:pt x="260" y="3731"/>
                    </a:cubicBezTo>
                    <a:cubicBezTo>
                      <a:pt x="1395" y="3834"/>
                      <a:pt x="2546" y="3877"/>
                      <a:pt x="3697" y="3877"/>
                    </a:cubicBezTo>
                    <a:cubicBezTo>
                      <a:pt x="4902" y="3877"/>
                      <a:pt x="6107" y="3830"/>
                      <a:pt x="7296" y="3754"/>
                    </a:cubicBezTo>
                    <a:cubicBezTo>
                      <a:pt x="7302" y="3935"/>
                      <a:pt x="7306" y="4116"/>
                      <a:pt x="7312" y="4304"/>
                    </a:cubicBezTo>
                    <a:cubicBezTo>
                      <a:pt x="7312" y="4346"/>
                      <a:pt x="7345" y="4368"/>
                      <a:pt x="7379" y="4368"/>
                    </a:cubicBezTo>
                    <a:cubicBezTo>
                      <a:pt x="7412" y="4368"/>
                      <a:pt x="7445" y="4346"/>
                      <a:pt x="7445" y="4304"/>
                    </a:cubicBezTo>
                    <a:cubicBezTo>
                      <a:pt x="7442" y="4113"/>
                      <a:pt x="7435" y="3925"/>
                      <a:pt x="7429" y="3741"/>
                    </a:cubicBezTo>
                    <a:cubicBezTo>
                      <a:pt x="7481" y="3724"/>
                      <a:pt x="7481" y="3627"/>
                      <a:pt x="7416" y="3618"/>
                    </a:cubicBezTo>
                    <a:cubicBezTo>
                      <a:pt x="7383" y="3002"/>
                      <a:pt x="7302" y="2409"/>
                      <a:pt x="7021" y="1826"/>
                    </a:cubicBezTo>
                    <a:cubicBezTo>
                      <a:pt x="6674" y="1117"/>
                      <a:pt x="6104" y="556"/>
                      <a:pt x="5359" y="294"/>
                    </a:cubicBezTo>
                    <a:cubicBezTo>
                      <a:pt x="4830" y="107"/>
                      <a:pt x="4241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1"/>
              <p:cNvSpPr/>
              <p:nvPr/>
            </p:nvSpPr>
            <p:spPr>
              <a:xfrm>
                <a:off x="4710963" y="837171"/>
                <a:ext cx="32835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57" extrusionOk="0">
                    <a:moveTo>
                      <a:pt x="224" y="179"/>
                    </a:moveTo>
                    <a:cubicBezTo>
                      <a:pt x="253" y="270"/>
                      <a:pt x="282" y="364"/>
                      <a:pt x="315" y="455"/>
                    </a:cubicBezTo>
                    <a:cubicBezTo>
                      <a:pt x="260" y="455"/>
                      <a:pt x="205" y="461"/>
                      <a:pt x="153" y="471"/>
                    </a:cubicBezTo>
                    <a:cubicBezTo>
                      <a:pt x="156" y="448"/>
                      <a:pt x="163" y="429"/>
                      <a:pt x="169" y="413"/>
                    </a:cubicBezTo>
                    <a:cubicBezTo>
                      <a:pt x="182" y="361"/>
                      <a:pt x="195" y="251"/>
                      <a:pt x="224" y="179"/>
                    </a:cubicBezTo>
                    <a:close/>
                    <a:moveTo>
                      <a:pt x="241" y="0"/>
                    </a:moveTo>
                    <a:cubicBezTo>
                      <a:pt x="233" y="0"/>
                      <a:pt x="223" y="2"/>
                      <a:pt x="214" y="8"/>
                    </a:cubicBezTo>
                    <a:cubicBezTo>
                      <a:pt x="117" y="69"/>
                      <a:pt x="114" y="179"/>
                      <a:pt x="88" y="283"/>
                    </a:cubicBezTo>
                    <a:cubicBezTo>
                      <a:pt x="75" y="348"/>
                      <a:pt x="59" y="416"/>
                      <a:pt x="43" y="487"/>
                    </a:cubicBezTo>
                    <a:lnTo>
                      <a:pt x="33" y="487"/>
                    </a:lnTo>
                    <a:cubicBezTo>
                      <a:pt x="1" y="490"/>
                      <a:pt x="4" y="539"/>
                      <a:pt x="33" y="546"/>
                    </a:cubicBezTo>
                    <a:cubicBezTo>
                      <a:pt x="20" y="607"/>
                      <a:pt x="10" y="665"/>
                      <a:pt x="7" y="724"/>
                    </a:cubicBezTo>
                    <a:cubicBezTo>
                      <a:pt x="5" y="746"/>
                      <a:pt x="20" y="757"/>
                      <a:pt x="36" y="757"/>
                    </a:cubicBezTo>
                    <a:cubicBezTo>
                      <a:pt x="51" y="757"/>
                      <a:pt x="66" y="749"/>
                      <a:pt x="72" y="733"/>
                    </a:cubicBezTo>
                    <a:cubicBezTo>
                      <a:pt x="98" y="672"/>
                      <a:pt x="114" y="610"/>
                      <a:pt x="127" y="546"/>
                    </a:cubicBezTo>
                    <a:cubicBezTo>
                      <a:pt x="198" y="546"/>
                      <a:pt x="270" y="546"/>
                      <a:pt x="341" y="539"/>
                    </a:cubicBezTo>
                    <a:cubicBezTo>
                      <a:pt x="357" y="584"/>
                      <a:pt x="376" y="633"/>
                      <a:pt x="396" y="672"/>
                    </a:cubicBezTo>
                    <a:cubicBezTo>
                      <a:pt x="407" y="693"/>
                      <a:pt x="424" y="701"/>
                      <a:pt x="441" y="701"/>
                    </a:cubicBezTo>
                    <a:cubicBezTo>
                      <a:pt x="470" y="701"/>
                      <a:pt x="499" y="673"/>
                      <a:pt x="493" y="639"/>
                    </a:cubicBezTo>
                    <a:cubicBezTo>
                      <a:pt x="451" y="439"/>
                      <a:pt x="363" y="238"/>
                      <a:pt x="295" y="40"/>
                    </a:cubicBezTo>
                    <a:cubicBezTo>
                      <a:pt x="286" y="17"/>
                      <a:pt x="26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1"/>
              <p:cNvSpPr/>
              <p:nvPr/>
            </p:nvSpPr>
            <p:spPr>
              <a:xfrm>
                <a:off x="5018354" y="556836"/>
                <a:ext cx="37104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29" extrusionOk="0">
                    <a:moveTo>
                      <a:pt x="271" y="1"/>
                    </a:moveTo>
                    <a:cubicBezTo>
                      <a:pt x="131" y="1"/>
                      <a:pt x="0" y="163"/>
                      <a:pt x="23" y="295"/>
                    </a:cubicBezTo>
                    <a:cubicBezTo>
                      <a:pt x="47" y="457"/>
                      <a:pt x="170" y="529"/>
                      <a:pt x="304" y="529"/>
                    </a:cubicBezTo>
                    <a:cubicBezTo>
                      <a:pt x="377" y="529"/>
                      <a:pt x="454" y="507"/>
                      <a:pt x="519" y="467"/>
                    </a:cubicBezTo>
                    <a:cubicBezTo>
                      <a:pt x="564" y="440"/>
                      <a:pt x="540" y="372"/>
                      <a:pt x="490" y="372"/>
                    </a:cubicBezTo>
                    <a:cubicBezTo>
                      <a:pt x="486" y="372"/>
                      <a:pt x="481" y="372"/>
                      <a:pt x="477" y="373"/>
                    </a:cubicBezTo>
                    <a:cubicBezTo>
                      <a:pt x="416" y="387"/>
                      <a:pt x="353" y="422"/>
                      <a:pt x="288" y="422"/>
                    </a:cubicBezTo>
                    <a:cubicBezTo>
                      <a:pt x="276" y="422"/>
                      <a:pt x="265" y="421"/>
                      <a:pt x="254" y="418"/>
                    </a:cubicBezTo>
                    <a:cubicBezTo>
                      <a:pt x="198" y="405"/>
                      <a:pt x="150" y="357"/>
                      <a:pt x="137" y="302"/>
                    </a:cubicBezTo>
                    <a:cubicBezTo>
                      <a:pt x="121" y="237"/>
                      <a:pt x="147" y="175"/>
                      <a:pt x="198" y="140"/>
                    </a:cubicBezTo>
                    <a:cubicBezTo>
                      <a:pt x="247" y="101"/>
                      <a:pt x="299" y="107"/>
                      <a:pt x="357" y="101"/>
                    </a:cubicBezTo>
                    <a:cubicBezTo>
                      <a:pt x="393" y="101"/>
                      <a:pt x="406" y="52"/>
                      <a:pt x="373" y="33"/>
                    </a:cubicBezTo>
                    <a:cubicBezTo>
                      <a:pt x="340" y="11"/>
                      <a:pt x="305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1"/>
              <p:cNvSpPr/>
              <p:nvPr/>
            </p:nvSpPr>
            <p:spPr>
              <a:xfrm>
                <a:off x="5276824" y="836514"/>
                <a:ext cx="33689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58" extrusionOk="0">
                    <a:moveTo>
                      <a:pt x="238" y="101"/>
                    </a:moveTo>
                    <a:cubicBezTo>
                      <a:pt x="267" y="101"/>
                      <a:pt x="294" y="110"/>
                      <a:pt x="315" y="131"/>
                    </a:cubicBezTo>
                    <a:cubicBezTo>
                      <a:pt x="390" y="209"/>
                      <a:pt x="189" y="274"/>
                      <a:pt x="134" y="306"/>
                    </a:cubicBezTo>
                    <a:cubicBezTo>
                      <a:pt x="124" y="309"/>
                      <a:pt x="121" y="316"/>
                      <a:pt x="118" y="326"/>
                    </a:cubicBezTo>
                    <a:cubicBezTo>
                      <a:pt x="114" y="270"/>
                      <a:pt x="114" y="212"/>
                      <a:pt x="108" y="160"/>
                    </a:cubicBezTo>
                    <a:cubicBezTo>
                      <a:pt x="142" y="124"/>
                      <a:pt x="192" y="101"/>
                      <a:pt x="238" y="101"/>
                    </a:cubicBezTo>
                    <a:close/>
                    <a:moveTo>
                      <a:pt x="118" y="394"/>
                    </a:moveTo>
                    <a:cubicBezTo>
                      <a:pt x="124" y="407"/>
                      <a:pt x="140" y="419"/>
                      <a:pt x="163" y="419"/>
                    </a:cubicBezTo>
                    <a:cubicBezTo>
                      <a:pt x="172" y="419"/>
                      <a:pt x="182" y="419"/>
                      <a:pt x="192" y="419"/>
                    </a:cubicBezTo>
                    <a:cubicBezTo>
                      <a:pt x="272" y="419"/>
                      <a:pt x="368" y="434"/>
                      <a:pt x="373" y="530"/>
                    </a:cubicBezTo>
                    <a:cubicBezTo>
                      <a:pt x="373" y="619"/>
                      <a:pt x="292" y="640"/>
                      <a:pt x="208" y="640"/>
                    </a:cubicBezTo>
                    <a:cubicBezTo>
                      <a:pt x="175" y="640"/>
                      <a:pt x="143" y="637"/>
                      <a:pt x="114" y="633"/>
                    </a:cubicBezTo>
                    <a:cubicBezTo>
                      <a:pt x="114" y="630"/>
                      <a:pt x="118" y="620"/>
                      <a:pt x="118" y="617"/>
                    </a:cubicBezTo>
                    <a:cubicBezTo>
                      <a:pt x="121" y="546"/>
                      <a:pt x="121" y="471"/>
                      <a:pt x="118" y="394"/>
                    </a:cubicBezTo>
                    <a:close/>
                    <a:moveTo>
                      <a:pt x="271" y="0"/>
                    </a:moveTo>
                    <a:cubicBezTo>
                      <a:pt x="198" y="0"/>
                      <a:pt x="118" y="22"/>
                      <a:pt x="69" y="63"/>
                    </a:cubicBezTo>
                    <a:cubicBezTo>
                      <a:pt x="67" y="63"/>
                      <a:pt x="64" y="63"/>
                      <a:pt x="62" y="63"/>
                    </a:cubicBezTo>
                    <a:cubicBezTo>
                      <a:pt x="44" y="63"/>
                      <a:pt x="27" y="73"/>
                      <a:pt x="27" y="99"/>
                    </a:cubicBezTo>
                    <a:cubicBezTo>
                      <a:pt x="11" y="270"/>
                      <a:pt x="4" y="449"/>
                      <a:pt x="11" y="614"/>
                    </a:cubicBezTo>
                    <a:cubicBezTo>
                      <a:pt x="11" y="627"/>
                      <a:pt x="17" y="637"/>
                      <a:pt x="24" y="646"/>
                    </a:cubicBezTo>
                    <a:cubicBezTo>
                      <a:pt x="1" y="679"/>
                      <a:pt x="4" y="740"/>
                      <a:pt x="53" y="747"/>
                    </a:cubicBezTo>
                    <a:cubicBezTo>
                      <a:pt x="90" y="753"/>
                      <a:pt x="133" y="758"/>
                      <a:pt x="178" y="758"/>
                    </a:cubicBezTo>
                    <a:cubicBezTo>
                      <a:pt x="328" y="758"/>
                      <a:pt x="494" y="708"/>
                      <a:pt x="506" y="533"/>
                    </a:cubicBezTo>
                    <a:cubicBezTo>
                      <a:pt x="513" y="423"/>
                      <a:pt x="441" y="358"/>
                      <a:pt x="348" y="326"/>
                    </a:cubicBezTo>
                    <a:cubicBezTo>
                      <a:pt x="383" y="303"/>
                      <a:pt x="416" y="274"/>
                      <a:pt x="432" y="232"/>
                    </a:cubicBezTo>
                    <a:cubicBezTo>
                      <a:pt x="464" y="164"/>
                      <a:pt x="461" y="79"/>
                      <a:pt x="396" y="31"/>
                    </a:cubicBezTo>
                    <a:cubicBezTo>
                      <a:pt x="365" y="10"/>
                      <a:pt x="319" y="0"/>
                      <a:pt x="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5" name="Google Shape;3535;p31"/>
            <p:cNvSpPr/>
            <p:nvPr/>
          </p:nvSpPr>
          <p:spPr>
            <a:xfrm rot="1574594">
              <a:off x="6215923" y="-325743"/>
              <a:ext cx="933009" cy="601811"/>
            </a:xfrm>
            <a:custGeom>
              <a:avLst/>
              <a:gdLst/>
              <a:ahLst/>
              <a:cxnLst/>
              <a:rect l="l" t="t" r="r" b="b"/>
              <a:pathLst>
                <a:path w="7786" h="5022" extrusionOk="0">
                  <a:moveTo>
                    <a:pt x="7390" y="3916"/>
                  </a:moveTo>
                  <a:cubicBezTo>
                    <a:pt x="7471" y="4052"/>
                    <a:pt x="7559" y="4188"/>
                    <a:pt x="7633" y="4327"/>
                  </a:cubicBezTo>
                  <a:cubicBezTo>
                    <a:pt x="7552" y="4327"/>
                    <a:pt x="7468" y="4331"/>
                    <a:pt x="7387" y="4331"/>
                  </a:cubicBezTo>
                  <a:cubicBezTo>
                    <a:pt x="7380" y="4191"/>
                    <a:pt x="7384" y="4055"/>
                    <a:pt x="7390" y="3916"/>
                  </a:cubicBezTo>
                  <a:close/>
                  <a:moveTo>
                    <a:pt x="7011" y="3359"/>
                  </a:moveTo>
                  <a:cubicBezTo>
                    <a:pt x="7111" y="3501"/>
                    <a:pt x="7212" y="3647"/>
                    <a:pt x="7306" y="3793"/>
                  </a:cubicBezTo>
                  <a:cubicBezTo>
                    <a:pt x="7290" y="3971"/>
                    <a:pt x="7299" y="4153"/>
                    <a:pt x="7319" y="4334"/>
                  </a:cubicBezTo>
                  <a:cubicBezTo>
                    <a:pt x="7212" y="4337"/>
                    <a:pt x="7105" y="4337"/>
                    <a:pt x="6998" y="4344"/>
                  </a:cubicBezTo>
                  <a:cubicBezTo>
                    <a:pt x="7014" y="4013"/>
                    <a:pt x="7027" y="3683"/>
                    <a:pt x="7011" y="3359"/>
                  </a:cubicBezTo>
                  <a:close/>
                  <a:moveTo>
                    <a:pt x="6451" y="2659"/>
                  </a:moveTo>
                  <a:lnTo>
                    <a:pt x="6451" y="2659"/>
                  </a:lnTo>
                  <a:cubicBezTo>
                    <a:pt x="6626" y="2837"/>
                    <a:pt x="6781" y="3041"/>
                    <a:pt x="6920" y="3232"/>
                  </a:cubicBezTo>
                  <a:cubicBezTo>
                    <a:pt x="6894" y="3592"/>
                    <a:pt x="6911" y="3971"/>
                    <a:pt x="6927" y="4334"/>
                  </a:cubicBezTo>
                  <a:cubicBezTo>
                    <a:pt x="6797" y="4344"/>
                    <a:pt x="6661" y="4347"/>
                    <a:pt x="6528" y="4347"/>
                  </a:cubicBezTo>
                  <a:cubicBezTo>
                    <a:pt x="6574" y="3793"/>
                    <a:pt x="6554" y="3210"/>
                    <a:pt x="6451" y="2659"/>
                  </a:cubicBezTo>
                  <a:close/>
                  <a:moveTo>
                    <a:pt x="5890" y="2296"/>
                  </a:moveTo>
                  <a:lnTo>
                    <a:pt x="5890" y="2296"/>
                  </a:lnTo>
                  <a:cubicBezTo>
                    <a:pt x="5926" y="2309"/>
                    <a:pt x="5961" y="2322"/>
                    <a:pt x="5997" y="2338"/>
                  </a:cubicBezTo>
                  <a:cubicBezTo>
                    <a:pt x="6120" y="2390"/>
                    <a:pt x="6234" y="2468"/>
                    <a:pt x="6337" y="2555"/>
                  </a:cubicBezTo>
                  <a:cubicBezTo>
                    <a:pt x="6334" y="2565"/>
                    <a:pt x="6334" y="2568"/>
                    <a:pt x="6334" y="2578"/>
                  </a:cubicBezTo>
                  <a:cubicBezTo>
                    <a:pt x="6402" y="3171"/>
                    <a:pt x="6451" y="3754"/>
                    <a:pt x="6460" y="4353"/>
                  </a:cubicBezTo>
                  <a:cubicBezTo>
                    <a:pt x="6318" y="4353"/>
                    <a:pt x="6172" y="4360"/>
                    <a:pt x="6026" y="4363"/>
                  </a:cubicBezTo>
                  <a:cubicBezTo>
                    <a:pt x="6062" y="3686"/>
                    <a:pt x="5974" y="2967"/>
                    <a:pt x="5890" y="2296"/>
                  </a:cubicBezTo>
                  <a:close/>
                  <a:moveTo>
                    <a:pt x="5689" y="2268"/>
                  </a:moveTo>
                  <a:cubicBezTo>
                    <a:pt x="5718" y="2268"/>
                    <a:pt x="5747" y="2270"/>
                    <a:pt x="5777" y="2274"/>
                  </a:cubicBezTo>
                  <a:lnTo>
                    <a:pt x="5777" y="2280"/>
                  </a:lnTo>
                  <a:cubicBezTo>
                    <a:pt x="5864" y="2970"/>
                    <a:pt x="5848" y="3680"/>
                    <a:pt x="5955" y="4363"/>
                  </a:cubicBezTo>
                  <a:cubicBezTo>
                    <a:pt x="5835" y="4366"/>
                    <a:pt x="5718" y="4370"/>
                    <a:pt x="5599" y="4370"/>
                  </a:cubicBezTo>
                  <a:cubicBezTo>
                    <a:pt x="5592" y="3680"/>
                    <a:pt x="5550" y="2977"/>
                    <a:pt x="5501" y="2290"/>
                  </a:cubicBezTo>
                  <a:cubicBezTo>
                    <a:pt x="5561" y="2276"/>
                    <a:pt x="5624" y="2268"/>
                    <a:pt x="5689" y="2268"/>
                  </a:cubicBezTo>
                  <a:close/>
                  <a:moveTo>
                    <a:pt x="5407" y="2316"/>
                  </a:moveTo>
                  <a:cubicBezTo>
                    <a:pt x="5427" y="3002"/>
                    <a:pt x="5469" y="3693"/>
                    <a:pt x="5553" y="4370"/>
                  </a:cubicBezTo>
                  <a:cubicBezTo>
                    <a:pt x="5411" y="4379"/>
                    <a:pt x="5268" y="4379"/>
                    <a:pt x="5132" y="4383"/>
                  </a:cubicBezTo>
                  <a:cubicBezTo>
                    <a:pt x="5184" y="3761"/>
                    <a:pt x="5145" y="3132"/>
                    <a:pt x="5048" y="2513"/>
                  </a:cubicBezTo>
                  <a:lnTo>
                    <a:pt x="5048" y="2507"/>
                  </a:lnTo>
                  <a:cubicBezTo>
                    <a:pt x="5164" y="2432"/>
                    <a:pt x="5281" y="2361"/>
                    <a:pt x="5407" y="2316"/>
                  </a:cubicBezTo>
                  <a:close/>
                  <a:moveTo>
                    <a:pt x="4944" y="2581"/>
                  </a:moveTo>
                  <a:cubicBezTo>
                    <a:pt x="5048" y="3181"/>
                    <a:pt x="5071" y="3777"/>
                    <a:pt x="5064" y="4386"/>
                  </a:cubicBezTo>
                  <a:cubicBezTo>
                    <a:pt x="4960" y="4392"/>
                    <a:pt x="4860" y="4392"/>
                    <a:pt x="4756" y="4395"/>
                  </a:cubicBezTo>
                  <a:lnTo>
                    <a:pt x="4756" y="4392"/>
                  </a:lnTo>
                  <a:cubicBezTo>
                    <a:pt x="4773" y="3835"/>
                    <a:pt x="4756" y="3278"/>
                    <a:pt x="4740" y="2727"/>
                  </a:cubicBezTo>
                  <a:cubicBezTo>
                    <a:pt x="4766" y="2708"/>
                    <a:pt x="4792" y="2691"/>
                    <a:pt x="4815" y="2669"/>
                  </a:cubicBezTo>
                  <a:cubicBezTo>
                    <a:pt x="4860" y="2643"/>
                    <a:pt x="4902" y="2610"/>
                    <a:pt x="4944" y="2581"/>
                  </a:cubicBezTo>
                  <a:close/>
                  <a:moveTo>
                    <a:pt x="4643" y="2792"/>
                  </a:moveTo>
                  <a:cubicBezTo>
                    <a:pt x="4653" y="3323"/>
                    <a:pt x="4666" y="3854"/>
                    <a:pt x="4708" y="4386"/>
                  </a:cubicBezTo>
                  <a:lnTo>
                    <a:pt x="4708" y="4392"/>
                  </a:lnTo>
                  <a:cubicBezTo>
                    <a:pt x="4620" y="4395"/>
                    <a:pt x="4533" y="4399"/>
                    <a:pt x="4442" y="4399"/>
                  </a:cubicBezTo>
                  <a:lnTo>
                    <a:pt x="4442" y="4392"/>
                  </a:lnTo>
                  <a:cubicBezTo>
                    <a:pt x="4436" y="4023"/>
                    <a:pt x="4419" y="3650"/>
                    <a:pt x="4406" y="3281"/>
                  </a:cubicBezTo>
                  <a:cubicBezTo>
                    <a:pt x="4403" y="3177"/>
                    <a:pt x="4442" y="2993"/>
                    <a:pt x="4358" y="2918"/>
                  </a:cubicBezTo>
                  <a:cubicBezTo>
                    <a:pt x="4458" y="2902"/>
                    <a:pt x="4552" y="2847"/>
                    <a:pt x="4643" y="2792"/>
                  </a:cubicBezTo>
                  <a:close/>
                  <a:moveTo>
                    <a:pt x="4066" y="2853"/>
                  </a:moveTo>
                  <a:cubicBezTo>
                    <a:pt x="4092" y="2870"/>
                    <a:pt x="4118" y="2886"/>
                    <a:pt x="4147" y="2896"/>
                  </a:cubicBezTo>
                  <a:cubicBezTo>
                    <a:pt x="4193" y="2912"/>
                    <a:pt x="4232" y="2921"/>
                    <a:pt x="4277" y="2925"/>
                  </a:cubicBezTo>
                  <a:cubicBezTo>
                    <a:pt x="4277" y="2934"/>
                    <a:pt x="4280" y="2938"/>
                    <a:pt x="4290" y="2941"/>
                  </a:cubicBezTo>
                  <a:cubicBezTo>
                    <a:pt x="4400" y="2999"/>
                    <a:pt x="4342" y="3576"/>
                    <a:pt x="4342" y="3696"/>
                  </a:cubicBezTo>
                  <a:cubicBezTo>
                    <a:pt x="4345" y="3929"/>
                    <a:pt x="4351" y="4159"/>
                    <a:pt x="4358" y="4395"/>
                  </a:cubicBezTo>
                  <a:cubicBezTo>
                    <a:pt x="4358" y="4399"/>
                    <a:pt x="4358" y="4402"/>
                    <a:pt x="4361" y="4408"/>
                  </a:cubicBezTo>
                  <a:cubicBezTo>
                    <a:pt x="4328" y="4406"/>
                    <a:pt x="4294" y="4406"/>
                    <a:pt x="4261" y="4406"/>
                  </a:cubicBezTo>
                  <a:cubicBezTo>
                    <a:pt x="4194" y="4406"/>
                    <a:pt x="4127" y="4408"/>
                    <a:pt x="4060" y="4408"/>
                  </a:cubicBezTo>
                  <a:cubicBezTo>
                    <a:pt x="4099" y="3890"/>
                    <a:pt x="4092" y="3365"/>
                    <a:pt x="4066" y="2853"/>
                  </a:cubicBezTo>
                  <a:close/>
                  <a:moveTo>
                    <a:pt x="3616" y="2264"/>
                  </a:moveTo>
                  <a:cubicBezTo>
                    <a:pt x="3622" y="2274"/>
                    <a:pt x="3629" y="2280"/>
                    <a:pt x="3632" y="2290"/>
                  </a:cubicBezTo>
                  <a:cubicBezTo>
                    <a:pt x="3736" y="2436"/>
                    <a:pt x="3843" y="2653"/>
                    <a:pt x="3995" y="2792"/>
                  </a:cubicBezTo>
                  <a:cubicBezTo>
                    <a:pt x="3979" y="2795"/>
                    <a:pt x="3959" y="2811"/>
                    <a:pt x="3966" y="2837"/>
                  </a:cubicBezTo>
                  <a:cubicBezTo>
                    <a:pt x="3995" y="3359"/>
                    <a:pt x="3995" y="3880"/>
                    <a:pt x="3998" y="4408"/>
                  </a:cubicBezTo>
                  <a:cubicBezTo>
                    <a:pt x="3946" y="4412"/>
                    <a:pt x="3891" y="4412"/>
                    <a:pt x="3843" y="4412"/>
                  </a:cubicBezTo>
                  <a:lnTo>
                    <a:pt x="3661" y="4412"/>
                  </a:lnTo>
                  <a:cubicBezTo>
                    <a:pt x="3671" y="4408"/>
                    <a:pt x="3674" y="4399"/>
                    <a:pt x="3674" y="4386"/>
                  </a:cubicBezTo>
                  <a:cubicBezTo>
                    <a:pt x="3678" y="3683"/>
                    <a:pt x="3645" y="2973"/>
                    <a:pt x="3616" y="2264"/>
                  </a:cubicBezTo>
                  <a:close/>
                  <a:moveTo>
                    <a:pt x="2612" y="2037"/>
                  </a:moveTo>
                  <a:cubicBezTo>
                    <a:pt x="2605" y="2047"/>
                    <a:pt x="2602" y="2053"/>
                    <a:pt x="2602" y="2069"/>
                  </a:cubicBezTo>
                  <a:cubicBezTo>
                    <a:pt x="2596" y="2432"/>
                    <a:pt x="2651" y="2789"/>
                    <a:pt x="2709" y="3139"/>
                  </a:cubicBezTo>
                  <a:cubicBezTo>
                    <a:pt x="2783" y="3566"/>
                    <a:pt x="2822" y="3987"/>
                    <a:pt x="2855" y="4415"/>
                  </a:cubicBezTo>
                  <a:cubicBezTo>
                    <a:pt x="2754" y="4418"/>
                    <a:pt x="2654" y="4418"/>
                    <a:pt x="2547" y="4418"/>
                  </a:cubicBezTo>
                  <a:cubicBezTo>
                    <a:pt x="2557" y="3696"/>
                    <a:pt x="2515" y="2957"/>
                    <a:pt x="2443" y="2231"/>
                  </a:cubicBezTo>
                  <a:cubicBezTo>
                    <a:pt x="2443" y="2222"/>
                    <a:pt x="2434" y="2209"/>
                    <a:pt x="2427" y="2199"/>
                  </a:cubicBezTo>
                  <a:cubicBezTo>
                    <a:pt x="2482" y="2144"/>
                    <a:pt x="2547" y="2092"/>
                    <a:pt x="2612" y="2037"/>
                  </a:cubicBezTo>
                  <a:close/>
                  <a:moveTo>
                    <a:pt x="3063" y="1844"/>
                  </a:moveTo>
                  <a:cubicBezTo>
                    <a:pt x="3085" y="1844"/>
                    <a:pt x="3106" y="1846"/>
                    <a:pt x="3127" y="1849"/>
                  </a:cubicBezTo>
                  <a:cubicBezTo>
                    <a:pt x="3124" y="1856"/>
                    <a:pt x="3120" y="1865"/>
                    <a:pt x="3120" y="1875"/>
                  </a:cubicBezTo>
                  <a:cubicBezTo>
                    <a:pt x="3137" y="2711"/>
                    <a:pt x="3130" y="3556"/>
                    <a:pt x="3201" y="4392"/>
                  </a:cubicBezTo>
                  <a:cubicBezTo>
                    <a:pt x="3203" y="4406"/>
                    <a:pt x="3212" y="4415"/>
                    <a:pt x="3223" y="4417"/>
                  </a:cubicBezTo>
                  <a:lnTo>
                    <a:pt x="3223" y="4417"/>
                  </a:lnTo>
                  <a:cubicBezTo>
                    <a:pt x="3117" y="4418"/>
                    <a:pt x="3010" y="4418"/>
                    <a:pt x="2903" y="4418"/>
                  </a:cubicBezTo>
                  <a:cubicBezTo>
                    <a:pt x="2962" y="3637"/>
                    <a:pt x="2757" y="2847"/>
                    <a:pt x="2702" y="2076"/>
                  </a:cubicBezTo>
                  <a:cubicBezTo>
                    <a:pt x="2700" y="2045"/>
                    <a:pt x="2676" y="2028"/>
                    <a:pt x="2652" y="2028"/>
                  </a:cubicBezTo>
                  <a:cubicBezTo>
                    <a:pt x="2644" y="2028"/>
                    <a:pt x="2635" y="2030"/>
                    <a:pt x="2628" y="2034"/>
                  </a:cubicBezTo>
                  <a:cubicBezTo>
                    <a:pt x="2722" y="1966"/>
                    <a:pt x="2819" y="1904"/>
                    <a:pt x="2926" y="1869"/>
                  </a:cubicBezTo>
                  <a:cubicBezTo>
                    <a:pt x="2973" y="1851"/>
                    <a:pt x="3020" y="1844"/>
                    <a:pt x="3063" y="1844"/>
                  </a:cubicBezTo>
                  <a:close/>
                  <a:moveTo>
                    <a:pt x="3224" y="1875"/>
                  </a:moveTo>
                  <a:cubicBezTo>
                    <a:pt x="3354" y="1930"/>
                    <a:pt x="3454" y="2047"/>
                    <a:pt x="3545" y="2167"/>
                  </a:cubicBezTo>
                  <a:cubicBezTo>
                    <a:pt x="3525" y="2173"/>
                    <a:pt x="3512" y="2189"/>
                    <a:pt x="3512" y="2215"/>
                  </a:cubicBezTo>
                  <a:cubicBezTo>
                    <a:pt x="3532" y="2941"/>
                    <a:pt x="3551" y="3670"/>
                    <a:pt x="3606" y="4395"/>
                  </a:cubicBezTo>
                  <a:cubicBezTo>
                    <a:pt x="3606" y="4408"/>
                    <a:pt x="3613" y="4415"/>
                    <a:pt x="3622" y="4418"/>
                  </a:cubicBezTo>
                  <a:cubicBezTo>
                    <a:pt x="3543" y="4417"/>
                    <a:pt x="3463" y="4417"/>
                    <a:pt x="3383" y="4417"/>
                  </a:cubicBezTo>
                  <a:cubicBezTo>
                    <a:pt x="3334" y="4417"/>
                    <a:pt x="3285" y="4417"/>
                    <a:pt x="3236" y="4417"/>
                  </a:cubicBezTo>
                  <a:lnTo>
                    <a:pt x="3236" y="4417"/>
                  </a:lnTo>
                  <a:cubicBezTo>
                    <a:pt x="3245" y="4415"/>
                    <a:pt x="3253" y="4407"/>
                    <a:pt x="3253" y="4392"/>
                  </a:cubicBezTo>
                  <a:cubicBezTo>
                    <a:pt x="3289" y="3556"/>
                    <a:pt x="3250" y="2711"/>
                    <a:pt x="3224" y="1875"/>
                  </a:cubicBezTo>
                  <a:close/>
                  <a:moveTo>
                    <a:pt x="1928" y="2779"/>
                  </a:moveTo>
                  <a:cubicBezTo>
                    <a:pt x="1941" y="3330"/>
                    <a:pt x="1931" y="3877"/>
                    <a:pt x="1928" y="4425"/>
                  </a:cubicBezTo>
                  <a:lnTo>
                    <a:pt x="1659" y="4425"/>
                  </a:lnTo>
                  <a:cubicBezTo>
                    <a:pt x="1685" y="4026"/>
                    <a:pt x="1698" y="3618"/>
                    <a:pt x="1685" y="3220"/>
                  </a:cubicBezTo>
                  <a:cubicBezTo>
                    <a:pt x="1685" y="3203"/>
                    <a:pt x="1679" y="3197"/>
                    <a:pt x="1669" y="3187"/>
                  </a:cubicBezTo>
                  <a:cubicBezTo>
                    <a:pt x="1750" y="3048"/>
                    <a:pt x="1841" y="2912"/>
                    <a:pt x="1928" y="2779"/>
                  </a:cubicBezTo>
                  <a:close/>
                  <a:moveTo>
                    <a:pt x="2346" y="2287"/>
                  </a:moveTo>
                  <a:cubicBezTo>
                    <a:pt x="2385" y="2999"/>
                    <a:pt x="2430" y="3712"/>
                    <a:pt x="2489" y="4421"/>
                  </a:cubicBezTo>
                  <a:lnTo>
                    <a:pt x="1970" y="4425"/>
                  </a:lnTo>
                  <a:cubicBezTo>
                    <a:pt x="2038" y="3842"/>
                    <a:pt x="2051" y="3245"/>
                    <a:pt x="2022" y="2659"/>
                  </a:cubicBezTo>
                  <a:cubicBezTo>
                    <a:pt x="2123" y="2523"/>
                    <a:pt x="2229" y="2400"/>
                    <a:pt x="2346" y="2287"/>
                  </a:cubicBezTo>
                  <a:close/>
                  <a:moveTo>
                    <a:pt x="1332" y="3809"/>
                  </a:moveTo>
                  <a:lnTo>
                    <a:pt x="1332" y="3809"/>
                  </a:lnTo>
                  <a:cubicBezTo>
                    <a:pt x="1313" y="4013"/>
                    <a:pt x="1300" y="4221"/>
                    <a:pt x="1290" y="4428"/>
                  </a:cubicBezTo>
                  <a:lnTo>
                    <a:pt x="1005" y="4428"/>
                  </a:lnTo>
                  <a:cubicBezTo>
                    <a:pt x="1118" y="4224"/>
                    <a:pt x="1225" y="4013"/>
                    <a:pt x="1332" y="3809"/>
                  </a:cubicBezTo>
                  <a:close/>
                  <a:moveTo>
                    <a:pt x="1604" y="3301"/>
                  </a:moveTo>
                  <a:lnTo>
                    <a:pt x="1604" y="3301"/>
                  </a:lnTo>
                  <a:cubicBezTo>
                    <a:pt x="1588" y="3673"/>
                    <a:pt x="1591" y="4055"/>
                    <a:pt x="1607" y="4425"/>
                  </a:cubicBezTo>
                  <a:cubicBezTo>
                    <a:pt x="1520" y="4425"/>
                    <a:pt x="1429" y="4425"/>
                    <a:pt x="1342" y="4428"/>
                  </a:cubicBezTo>
                  <a:cubicBezTo>
                    <a:pt x="1381" y="4165"/>
                    <a:pt x="1416" y="3893"/>
                    <a:pt x="1429" y="3624"/>
                  </a:cubicBezTo>
                  <a:cubicBezTo>
                    <a:pt x="1488" y="3518"/>
                    <a:pt x="1546" y="3411"/>
                    <a:pt x="1604" y="3301"/>
                  </a:cubicBezTo>
                  <a:close/>
                  <a:moveTo>
                    <a:pt x="728" y="1"/>
                  </a:moveTo>
                  <a:cubicBezTo>
                    <a:pt x="713" y="1"/>
                    <a:pt x="697" y="11"/>
                    <a:pt x="697" y="29"/>
                  </a:cubicBezTo>
                  <a:cubicBezTo>
                    <a:pt x="726" y="1509"/>
                    <a:pt x="694" y="2967"/>
                    <a:pt x="853" y="4431"/>
                  </a:cubicBezTo>
                  <a:cubicBezTo>
                    <a:pt x="584" y="4434"/>
                    <a:pt x="318" y="4441"/>
                    <a:pt x="49" y="4447"/>
                  </a:cubicBezTo>
                  <a:cubicBezTo>
                    <a:pt x="1" y="4447"/>
                    <a:pt x="1" y="4522"/>
                    <a:pt x="49" y="4525"/>
                  </a:cubicBezTo>
                  <a:cubicBezTo>
                    <a:pt x="321" y="4538"/>
                    <a:pt x="593" y="4545"/>
                    <a:pt x="869" y="4554"/>
                  </a:cubicBezTo>
                  <a:cubicBezTo>
                    <a:pt x="885" y="4694"/>
                    <a:pt x="901" y="4833"/>
                    <a:pt x="921" y="4975"/>
                  </a:cubicBezTo>
                  <a:cubicBezTo>
                    <a:pt x="926" y="5007"/>
                    <a:pt x="954" y="5021"/>
                    <a:pt x="982" y="5021"/>
                  </a:cubicBezTo>
                  <a:cubicBezTo>
                    <a:pt x="1017" y="5021"/>
                    <a:pt x="1054" y="4999"/>
                    <a:pt x="1050" y="4959"/>
                  </a:cubicBezTo>
                  <a:lnTo>
                    <a:pt x="1002" y="4557"/>
                  </a:lnTo>
                  <a:lnTo>
                    <a:pt x="1002" y="4557"/>
                  </a:lnTo>
                  <a:cubicBezTo>
                    <a:pt x="1334" y="4564"/>
                    <a:pt x="1667" y="4567"/>
                    <a:pt x="1999" y="4567"/>
                  </a:cubicBezTo>
                  <a:cubicBezTo>
                    <a:pt x="2614" y="4567"/>
                    <a:pt x="3229" y="4558"/>
                    <a:pt x="3843" y="4554"/>
                  </a:cubicBezTo>
                  <a:cubicBezTo>
                    <a:pt x="4879" y="4541"/>
                    <a:pt x="5923" y="4532"/>
                    <a:pt x="6959" y="4493"/>
                  </a:cubicBezTo>
                  <a:lnTo>
                    <a:pt x="6972" y="4493"/>
                  </a:lnTo>
                  <a:cubicBezTo>
                    <a:pt x="7196" y="4483"/>
                    <a:pt x="7416" y="4473"/>
                    <a:pt x="7636" y="4464"/>
                  </a:cubicBezTo>
                  <a:cubicBezTo>
                    <a:pt x="7682" y="4460"/>
                    <a:pt x="7701" y="4425"/>
                    <a:pt x="7698" y="4392"/>
                  </a:cubicBezTo>
                  <a:cubicBezTo>
                    <a:pt x="7737" y="4383"/>
                    <a:pt x="7785" y="4337"/>
                    <a:pt x="7756" y="4289"/>
                  </a:cubicBezTo>
                  <a:cubicBezTo>
                    <a:pt x="7516" y="3877"/>
                    <a:pt x="7254" y="3475"/>
                    <a:pt x="6962" y="3100"/>
                  </a:cubicBezTo>
                  <a:cubicBezTo>
                    <a:pt x="6726" y="2795"/>
                    <a:pt x="6480" y="2465"/>
                    <a:pt x="6136" y="2280"/>
                  </a:cubicBezTo>
                  <a:cubicBezTo>
                    <a:pt x="5990" y="2201"/>
                    <a:pt x="5840" y="2162"/>
                    <a:pt x="5688" y="2162"/>
                  </a:cubicBezTo>
                  <a:cubicBezTo>
                    <a:pt x="5561" y="2162"/>
                    <a:pt x="5433" y="2190"/>
                    <a:pt x="5307" y="2244"/>
                  </a:cubicBezTo>
                  <a:cubicBezTo>
                    <a:pt x="5113" y="2329"/>
                    <a:pt x="4944" y="2465"/>
                    <a:pt x="4776" y="2585"/>
                  </a:cubicBezTo>
                  <a:cubicBezTo>
                    <a:pt x="4743" y="2604"/>
                    <a:pt x="4711" y="2636"/>
                    <a:pt x="4675" y="2666"/>
                  </a:cubicBezTo>
                  <a:cubicBezTo>
                    <a:pt x="4666" y="2669"/>
                    <a:pt x="4662" y="2675"/>
                    <a:pt x="4653" y="2679"/>
                  </a:cubicBezTo>
                  <a:cubicBezTo>
                    <a:pt x="4614" y="2711"/>
                    <a:pt x="4568" y="2734"/>
                    <a:pt x="4530" y="2747"/>
                  </a:cubicBezTo>
                  <a:cubicBezTo>
                    <a:pt x="4374" y="2730"/>
                    <a:pt x="4219" y="2717"/>
                    <a:pt x="4063" y="2701"/>
                  </a:cubicBezTo>
                  <a:cubicBezTo>
                    <a:pt x="4005" y="2630"/>
                    <a:pt x="3950" y="2552"/>
                    <a:pt x="3901" y="2471"/>
                  </a:cubicBezTo>
                  <a:cubicBezTo>
                    <a:pt x="3739" y="2238"/>
                    <a:pt x="3577" y="1872"/>
                    <a:pt x="3299" y="1752"/>
                  </a:cubicBezTo>
                  <a:cubicBezTo>
                    <a:pt x="3233" y="1724"/>
                    <a:pt x="3167" y="1711"/>
                    <a:pt x="3102" y="1711"/>
                  </a:cubicBezTo>
                  <a:cubicBezTo>
                    <a:pt x="2852" y="1711"/>
                    <a:pt x="2610" y="1890"/>
                    <a:pt x="2430" y="2044"/>
                  </a:cubicBezTo>
                  <a:cubicBezTo>
                    <a:pt x="1734" y="2643"/>
                    <a:pt x="1361" y="3527"/>
                    <a:pt x="976" y="4347"/>
                  </a:cubicBezTo>
                  <a:cubicBezTo>
                    <a:pt x="904" y="3705"/>
                    <a:pt x="856" y="3071"/>
                    <a:pt x="836" y="2426"/>
                  </a:cubicBezTo>
                  <a:cubicBezTo>
                    <a:pt x="811" y="1632"/>
                    <a:pt x="904" y="806"/>
                    <a:pt x="755" y="22"/>
                  </a:cubicBezTo>
                  <a:cubicBezTo>
                    <a:pt x="753" y="7"/>
                    <a:pt x="740" y="1"/>
                    <a:pt x="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6" name="Google Shape;3536;p31"/>
            <p:cNvGrpSpPr/>
            <p:nvPr/>
          </p:nvGrpSpPr>
          <p:grpSpPr>
            <a:xfrm rot="-1507366">
              <a:off x="7444158" y="4483630"/>
              <a:ext cx="1158700" cy="834007"/>
              <a:chOff x="5859955" y="1906764"/>
              <a:chExt cx="497056" cy="357770"/>
            </a:xfrm>
          </p:grpSpPr>
          <p:sp>
            <p:nvSpPr>
              <p:cNvPr id="3537" name="Google Shape;3537;p31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1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1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1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1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1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1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1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1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1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1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31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31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31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31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1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1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1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1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6" name="Google Shape;3556;p31"/>
            <p:cNvGrpSpPr/>
            <p:nvPr/>
          </p:nvGrpSpPr>
          <p:grpSpPr>
            <a:xfrm>
              <a:off x="8472204" y="1390659"/>
              <a:ext cx="1088828" cy="884927"/>
              <a:chOff x="5889506" y="1223296"/>
              <a:chExt cx="439398" cy="357113"/>
            </a:xfrm>
          </p:grpSpPr>
          <p:sp>
            <p:nvSpPr>
              <p:cNvPr id="3557" name="Google Shape;3557;p31"/>
              <p:cNvSpPr/>
              <p:nvPr/>
            </p:nvSpPr>
            <p:spPr>
              <a:xfrm>
                <a:off x="5889506" y="1223296"/>
                <a:ext cx="439398" cy="357113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5438" extrusionOk="0">
                    <a:moveTo>
                      <a:pt x="3671" y="105"/>
                    </a:moveTo>
                    <a:cubicBezTo>
                      <a:pt x="4556" y="821"/>
                      <a:pt x="5482" y="1491"/>
                      <a:pt x="6393" y="2175"/>
                    </a:cubicBezTo>
                    <a:cubicBezTo>
                      <a:pt x="5984" y="2146"/>
                      <a:pt x="5576" y="2123"/>
                      <a:pt x="5168" y="2113"/>
                    </a:cubicBezTo>
                    <a:cubicBezTo>
                      <a:pt x="5155" y="2113"/>
                      <a:pt x="5145" y="2117"/>
                      <a:pt x="5139" y="2123"/>
                    </a:cubicBezTo>
                    <a:cubicBezTo>
                      <a:pt x="4543" y="1793"/>
                      <a:pt x="3947" y="1462"/>
                      <a:pt x="3354" y="1135"/>
                    </a:cubicBezTo>
                    <a:cubicBezTo>
                      <a:pt x="3049" y="963"/>
                      <a:pt x="2742" y="798"/>
                      <a:pt x="2437" y="626"/>
                    </a:cubicBezTo>
                    <a:cubicBezTo>
                      <a:pt x="2333" y="571"/>
                      <a:pt x="2139" y="409"/>
                      <a:pt x="1980" y="357"/>
                    </a:cubicBezTo>
                    <a:cubicBezTo>
                      <a:pt x="2534" y="328"/>
                      <a:pt x="3127" y="263"/>
                      <a:pt x="3652" y="118"/>
                    </a:cubicBezTo>
                    <a:cubicBezTo>
                      <a:pt x="3662" y="114"/>
                      <a:pt x="3668" y="108"/>
                      <a:pt x="3671" y="105"/>
                    </a:cubicBezTo>
                    <a:close/>
                    <a:moveTo>
                      <a:pt x="1912" y="482"/>
                    </a:moveTo>
                    <a:cubicBezTo>
                      <a:pt x="1947" y="482"/>
                      <a:pt x="1987" y="503"/>
                      <a:pt x="2029" y="545"/>
                    </a:cubicBezTo>
                    <a:cubicBezTo>
                      <a:pt x="2282" y="626"/>
                      <a:pt x="2541" y="830"/>
                      <a:pt x="2774" y="960"/>
                    </a:cubicBezTo>
                    <a:cubicBezTo>
                      <a:pt x="3020" y="1096"/>
                      <a:pt x="3266" y="1235"/>
                      <a:pt x="3519" y="1371"/>
                    </a:cubicBezTo>
                    <a:cubicBezTo>
                      <a:pt x="4028" y="1656"/>
                      <a:pt x="4533" y="1935"/>
                      <a:pt x="5045" y="2220"/>
                    </a:cubicBezTo>
                    <a:cubicBezTo>
                      <a:pt x="4646" y="2602"/>
                      <a:pt x="4374" y="3114"/>
                      <a:pt x="4089" y="3584"/>
                    </a:cubicBezTo>
                    <a:cubicBezTo>
                      <a:pt x="3992" y="3743"/>
                      <a:pt x="3898" y="3905"/>
                      <a:pt x="3807" y="4067"/>
                    </a:cubicBezTo>
                    <a:cubicBezTo>
                      <a:pt x="3749" y="4044"/>
                      <a:pt x="3697" y="4025"/>
                      <a:pt x="3639" y="4002"/>
                    </a:cubicBezTo>
                    <a:cubicBezTo>
                      <a:pt x="3633" y="3999"/>
                      <a:pt x="3626" y="3997"/>
                      <a:pt x="3620" y="3997"/>
                    </a:cubicBezTo>
                    <a:cubicBezTo>
                      <a:pt x="3586" y="3997"/>
                      <a:pt x="3562" y="4045"/>
                      <a:pt x="3600" y="4070"/>
                    </a:cubicBezTo>
                    <a:cubicBezTo>
                      <a:pt x="3652" y="4102"/>
                      <a:pt x="3700" y="4125"/>
                      <a:pt x="3759" y="4151"/>
                    </a:cubicBezTo>
                    <a:cubicBezTo>
                      <a:pt x="3555" y="4494"/>
                      <a:pt x="3364" y="4844"/>
                      <a:pt x="3198" y="5201"/>
                    </a:cubicBezTo>
                    <a:cubicBezTo>
                      <a:pt x="3189" y="5196"/>
                      <a:pt x="3181" y="5193"/>
                      <a:pt x="3173" y="5193"/>
                    </a:cubicBezTo>
                    <a:cubicBezTo>
                      <a:pt x="3169" y="5193"/>
                      <a:pt x="3166" y="5193"/>
                      <a:pt x="3163" y="5194"/>
                    </a:cubicBezTo>
                    <a:lnTo>
                      <a:pt x="3159" y="5194"/>
                    </a:lnTo>
                    <a:cubicBezTo>
                      <a:pt x="3085" y="5133"/>
                      <a:pt x="2980" y="5075"/>
                      <a:pt x="2980" y="5075"/>
                    </a:cubicBezTo>
                    <a:lnTo>
                      <a:pt x="2980" y="5075"/>
                    </a:lnTo>
                    <a:cubicBezTo>
                      <a:pt x="2980" y="5075"/>
                      <a:pt x="2984" y="5077"/>
                      <a:pt x="2991" y="5081"/>
                    </a:cubicBezTo>
                    <a:cubicBezTo>
                      <a:pt x="2845" y="4996"/>
                      <a:pt x="2696" y="4912"/>
                      <a:pt x="2550" y="4828"/>
                    </a:cubicBezTo>
                    <a:cubicBezTo>
                      <a:pt x="2291" y="4682"/>
                      <a:pt x="2032" y="4530"/>
                      <a:pt x="1773" y="4391"/>
                    </a:cubicBezTo>
                    <a:cubicBezTo>
                      <a:pt x="1229" y="4089"/>
                      <a:pt x="684" y="3782"/>
                      <a:pt x="118" y="3526"/>
                    </a:cubicBezTo>
                    <a:cubicBezTo>
                      <a:pt x="441" y="2991"/>
                      <a:pt x="749" y="2450"/>
                      <a:pt x="1050" y="1906"/>
                    </a:cubicBezTo>
                    <a:cubicBezTo>
                      <a:pt x="1187" y="1673"/>
                      <a:pt x="1316" y="1436"/>
                      <a:pt x="1449" y="1203"/>
                    </a:cubicBezTo>
                    <a:cubicBezTo>
                      <a:pt x="1533" y="1047"/>
                      <a:pt x="1614" y="882"/>
                      <a:pt x="1711" y="733"/>
                    </a:cubicBezTo>
                    <a:cubicBezTo>
                      <a:pt x="1731" y="691"/>
                      <a:pt x="1757" y="655"/>
                      <a:pt x="1776" y="617"/>
                    </a:cubicBezTo>
                    <a:cubicBezTo>
                      <a:pt x="1815" y="526"/>
                      <a:pt x="1860" y="482"/>
                      <a:pt x="1912" y="482"/>
                    </a:cubicBezTo>
                    <a:close/>
                    <a:moveTo>
                      <a:pt x="5204" y="2236"/>
                    </a:moveTo>
                    <a:cubicBezTo>
                      <a:pt x="5592" y="2266"/>
                      <a:pt x="5984" y="2278"/>
                      <a:pt x="6376" y="2295"/>
                    </a:cubicBezTo>
                    <a:cubicBezTo>
                      <a:pt x="6062" y="2988"/>
                      <a:pt x="5719" y="3662"/>
                      <a:pt x="5333" y="4310"/>
                    </a:cubicBezTo>
                    <a:cubicBezTo>
                      <a:pt x="5243" y="4459"/>
                      <a:pt x="5158" y="4656"/>
                      <a:pt x="5045" y="4786"/>
                    </a:cubicBezTo>
                    <a:cubicBezTo>
                      <a:pt x="4844" y="5013"/>
                      <a:pt x="4627" y="5029"/>
                      <a:pt x="4352" y="5081"/>
                    </a:cubicBezTo>
                    <a:cubicBezTo>
                      <a:pt x="4008" y="5145"/>
                      <a:pt x="3649" y="5191"/>
                      <a:pt x="3308" y="5275"/>
                    </a:cubicBezTo>
                    <a:cubicBezTo>
                      <a:pt x="3503" y="4915"/>
                      <a:pt x="3688" y="4556"/>
                      <a:pt x="3888" y="4193"/>
                    </a:cubicBezTo>
                    <a:cubicBezTo>
                      <a:pt x="3898" y="4200"/>
                      <a:pt x="3911" y="4203"/>
                      <a:pt x="3924" y="4203"/>
                    </a:cubicBezTo>
                    <a:cubicBezTo>
                      <a:pt x="3928" y="4204"/>
                      <a:pt x="3932" y="4204"/>
                      <a:pt x="3936" y="4204"/>
                    </a:cubicBezTo>
                    <a:cubicBezTo>
                      <a:pt x="3988" y="4204"/>
                      <a:pt x="4001" y="4127"/>
                      <a:pt x="3947" y="4109"/>
                    </a:cubicBezTo>
                    <a:cubicBezTo>
                      <a:pt x="3943" y="4109"/>
                      <a:pt x="3940" y="4106"/>
                      <a:pt x="3937" y="4106"/>
                    </a:cubicBezTo>
                    <a:cubicBezTo>
                      <a:pt x="4002" y="3989"/>
                      <a:pt x="4067" y="3872"/>
                      <a:pt x="4135" y="3756"/>
                    </a:cubicBezTo>
                    <a:cubicBezTo>
                      <a:pt x="4442" y="3237"/>
                      <a:pt x="4747" y="2651"/>
                      <a:pt x="5194" y="2246"/>
                    </a:cubicBezTo>
                    <a:cubicBezTo>
                      <a:pt x="5200" y="2243"/>
                      <a:pt x="5200" y="2240"/>
                      <a:pt x="5204" y="2236"/>
                    </a:cubicBezTo>
                    <a:close/>
                    <a:moveTo>
                      <a:pt x="3704" y="0"/>
                    </a:moveTo>
                    <a:cubicBezTo>
                      <a:pt x="3691" y="0"/>
                      <a:pt x="3680" y="5"/>
                      <a:pt x="3668" y="11"/>
                    </a:cubicBezTo>
                    <a:cubicBezTo>
                      <a:pt x="3661" y="6"/>
                      <a:pt x="3654" y="3"/>
                      <a:pt x="3644" y="3"/>
                    </a:cubicBezTo>
                    <a:cubicBezTo>
                      <a:pt x="3641" y="3"/>
                      <a:pt x="3637" y="3"/>
                      <a:pt x="3632" y="4"/>
                    </a:cubicBezTo>
                    <a:cubicBezTo>
                      <a:pt x="3033" y="69"/>
                      <a:pt x="2427" y="179"/>
                      <a:pt x="1825" y="263"/>
                    </a:cubicBezTo>
                    <a:cubicBezTo>
                      <a:pt x="1776" y="270"/>
                      <a:pt x="1783" y="335"/>
                      <a:pt x="1818" y="357"/>
                    </a:cubicBezTo>
                    <a:cubicBezTo>
                      <a:pt x="1698" y="406"/>
                      <a:pt x="1650" y="562"/>
                      <a:pt x="1585" y="672"/>
                    </a:cubicBezTo>
                    <a:cubicBezTo>
                      <a:pt x="1413" y="983"/>
                      <a:pt x="1235" y="1294"/>
                      <a:pt x="1060" y="1608"/>
                    </a:cubicBezTo>
                    <a:cubicBezTo>
                      <a:pt x="707" y="2230"/>
                      <a:pt x="360" y="2858"/>
                      <a:pt x="27" y="3493"/>
                    </a:cubicBezTo>
                    <a:cubicBezTo>
                      <a:pt x="24" y="3503"/>
                      <a:pt x="24" y="3506"/>
                      <a:pt x="24" y="3516"/>
                    </a:cubicBezTo>
                    <a:cubicBezTo>
                      <a:pt x="7" y="3526"/>
                      <a:pt x="1" y="3558"/>
                      <a:pt x="27" y="3571"/>
                    </a:cubicBezTo>
                    <a:cubicBezTo>
                      <a:pt x="646" y="3944"/>
                      <a:pt x="1290" y="4277"/>
                      <a:pt x="1922" y="4627"/>
                    </a:cubicBezTo>
                    <a:cubicBezTo>
                      <a:pt x="2217" y="4796"/>
                      <a:pt x="2521" y="4958"/>
                      <a:pt x="2810" y="5136"/>
                    </a:cubicBezTo>
                    <a:cubicBezTo>
                      <a:pt x="2897" y="5188"/>
                      <a:pt x="2994" y="5304"/>
                      <a:pt x="3104" y="5340"/>
                    </a:cubicBezTo>
                    <a:cubicBezTo>
                      <a:pt x="3082" y="5365"/>
                      <a:pt x="3091" y="5411"/>
                      <a:pt x="3130" y="5411"/>
                    </a:cubicBezTo>
                    <a:cubicBezTo>
                      <a:pt x="3131" y="5411"/>
                      <a:pt x="3132" y="5411"/>
                      <a:pt x="3134" y="5411"/>
                    </a:cubicBezTo>
                    <a:lnTo>
                      <a:pt x="3140" y="5411"/>
                    </a:lnTo>
                    <a:cubicBezTo>
                      <a:pt x="3153" y="5427"/>
                      <a:pt x="3172" y="5437"/>
                      <a:pt x="3190" y="5437"/>
                    </a:cubicBezTo>
                    <a:cubicBezTo>
                      <a:pt x="3209" y="5437"/>
                      <a:pt x="3227" y="5427"/>
                      <a:pt x="3240" y="5405"/>
                    </a:cubicBezTo>
                    <a:lnTo>
                      <a:pt x="3240" y="5401"/>
                    </a:lnTo>
                    <a:cubicBezTo>
                      <a:pt x="3645" y="5366"/>
                      <a:pt x="4050" y="5269"/>
                      <a:pt x="4449" y="5201"/>
                    </a:cubicBezTo>
                    <a:cubicBezTo>
                      <a:pt x="4838" y="5129"/>
                      <a:pt x="5013" y="5090"/>
                      <a:pt x="5223" y="4754"/>
                    </a:cubicBezTo>
                    <a:cubicBezTo>
                      <a:pt x="5706" y="3979"/>
                      <a:pt x="6127" y="3169"/>
                      <a:pt x="6503" y="2340"/>
                    </a:cubicBezTo>
                    <a:cubicBezTo>
                      <a:pt x="6506" y="2327"/>
                      <a:pt x="6509" y="2321"/>
                      <a:pt x="6509" y="2311"/>
                    </a:cubicBezTo>
                    <a:cubicBezTo>
                      <a:pt x="6542" y="2311"/>
                      <a:pt x="6574" y="2317"/>
                      <a:pt x="6610" y="2317"/>
                    </a:cubicBezTo>
                    <a:cubicBezTo>
                      <a:pt x="6681" y="2317"/>
                      <a:pt x="6691" y="2223"/>
                      <a:pt x="6642" y="2188"/>
                    </a:cubicBezTo>
                    <a:cubicBezTo>
                      <a:pt x="5673" y="1459"/>
                      <a:pt x="4721" y="701"/>
                      <a:pt x="3730" y="8"/>
                    </a:cubicBezTo>
                    <a:cubicBezTo>
                      <a:pt x="3721" y="2"/>
                      <a:pt x="3712" y="0"/>
                      <a:pt x="3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1"/>
              <p:cNvSpPr/>
              <p:nvPr/>
            </p:nvSpPr>
            <p:spPr>
              <a:xfrm>
                <a:off x="5900341" y="1443939"/>
                <a:ext cx="35265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80" extrusionOk="0">
                    <a:moveTo>
                      <a:pt x="461" y="0"/>
                    </a:moveTo>
                    <a:cubicBezTo>
                      <a:pt x="459" y="0"/>
                      <a:pt x="457" y="0"/>
                      <a:pt x="455" y="0"/>
                    </a:cubicBezTo>
                    <a:cubicBezTo>
                      <a:pt x="322" y="20"/>
                      <a:pt x="183" y="59"/>
                      <a:pt x="50" y="94"/>
                    </a:cubicBezTo>
                    <a:cubicBezTo>
                      <a:pt x="1" y="110"/>
                      <a:pt x="15" y="180"/>
                      <a:pt x="63" y="180"/>
                    </a:cubicBezTo>
                    <a:cubicBezTo>
                      <a:pt x="66" y="180"/>
                      <a:pt x="69" y="179"/>
                      <a:pt x="72" y="179"/>
                    </a:cubicBezTo>
                    <a:cubicBezTo>
                      <a:pt x="205" y="156"/>
                      <a:pt x="348" y="133"/>
                      <a:pt x="477" y="94"/>
                    </a:cubicBezTo>
                    <a:cubicBezTo>
                      <a:pt x="537" y="76"/>
                      <a:pt x="515" y="0"/>
                      <a:pt x="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1"/>
              <p:cNvSpPr/>
              <p:nvPr/>
            </p:nvSpPr>
            <p:spPr>
              <a:xfrm>
                <a:off x="5943091" y="1437306"/>
                <a:ext cx="28698" cy="9719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48" extrusionOk="0">
                    <a:moveTo>
                      <a:pt x="385" y="0"/>
                    </a:moveTo>
                    <a:cubicBezTo>
                      <a:pt x="382" y="0"/>
                      <a:pt x="380" y="1"/>
                      <a:pt x="377" y="1"/>
                    </a:cubicBezTo>
                    <a:cubicBezTo>
                      <a:pt x="267" y="14"/>
                      <a:pt x="160" y="40"/>
                      <a:pt x="53" y="63"/>
                    </a:cubicBezTo>
                    <a:cubicBezTo>
                      <a:pt x="0" y="72"/>
                      <a:pt x="19" y="147"/>
                      <a:pt x="72" y="147"/>
                    </a:cubicBezTo>
                    <a:cubicBezTo>
                      <a:pt x="75" y="147"/>
                      <a:pt x="77" y="147"/>
                      <a:pt x="79" y="147"/>
                    </a:cubicBezTo>
                    <a:cubicBezTo>
                      <a:pt x="183" y="131"/>
                      <a:pt x="290" y="121"/>
                      <a:pt x="390" y="95"/>
                    </a:cubicBezTo>
                    <a:cubicBezTo>
                      <a:pt x="436" y="83"/>
                      <a:pt x="430" y="0"/>
                      <a:pt x="3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1"/>
              <p:cNvSpPr/>
              <p:nvPr/>
            </p:nvSpPr>
            <p:spPr>
              <a:xfrm>
                <a:off x="5984921" y="1432447"/>
                <a:ext cx="31784" cy="9456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4" extrusionOk="0">
                    <a:moveTo>
                      <a:pt x="419" y="0"/>
                    </a:moveTo>
                    <a:cubicBezTo>
                      <a:pt x="417" y="0"/>
                      <a:pt x="416" y="0"/>
                      <a:pt x="414" y="1"/>
                    </a:cubicBezTo>
                    <a:cubicBezTo>
                      <a:pt x="288" y="17"/>
                      <a:pt x="168" y="43"/>
                      <a:pt x="45" y="65"/>
                    </a:cubicBezTo>
                    <a:cubicBezTo>
                      <a:pt x="0" y="75"/>
                      <a:pt x="12" y="143"/>
                      <a:pt x="55" y="143"/>
                    </a:cubicBezTo>
                    <a:cubicBezTo>
                      <a:pt x="56" y="143"/>
                      <a:pt x="57" y="143"/>
                      <a:pt x="58" y="143"/>
                    </a:cubicBezTo>
                    <a:cubicBezTo>
                      <a:pt x="184" y="130"/>
                      <a:pt x="304" y="124"/>
                      <a:pt x="430" y="104"/>
                    </a:cubicBezTo>
                    <a:cubicBezTo>
                      <a:pt x="483" y="95"/>
                      <a:pt x="470" y="0"/>
                      <a:pt x="4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1"/>
              <p:cNvSpPr/>
              <p:nvPr/>
            </p:nvSpPr>
            <p:spPr>
              <a:xfrm>
                <a:off x="6113696" y="1237612"/>
                <a:ext cx="14382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20" extrusionOk="0">
                    <a:moveTo>
                      <a:pt x="167" y="0"/>
                    </a:moveTo>
                    <a:cubicBezTo>
                      <a:pt x="149" y="0"/>
                      <a:pt x="130" y="10"/>
                      <a:pt x="121" y="33"/>
                    </a:cubicBezTo>
                    <a:cubicBezTo>
                      <a:pt x="92" y="104"/>
                      <a:pt x="50" y="172"/>
                      <a:pt x="18" y="240"/>
                    </a:cubicBezTo>
                    <a:cubicBezTo>
                      <a:pt x="1" y="276"/>
                      <a:pt x="32" y="319"/>
                      <a:pt x="64" y="319"/>
                    </a:cubicBezTo>
                    <a:cubicBezTo>
                      <a:pt x="75" y="319"/>
                      <a:pt x="86" y="314"/>
                      <a:pt x="95" y="301"/>
                    </a:cubicBezTo>
                    <a:cubicBezTo>
                      <a:pt x="154" y="230"/>
                      <a:pt x="189" y="146"/>
                      <a:pt x="209" y="58"/>
                    </a:cubicBezTo>
                    <a:cubicBezTo>
                      <a:pt x="218" y="22"/>
                      <a:pt x="194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1"/>
              <p:cNvSpPr/>
              <p:nvPr/>
            </p:nvSpPr>
            <p:spPr>
              <a:xfrm>
                <a:off x="6098789" y="1270051"/>
                <a:ext cx="12083" cy="2029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09" extrusionOk="0">
                    <a:moveTo>
                      <a:pt x="160" y="1"/>
                    </a:moveTo>
                    <a:cubicBezTo>
                      <a:pt x="154" y="1"/>
                      <a:pt x="148" y="3"/>
                      <a:pt x="144" y="8"/>
                    </a:cubicBezTo>
                    <a:cubicBezTo>
                      <a:pt x="92" y="86"/>
                      <a:pt x="44" y="167"/>
                      <a:pt x="11" y="254"/>
                    </a:cubicBezTo>
                    <a:cubicBezTo>
                      <a:pt x="1" y="284"/>
                      <a:pt x="29" y="309"/>
                      <a:pt x="56" y="309"/>
                    </a:cubicBezTo>
                    <a:cubicBezTo>
                      <a:pt x="70" y="309"/>
                      <a:pt x="82" y="302"/>
                      <a:pt x="89" y="287"/>
                    </a:cubicBezTo>
                    <a:cubicBezTo>
                      <a:pt x="128" y="206"/>
                      <a:pt x="157" y="115"/>
                      <a:pt x="177" y="24"/>
                    </a:cubicBezTo>
                    <a:cubicBezTo>
                      <a:pt x="183" y="11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1"/>
              <p:cNvSpPr/>
              <p:nvPr/>
            </p:nvSpPr>
            <p:spPr>
              <a:xfrm>
                <a:off x="6080599" y="1300258"/>
                <a:ext cx="13856" cy="1963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99" extrusionOk="0">
                    <a:moveTo>
                      <a:pt x="171" y="0"/>
                    </a:moveTo>
                    <a:cubicBezTo>
                      <a:pt x="160" y="0"/>
                      <a:pt x="149" y="5"/>
                      <a:pt x="143" y="15"/>
                    </a:cubicBezTo>
                    <a:cubicBezTo>
                      <a:pt x="94" y="86"/>
                      <a:pt x="45" y="161"/>
                      <a:pt x="13" y="242"/>
                    </a:cubicBezTo>
                    <a:cubicBezTo>
                      <a:pt x="0" y="274"/>
                      <a:pt x="30" y="299"/>
                      <a:pt x="59" y="299"/>
                    </a:cubicBezTo>
                    <a:cubicBezTo>
                      <a:pt x="74" y="299"/>
                      <a:pt x="88" y="292"/>
                      <a:pt x="97" y="277"/>
                    </a:cubicBezTo>
                    <a:cubicBezTo>
                      <a:pt x="143" y="206"/>
                      <a:pt x="172" y="118"/>
                      <a:pt x="198" y="37"/>
                    </a:cubicBezTo>
                    <a:cubicBezTo>
                      <a:pt x="210" y="16"/>
                      <a:pt x="191" y="0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1"/>
              <p:cNvSpPr/>
              <p:nvPr/>
            </p:nvSpPr>
            <p:spPr>
              <a:xfrm>
                <a:off x="6057616" y="1337032"/>
                <a:ext cx="18519" cy="2423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69" extrusionOk="0">
                    <a:moveTo>
                      <a:pt x="245" y="1"/>
                    </a:moveTo>
                    <a:cubicBezTo>
                      <a:pt x="238" y="1"/>
                      <a:pt x="230" y="3"/>
                      <a:pt x="224" y="9"/>
                    </a:cubicBezTo>
                    <a:cubicBezTo>
                      <a:pt x="143" y="93"/>
                      <a:pt x="81" y="197"/>
                      <a:pt x="23" y="297"/>
                    </a:cubicBezTo>
                    <a:cubicBezTo>
                      <a:pt x="0" y="335"/>
                      <a:pt x="32" y="368"/>
                      <a:pt x="66" y="368"/>
                    </a:cubicBezTo>
                    <a:cubicBezTo>
                      <a:pt x="81" y="368"/>
                      <a:pt x="96" y="362"/>
                      <a:pt x="107" y="346"/>
                    </a:cubicBezTo>
                    <a:cubicBezTo>
                      <a:pt x="172" y="248"/>
                      <a:pt x="233" y="148"/>
                      <a:pt x="272" y="38"/>
                    </a:cubicBezTo>
                    <a:cubicBezTo>
                      <a:pt x="282" y="17"/>
                      <a:pt x="264" y="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1"/>
              <p:cNvSpPr/>
              <p:nvPr/>
            </p:nvSpPr>
            <p:spPr>
              <a:xfrm>
                <a:off x="6037587" y="1377024"/>
                <a:ext cx="13725" cy="2416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368" extrusionOk="0">
                    <a:moveTo>
                      <a:pt x="180" y="0"/>
                    </a:moveTo>
                    <a:cubicBezTo>
                      <a:pt x="167" y="0"/>
                      <a:pt x="152" y="7"/>
                      <a:pt x="146" y="18"/>
                    </a:cubicBezTo>
                    <a:cubicBezTo>
                      <a:pt x="124" y="67"/>
                      <a:pt x="108" y="116"/>
                      <a:pt x="88" y="164"/>
                    </a:cubicBezTo>
                    <a:cubicBezTo>
                      <a:pt x="69" y="210"/>
                      <a:pt x="43" y="252"/>
                      <a:pt x="20" y="294"/>
                    </a:cubicBezTo>
                    <a:cubicBezTo>
                      <a:pt x="0" y="334"/>
                      <a:pt x="30" y="367"/>
                      <a:pt x="61" y="367"/>
                    </a:cubicBezTo>
                    <a:cubicBezTo>
                      <a:pt x="76" y="367"/>
                      <a:pt x="91" y="360"/>
                      <a:pt x="101" y="342"/>
                    </a:cubicBezTo>
                    <a:cubicBezTo>
                      <a:pt x="163" y="255"/>
                      <a:pt x="198" y="132"/>
                      <a:pt x="205" y="28"/>
                    </a:cubicBezTo>
                    <a:cubicBezTo>
                      <a:pt x="208" y="9"/>
                      <a:pt x="195" y="0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1"/>
              <p:cNvSpPr/>
              <p:nvPr/>
            </p:nvSpPr>
            <p:spPr>
              <a:xfrm>
                <a:off x="6020645" y="1412550"/>
                <a:ext cx="11295" cy="1930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94" extrusionOk="0">
                    <a:moveTo>
                      <a:pt x="137" y="0"/>
                    </a:moveTo>
                    <a:cubicBezTo>
                      <a:pt x="131" y="0"/>
                      <a:pt x="124" y="3"/>
                      <a:pt x="119" y="9"/>
                    </a:cubicBezTo>
                    <a:cubicBezTo>
                      <a:pt x="67" y="74"/>
                      <a:pt x="9" y="164"/>
                      <a:pt x="3" y="252"/>
                    </a:cubicBezTo>
                    <a:cubicBezTo>
                      <a:pt x="1" y="279"/>
                      <a:pt x="23" y="294"/>
                      <a:pt x="46" y="294"/>
                    </a:cubicBezTo>
                    <a:cubicBezTo>
                      <a:pt x="64" y="294"/>
                      <a:pt x="81" y="285"/>
                      <a:pt x="87" y="265"/>
                    </a:cubicBezTo>
                    <a:cubicBezTo>
                      <a:pt x="100" y="229"/>
                      <a:pt x="100" y="187"/>
                      <a:pt x="106" y="151"/>
                    </a:cubicBezTo>
                    <a:cubicBezTo>
                      <a:pt x="119" y="109"/>
                      <a:pt x="136" y="74"/>
                      <a:pt x="155" y="41"/>
                    </a:cubicBezTo>
                    <a:cubicBezTo>
                      <a:pt x="172" y="20"/>
                      <a:pt x="155" y="0"/>
                      <a:pt x="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1"/>
              <p:cNvSpPr/>
              <p:nvPr/>
            </p:nvSpPr>
            <p:spPr>
              <a:xfrm>
                <a:off x="6034829" y="1443414"/>
                <a:ext cx="31916" cy="1668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54" extrusionOk="0">
                    <a:moveTo>
                      <a:pt x="51" y="0"/>
                    </a:moveTo>
                    <a:cubicBezTo>
                      <a:pt x="19" y="0"/>
                      <a:pt x="1" y="47"/>
                      <a:pt x="33" y="70"/>
                    </a:cubicBezTo>
                    <a:cubicBezTo>
                      <a:pt x="153" y="138"/>
                      <a:pt x="276" y="203"/>
                      <a:pt x="405" y="251"/>
                    </a:cubicBezTo>
                    <a:cubicBezTo>
                      <a:pt x="410" y="253"/>
                      <a:pt x="414" y="254"/>
                      <a:pt x="418" y="254"/>
                    </a:cubicBezTo>
                    <a:cubicBezTo>
                      <a:pt x="460" y="254"/>
                      <a:pt x="486" y="185"/>
                      <a:pt x="444" y="164"/>
                    </a:cubicBezTo>
                    <a:cubicBezTo>
                      <a:pt x="324" y="99"/>
                      <a:pt x="192" y="44"/>
                      <a:pt x="62" y="2"/>
                    </a:cubicBezTo>
                    <a:cubicBezTo>
                      <a:pt x="58" y="1"/>
                      <a:pt x="54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1"/>
              <p:cNvSpPr/>
              <p:nvPr/>
            </p:nvSpPr>
            <p:spPr>
              <a:xfrm>
                <a:off x="6080468" y="1464361"/>
                <a:ext cx="30537" cy="16352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49" extrusionOk="0">
                    <a:moveTo>
                      <a:pt x="60" y="0"/>
                    </a:moveTo>
                    <a:cubicBezTo>
                      <a:pt x="17" y="0"/>
                      <a:pt x="1" y="63"/>
                      <a:pt x="47" y="78"/>
                    </a:cubicBezTo>
                    <a:cubicBezTo>
                      <a:pt x="164" y="120"/>
                      <a:pt x="268" y="175"/>
                      <a:pt x="371" y="240"/>
                    </a:cubicBezTo>
                    <a:cubicBezTo>
                      <a:pt x="380" y="246"/>
                      <a:pt x="388" y="249"/>
                      <a:pt x="397" y="249"/>
                    </a:cubicBezTo>
                    <a:cubicBezTo>
                      <a:pt x="434" y="249"/>
                      <a:pt x="464" y="198"/>
                      <a:pt x="430" y="169"/>
                    </a:cubicBezTo>
                    <a:cubicBezTo>
                      <a:pt x="326" y="81"/>
                      <a:pt x="196" y="30"/>
                      <a:pt x="67" y="0"/>
                    </a:cubicBezTo>
                    <a:cubicBezTo>
                      <a:pt x="65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1"/>
              <p:cNvSpPr/>
              <p:nvPr/>
            </p:nvSpPr>
            <p:spPr>
              <a:xfrm>
                <a:off x="6171878" y="1506783"/>
                <a:ext cx="21605" cy="10967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67" extrusionOk="0">
                    <a:moveTo>
                      <a:pt x="54" y="0"/>
                    </a:moveTo>
                    <a:cubicBezTo>
                      <a:pt x="10" y="0"/>
                      <a:pt x="1" y="69"/>
                      <a:pt x="45" y="90"/>
                    </a:cubicBezTo>
                    <a:cubicBezTo>
                      <a:pt x="110" y="113"/>
                      <a:pt x="178" y="145"/>
                      <a:pt x="243" y="164"/>
                    </a:cubicBezTo>
                    <a:cubicBezTo>
                      <a:pt x="248" y="166"/>
                      <a:pt x="253" y="166"/>
                      <a:pt x="258" y="166"/>
                    </a:cubicBezTo>
                    <a:cubicBezTo>
                      <a:pt x="311" y="166"/>
                      <a:pt x="328" y="91"/>
                      <a:pt x="272" y="67"/>
                    </a:cubicBezTo>
                    <a:cubicBezTo>
                      <a:pt x="207" y="41"/>
                      <a:pt x="139" y="25"/>
                      <a:pt x="68" y="2"/>
                    </a:cubicBezTo>
                    <a:cubicBezTo>
                      <a:pt x="63" y="1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1"/>
              <p:cNvSpPr/>
              <p:nvPr/>
            </p:nvSpPr>
            <p:spPr>
              <a:xfrm>
                <a:off x="6199984" y="1523594"/>
                <a:ext cx="23379" cy="1031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57" extrusionOk="0">
                    <a:moveTo>
                      <a:pt x="56" y="1"/>
                    </a:moveTo>
                    <a:cubicBezTo>
                      <a:pt x="16" y="1"/>
                      <a:pt x="0" y="65"/>
                      <a:pt x="45" y="80"/>
                    </a:cubicBezTo>
                    <a:cubicBezTo>
                      <a:pt x="116" y="103"/>
                      <a:pt x="191" y="119"/>
                      <a:pt x="255" y="151"/>
                    </a:cubicBezTo>
                    <a:cubicBezTo>
                      <a:pt x="264" y="155"/>
                      <a:pt x="272" y="157"/>
                      <a:pt x="280" y="157"/>
                    </a:cubicBezTo>
                    <a:cubicBezTo>
                      <a:pt x="337" y="157"/>
                      <a:pt x="356" y="63"/>
                      <a:pt x="281" y="54"/>
                    </a:cubicBezTo>
                    <a:cubicBezTo>
                      <a:pt x="207" y="48"/>
                      <a:pt x="135" y="19"/>
                      <a:pt x="67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1" name="Google Shape;3571;p31"/>
            <p:cNvGrpSpPr/>
            <p:nvPr/>
          </p:nvGrpSpPr>
          <p:grpSpPr>
            <a:xfrm rot="4144080">
              <a:off x="7348002" y="2002710"/>
              <a:ext cx="991949" cy="851509"/>
              <a:chOff x="3639393" y="3293465"/>
              <a:chExt cx="543616" cy="466651"/>
            </a:xfrm>
          </p:grpSpPr>
          <p:sp>
            <p:nvSpPr>
              <p:cNvPr id="3572" name="Google Shape;3572;p31"/>
              <p:cNvSpPr/>
              <p:nvPr/>
            </p:nvSpPr>
            <p:spPr>
              <a:xfrm>
                <a:off x="3639393" y="3293465"/>
                <a:ext cx="543616" cy="466651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7106" extrusionOk="0">
                    <a:moveTo>
                      <a:pt x="4199" y="4720"/>
                    </a:moveTo>
                    <a:cubicBezTo>
                      <a:pt x="4212" y="4931"/>
                      <a:pt x="4229" y="5141"/>
                      <a:pt x="4238" y="5352"/>
                    </a:cubicBezTo>
                    <a:cubicBezTo>
                      <a:pt x="4245" y="5514"/>
                      <a:pt x="4245" y="5676"/>
                      <a:pt x="4245" y="5838"/>
                    </a:cubicBezTo>
                    <a:cubicBezTo>
                      <a:pt x="3166" y="5831"/>
                      <a:pt x="2084" y="5815"/>
                      <a:pt x="1002" y="5802"/>
                    </a:cubicBezTo>
                    <a:cubicBezTo>
                      <a:pt x="2165" y="5718"/>
                      <a:pt x="3279" y="5446"/>
                      <a:pt x="4199" y="4720"/>
                    </a:cubicBezTo>
                    <a:close/>
                    <a:moveTo>
                      <a:pt x="6658" y="1"/>
                    </a:moveTo>
                    <a:cubicBezTo>
                      <a:pt x="6634" y="1"/>
                      <a:pt x="6611" y="14"/>
                      <a:pt x="6603" y="46"/>
                    </a:cubicBezTo>
                    <a:cubicBezTo>
                      <a:pt x="6179" y="1545"/>
                      <a:pt x="5667" y="3094"/>
                      <a:pt x="4562" y="4241"/>
                    </a:cubicBezTo>
                    <a:cubicBezTo>
                      <a:pt x="4478" y="4328"/>
                      <a:pt x="4391" y="4409"/>
                      <a:pt x="4300" y="4490"/>
                    </a:cubicBezTo>
                    <a:cubicBezTo>
                      <a:pt x="4290" y="4257"/>
                      <a:pt x="4287" y="4020"/>
                      <a:pt x="4290" y="3787"/>
                    </a:cubicBezTo>
                    <a:cubicBezTo>
                      <a:pt x="4303" y="2657"/>
                      <a:pt x="4274" y="1558"/>
                      <a:pt x="4063" y="444"/>
                    </a:cubicBezTo>
                    <a:cubicBezTo>
                      <a:pt x="4067" y="443"/>
                      <a:pt x="4071" y="443"/>
                      <a:pt x="4076" y="443"/>
                    </a:cubicBezTo>
                    <a:cubicBezTo>
                      <a:pt x="4181" y="443"/>
                      <a:pt x="4386" y="703"/>
                      <a:pt x="4446" y="774"/>
                    </a:cubicBezTo>
                    <a:cubicBezTo>
                      <a:pt x="4458" y="790"/>
                      <a:pt x="4473" y="796"/>
                      <a:pt x="4487" y="796"/>
                    </a:cubicBezTo>
                    <a:cubicBezTo>
                      <a:pt x="4534" y="796"/>
                      <a:pt x="4578" y="730"/>
                      <a:pt x="4536" y="680"/>
                    </a:cubicBezTo>
                    <a:cubicBezTo>
                      <a:pt x="4400" y="509"/>
                      <a:pt x="4245" y="376"/>
                      <a:pt x="4060" y="263"/>
                    </a:cubicBezTo>
                    <a:cubicBezTo>
                      <a:pt x="4051" y="257"/>
                      <a:pt x="4040" y="255"/>
                      <a:pt x="4029" y="255"/>
                    </a:cubicBezTo>
                    <a:cubicBezTo>
                      <a:pt x="4005" y="255"/>
                      <a:pt x="3980" y="266"/>
                      <a:pt x="3969" y="289"/>
                    </a:cubicBezTo>
                    <a:cubicBezTo>
                      <a:pt x="3882" y="467"/>
                      <a:pt x="3798" y="638"/>
                      <a:pt x="3707" y="817"/>
                    </a:cubicBezTo>
                    <a:cubicBezTo>
                      <a:pt x="3683" y="868"/>
                      <a:pt x="3727" y="916"/>
                      <a:pt x="3769" y="916"/>
                    </a:cubicBezTo>
                    <a:cubicBezTo>
                      <a:pt x="3789" y="916"/>
                      <a:pt x="3808" y="906"/>
                      <a:pt x="3820" y="881"/>
                    </a:cubicBezTo>
                    <a:cubicBezTo>
                      <a:pt x="3869" y="794"/>
                      <a:pt x="3918" y="703"/>
                      <a:pt x="3966" y="609"/>
                    </a:cubicBezTo>
                    <a:cubicBezTo>
                      <a:pt x="4157" y="1688"/>
                      <a:pt x="4173" y="2747"/>
                      <a:pt x="4170" y="3842"/>
                    </a:cubicBezTo>
                    <a:cubicBezTo>
                      <a:pt x="4170" y="4089"/>
                      <a:pt x="4180" y="4331"/>
                      <a:pt x="4196" y="4574"/>
                    </a:cubicBezTo>
                    <a:cubicBezTo>
                      <a:pt x="3749" y="4950"/>
                      <a:pt x="3234" y="5239"/>
                      <a:pt x="2667" y="5413"/>
                    </a:cubicBezTo>
                    <a:cubicBezTo>
                      <a:pt x="1860" y="5663"/>
                      <a:pt x="1018" y="5695"/>
                      <a:pt x="186" y="5776"/>
                    </a:cubicBezTo>
                    <a:cubicBezTo>
                      <a:pt x="173" y="5776"/>
                      <a:pt x="163" y="5786"/>
                      <a:pt x="160" y="5793"/>
                    </a:cubicBezTo>
                    <a:lnTo>
                      <a:pt x="49" y="5793"/>
                    </a:lnTo>
                    <a:cubicBezTo>
                      <a:pt x="1" y="5793"/>
                      <a:pt x="1" y="5867"/>
                      <a:pt x="49" y="5870"/>
                    </a:cubicBezTo>
                    <a:cubicBezTo>
                      <a:pt x="1449" y="5961"/>
                      <a:pt x="2848" y="5993"/>
                      <a:pt x="4254" y="6000"/>
                    </a:cubicBezTo>
                    <a:cubicBezTo>
                      <a:pt x="4251" y="6356"/>
                      <a:pt x="4229" y="6719"/>
                      <a:pt x="4196" y="7075"/>
                    </a:cubicBezTo>
                    <a:cubicBezTo>
                      <a:pt x="4194" y="7095"/>
                      <a:pt x="4212" y="7106"/>
                      <a:pt x="4229" y="7106"/>
                    </a:cubicBezTo>
                    <a:cubicBezTo>
                      <a:pt x="4244" y="7106"/>
                      <a:pt x="4258" y="7098"/>
                      <a:pt x="4261" y="7082"/>
                    </a:cubicBezTo>
                    <a:cubicBezTo>
                      <a:pt x="4319" y="6719"/>
                      <a:pt x="4339" y="6363"/>
                      <a:pt x="4342" y="6000"/>
                    </a:cubicBezTo>
                    <a:cubicBezTo>
                      <a:pt x="4515" y="6001"/>
                      <a:pt x="4689" y="6001"/>
                      <a:pt x="4863" y="6001"/>
                    </a:cubicBezTo>
                    <a:cubicBezTo>
                      <a:pt x="5852" y="6001"/>
                      <a:pt x="6841" y="5986"/>
                      <a:pt x="7831" y="5964"/>
                    </a:cubicBezTo>
                    <a:lnTo>
                      <a:pt x="7831" y="5964"/>
                    </a:lnTo>
                    <a:cubicBezTo>
                      <a:pt x="7769" y="6010"/>
                      <a:pt x="7701" y="6055"/>
                      <a:pt x="7630" y="6091"/>
                    </a:cubicBezTo>
                    <a:lnTo>
                      <a:pt x="7497" y="6155"/>
                    </a:lnTo>
                    <a:cubicBezTo>
                      <a:pt x="7429" y="6187"/>
                      <a:pt x="7475" y="6275"/>
                      <a:pt x="7538" y="6275"/>
                    </a:cubicBezTo>
                    <a:cubicBezTo>
                      <a:pt x="7547" y="6275"/>
                      <a:pt x="7556" y="6273"/>
                      <a:pt x="7565" y="6269"/>
                    </a:cubicBezTo>
                    <a:cubicBezTo>
                      <a:pt x="7614" y="6246"/>
                      <a:pt x="7662" y="6223"/>
                      <a:pt x="7711" y="6197"/>
                    </a:cubicBezTo>
                    <a:cubicBezTo>
                      <a:pt x="7886" y="6113"/>
                      <a:pt x="8058" y="6032"/>
                      <a:pt x="8229" y="5948"/>
                    </a:cubicBezTo>
                    <a:cubicBezTo>
                      <a:pt x="8278" y="5912"/>
                      <a:pt x="8246" y="5818"/>
                      <a:pt x="8181" y="5818"/>
                    </a:cubicBezTo>
                    <a:lnTo>
                      <a:pt x="8165" y="5818"/>
                    </a:lnTo>
                    <a:cubicBezTo>
                      <a:pt x="8197" y="5783"/>
                      <a:pt x="8187" y="5721"/>
                      <a:pt x="8139" y="5708"/>
                    </a:cubicBezTo>
                    <a:cubicBezTo>
                      <a:pt x="8019" y="5676"/>
                      <a:pt x="7902" y="5640"/>
                      <a:pt x="7782" y="5608"/>
                    </a:cubicBezTo>
                    <a:cubicBezTo>
                      <a:pt x="7776" y="5606"/>
                      <a:pt x="7769" y="5605"/>
                      <a:pt x="7763" y="5605"/>
                    </a:cubicBezTo>
                    <a:cubicBezTo>
                      <a:pt x="7696" y="5605"/>
                      <a:pt x="7669" y="5714"/>
                      <a:pt x="7743" y="5737"/>
                    </a:cubicBezTo>
                    <a:cubicBezTo>
                      <a:pt x="7831" y="5763"/>
                      <a:pt x="7912" y="5786"/>
                      <a:pt x="7996" y="5812"/>
                    </a:cubicBezTo>
                    <a:cubicBezTo>
                      <a:pt x="7993" y="5815"/>
                      <a:pt x="7983" y="5822"/>
                      <a:pt x="7977" y="5828"/>
                    </a:cubicBezTo>
                    <a:cubicBezTo>
                      <a:pt x="7185" y="5843"/>
                      <a:pt x="6393" y="5848"/>
                      <a:pt x="5602" y="5848"/>
                    </a:cubicBezTo>
                    <a:cubicBezTo>
                      <a:pt x="5179" y="5848"/>
                      <a:pt x="4755" y="5847"/>
                      <a:pt x="4332" y="5844"/>
                    </a:cubicBezTo>
                    <a:cubicBezTo>
                      <a:pt x="4332" y="5443"/>
                      <a:pt x="4310" y="5044"/>
                      <a:pt x="4300" y="4646"/>
                    </a:cubicBezTo>
                    <a:cubicBezTo>
                      <a:pt x="4391" y="4568"/>
                      <a:pt x="4481" y="4487"/>
                      <a:pt x="4569" y="4403"/>
                    </a:cubicBezTo>
                    <a:cubicBezTo>
                      <a:pt x="5745" y="3240"/>
                      <a:pt x="6279" y="1626"/>
                      <a:pt x="6720" y="78"/>
                    </a:cubicBezTo>
                    <a:cubicBezTo>
                      <a:pt x="6731" y="31"/>
                      <a:pt x="6694" y="1"/>
                      <a:pt x="6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1"/>
              <p:cNvSpPr/>
              <p:nvPr/>
            </p:nvSpPr>
            <p:spPr>
              <a:xfrm>
                <a:off x="4076610" y="3331158"/>
                <a:ext cx="6436" cy="22853"/>
              </a:xfrm>
              <a:custGeom>
                <a:avLst/>
                <a:gdLst/>
                <a:ahLst/>
                <a:cxnLst/>
                <a:rect l="l" t="t" r="r" b="b"/>
                <a:pathLst>
                  <a:path w="98" h="348" extrusionOk="0">
                    <a:moveTo>
                      <a:pt x="49" y="0"/>
                    </a:moveTo>
                    <a:cubicBezTo>
                      <a:pt x="32" y="0"/>
                      <a:pt x="15" y="11"/>
                      <a:pt x="13" y="32"/>
                    </a:cubicBezTo>
                    <a:cubicBezTo>
                      <a:pt x="7" y="123"/>
                      <a:pt x="0" y="210"/>
                      <a:pt x="7" y="304"/>
                    </a:cubicBezTo>
                    <a:cubicBezTo>
                      <a:pt x="7" y="333"/>
                      <a:pt x="29" y="348"/>
                      <a:pt x="50" y="348"/>
                    </a:cubicBezTo>
                    <a:cubicBezTo>
                      <a:pt x="72" y="348"/>
                      <a:pt x="94" y="333"/>
                      <a:pt x="94" y="304"/>
                    </a:cubicBezTo>
                    <a:cubicBezTo>
                      <a:pt x="97" y="217"/>
                      <a:pt x="94" y="123"/>
                      <a:pt x="88" y="32"/>
                    </a:cubicBezTo>
                    <a:cubicBezTo>
                      <a:pt x="84" y="11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1"/>
              <p:cNvSpPr/>
              <p:nvPr/>
            </p:nvSpPr>
            <p:spPr>
              <a:xfrm>
                <a:off x="4075560" y="3372923"/>
                <a:ext cx="5976" cy="26137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8" extrusionOk="0">
                    <a:moveTo>
                      <a:pt x="45" y="0"/>
                    </a:moveTo>
                    <a:cubicBezTo>
                      <a:pt x="33" y="0"/>
                      <a:pt x="23" y="8"/>
                      <a:pt x="23" y="24"/>
                    </a:cubicBezTo>
                    <a:cubicBezTo>
                      <a:pt x="13" y="138"/>
                      <a:pt x="0" y="248"/>
                      <a:pt x="10" y="361"/>
                    </a:cubicBezTo>
                    <a:cubicBezTo>
                      <a:pt x="11" y="386"/>
                      <a:pt x="29" y="398"/>
                      <a:pt x="47" y="398"/>
                    </a:cubicBezTo>
                    <a:cubicBezTo>
                      <a:pt x="65" y="398"/>
                      <a:pt x="83" y="386"/>
                      <a:pt x="84" y="361"/>
                    </a:cubicBezTo>
                    <a:cubicBezTo>
                      <a:pt x="91" y="251"/>
                      <a:pt x="78" y="138"/>
                      <a:pt x="71" y="24"/>
                    </a:cubicBezTo>
                    <a:cubicBezTo>
                      <a:pt x="68" y="8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1"/>
              <p:cNvSpPr/>
              <p:nvPr/>
            </p:nvSpPr>
            <p:spPr>
              <a:xfrm>
                <a:off x="4074180" y="3419941"/>
                <a:ext cx="7158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12" extrusionOk="0">
                    <a:moveTo>
                      <a:pt x="63" y="0"/>
                    </a:moveTo>
                    <a:cubicBezTo>
                      <a:pt x="48" y="0"/>
                      <a:pt x="34" y="10"/>
                      <a:pt x="34" y="31"/>
                    </a:cubicBezTo>
                    <a:cubicBezTo>
                      <a:pt x="34" y="112"/>
                      <a:pt x="18" y="186"/>
                      <a:pt x="5" y="264"/>
                    </a:cubicBezTo>
                    <a:cubicBezTo>
                      <a:pt x="1" y="293"/>
                      <a:pt x="24" y="312"/>
                      <a:pt x="46" y="312"/>
                    </a:cubicBezTo>
                    <a:cubicBezTo>
                      <a:pt x="61" y="312"/>
                      <a:pt x="76" y="303"/>
                      <a:pt x="83" y="284"/>
                    </a:cubicBezTo>
                    <a:cubicBezTo>
                      <a:pt x="108" y="199"/>
                      <a:pt x="108" y="115"/>
                      <a:pt x="96" y="31"/>
                    </a:cubicBezTo>
                    <a:cubicBezTo>
                      <a:pt x="94" y="11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1"/>
              <p:cNvSpPr/>
              <p:nvPr/>
            </p:nvSpPr>
            <p:spPr>
              <a:xfrm>
                <a:off x="4073852" y="3462296"/>
                <a:ext cx="6961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00" extrusionOk="0">
                    <a:moveTo>
                      <a:pt x="52" y="1"/>
                    </a:moveTo>
                    <a:cubicBezTo>
                      <a:pt x="36" y="1"/>
                      <a:pt x="18" y="12"/>
                      <a:pt x="16" y="34"/>
                    </a:cubicBezTo>
                    <a:cubicBezTo>
                      <a:pt x="0" y="180"/>
                      <a:pt x="0" y="325"/>
                      <a:pt x="23" y="471"/>
                    </a:cubicBezTo>
                    <a:cubicBezTo>
                      <a:pt x="27" y="490"/>
                      <a:pt x="44" y="499"/>
                      <a:pt x="62" y="499"/>
                    </a:cubicBezTo>
                    <a:cubicBezTo>
                      <a:pt x="84" y="499"/>
                      <a:pt x="106" y="485"/>
                      <a:pt x="104" y="458"/>
                    </a:cubicBezTo>
                    <a:cubicBezTo>
                      <a:pt x="88" y="319"/>
                      <a:pt x="81" y="180"/>
                      <a:pt x="84" y="34"/>
                    </a:cubicBezTo>
                    <a:cubicBezTo>
                      <a:pt x="84" y="12"/>
                      <a:pt x="6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1"/>
              <p:cNvSpPr/>
              <p:nvPr/>
            </p:nvSpPr>
            <p:spPr>
              <a:xfrm>
                <a:off x="4077333" y="3510036"/>
                <a:ext cx="6107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423" extrusionOk="0">
                    <a:moveTo>
                      <a:pt x="69" y="0"/>
                    </a:moveTo>
                    <a:cubicBezTo>
                      <a:pt x="55" y="0"/>
                      <a:pt x="41" y="9"/>
                      <a:pt x="38" y="26"/>
                    </a:cubicBezTo>
                    <a:cubicBezTo>
                      <a:pt x="28" y="143"/>
                      <a:pt x="12" y="266"/>
                      <a:pt x="2" y="386"/>
                    </a:cubicBezTo>
                    <a:cubicBezTo>
                      <a:pt x="1" y="410"/>
                      <a:pt x="18" y="422"/>
                      <a:pt x="36" y="422"/>
                    </a:cubicBezTo>
                    <a:cubicBezTo>
                      <a:pt x="54" y="422"/>
                      <a:pt x="73" y="410"/>
                      <a:pt x="77" y="386"/>
                    </a:cubicBezTo>
                    <a:cubicBezTo>
                      <a:pt x="86" y="269"/>
                      <a:pt x="86" y="149"/>
                      <a:pt x="93" y="26"/>
                    </a:cubicBezTo>
                    <a:cubicBezTo>
                      <a:pt x="93" y="9"/>
                      <a:pt x="81" y="0"/>
                      <a:pt x="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1"/>
              <p:cNvSpPr/>
              <p:nvPr/>
            </p:nvSpPr>
            <p:spPr>
              <a:xfrm>
                <a:off x="4075757" y="3558696"/>
                <a:ext cx="7289" cy="2469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76" extrusionOk="0">
                    <a:moveTo>
                      <a:pt x="62" y="1"/>
                    </a:moveTo>
                    <a:cubicBezTo>
                      <a:pt x="50" y="1"/>
                      <a:pt x="38" y="10"/>
                      <a:pt x="36" y="27"/>
                    </a:cubicBezTo>
                    <a:cubicBezTo>
                      <a:pt x="29" y="130"/>
                      <a:pt x="26" y="228"/>
                      <a:pt x="7" y="335"/>
                    </a:cubicBezTo>
                    <a:cubicBezTo>
                      <a:pt x="1" y="358"/>
                      <a:pt x="21" y="376"/>
                      <a:pt x="41" y="376"/>
                    </a:cubicBezTo>
                    <a:cubicBezTo>
                      <a:pt x="54" y="376"/>
                      <a:pt x="66" y="369"/>
                      <a:pt x="72" y="351"/>
                    </a:cubicBezTo>
                    <a:cubicBezTo>
                      <a:pt x="104" y="241"/>
                      <a:pt x="110" y="127"/>
                      <a:pt x="84" y="17"/>
                    </a:cubicBezTo>
                    <a:cubicBezTo>
                      <a:pt x="80" y="6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1"/>
              <p:cNvSpPr/>
              <p:nvPr/>
            </p:nvSpPr>
            <p:spPr>
              <a:xfrm>
                <a:off x="4076348" y="3601052"/>
                <a:ext cx="6698" cy="2055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3" extrusionOk="0">
                    <a:moveTo>
                      <a:pt x="35" y="0"/>
                    </a:moveTo>
                    <a:cubicBezTo>
                      <a:pt x="18" y="0"/>
                      <a:pt x="0" y="15"/>
                      <a:pt x="4" y="36"/>
                    </a:cubicBezTo>
                    <a:cubicBezTo>
                      <a:pt x="27" y="114"/>
                      <a:pt x="20" y="195"/>
                      <a:pt x="17" y="276"/>
                    </a:cubicBezTo>
                    <a:cubicBezTo>
                      <a:pt x="15" y="299"/>
                      <a:pt x="37" y="313"/>
                      <a:pt x="57" y="313"/>
                    </a:cubicBezTo>
                    <a:cubicBezTo>
                      <a:pt x="73" y="313"/>
                      <a:pt x="89" y="304"/>
                      <a:pt x="92" y="286"/>
                    </a:cubicBezTo>
                    <a:cubicBezTo>
                      <a:pt x="101" y="195"/>
                      <a:pt x="92" y="111"/>
                      <a:pt x="63" y="20"/>
                    </a:cubicBez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1"/>
              <p:cNvSpPr/>
              <p:nvPr/>
            </p:nvSpPr>
            <p:spPr>
              <a:xfrm>
                <a:off x="4080419" y="3638088"/>
                <a:ext cx="6239" cy="20686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5" extrusionOk="0">
                    <a:moveTo>
                      <a:pt x="55" y="0"/>
                    </a:moveTo>
                    <a:cubicBezTo>
                      <a:pt x="41" y="0"/>
                      <a:pt x="26" y="10"/>
                      <a:pt x="23" y="29"/>
                    </a:cubicBezTo>
                    <a:cubicBezTo>
                      <a:pt x="17" y="110"/>
                      <a:pt x="1" y="191"/>
                      <a:pt x="4" y="276"/>
                    </a:cubicBezTo>
                    <a:cubicBezTo>
                      <a:pt x="4" y="302"/>
                      <a:pt x="23" y="315"/>
                      <a:pt x="43" y="315"/>
                    </a:cubicBezTo>
                    <a:cubicBezTo>
                      <a:pt x="63" y="315"/>
                      <a:pt x="83" y="302"/>
                      <a:pt x="85" y="276"/>
                    </a:cubicBezTo>
                    <a:cubicBezTo>
                      <a:pt x="94" y="191"/>
                      <a:pt x="85" y="110"/>
                      <a:pt x="82" y="29"/>
                    </a:cubicBezTo>
                    <a:cubicBezTo>
                      <a:pt x="82" y="10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1"/>
              <p:cNvSpPr/>
              <p:nvPr/>
            </p:nvSpPr>
            <p:spPr>
              <a:xfrm>
                <a:off x="4084031" y="3665274"/>
                <a:ext cx="7749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9" extrusionOk="0">
                    <a:moveTo>
                      <a:pt x="27" y="1"/>
                    </a:moveTo>
                    <a:cubicBezTo>
                      <a:pt x="18" y="1"/>
                      <a:pt x="9" y="7"/>
                      <a:pt x="7" y="20"/>
                    </a:cubicBezTo>
                    <a:cubicBezTo>
                      <a:pt x="1" y="62"/>
                      <a:pt x="17" y="108"/>
                      <a:pt x="46" y="143"/>
                    </a:cubicBezTo>
                    <a:cubicBezTo>
                      <a:pt x="54" y="154"/>
                      <a:pt x="64" y="159"/>
                      <a:pt x="73" y="159"/>
                    </a:cubicBezTo>
                    <a:cubicBezTo>
                      <a:pt x="97" y="159"/>
                      <a:pt x="118" y="129"/>
                      <a:pt x="95" y="108"/>
                    </a:cubicBezTo>
                    <a:cubicBezTo>
                      <a:pt x="65" y="85"/>
                      <a:pt x="49" y="56"/>
                      <a:pt x="46" y="20"/>
                    </a:cubicBezTo>
                    <a:cubicBezTo>
                      <a:pt x="44" y="7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2" name="Google Shape;3582;p31"/>
          <p:cNvSpPr txBox="1">
            <a:spLocks noGrp="1"/>
          </p:cNvSpPr>
          <p:nvPr>
            <p:ph type="title"/>
          </p:nvPr>
        </p:nvSpPr>
        <p:spPr>
          <a:xfrm>
            <a:off x="2099292" y="579613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3" name="Google Shape;3583;p31"/>
          <p:cNvSpPr txBox="1">
            <a:spLocks noGrp="1"/>
          </p:cNvSpPr>
          <p:nvPr>
            <p:ph type="subTitle" idx="1"/>
          </p:nvPr>
        </p:nvSpPr>
        <p:spPr>
          <a:xfrm>
            <a:off x="2099251" y="1638313"/>
            <a:ext cx="4945800" cy="11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" name="Google Shape;3585;p3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6" name="Google Shape;3586;p32"/>
          <p:cNvGrpSpPr/>
          <p:nvPr/>
        </p:nvGrpSpPr>
        <p:grpSpPr>
          <a:xfrm>
            <a:off x="297" y="2310816"/>
            <a:ext cx="2872123" cy="3218000"/>
            <a:chOff x="297" y="2310816"/>
            <a:chExt cx="2872123" cy="3218000"/>
          </a:xfrm>
        </p:grpSpPr>
        <p:grpSp>
          <p:nvGrpSpPr>
            <p:cNvPr id="3587" name="Google Shape;3587;p32"/>
            <p:cNvGrpSpPr/>
            <p:nvPr/>
          </p:nvGrpSpPr>
          <p:grpSpPr>
            <a:xfrm rot="-1831421">
              <a:off x="1920859" y="4889434"/>
              <a:ext cx="902125" cy="440833"/>
              <a:chOff x="7053208" y="3451133"/>
              <a:chExt cx="306539" cy="149789"/>
            </a:xfrm>
          </p:grpSpPr>
          <p:sp>
            <p:nvSpPr>
              <p:cNvPr id="3588" name="Google Shape;3588;p32"/>
              <p:cNvSpPr/>
              <p:nvPr/>
            </p:nvSpPr>
            <p:spPr>
              <a:xfrm>
                <a:off x="7053208" y="3487841"/>
                <a:ext cx="57067" cy="947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443" extrusionOk="0">
                    <a:moveTo>
                      <a:pt x="267" y="0"/>
                    </a:moveTo>
                    <a:cubicBezTo>
                      <a:pt x="250" y="0"/>
                      <a:pt x="233" y="9"/>
                      <a:pt x="230" y="27"/>
                    </a:cubicBezTo>
                    <a:cubicBezTo>
                      <a:pt x="227" y="53"/>
                      <a:pt x="221" y="82"/>
                      <a:pt x="214" y="105"/>
                    </a:cubicBezTo>
                    <a:cubicBezTo>
                      <a:pt x="211" y="115"/>
                      <a:pt x="204" y="124"/>
                      <a:pt x="211" y="134"/>
                    </a:cubicBezTo>
                    <a:cubicBezTo>
                      <a:pt x="133" y="539"/>
                      <a:pt x="72" y="947"/>
                      <a:pt x="7" y="1355"/>
                    </a:cubicBezTo>
                    <a:cubicBezTo>
                      <a:pt x="1" y="1393"/>
                      <a:pt x="22" y="1443"/>
                      <a:pt x="67" y="1443"/>
                    </a:cubicBezTo>
                    <a:cubicBezTo>
                      <a:pt x="69" y="1443"/>
                      <a:pt x="70" y="1443"/>
                      <a:pt x="72" y="1443"/>
                    </a:cubicBezTo>
                    <a:cubicBezTo>
                      <a:pt x="282" y="1427"/>
                      <a:pt x="493" y="1401"/>
                      <a:pt x="697" y="1349"/>
                    </a:cubicBezTo>
                    <a:cubicBezTo>
                      <a:pt x="767" y="1330"/>
                      <a:pt x="742" y="1231"/>
                      <a:pt x="676" y="1231"/>
                    </a:cubicBezTo>
                    <a:cubicBezTo>
                      <a:pt x="673" y="1231"/>
                      <a:pt x="669" y="1231"/>
                      <a:pt x="664" y="1232"/>
                    </a:cubicBezTo>
                    <a:cubicBezTo>
                      <a:pt x="490" y="1255"/>
                      <a:pt x="318" y="1284"/>
                      <a:pt x="149" y="1300"/>
                    </a:cubicBezTo>
                    <a:cubicBezTo>
                      <a:pt x="172" y="1135"/>
                      <a:pt x="198" y="973"/>
                      <a:pt x="217" y="805"/>
                    </a:cubicBezTo>
                    <a:cubicBezTo>
                      <a:pt x="288" y="813"/>
                      <a:pt x="365" y="820"/>
                      <a:pt x="440" y="820"/>
                    </a:cubicBezTo>
                    <a:cubicBezTo>
                      <a:pt x="505" y="820"/>
                      <a:pt x="568" y="815"/>
                      <a:pt x="626" y="801"/>
                    </a:cubicBezTo>
                    <a:cubicBezTo>
                      <a:pt x="690" y="785"/>
                      <a:pt x="674" y="691"/>
                      <a:pt x="609" y="688"/>
                    </a:cubicBezTo>
                    <a:cubicBezTo>
                      <a:pt x="603" y="688"/>
                      <a:pt x="597" y="688"/>
                      <a:pt x="590" y="688"/>
                    </a:cubicBezTo>
                    <a:cubicBezTo>
                      <a:pt x="524" y="688"/>
                      <a:pt x="453" y="701"/>
                      <a:pt x="383" y="704"/>
                    </a:cubicBezTo>
                    <a:cubicBezTo>
                      <a:pt x="331" y="707"/>
                      <a:pt x="282" y="707"/>
                      <a:pt x="230" y="707"/>
                    </a:cubicBezTo>
                    <a:cubicBezTo>
                      <a:pt x="253" y="529"/>
                      <a:pt x="272" y="351"/>
                      <a:pt x="295" y="173"/>
                    </a:cubicBezTo>
                    <a:cubicBezTo>
                      <a:pt x="360" y="183"/>
                      <a:pt x="428" y="183"/>
                      <a:pt x="496" y="183"/>
                    </a:cubicBezTo>
                    <a:cubicBezTo>
                      <a:pt x="565" y="185"/>
                      <a:pt x="633" y="187"/>
                      <a:pt x="702" y="187"/>
                    </a:cubicBezTo>
                    <a:cubicBezTo>
                      <a:pt x="731" y="187"/>
                      <a:pt x="759" y="187"/>
                      <a:pt x="788" y="186"/>
                    </a:cubicBezTo>
                    <a:cubicBezTo>
                      <a:pt x="865" y="186"/>
                      <a:pt x="869" y="72"/>
                      <a:pt x="788" y="69"/>
                    </a:cubicBezTo>
                    <a:cubicBezTo>
                      <a:pt x="759" y="68"/>
                      <a:pt x="731" y="68"/>
                      <a:pt x="702" y="68"/>
                    </a:cubicBezTo>
                    <a:cubicBezTo>
                      <a:pt x="633" y="68"/>
                      <a:pt x="565" y="70"/>
                      <a:pt x="496" y="72"/>
                    </a:cubicBezTo>
                    <a:cubicBezTo>
                      <a:pt x="431" y="72"/>
                      <a:pt x="366" y="72"/>
                      <a:pt x="308" y="82"/>
                    </a:cubicBezTo>
                    <a:cubicBezTo>
                      <a:pt x="308" y="69"/>
                      <a:pt x="311" y="53"/>
                      <a:pt x="311" y="40"/>
                    </a:cubicBezTo>
                    <a:cubicBezTo>
                      <a:pt x="313" y="14"/>
                      <a:pt x="289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7119335" y="3550488"/>
                <a:ext cx="35396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77" extrusionOk="0">
                    <a:moveTo>
                      <a:pt x="81" y="1"/>
                    </a:moveTo>
                    <a:cubicBezTo>
                      <a:pt x="70" y="1"/>
                      <a:pt x="59" y="8"/>
                      <a:pt x="53" y="22"/>
                    </a:cubicBezTo>
                    <a:cubicBezTo>
                      <a:pt x="1" y="168"/>
                      <a:pt x="7" y="395"/>
                      <a:pt x="62" y="541"/>
                    </a:cubicBezTo>
                    <a:cubicBezTo>
                      <a:pt x="71" y="565"/>
                      <a:pt x="97" y="577"/>
                      <a:pt x="120" y="577"/>
                    </a:cubicBezTo>
                    <a:cubicBezTo>
                      <a:pt x="147" y="577"/>
                      <a:pt x="171" y="561"/>
                      <a:pt x="166" y="528"/>
                    </a:cubicBezTo>
                    <a:cubicBezTo>
                      <a:pt x="156" y="479"/>
                      <a:pt x="150" y="434"/>
                      <a:pt x="137" y="385"/>
                    </a:cubicBezTo>
                    <a:cubicBezTo>
                      <a:pt x="140" y="382"/>
                      <a:pt x="140" y="382"/>
                      <a:pt x="140" y="379"/>
                    </a:cubicBezTo>
                    <a:cubicBezTo>
                      <a:pt x="147" y="382"/>
                      <a:pt x="150" y="382"/>
                      <a:pt x="153" y="385"/>
                    </a:cubicBezTo>
                    <a:cubicBezTo>
                      <a:pt x="236" y="420"/>
                      <a:pt x="348" y="441"/>
                      <a:pt x="442" y="441"/>
                    </a:cubicBezTo>
                    <a:cubicBezTo>
                      <a:pt x="454" y="441"/>
                      <a:pt x="466" y="441"/>
                      <a:pt x="477" y="440"/>
                    </a:cubicBezTo>
                    <a:cubicBezTo>
                      <a:pt x="539" y="427"/>
                      <a:pt x="539" y="349"/>
                      <a:pt x="477" y="343"/>
                    </a:cubicBezTo>
                    <a:cubicBezTo>
                      <a:pt x="425" y="333"/>
                      <a:pt x="373" y="336"/>
                      <a:pt x="318" y="333"/>
                    </a:cubicBezTo>
                    <a:cubicBezTo>
                      <a:pt x="279" y="330"/>
                      <a:pt x="234" y="327"/>
                      <a:pt x="195" y="320"/>
                    </a:cubicBezTo>
                    <a:cubicBezTo>
                      <a:pt x="250" y="262"/>
                      <a:pt x="305" y="197"/>
                      <a:pt x="354" y="136"/>
                    </a:cubicBezTo>
                    <a:cubicBezTo>
                      <a:pt x="373" y="104"/>
                      <a:pt x="342" y="70"/>
                      <a:pt x="312" y="70"/>
                    </a:cubicBezTo>
                    <a:cubicBezTo>
                      <a:pt x="302" y="70"/>
                      <a:pt x="291" y="74"/>
                      <a:pt x="283" y="84"/>
                    </a:cubicBezTo>
                    <a:cubicBezTo>
                      <a:pt x="228" y="149"/>
                      <a:pt x="176" y="217"/>
                      <a:pt x="121" y="288"/>
                    </a:cubicBezTo>
                    <a:lnTo>
                      <a:pt x="121" y="281"/>
                    </a:lnTo>
                    <a:cubicBezTo>
                      <a:pt x="114" y="200"/>
                      <a:pt x="117" y="116"/>
                      <a:pt x="111" y="29"/>
                    </a:cubicBezTo>
                    <a:cubicBezTo>
                      <a:pt x="107" y="11"/>
                      <a:pt x="94" y="1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7135555" y="3534005"/>
                <a:ext cx="45050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25" extrusionOk="0">
                    <a:moveTo>
                      <a:pt x="612" y="0"/>
                    </a:moveTo>
                    <a:cubicBezTo>
                      <a:pt x="608" y="0"/>
                      <a:pt x="604" y="0"/>
                      <a:pt x="599" y="1"/>
                    </a:cubicBezTo>
                    <a:cubicBezTo>
                      <a:pt x="418" y="24"/>
                      <a:pt x="240" y="34"/>
                      <a:pt x="52" y="34"/>
                    </a:cubicBezTo>
                    <a:cubicBezTo>
                      <a:pt x="0" y="34"/>
                      <a:pt x="0" y="111"/>
                      <a:pt x="52" y="115"/>
                    </a:cubicBezTo>
                    <a:cubicBezTo>
                      <a:pt x="128" y="121"/>
                      <a:pt x="204" y="124"/>
                      <a:pt x="280" y="124"/>
                    </a:cubicBezTo>
                    <a:cubicBezTo>
                      <a:pt x="392" y="124"/>
                      <a:pt x="504" y="117"/>
                      <a:pt x="612" y="102"/>
                    </a:cubicBezTo>
                    <a:cubicBezTo>
                      <a:pt x="686" y="95"/>
                      <a:pt x="678" y="0"/>
                      <a:pt x="6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7136803" y="3520477"/>
                <a:ext cx="47742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17" extrusionOk="0">
                    <a:moveTo>
                      <a:pt x="466" y="1"/>
                    </a:moveTo>
                    <a:cubicBezTo>
                      <a:pt x="329" y="1"/>
                      <a:pt x="189" y="12"/>
                      <a:pt x="56" y="22"/>
                    </a:cubicBezTo>
                    <a:cubicBezTo>
                      <a:pt x="1" y="26"/>
                      <a:pt x="1" y="97"/>
                      <a:pt x="56" y="97"/>
                    </a:cubicBezTo>
                    <a:cubicBezTo>
                      <a:pt x="192" y="106"/>
                      <a:pt x="339" y="117"/>
                      <a:pt x="482" y="117"/>
                    </a:cubicBezTo>
                    <a:cubicBezTo>
                      <a:pt x="543" y="117"/>
                      <a:pt x="603" y="115"/>
                      <a:pt x="661" y="110"/>
                    </a:cubicBezTo>
                    <a:cubicBezTo>
                      <a:pt x="726" y="103"/>
                      <a:pt x="726" y="13"/>
                      <a:pt x="661" y="10"/>
                    </a:cubicBezTo>
                    <a:cubicBezTo>
                      <a:pt x="598" y="3"/>
                      <a:pt x="533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7203390" y="3535844"/>
                <a:ext cx="125364" cy="1379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10" extrusionOk="0">
                    <a:moveTo>
                      <a:pt x="356" y="1"/>
                    </a:moveTo>
                    <a:cubicBezTo>
                      <a:pt x="254" y="1"/>
                      <a:pt x="153" y="3"/>
                      <a:pt x="52" y="9"/>
                    </a:cubicBezTo>
                    <a:cubicBezTo>
                      <a:pt x="17" y="15"/>
                      <a:pt x="0" y="70"/>
                      <a:pt x="46" y="80"/>
                    </a:cubicBezTo>
                    <a:cubicBezTo>
                      <a:pt x="622" y="177"/>
                      <a:pt x="1238" y="177"/>
                      <a:pt x="1828" y="210"/>
                    </a:cubicBezTo>
                    <a:cubicBezTo>
                      <a:pt x="1830" y="210"/>
                      <a:pt x="1832" y="210"/>
                      <a:pt x="1833" y="210"/>
                    </a:cubicBezTo>
                    <a:cubicBezTo>
                      <a:pt x="1909" y="210"/>
                      <a:pt x="1907" y="86"/>
                      <a:pt x="1828" y="83"/>
                    </a:cubicBezTo>
                    <a:cubicBezTo>
                      <a:pt x="1345" y="56"/>
                      <a:pt x="844" y="1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7210220" y="3487118"/>
                <a:ext cx="49384" cy="342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22" extrusionOk="0">
                    <a:moveTo>
                      <a:pt x="565" y="0"/>
                    </a:moveTo>
                    <a:cubicBezTo>
                      <a:pt x="501" y="0"/>
                      <a:pt x="456" y="46"/>
                      <a:pt x="421" y="109"/>
                    </a:cubicBezTo>
                    <a:cubicBezTo>
                      <a:pt x="397" y="48"/>
                      <a:pt x="355" y="2"/>
                      <a:pt x="289" y="2"/>
                    </a:cubicBezTo>
                    <a:cubicBezTo>
                      <a:pt x="284" y="2"/>
                      <a:pt x="280" y="2"/>
                      <a:pt x="276" y="2"/>
                    </a:cubicBezTo>
                    <a:cubicBezTo>
                      <a:pt x="201" y="12"/>
                      <a:pt x="143" y="77"/>
                      <a:pt x="104" y="148"/>
                    </a:cubicBezTo>
                    <a:cubicBezTo>
                      <a:pt x="97" y="126"/>
                      <a:pt x="97" y="96"/>
                      <a:pt x="97" y="70"/>
                    </a:cubicBezTo>
                    <a:cubicBezTo>
                      <a:pt x="96" y="45"/>
                      <a:pt x="78" y="33"/>
                      <a:pt x="60" y="33"/>
                    </a:cubicBezTo>
                    <a:cubicBezTo>
                      <a:pt x="41" y="33"/>
                      <a:pt x="21" y="46"/>
                      <a:pt x="16" y="70"/>
                    </a:cubicBezTo>
                    <a:cubicBezTo>
                      <a:pt x="0" y="200"/>
                      <a:pt x="13" y="343"/>
                      <a:pt x="46" y="469"/>
                    </a:cubicBezTo>
                    <a:cubicBezTo>
                      <a:pt x="53" y="496"/>
                      <a:pt x="75" y="508"/>
                      <a:pt x="98" y="508"/>
                    </a:cubicBezTo>
                    <a:cubicBezTo>
                      <a:pt x="132" y="508"/>
                      <a:pt x="167" y="481"/>
                      <a:pt x="156" y="440"/>
                    </a:cubicBezTo>
                    <a:cubicBezTo>
                      <a:pt x="143" y="398"/>
                      <a:pt x="136" y="359"/>
                      <a:pt x="127" y="317"/>
                    </a:cubicBezTo>
                    <a:cubicBezTo>
                      <a:pt x="146" y="245"/>
                      <a:pt x="178" y="164"/>
                      <a:pt x="233" y="138"/>
                    </a:cubicBezTo>
                    <a:cubicBezTo>
                      <a:pt x="259" y="145"/>
                      <a:pt x="288" y="148"/>
                      <a:pt x="318" y="155"/>
                    </a:cubicBezTo>
                    <a:cubicBezTo>
                      <a:pt x="324" y="184"/>
                      <a:pt x="334" y="213"/>
                      <a:pt x="340" y="245"/>
                    </a:cubicBezTo>
                    <a:cubicBezTo>
                      <a:pt x="350" y="291"/>
                      <a:pt x="353" y="333"/>
                      <a:pt x="357" y="378"/>
                    </a:cubicBezTo>
                    <a:cubicBezTo>
                      <a:pt x="357" y="391"/>
                      <a:pt x="357" y="404"/>
                      <a:pt x="363" y="411"/>
                    </a:cubicBezTo>
                    <a:cubicBezTo>
                      <a:pt x="366" y="445"/>
                      <a:pt x="396" y="464"/>
                      <a:pt x="423" y="464"/>
                    </a:cubicBezTo>
                    <a:cubicBezTo>
                      <a:pt x="449" y="464"/>
                      <a:pt x="473" y="447"/>
                      <a:pt x="470" y="411"/>
                    </a:cubicBezTo>
                    <a:cubicBezTo>
                      <a:pt x="467" y="356"/>
                      <a:pt x="467" y="297"/>
                      <a:pt x="486" y="242"/>
                    </a:cubicBezTo>
                    <a:cubicBezTo>
                      <a:pt x="499" y="203"/>
                      <a:pt x="518" y="168"/>
                      <a:pt x="548" y="138"/>
                    </a:cubicBezTo>
                    <a:cubicBezTo>
                      <a:pt x="593" y="155"/>
                      <a:pt x="616" y="184"/>
                      <a:pt x="622" y="229"/>
                    </a:cubicBezTo>
                    <a:cubicBezTo>
                      <a:pt x="648" y="323"/>
                      <a:pt x="577" y="404"/>
                      <a:pt x="616" y="492"/>
                    </a:cubicBezTo>
                    <a:cubicBezTo>
                      <a:pt x="627" y="514"/>
                      <a:pt x="651" y="522"/>
                      <a:pt x="671" y="522"/>
                    </a:cubicBezTo>
                    <a:cubicBezTo>
                      <a:pt x="674" y="522"/>
                      <a:pt x="677" y="521"/>
                      <a:pt x="680" y="521"/>
                    </a:cubicBezTo>
                    <a:cubicBezTo>
                      <a:pt x="713" y="511"/>
                      <a:pt x="726" y="495"/>
                      <a:pt x="739" y="462"/>
                    </a:cubicBezTo>
                    <a:cubicBezTo>
                      <a:pt x="745" y="443"/>
                      <a:pt x="739" y="424"/>
                      <a:pt x="723" y="411"/>
                    </a:cubicBezTo>
                    <a:cubicBezTo>
                      <a:pt x="726" y="378"/>
                      <a:pt x="742" y="346"/>
                      <a:pt x="742" y="317"/>
                    </a:cubicBezTo>
                    <a:cubicBezTo>
                      <a:pt x="752" y="255"/>
                      <a:pt x="745" y="200"/>
                      <a:pt x="726" y="151"/>
                    </a:cubicBezTo>
                    <a:cubicBezTo>
                      <a:pt x="706" y="87"/>
                      <a:pt x="661" y="15"/>
                      <a:pt x="590" y="2"/>
                    </a:cubicBezTo>
                    <a:cubicBezTo>
                      <a:pt x="581" y="1"/>
                      <a:pt x="573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7259602" y="3457765"/>
                <a:ext cx="59825" cy="7250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04" extrusionOk="0">
                    <a:moveTo>
                      <a:pt x="820" y="1"/>
                    </a:moveTo>
                    <a:cubicBezTo>
                      <a:pt x="800" y="1"/>
                      <a:pt x="780" y="10"/>
                      <a:pt x="768" y="32"/>
                    </a:cubicBezTo>
                    <a:cubicBezTo>
                      <a:pt x="631" y="284"/>
                      <a:pt x="541" y="560"/>
                      <a:pt x="505" y="841"/>
                    </a:cubicBezTo>
                    <a:cubicBezTo>
                      <a:pt x="356" y="582"/>
                      <a:pt x="217" y="317"/>
                      <a:pt x="84" y="48"/>
                    </a:cubicBezTo>
                    <a:cubicBezTo>
                      <a:pt x="76" y="35"/>
                      <a:pt x="65" y="30"/>
                      <a:pt x="53" y="30"/>
                    </a:cubicBezTo>
                    <a:cubicBezTo>
                      <a:pt x="27" y="30"/>
                      <a:pt x="0" y="58"/>
                      <a:pt x="16" y="90"/>
                    </a:cubicBezTo>
                    <a:cubicBezTo>
                      <a:pt x="158" y="427"/>
                      <a:pt x="327" y="751"/>
                      <a:pt x="495" y="1075"/>
                    </a:cubicBezTo>
                    <a:cubicBezTo>
                      <a:pt x="506" y="1095"/>
                      <a:pt x="523" y="1103"/>
                      <a:pt x="542" y="1103"/>
                    </a:cubicBezTo>
                    <a:cubicBezTo>
                      <a:pt x="573" y="1103"/>
                      <a:pt x="607" y="1077"/>
                      <a:pt x="609" y="1042"/>
                    </a:cubicBezTo>
                    <a:cubicBezTo>
                      <a:pt x="638" y="705"/>
                      <a:pt x="722" y="398"/>
                      <a:pt x="881" y="96"/>
                    </a:cubicBezTo>
                    <a:cubicBezTo>
                      <a:pt x="910" y="47"/>
                      <a:pt x="865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7323563" y="3451133"/>
                <a:ext cx="36184" cy="3874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90" extrusionOk="0">
                    <a:moveTo>
                      <a:pt x="163" y="0"/>
                    </a:moveTo>
                    <a:cubicBezTo>
                      <a:pt x="131" y="0"/>
                      <a:pt x="97" y="11"/>
                      <a:pt x="66" y="35"/>
                    </a:cubicBezTo>
                    <a:cubicBezTo>
                      <a:pt x="27" y="68"/>
                      <a:pt x="61" y="115"/>
                      <a:pt x="99" y="115"/>
                    </a:cubicBezTo>
                    <a:cubicBezTo>
                      <a:pt x="106" y="115"/>
                      <a:pt x="114" y="113"/>
                      <a:pt x="121" y="110"/>
                    </a:cubicBezTo>
                    <a:cubicBezTo>
                      <a:pt x="138" y="101"/>
                      <a:pt x="153" y="96"/>
                      <a:pt x="166" y="96"/>
                    </a:cubicBezTo>
                    <a:cubicBezTo>
                      <a:pt x="244" y="96"/>
                      <a:pt x="224" y="259"/>
                      <a:pt x="202" y="304"/>
                    </a:cubicBezTo>
                    <a:cubicBezTo>
                      <a:pt x="169" y="369"/>
                      <a:pt x="121" y="414"/>
                      <a:pt x="62" y="447"/>
                    </a:cubicBezTo>
                    <a:cubicBezTo>
                      <a:pt x="1" y="476"/>
                      <a:pt x="33" y="563"/>
                      <a:pt x="95" y="567"/>
                    </a:cubicBezTo>
                    <a:cubicBezTo>
                      <a:pt x="218" y="576"/>
                      <a:pt x="344" y="589"/>
                      <a:pt x="467" y="589"/>
                    </a:cubicBezTo>
                    <a:cubicBezTo>
                      <a:pt x="471" y="590"/>
                      <a:pt x="474" y="590"/>
                      <a:pt x="477" y="590"/>
                    </a:cubicBezTo>
                    <a:cubicBezTo>
                      <a:pt x="551" y="590"/>
                      <a:pt x="539" y="482"/>
                      <a:pt x="467" y="469"/>
                    </a:cubicBezTo>
                    <a:cubicBezTo>
                      <a:pt x="396" y="463"/>
                      <a:pt x="325" y="456"/>
                      <a:pt x="257" y="450"/>
                    </a:cubicBezTo>
                    <a:cubicBezTo>
                      <a:pt x="318" y="369"/>
                      <a:pt x="354" y="269"/>
                      <a:pt x="338" y="165"/>
                    </a:cubicBezTo>
                    <a:cubicBezTo>
                      <a:pt x="321" y="72"/>
                      <a:pt x="246" y="0"/>
                      <a:pt x="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7236159" y="3552326"/>
                <a:ext cx="67706" cy="4859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740" extrusionOk="0">
                    <a:moveTo>
                      <a:pt x="484" y="0"/>
                    </a:moveTo>
                    <a:cubicBezTo>
                      <a:pt x="312" y="0"/>
                      <a:pt x="0" y="133"/>
                      <a:pt x="185" y="253"/>
                    </a:cubicBezTo>
                    <a:cubicBezTo>
                      <a:pt x="191" y="257"/>
                      <a:pt x="197" y="259"/>
                      <a:pt x="203" y="259"/>
                    </a:cubicBezTo>
                    <a:cubicBezTo>
                      <a:pt x="234" y="259"/>
                      <a:pt x="263" y="216"/>
                      <a:pt x="234" y="189"/>
                    </a:cubicBezTo>
                    <a:cubicBezTo>
                      <a:pt x="204" y="163"/>
                      <a:pt x="412" y="104"/>
                      <a:pt x="438" y="104"/>
                    </a:cubicBezTo>
                    <a:cubicBezTo>
                      <a:pt x="609" y="127"/>
                      <a:pt x="577" y="273"/>
                      <a:pt x="525" y="370"/>
                    </a:cubicBezTo>
                    <a:cubicBezTo>
                      <a:pt x="477" y="464"/>
                      <a:pt x="409" y="551"/>
                      <a:pt x="347" y="642"/>
                    </a:cubicBezTo>
                    <a:cubicBezTo>
                      <a:pt x="318" y="681"/>
                      <a:pt x="357" y="739"/>
                      <a:pt x="405" y="739"/>
                    </a:cubicBezTo>
                    <a:cubicBezTo>
                      <a:pt x="587" y="736"/>
                      <a:pt x="768" y="739"/>
                      <a:pt x="946" y="723"/>
                    </a:cubicBezTo>
                    <a:cubicBezTo>
                      <a:pt x="1031" y="723"/>
                      <a:pt x="1031" y="610"/>
                      <a:pt x="950" y="607"/>
                    </a:cubicBezTo>
                    <a:cubicBezTo>
                      <a:pt x="907" y="605"/>
                      <a:pt x="865" y="604"/>
                      <a:pt x="822" y="604"/>
                    </a:cubicBezTo>
                    <a:cubicBezTo>
                      <a:pt x="726" y="604"/>
                      <a:pt x="629" y="608"/>
                      <a:pt x="535" y="610"/>
                    </a:cubicBezTo>
                    <a:cubicBezTo>
                      <a:pt x="658" y="415"/>
                      <a:pt x="820" y="121"/>
                      <a:pt x="551" y="10"/>
                    </a:cubicBezTo>
                    <a:cubicBezTo>
                      <a:pt x="534" y="3"/>
                      <a:pt x="510" y="0"/>
                      <a:pt x="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7" name="Google Shape;3597;p32"/>
            <p:cNvGrpSpPr/>
            <p:nvPr/>
          </p:nvGrpSpPr>
          <p:grpSpPr>
            <a:xfrm rot="-4946673">
              <a:off x="-469824" y="4523410"/>
              <a:ext cx="1447185" cy="319429"/>
              <a:chOff x="7968422" y="675563"/>
              <a:chExt cx="462304" cy="102049"/>
            </a:xfrm>
          </p:grpSpPr>
          <p:sp>
            <p:nvSpPr>
              <p:cNvPr id="3598" name="Google Shape;3598;p32"/>
              <p:cNvSpPr/>
              <p:nvPr/>
            </p:nvSpPr>
            <p:spPr>
              <a:xfrm>
                <a:off x="7968422" y="693884"/>
                <a:ext cx="58052" cy="611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31" extrusionOk="0">
                    <a:moveTo>
                      <a:pt x="554" y="0"/>
                    </a:moveTo>
                    <a:cubicBezTo>
                      <a:pt x="537" y="0"/>
                      <a:pt x="521" y="1"/>
                      <a:pt x="505" y="3"/>
                    </a:cubicBezTo>
                    <a:cubicBezTo>
                      <a:pt x="305" y="32"/>
                      <a:pt x="107" y="165"/>
                      <a:pt x="49" y="366"/>
                    </a:cubicBezTo>
                    <a:cubicBezTo>
                      <a:pt x="0" y="534"/>
                      <a:pt x="49" y="732"/>
                      <a:pt x="188" y="842"/>
                    </a:cubicBezTo>
                    <a:cubicBezTo>
                      <a:pt x="269" y="906"/>
                      <a:pt x="365" y="930"/>
                      <a:pt x="464" y="930"/>
                    </a:cubicBezTo>
                    <a:cubicBezTo>
                      <a:pt x="586" y="930"/>
                      <a:pt x="712" y="893"/>
                      <a:pt x="820" y="849"/>
                    </a:cubicBezTo>
                    <a:cubicBezTo>
                      <a:pt x="883" y="825"/>
                      <a:pt x="867" y="724"/>
                      <a:pt x="804" y="724"/>
                    </a:cubicBezTo>
                    <a:cubicBezTo>
                      <a:pt x="797" y="724"/>
                      <a:pt x="789" y="726"/>
                      <a:pt x="781" y="729"/>
                    </a:cubicBezTo>
                    <a:cubicBezTo>
                      <a:pt x="689" y="764"/>
                      <a:pt x="574" y="792"/>
                      <a:pt x="467" y="792"/>
                    </a:cubicBezTo>
                    <a:cubicBezTo>
                      <a:pt x="306" y="792"/>
                      <a:pt x="165" y="727"/>
                      <a:pt x="156" y="518"/>
                    </a:cubicBezTo>
                    <a:cubicBezTo>
                      <a:pt x="146" y="376"/>
                      <a:pt x="227" y="259"/>
                      <a:pt x="343" y="184"/>
                    </a:cubicBezTo>
                    <a:cubicBezTo>
                      <a:pt x="391" y="156"/>
                      <a:pt x="509" y="110"/>
                      <a:pt x="605" y="110"/>
                    </a:cubicBezTo>
                    <a:cubicBezTo>
                      <a:pt x="674" y="110"/>
                      <a:pt x="731" y="134"/>
                      <a:pt x="742" y="204"/>
                    </a:cubicBezTo>
                    <a:cubicBezTo>
                      <a:pt x="745" y="231"/>
                      <a:pt x="765" y="245"/>
                      <a:pt x="784" y="245"/>
                    </a:cubicBezTo>
                    <a:cubicBezTo>
                      <a:pt x="803" y="245"/>
                      <a:pt x="821" y="231"/>
                      <a:pt x="823" y="204"/>
                    </a:cubicBezTo>
                    <a:cubicBezTo>
                      <a:pt x="840" y="56"/>
                      <a:pt x="681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8024765" y="724551"/>
                <a:ext cx="27581" cy="5306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08" extrusionOk="0">
                    <a:moveTo>
                      <a:pt x="353" y="0"/>
                    </a:moveTo>
                    <a:cubicBezTo>
                      <a:pt x="339" y="0"/>
                      <a:pt x="324" y="6"/>
                      <a:pt x="311" y="19"/>
                    </a:cubicBezTo>
                    <a:cubicBezTo>
                      <a:pt x="286" y="48"/>
                      <a:pt x="263" y="80"/>
                      <a:pt x="243" y="116"/>
                    </a:cubicBezTo>
                    <a:cubicBezTo>
                      <a:pt x="237" y="129"/>
                      <a:pt x="227" y="165"/>
                      <a:pt x="221" y="171"/>
                    </a:cubicBezTo>
                    <a:cubicBezTo>
                      <a:pt x="215" y="175"/>
                      <a:pt x="210" y="176"/>
                      <a:pt x="203" y="176"/>
                    </a:cubicBezTo>
                    <a:cubicBezTo>
                      <a:pt x="159" y="176"/>
                      <a:pt x="97" y="97"/>
                      <a:pt x="94" y="54"/>
                    </a:cubicBezTo>
                    <a:cubicBezTo>
                      <a:pt x="93" y="33"/>
                      <a:pt x="73" y="19"/>
                      <a:pt x="54" y="19"/>
                    </a:cubicBezTo>
                    <a:cubicBezTo>
                      <a:pt x="39" y="19"/>
                      <a:pt x="24" y="28"/>
                      <a:pt x="20" y="48"/>
                    </a:cubicBezTo>
                    <a:cubicBezTo>
                      <a:pt x="0" y="155"/>
                      <a:pt x="17" y="317"/>
                      <a:pt x="162" y="330"/>
                    </a:cubicBezTo>
                    <a:cubicBezTo>
                      <a:pt x="168" y="330"/>
                      <a:pt x="173" y="331"/>
                      <a:pt x="179" y="331"/>
                    </a:cubicBezTo>
                    <a:cubicBezTo>
                      <a:pt x="204" y="331"/>
                      <a:pt x="224" y="324"/>
                      <a:pt x="240" y="314"/>
                    </a:cubicBezTo>
                    <a:lnTo>
                      <a:pt x="240" y="314"/>
                    </a:lnTo>
                    <a:cubicBezTo>
                      <a:pt x="208" y="456"/>
                      <a:pt x="166" y="592"/>
                      <a:pt x="133" y="735"/>
                    </a:cubicBezTo>
                    <a:cubicBezTo>
                      <a:pt x="124" y="781"/>
                      <a:pt x="157" y="807"/>
                      <a:pt x="191" y="807"/>
                    </a:cubicBezTo>
                    <a:cubicBezTo>
                      <a:pt x="214" y="807"/>
                      <a:pt x="237" y="795"/>
                      <a:pt x="247" y="767"/>
                    </a:cubicBezTo>
                    <a:cubicBezTo>
                      <a:pt x="328" y="547"/>
                      <a:pt x="376" y="310"/>
                      <a:pt x="415" y="77"/>
                    </a:cubicBezTo>
                    <a:cubicBezTo>
                      <a:pt x="420" y="35"/>
                      <a:pt x="388" y="0"/>
                      <a:pt x="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8060095" y="730330"/>
                <a:ext cx="35133" cy="755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15" extrusionOk="0">
                    <a:moveTo>
                      <a:pt x="315" y="1"/>
                    </a:moveTo>
                    <a:cubicBezTo>
                      <a:pt x="226" y="1"/>
                      <a:pt x="136" y="7"/>
                      <a:pt x="55" y="15"/>
                    </a:cubicBezTo>
                    <a:cubicBezTo>
                      <a:pt x="0" y="18"/>
                      <a:pt x="0" y="96"/>
                      <a:pt x="55" y="99"/>
                    </a:cubicBezTo>
                    <a:cubicBezTo>
                      <a:pt x="147" y="106"/>
                      <a:pt x="247" y="115"/>
                      <a:pt x="345" y="115"/>
                    </a:cubicBezTo>
                    <a:cubicBezTo>
                      <a:pt x="395" y="115"/>
                      <a:pt x="445" y="112"/>
                      <a:pt x="493" y="106"/>
                    </a:cubicBezTo>
                    <a:cubicBezTo>
                      <a:pt x="535" y="93"/>
                      <a:pt x="535" y="15"/>
                      <a:pt x="493" y="12"/>
                    </a:cubicBezTo>
                    <a:cubicBezTo>
                      <a:pt x="436" y="4"/>
                      <a:pt x="376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8059898" y="717262"/>
                <a:ext cx="33360" cy="886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35" extrusionOk="0">
                    <a:moveTo>
                      <a:pt x="256" y="0"/>
                    </a:moveTo>
                    <a:cubicBezTo>
                      <a:pt x="182" y="0"/>
                      <a:pt x="109" y="13"/>
                      <a:pt x="42" y="39"/>
                    </a:cubicBezTo>
                    <a:cubicBezTo>
                      <a:pt x="0" y="54"/>
                      <a:pt x="11" y="118"/>
                      <a:pt x="51" y="118"/>
                    </a:cubicBezTo>
                    <a:cubicBezTo>
                      <a:pt x="54" y="118"/>
                      <a:pt x="58" y="118"/>
                      <a:pt x="62" y="117"/>
                    </a:cubicBezTo>
                    <a:cubicBezTo>
                      <a:pt x="113" y="103"/>
                      <a:pt x="163" y="97"/>
                      <a:pt x="212" y="97"/>
                    </a:cubicBezTo>
                    <a:cubicBezTo>
                      <a:pt x="282" y="97"/>
                      <a:pt x="351" y="110"/>
                      <a:pt x="421" y="133"/>
                    </a:cubicBezTo>
                    <a:cubicBezTo>
                      <a:pt x="426" y="134"/>
                      <a:pt x="431" y="135"/>
                      <a:pt x="435" y="135"/>
                    </a:cubicBezTo>
                    <a:cubicBezTo>
                      <a:pt x="489" y="135"/>
                      <a:pt x="507" y="51"/>
                      <a:pt x="450" y="33"/>
                    </a:cubicBezTo>
                    <a:cubicBezTo>
                      <a:pt x="389" y="11"/>
                      <a:pt x="322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8102647" y="693687"/>
                <a:ext cx="50369" cy="6028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918" extrusionOk="0">
                    <a:moveTo>
                      <a:pt x="330" y="0"/>
                    </a:moveTo>
                    <a:cubicBezTo>
                      <a:pt x="306" y="0"/>
                      <a:pt x="281" y="6"/>
                      <a:pt x="256" y="19"/>
                    </a:cubicBezTo>
                    <a:cubicBezTo>
                      <a:pt x="123" y="90"/>
                      <a:pt x="33" y="294"/>
                      <a:pt x="16" y="440"/>
                    </a:cubicBezTo>
                    <a:cubicBezTo>
                      <a:pt x="0" y="589"/>
                      <a:pt x="55" y="754"/>
                      <a:pt x="182" y="848"/>
                    </a:cubicBezTo>
                    <a:cubicBezTo>
                      <a:pt x="252" y="898"/>
                      <a:pt x="332" y="918"/>
                      <a:pt x="413" y="918"/>
                    </a:cubicBezTo>
                    <a:cubicBezTo>
                      <a:pt x="510" y="918"/>
                      <a:pt x="608" y="890"/>
                      <a:pt x="697" y="855"/>
                    </a:cubicBezTo>
                    <a:cubicBezTo>
                      <a:pt x="767" y="823"/>
                      <a:pt x="755" y="728"/>
                      <a:pt x="693" y="728"/>
                    </a:cubicBezTo>
                    <a:cubicBezTo>
                      <a:pt x="687" y="728"/>
                      <a:pt x="679" y="729"/>
                      <a:pt x="671" y="732"/>
                    </a:cubicBezTo>
                    <a:cubicBezTo>
                      <a:pt x="589" y="756"/>
                      <a:pt x="496" y="780"/>
                      <a:pt x="410" y="780"/>
                    </a:cubicBezTo>
                    <a:cubicBezTo>
                      <a:pt x="299" y="780"/>
                      <a:pt x="200" y="739"/>
                      <a:pt x="152" y="602"/>
                    </a:cubicBezTo>
                    <a:cubicBezTo>
                      <a:pt x="123" y="521"/>
                      <a:pt x="130" y="437"/>
                      <a:pt x="152" y="359"/>
                    </a:cubicBezTo>
                    <a:cubicBezTo>
                      <a:pt x="162" y="311"/>
                      <a:pt x="188" y="259"/>
                      <a:pt x="217" y="213"/>
                    </a:cubicBezTo>
                    <a:cubicBezTo>
                      <a:pt x="222" y="204"/>
                      <a:pt x="302" y="82"/>
                      <a:pt x="351" y="82"/>
                    </a:cubicBezTo>
                    <a:cubicBezTo>
                      <a:pt x="367" y="82"/>
                      <a:pt x="379" y="94"/>
                      <a:pt x="386" y="126"/>
                    </a:cubicBezTo>
                    <a:cubicBezTo>
                      <a:pt x="390" y="143"/>
                      <a:pt x="404" y="151"/>
                      <a:pt x="418" y="151"/>
                    </a:cubicBezTo>
                    <a:cubicBezTo>
                      <a:pt x="435" y="151"/>
                      <a:pt x="452" y="139"/>
                      <a:pt x="450" y="119"/>
                    </a:cubicBezTo>
                    <a:cubicBezTo>
                      <a:pt x="448" y="46"/>
                      <a:pt x="39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8139881" y="675563"/>
                <a:ext cx="47939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62" extrusionOk="0">
                    <a:moveTo>
                      <a:pt x="255" y="289"/>
                    </a:moveTo>
                    <a:cubicBezTo>
                      <a:pt x="303" y="289"/>
                      <a:pt x="361" y="313"/>
                      <a:pt x="418" y="344"/>
                    </a:cubicBezTo>
                    <a:cubicBezTo>
                      <a:pt x="399" y="376"/>
                      <a:pt x="373" y="405"/>
                      <a:pt x="340" y="425"/>
                    </a:cubicBezTo>
                    <a:cubicBezTo>
                      <a:pt x="323" y="435"/>
                      <a:pt x="291" y="442"/>
                      <a:pt x="257" y="442"/>
                    </a:cubicBezTo>
                    <a:cubicBezTo>
                      <a:pt x="189" y="442"/>
                      <a:pt x="117" y="413"/>
                      <a:pt x="172" y="331"/>
                    </a:cubicBezTo>
                    <a:cubicBezTo>
                      <a:pt x="192" y="301"/>
                      <a:pt x="221" y="289"/>
                      <a:pt x="255" y="289"/>
                    </a:cubicBezTo>
                    <a:close/>
                    <a:moveTo>
                      <a:pt x="578" y="1"/>
                    </a:moveTo>
                    <a:cubicBezTo>
                      <a:pt x="570" y="1"/>
                      <a:pt x="562" y="5"/>
                      <a:pt x="557" y="16"/>
                    </a:cubicBezTo>
                    <a:cubicBezTo>
                      <a:pt x="518" y="91"/>
                      <a:pt x="496" y="172"/>
                      <a:pt x="463" y="250"/>
                    </a:cubicBezTo>
                    <a:cubicBezTo>
                      <a:pt x="401" y="214"/>
                      <a:pt x="334" y="184"/>
                      <a:pt x="256" y="184"/>
                    </a:cubicBezTo>
                    <a:cubicBezTo>
                      <a:pt x="248" y="184"/>
                      <a:pt x="241" y="184"/>
                      <a:pt x="233" y="185"/>
                    </a:cubicBezTo>
                    <a:cubicBezTo>
                      <a:pt x="110" y="201"/>
                      <a:pt x="0" y="301"/>
                      <a:pt x="55" y="431"/>
                    </a:cubicBezTo>
                    <a:cubicBezTo>
                      <a:pt x="90" y="520"/>
                      <a:pt x="168" y="561"/>
                      <a:pt x="252" y="561"/>
                    </a:cubicBezTo>
                    <a:cubicBezTo>
                      <a:pt x="302" y="561"/>
                      <a:pt x="354" y="546"/>
                      <a:pt x="399" y="519"/>
                    </a:cubicBezTo>
                    <a:cubicBezTo>
                      <a:pt x="441" y="489"/>
                      <a:pt x="480" y="444"/>
                      <a:pt x="509" y="395"/>
                    </a:cubicBezTo>
                    <a:cubicBezTo>
                      <a:pt x="564" y="431"/>
                      <a:pt x="612" y="463"/>
                      <a:pt x="645" y="473"/>
                    </a:cubicBezTo>
                    <a:cubicBezTo>
                      <a:pt x="651" y="475"/>
                      <a:pt x="657" y="476"/>
                      <a:pt x="663" y="476"/>
                    </a:cubicBezTo>
                    <a:cubicBezTo>
                      <a:pt x="714" y="476"/>
                      <a:pt x="729" y="390"/>
                      <a:pt x="671" y="366"/>
                    </a:cubicBezTo>
                    <a:cubicBezTo>
                      <a:pt x="625" y="350"/>
                      <a:pt x="590" y="327"/>
                      <a:pt x="548" y="301"/>
                    </a:cubicBezTo>
                    <a:cubicBezTo>
                      <a:pt x="580" y="214"/>
                      <a:pt x="596" y="117"/>
                      <a:pt x="609" y="36"/>
                    </a:cubicBezTo>
                    <a:cubicBezTo>
                      <a:pt x="611" y="17"/>
                      <a:pt x="594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8144938" y="726061"/>
                <a:ext cx="31850" cy="46297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05" extrusionOk="0">
                    <a:moveTo>
                      <a:pt x="424" y="0"/>
                    </a:moveTo>
                    <a:cubicBezTo>
                      <a:pt x="404" y="0"/>
                      <a:pt x="384" y="9"/>
                      <a:pt x="373" y="28"/>
                    </a:cubicBezTo>
                    <a:cubicBezTo>
                      <a:pt x="354" y="64"/>
                      <a:pt x="338" y="106"/>
                      <a:pt x="309" y="132"/>
                    </a:cubicBezTo>
                    <a:cubicBezTo>
                      <a:pt x="285" y="157"/>
                      <a:pt x="223" y="188"/>
                      <a:pt x="175" y="188"/>
                    </a:cubicBezTo>
                    <a:cubicBezTo>
                      <a:pt x="131" y="188"/>
                      <a:pt x="99" y="163"/>
                      <a:pt x="114" y="90"/>
                    </a:cubicBezTo>
                    <a:cubicBezTo>
                      <a:pt x="120" y="59"/>
                      <a:pt x="101" y="42"/>
                      <a:pt x="80" y="42"/>
                    </a:cubicBezTo>
                    <a:cubicBezTo>
                      <a:pt x="66" y="42"/>
                      <a:pt x="51" y="50"/>
                      <a:pt x="43" y="67"/>
                    </a:cubicBezTo>
                    <a:cubicBezTo>
                      <a:pt x="1" y="171"/>
                      <a:pt x="85" y="271"/>
                      <a:pt x="189" y="287"/>
                    </a:cubicBezTo>
                    <a:cubicBezTo>
                      <a:pt x="196" y="288"/>
                      <a:pt x="203" y="289"/>
                      <a:pt x="210" y="289"/>
                    </a:cubicBezTo>
                    <a:cubicBezTo>
                      <a:pt x="256" y="289"/>
                      <a:pt x="298" y="271"/>
                      <a:pt x="338" y="245"/>
                    </a:cubicBezTo>
                    <a:lnTo>
                      <a:pt x="338" y="245"/>
                    </a:lnTo>
                    <a:cubicBezTo>
                      <a:pt x="318" y="385"/>
                      <a:pt x="292" y="521"/>
                      <a:pt x="296" y="657"/>
                    </a:cubicBezTo>
                    <a:cubicBezTo>
                      <a:pt x="296" y="687"/>
                      <a:pt x="322" y="704"/>
                      <a:pt x="347" y="704"/>
                    </a:cubicBezTo>
                    <a:cubicBezTo>
                      <a:pt x="368" y="704"/>
                      <a:pt x="388" y="693"/>
                      <a:pt x="393" y="666"/>
                    </a:cubicBezTo>
                    <a:cubicBezTo>
                      <a:pt x="448" y="472"/>
                      <a:pt x="454" y="255"/>
                      <a:pt x="480" y="51"/>
                    </a:cubicBezTo>
                    <a:cubicBezTo>
                      <a:pt x="484" y="20"/>
                      <a:pt x="454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2"/>
              <p:cNvSpPr/>
              <p:nvPr/>
            </p:nvSpPr>
            <p:spPr>
              <a:xfrm>
                <a:off x="8178560" y="686464"/>
                <a:ext cx="48070" cy="84452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286" extrusionOk="0">
                    <a:moveTo>
                      <a:pt x="537" y="1"/>
                    </a:moveTo>
                    <a:cubicBezTo>
                      <a:pt x="532" y="1"/>
                      <a:pt x="525" y="2"/>
                      <a:pt x="519" y="6"/>
                    </a:cubicBezTo>
                    <a:cubicBezTo>
                      <a:pt x="23" y="265"/>
                      <a:pt x="1" y="1234"/>
                      <a:pt x="652" y="1286"/>
                    </a:cubicBezTo>
                    <a:cubicBezTo>
                      <a:pt x="654" y="1286"/>
                      <a:pt x="655" y="1286"/>
                      <a:pt x="657" y="1286"/>
                    </a:cubicBezTo>
                    <a:cubicBezTo>
                      <a:pt x="717" y="1286"/>
                      <a:pt x="731" y="1178"/>
                      <a:pt x="668" y="1169"/>
                    </a:cubicBezTo>
                    <a:cubicBezTo>
                      <a:pt x="108" y="1088"/>
                      <a:pt x="189" y="340"/>
                      <a:pt x="555" y="67"/>
                    </a:cubicBezTo>
                    <a:cubicBezTo>
                      <a:pt x="584" y="43"/>
                      <a:pt x="567" y="1"/>
                      <a:pt x="5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2"/>
              <p:cNvSpPr/>
              <p:nvPr/>
            </p:nvSpPr>
            <p:spPr>
              <a:xfrm>
                <a:off x="8206468" y="700582"/>
                <a:ext cx="51945" cy="4242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46" extrusionOk="0">
                    <a:moveTo>
                      <a:pt x="214" y="298"/>
                    </a:moveTo>
                    <a:cubicBezTo>
                      <a:pt x="261" y="298"/>
                      <a:pt x="307" y="343"/>
                      <a:pt x="347" y="377"/>
                    </a:cubicBezTo>
                    <a:cubicBezTo>
                      <a:pt x="304" y="441"/>
                      <a:pt x="238" y="510"/>
                      <a:pt x="183" y="510"/>
                    </a:cubicBezTo>
                    <a:cubicBezTo>
                      <a:pt x="163" y="510"/>
                      <a:pt x="145" y="501"/>
                      <a:pt x="130" y="478"/>
                    </a:cubicBezTo>
                    <a:cubicBezTo>
                      <a:pt x="104" y="439"/>
                      <a:pt x="146" y="322"/>
                      <a:pt x="182" y="306"/>
                    </a:cubicBezTo>
                    <a:cubicBezTo>
                      <a:pt x="192" y="301"/>
                      <a:pt x="203" y="298"/>
                      <a:pt x="214" y="298"/>
                    </a:cubicBezTo>
                    <a:close/>
                    <a:moveTo>
                      <a:pt x="590" y="0"/>
                    </a:moveTo>
                    <a:cubicBezTo>
                      <a:pt x="582" y="0"/>
                      <a:pt x="574" y="3"/>
                      <a:pt x="567" y="11"/>
                    </a:cubicBezTo>
                    <a:cubicBezTo>
                      <a:pt x="499" y="92"/>
                      <a:pt x="467" y="183"/>
                      <a:pt x="418" y="274"/>
                    </a:cubicBezTo>
                    <a:cubicBezTo>
                      <a:pt x="360" y="225"/>
                      <a:pt x="295" y="163"/>
                      <a:pt x="214" y="163"/>
                    </a:cubicBezTo>
                    <a:cubicBezTo>
                      <a:pt x="71" y="163"/>
                      <a:pt x="0" y="345"/>
                      <a:pt x="13" y="468"/>
                    </a:cubicBezTo>
                    <a:cubicBezTo>
                      <a:pt x="23" y="567"/>
                      <a:pt x="90" y="609"/>
                      <a:pt x="166" y="609"/>
                    </a:cubicBezTo>
                    <a:cubicBezTo>
                      <a:pt x="215" y="609"/>
                      <a:pt x="267" y="592"/>
                      <a:pt x="311" y="562"/>
                    </a:cubicBezTo>
                    <a:cubicBezTo>
                      <a:pt x="360" y="530"/>
                      <a:pt x="395" y="487"/>
                      <a:pt x="428" y="439"/>
                    </a:cubicBezTo>
                    <a:cubicBezTo>
                      <a:pt x="509" y="504"/>
                      <a:pt x="596" y="572"/>
                      <a:pt x="677" y="633"/>
                    </a:cubicBezTo>
                    <a:cubicBezTo>
                      <a:pt x="688" y="642"/>
                      <a:pt x="699" y="646"/>
                      <a:pt x="710" y="646"/>
                    </a:cubicBezTo>
                    <a:cubicBezTo>
                      <a:pt x="754" y="646"/>
                      <a:pt x="791" y="582"/>
                      <a:pt x="752" y="546"/>
                    </a:cubicBezTo>
                    <a:cubicBezTo>
                      <a:pt x="667" y="471"/>
                      <a:pt x="580" y="403"/>
                      <a:pt x="493" y="335"/>
                    </a:cubicBezTo>
                    <a:cubicBezTo>
                      <a:pt x="538" y="241"/>
                      <a:pt x="574" y="141"/>
                      <a:pt x="622" y="57"/>
                    </a:cubicBezTo>
                    <a:cubicBezTo>
                      <a:pt x="639" y="32"/>
                      <a:pt x="616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2"/>
              <p:cNvSpPr/>
              <p:nvPr/>
            </p:nvSpPr>
            <p:spPr>
              <a:xfrm>
                <a:off x="8258806" y="712009"/>
                <a:ext cx="31916" cy="939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3" extrusionOk="0">
                    <a:moveTo>
                      <a:pt x="56" y="1"/>
                    </a:moveTo>
                    <a:cubicBezTo>
                      <a:pt x="14" y="1"/>
                      <a:pt x="1" y="66"/>
                      <a:pt x="45" y="83"/>
                    </a:cubicBezTo>
                    <a:cubicBezTo>
                      <a:pt x="145" y="123"/>
                      <a:pt x="259" y="143"/>
                      <a:pt x="368" y="143"/>
                    </a:cubicBezTo>
                    <a:cubicBezTo>
                      <a:pt x="384" y="143"/>
                      <a:pt x="399" y="143"/>
                      <a:pt x="415" y="142"/>
                    </a:cubicBezTo>
                    <a:cubicBezTo>
                      <a:pt x="485" y="135"/>
                      <a:pt x="486" y="35"/>
                      <a:pt x="421" y="35"/>
                    </a:cubicBezTo>
                    <a:cubicBezTo>
                      <a:pt x="420" y="35"/>
                      <a:pt x="419" y="35"/>
                      <a:pt x="418" y="35"/>
                    </a:cubicBezTo>
                    <a:cubicBezTo>
                      <a:pt x="391" y="37"/>
                      <a:pt x="364" y="38"/>
                      <a:pt x="338" y="38"/>
                    </a:cubicBezTo>
                    <a:cubicBezTo>
                      <a:pt x="247" y="38"/>
                      <a:pt x="161" y="25"/>
                      <a:pt x="68" y="2"/>
                    </a:cubicBezTo>
                    <a:cubicBezTo>
                      <a:pt x="64" y="1"/>
                      <a:pt x="60" y="1"/>
                      <a:pt x="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8314295" y="694081"/>
                <a:ext cx="50369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02" extrusionOk="0">
                    <a:moveTo>
                      <a:pt x="170" y="245"/>
                    </a:moveTo>
                    <a:cubicBezTo>
                      <a:pt x="215" y="245"/>
                      <a:pt x="278" y="282"/>
                      <a:pt x="302" y="308"/>
                    </a:cubicBezTo>
                    <a:cubicBezTo>
                      <a:pt x="318" y="327"/>
                      <a:pt x="331" y="356"/>
                      <a:pt x="341" y="379"/>
                    </a:cubicBezTo>
                    <a:cubicBezTo>
                      <a:pt x="350" y="392"/>
                      <a:pt x="354" y="405"/>
                      <a:pt x="363" y="418"/>
                    </a:cubicBezTo>
                    <a:cubicBezTo>
                      <a:pt x="334" y="450"/>
                      <a:pt x="305" y="473"/>
                      <a:pt x="276" y="486"/>
                    </a:cubicBezTo>
                    <a:cubicBezTo>
                      <a:pt x="265" y="502"/>
                      <a:pt x="253" y="510"/>
                      <a:pt x="240" y="510"/>
                    </a:cubicBezTo>
                    <a:cubicBezTo>
                      <a:pt x="226" y="510"/>
                      <a:pt x="212" y="501"/>
                      <a:pt x="195" y="483"/>
                    </a:cubicBezTo>
                    <a:cubicBezTo>
                      <a:pt x="159" y="483"/>
                      <a:pt x="143" y="470"/>
                      <a:pt x="140" y="441"/>
                    </a:cubicBezTo>
                    <a:cubicBezTo>
                      <a:pt x="124" y="408"/>
                      <a:pt x="114" y="269"/>
                      <a:pt x="140" y="253"/>
                    </a:cubicBezTo>
                    <a:cubicBezTo>
                      <a:pt x="148" y="248"/>
                      <a:pt x="158" y="245"/>
                      <a:pt x="170" y="245"/>
                    </a:cubicBezTo>
                    <a:close/>
                    <a:moveTo>
                      <a:pt x="721" y="0"/>
                    </a:moveTo>
                    <a:cubicBezTo>
                      <a:pt x="711" y="0"/>
                      <a:pt x="700" y="5"/>
                      <a:pt x="691" y="16"/>
                    </a:cubicBezTo>
                    <a:cubicBezTo>
                      <a:pt x="613" y="123"/>
                      <a:pt x="542" y="227"/>
                      <a:pt x="451" y="324"/>
                    </a:cubicBezTo>
                    <a:cubicBezTo>
                      <a:pt x="406" y="237"/>
                      <a:pt x="363" y="146"/>
                      <a:pt x="269" y="107"/>
                    </a:cubicBezTo>
                    <a:cubicBezTo>
                      <a:pt x="241" y="94"/>
                      <a:pt x="215" y="88"/>
                      <a:pt x="192" y="88"/>
                    </a:cubicBezTo>
                    <a:cubicBezTo>
                      <a:pt x="57" y="88"/>
                      <a:pt x="0" y="280"/>
                      <a:pt x="17" y="402"/>
                    </a:cubicBezTo>
                    <a:cubicBezTo>
                      <a:pt x="36" y="521"/>
                      <a:pt x="94" y="637"/>
                      <a:pt x="195" y="637"/>
                    </a:cubicBezTo>
                    <a:cubicBezTo>
                      <a:pt x="228" y="637"/>
                      <a:pt x="266" y="625"/>
                      <a:pt x="308" y="596"/>
                    </a:cubicBezTo>
                    <a:cubicBezTo>
                      <a:pt x="347" y="570"/>
                      <a:pt x="383" y="544"/>
                      <a:pt x="415" y="512"/>
                    </a:cubicBezTo>
                    <a:cubicBezTo>
                      <a:pt x="422" y="522"/>
                      <a:pt x="425" y="531"/>
                      <a:pt x="435" y="541"/>
                    </a:cubicBezTo>
                    <a:cubicBezTo>
                      <a:pt x="493" y="619"/>
                      <a:pt x="564" y="680"/>
                      <a:pt x="661" y="700"/>
                    </a:cubicBezTo>
                    <a:cubicBezTo>
                      <a:pt x="666" y="701"/>
                      <a:pt x="671" y="701"/>
                      <a:pt x="676" y="701"/>
                    </a:cubicBezTo>
                    <a:cubicBezTo>
                      <a:pt x="743" y="701"/>
                      <a:pt x="767" y="598"/>
                      <a:pt x="694" y="583"/>
                    </a:cubicBezTo>
                    <a:cubicBezTo>
                      <a:pt x="600" y="564"/>
                      <a:pt x="548" y="499"/>
                      <a:pt x="503" y="424"/>
                    </a:cubicBezTo>
                    <a:cubicBezTo>
                      <a:pt x="603" y="311"/>
                      <a:pt x="694" y="178"/>
                      <a:pt x="749" y="55"/>
                    </a:cubicBezTo>
                    <a:cubicBezTo>
                      <a:pt x="762" y="24"/>
                      <a:pt x="743" y="0"/>
                      <a:pt x="7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8370310" y="732497"/>
                <a:ext cx="14250" cy="1326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02" extrusionOk="0">
                    <a:moveTo>
                      <a:pt x="149" y="0"/>
                    </a:moveTo>
                    <a:cubicBezTo>
                      <a:pt x="73" y="0"/>
                      <a:pt x="0" y="62"/>
                      <a:pt x="6" y="141"/>
                    </a:cubicBezTo>
                    <a:cubicBezTo>
                      <a:pt x="6" y="163"/>
                      <a:pt x="22" y="180"/>
                      <a:pt x="48" y="193"/>
                    </a:cubicBezTo>
                    <a:cubicBezTo>
                      <a:pt x="62" y="198"/>
                      <a:pt x="76" y="201"/>
                      <a:pt x="90" y="201"/>
                    </a:cubicBezTo>
                    <a:cubicBezTo>
                      <a:pt x="145" y="201"/>
                      <a:pt x="198" y="159"/>
                      <a:pt x="213" y="102"/>
                    </a:cubicBezTo>
                    <a:cubicBezTo>
                      <a:pt x="217" y="82"/>
                      <a:pt x="213" y="60"/>
                      <a:pt x="197" y="47"/>
                    </a:cubicBezTo>
                    <a:cubicBezTo>
                      <a:pt x="197" y="27"/>
                      <a:pt x="191" y="8"/>
                      <a:pt x="165" y="1"/>
                    </a:cubicBezTo>
                    <a:cubicBezTo>
                      <a:pt x="159" y="1"/>
                      <a:pt x="154" y="0"/>
                      <a:pt x="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8396117" y="684100"/>
                <a:ext cx="34608" cy="7735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8" extrusionOk="0">
                    <a:moveTo>
                      <a:pt x="46" y="1"/>
                    </a:moveTo>
                    <a:cubicBezTo>
                      <a:pt x="23" y="1"/>
                      <a:pt x="0" y="27"/>
                      <a:pt x="15" y="52"/>
                    </a:cubicBezTo>
                    <a:cubicBezTo>
                      <a:pt x="99" y="214"/>
                      <a:pt x="229" y="356"/>
                      <a:pt x="267" y="541"/>
                    </a:cubicBezTo>
                    <a:cubicBezTo>
                      <a:pt x="306" y="745"/>
                      <a:pt x="238" y="926"/>
                      <a:pt x="115" y="1085"/>
                    </a:cubicBezTo>
                    <a:cubicBezTo>
                      <a:pt x="86" y="1126"/>
                      <a:pt x="131" y="1178"/>
                      <a:pt x="173" y="1178"/>
                    </a:cubicBezTo>
                    <a:cubicBezTo>
                      <a:pt x="187" y="1178"/>
                      <a:pt x="202" y="1171"/>
                      <a:pt x="212" y="1156"/>
                    </a:cubicBezTo>
                    <a:cubicBezTo>
                      <a:pt x="527" y="787"/>
                      <a:pt x="381" y="330"/>
                      <a:pt x="67" y="10"/>
                    </a:cubicBezTo>
                    <a:cubicBezTo>
                      <a:pt x="60" y="3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1" name="Google Shape;3611;p32"/>
            <p:cNvGrpSpPr/>
            <p:nvPr/>
          </p:nvGrpSpPr>
          <p:grpSpPr>
            <a:xfrm rot="716012">
              <a:off x="698207" y="4517471"/>
              <a:ext cx="567343" cy="331312"/>
              <a:chOff x="5999959" y="663349"/>
              <a:chExt cx="216246" cy="126280"/>
            </a:xfrm>
          </p:grpSpPr>
          <p:sp>
            <p:nvSpPr>
              <p:cNvPr id="3612" name="Google Shape;3612;p32"/>
              <p:cNvSpPr/>
              <p:nvPr/>
            </p:nvSpPr>
            <p:spPr>
              <a:xfrm>
                <a:off x="5999959" y="677073"/>
                <a:ext cx="49844" cy="10829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" extrusionOk="0">
                    <a:moveTo>
                      <a:pt x="201" y="137"/>
                    </a:moveTo>
                    <a:cubicBezTo>
                      <a:pt x="216" y="137"/>
                      <a:pt x="238" y="145"/>
                      <a:pt x="266" y="162"/>
                    </a:cubicBezTo>
                    <a:cubicBezTo>
                      <a:pt x="289" y="178"/>
                      <a:pt x="318" y="191"/>
                      <a:pt x="340" y="207"/>
                    </a:cubicBezTo>
                    <a:cubicBezTo>
                      <a:pt x="412" y="246"/>
                      <a:pt x="535" y="356"/>
                      <a:pt x="561" y="437"/>
                    </a:cubicBezTo>
                    <a:cubicBezTo>
                      <a:pt x="655" y="713"/>
                      <a:pt x="353" y="764"/>
                      <a:pt x="172" y="787"/>
                    </a:cubicBezTo>
                    <a:cubicBezTo>
                      <a:pt x="172" y="674"/>
                      <a:pt x="172" y="564"/>
                      <a:pt x="175" y="450"/>
                    </a:cubicBezTo>
                    <a:cubicBezTo>
                      <a:pt x="175" y="392"/>
                      <a:pt x="156" y="256"/>
                      <a:pt x="178" y="207"/>
                    </a:cubicBezTo>
                    <a:cubicBezTo>
                      <a:pt x="166" y="160"/>
                      <a:pt x="174" y="137"/>
                      <a:pt x="201" y="137"/>
                    </a:cubicBezTo>
                    <a:close/>
                    <a:moveTo>
                      <a:pt x="179" y="1"/>
                    </a:moveTo>
                    <a:cubicBezTo>
                      <a:pt x="121" y="1"/>
                      <a:pt x="78" y="35"/>
                      <a:pt x="55" y="126"/>
                    </a:cubicBezTo>
                    <a:cubicBezTo>
                      <a:pt x="0" y="321"/>
                      <a:pt x="49" y="615"/>
                      <a:pt x="49" y="820"/>
                    </a:cubicBezTo>
                    <a:cubicBezTo>
                      <a:pt x="49" y="1082"/>
                      <a:pt x="55" y="1344"/>
                      <a:pt x="71" y="1607"/>
                    </a:cubicBezTo>
                    <a:cubicBezTo>
                      <a:pt x="73" y="1634"/>
                      <a:pt x="93" y="1648"/>
                      <a:pt x="113" y="1648"/>
                    </a:cubicBezTo>
                    <a:cubicBezTo>
                      <a:pt x="133" y="1648"/>
                      <a:pt x="152" y="1634"/>
                      <a:pt x="152" y="1607"/>
                    </a:cubicBezTo>
                    <a:cubicBezTo>
                      <a:pt x="162" y="1406"/>
                      <a:pt x="169" y="1202"/>
                      <a:pt x="169" y="1001"/>
                    </a:cubicBezTo>
                    <a:cubicBezTo>
                      <a:pt x="305" y="1192"/>
                      <a:pt x="441" y="1380"/>
                      <a:pt x="580" y="1568"/>
                    </a:cubicBezTo>
                    <a:cubicBezTo>
                      <a:pt x="595" y="1586"/>
                      <a:pt x="614" y="1594"/>
                      <a:pt x="633" y="1594"/>
                    </a:cubicBezTo>
                    <a:cubicBezTo>
                      <a:pt x="679" y="1594"/>
                      <a:pt x="722" y="1551"/>
                      <a:pt x="690" y="1503"/>
                    </a:cubicBezTo>
                    <a:cubicBezTo>
                      <a:pt x="554" y="1299"/>
                      <a:pt x="408" y="1105"/>
                      <a:pt x="266" y="907"/>
                    </a:cubicBezTo>
                    <a:cubicBezTo>
                      <a:pt x="467" y="871"/>
                      <a:pt x="719" y="794"/>
                      <a:pt x="739" y="580"/>
                    </a:cubicBezTo>
                    <a:cubicBezTo>
                      <a:pt x="758" y="356"/>
                      <a:pt x="509" y="129"/>
                      <a:pt x="324" y="45"/>
                    </a:cubicBezTo>
                    <a:cubicBezTo>
                      <a:pt x="269" y="18"/>
                      <a:pt x="22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6049538" y="743004"/>
                <a:ext cx="38548" cy="748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4" extrusionOk="0">
                    <a:moveTo>
                      <a:pt x="52" y="0"/>
                    </a:moveTo>
                    <a:cubicBezTo>
                      <a:pt x="0" y="0"/>
                      <a:pt x="0" y="78"/>
                      <a:pt x="52" y="81"/>
                    </a:cubicBezTo>
                    <a:cubicBezTo>
                      <a:pt x="211" y="97"/>
                      <a:pt x="369" y="101"/>
                      <a:pt x="522" y="114"/>
                    </a:cubicBezTo>
                    <a:cubicBezTo>
                      <a:pt x="523" y="114"/>
                      <a:pt x="524" y="114"/>
                      <a:pt x="525" y="114"/>
                    </a:cubicBezTo>
                    <a:cubicBezTo>
                      <a:pt x="586" y="114"/>
                      <a:pt x="585" y="16"/>
                      <a:pt x="522" y="16"/>
                    </a:cubicBezTo>
                    <a:cubicBezTo>
                      <a:pt x="366" y="13"/>
                      <a:pt x="207" y="3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6053544" y="728819"/>
                <a:ext cx="40518" cy="696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6" extrusionOk="0">
                    <a:moveTo>
                      <a:pt x="411" y="1"/>
                    </a:moveTo>
                    <a:cubicBezTo>
                      <a:pt x="292" y="1"/>
                      <a:pt x="171" y="9"/>
                      <a:pt x="56" y="9"/>
                    </a:cubicBezTo>
                    <a:cubicBezTo>
                      <a:pt x="1" y="9"/>
                      <a:pt x="1" y="96"/>
                      <a:pt x="56" y="96"/>
                    </a:cubicBezTo>
                    <a:cubicBezTo>
                      <a:pt x="166" y="98"/>
                      <a:pt x="280" y="105"/>
                      <a:pt x="393" y="105"/>
                    </a:cubicBezTo>
                    <a:cubicBezTo>
                      <a:pt x="446" y="105"/>
                      <a:pt x="499" y="104"/>
                      <a:pt x="551" y="100"/>
                    </a:cubicBezTo>
                    <a:cubicBezTo>
                      <a:pt x="616" y="100"/>
                      <a:pt x="616" y="9"/>
                      <a:pt x="551" y="6"/>
                    </a:cubicBezTo>
                    <a:cubicBezTo>
                      <a:pt x="505" y="2"/>
                      <a:pt x="458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6115797" y="705639"/>
                <a:ext cx="30996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45" extrusionOk="0">
                    <a:moveTo>
                      <a:pt x="221" y="133"/>
                    </a:moveTo>
                    <a:cubicBezTo>
                      <a:pt x="238" y="133"/>
                      <a:pt x="255" y="136"/>
                      <a:pt x="271" y="142"/>
                    </a:cubicBezTo>
                    <a:cubicBezTo>
                      <a:pt x="352" y="161"/>
                      <a:pt x="384" y="245"/>
                      <a:pt x="339" y="320"/>
                    </a:cubicBezTo>
                    <a:cubicBezTo>
                      <a:pt x="300" y="388"/>
                      <a:pt x="203" y="430"/>
                      <a:pt x="177" y="508"/>
                    </a:cubicBezTo>
                    <a:cubicBezTo>
                      <a:pt x="173" y="388"/>
                      <a:pt x="167" y="265"/>
                      <a:pt x="157" y="145"/>
                    </a:cubicBezTo>
                    <a:cubicBezTo>
                      <a:pt x="177" y="138"/>
                      <a:pt x="199" y="133"/>
                      <a:pt x="221" y="133"/>
                    </a:cubicBezTo>
                    <a:close/>
                    <a:moveTo>
                      <a:pt x="98" y="0"/>
                    </a:moveTo>
                    <a:cubicBezTo>
                      <a:pt x="75" y="0"/>
                      <a:pt x="54" y="16"/>
                      <a:pt x="54" y="48"/>
                    </a:cubicBezTo>
                    <a:lnTo>
                      <a:pt x="54" y="112"/>
                    </a:lnTo>
                    <a:cubicBezTo>
                      <a:pt x="44" y="119"/>
                      <a:pt x="31" y="125"/>
                      <a:pt x="24" y="132"/>
                    </a:cubicBezTo>
                    <a:cubicBezTo>
                      <a:pt x="0" y="150"/>
                      <a:pt x="21" y="191"/>
                      <a:pt x="48" y="191"/>
                    </a:cubicBezTo>
                    <a:cubicBezTo>
                      <a:pt x="50" y="191"/>
                      <a:pt x="52" y="191"/>
                      <a:pt x="54" y="190"/>
                    </a:cubicBezTo>
                    <a:cubicBezTo>
                      <a:pt x="60" y="453"/>
                      <a:pt x="63" y="718"/>
                      <a:pt x="54" y="984"/>
                    </a:cubicBezTo>
                    <a:cubicBezTo>
                      <a:pt x="50" y="1024"/>
                      <a:pt x="83" y="1045"/>
                      <a:pt x="116" y="1045"/>
                    </a:cubicBezTo>
                    <a:cubicBezTo>
                      <a:pt x="149" y="1045"/>
                      <a:pt x="183" y="1024"/>
                      <a:pt x="183" y="984"/>
                    </a:cubicBezTo>
                    <a:cubicBezTo>
                      <a:pt x="183" y="841"/>
                      <a:pt x="183" y="699"/>
                      <a:pt x="177" y="556"/>
                    </a:cubicBezTo>
                    <a:lnTo>
                      <a:pt x="177" y="556"/>
                    </a:lnTo>
                    <a:cubicBezTo>
                      <a:pt x="186" y="572"/>
                      <a:pt x="199" y="585"/>
                      <a:pt x="216" y="589"/>
                    </a:cubicBezTo>
                    <a:cubicBezTo>
                      <a:pt x="224" y="591"/>
                      <a:pt x="232" y="592"/>
                      <a:pt x="239" y="592"/>
                    </a:cubicBezTo>
                    <a:cubicBezTo>
                      <a:pt x="259" y="592"/>
                      <a:pt x="274" y="583"/>
                      <a:pt x="290" y="569"/>
                    </a:cubicBezTo>
                    <a:cubicBezTo>
                      <a:pt x="306" y="553"/>
                      <a:pt x="313" y="534"/>
                      <a:pt x="303" y="514"/>
                    </a:cubicBezTo>
                    <a:cubicBezTo>
                      <a:pt x="323" y="488"/>
                      <a:pt x="368" y="456"/>
                      <a:pt x="378" y="443"/>
                    </a:cubicBezTo>
                    <a:cubicBezTo>
                      <a:pt x="403" y="410"/>
                      <a:pt x="429" y="378"/>
                      <a:pt x="442" y="339"/>
                    </a:cubicBezTo>
                    <a:cubicBezTo>
                      <a:pt x="472" y="274"/>
                      <a:pt x="468" y="197"/>
                      <a:pt x="426" y="135"/>
                    </a:cubicBezTo>
                    <a:cubicBezTo>
                      <a:pt x="378" y="73"/>
                      <a:pt x="313" y="48"/>
                      <a:pt x="246" y="48"/>
                    </a:cubicBezTo>
                    <a:cubicBezTo>
                      <a:pt x="214" y="48"/>
                      <a:pt x="182" y="53"/>
                      <a:pt x="151" y="64"/>
                    </a:cubicBezTo>
                    <a:lnTo>
                      <a:pt x="151" y="48"/>
                    </a:lnTo>
                    <a:cubicBezTo>
                      <a:pt x="146" y="16"/>
                      <a:pt x="121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6156118" y="729345"/>
                <a:ext cx="55163" cy="847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29" extrusionOk="0">
                    <a:moveTo>
                      <a:pt x="510" y="0"/>
                    </a:moveTo>
                    <a:cubicBezTo>
                      <a:pt x="361" y="0"/>
                      <a:pt x="209" y="10"/>
                      <a:pt x="65" y="27"/>
                    </a:cubicBezTo>
                    <a:cubicBezTo>
                      <a:pt x="7" y="33"/>
                      <a:pt x="0" y="124"/>
                      <a:pt x="65" y="124"/>
                    </a:cubicBezTo>
                    <a:cubicBezTo>
                      <a:pt x="251" y="124"/>
                      <a:pt x="438" y="128"/>
                      <a:pt x="623" y="128"/>
                    </a:cubicBezTo>
                    <a:cubicBezTo>
                      <a:pt x="669" y="128"/>
                      <a:pt x="715" y="128"/>
                      <a:pt x="761" y="127"/>
                    </a:cubicBezTo>
                    <a:cubicBezTo>
                      <a:pt x="839" y="127"/>
                      <a:pt x="839" y="17"/>
                      <a:pt x="761" y="11"/>
                    </a:cubicBezTo>
                    <a:cubicBezTo>
                      <a:pt x="679" y="3"/>
                      <a:pt x="595" y="0"/>
                      <a:pt x="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6169908" y="663349"/>
                <a:ext cx="46297" cy="5017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64" extrusionOk="0">
                    <a:moveTo>
                      <a:pt x="295" y="139"/>
                    </a:moveTo>
                    <a:cubicBezTo>
                      <a:pt x="367" y="139"/>
                      <a:pt x="393" y="178"/>
                      <a:pt x="370" y="257"/>
                    </a:cubicBezTo>
                    <a:cubicBezTo>
                      <a:pt x="367" y="287"/>
                      <a:pt x="357" y="309"/>
                      <a:pt x="351" y="338"/>
                    </a:cubicBezTo>
                    <a:cubicBezTo>
                      <a:pt x="331" y="403"/>
                      <a:pt x="305" y="468"/>
                      <a:pt x="266" y="520"/>
                    </a:cubicBezTo>
                    <a:cubicBezTo>
                      <a:pt x="208" y="449"/>
                      <a:pt x="172" y="355"/>
                      <a:pt x="176" y="287"/>
                    </a:cubicBezTo>
                    <a:cubicBezTo>
                      <a:pt x="179" y="245"/>
                      <a:pt x="192" y="173"/>
                      <a:pt x="227" y="147"/>
                    </a:cubicBezTo>
                    <a:cubicBezTo>
                      <a:pt x="253" y="142"/>
                      <a:pt x="276" y="139"/>
                      <a:pt x="295" y="139"/>
                    </a:cubicBezTo>
                    <a:close/>
                    <a:moveTo>
                      <a:pt x="294" y="1"/>
                    </a:moveTo>
                    <a:cubicBezTo>
                      <a:pt x="232" y="1"/>
                      <a:pt x="166" y="31"/>
                      <a:pt x="114" y="96"/>
                    </a:cubicBezTo>
                    <a:cubicBezTo>
                      <a:pt x="1" y="241"/>
                      <a:pt x="46" y="452"/>
                      <a:pt x="153" y="594"/>
                    </a:cubicBezTo>
                    <a:cubicBezTo>
                      <a:pt x="127" y="601"/>
                      <a:pt x="104" y="607"/>
                      <a:pt x="78" y="607"/>
                    </a:cubicBezTo>
                    <a:cubicBezTo>
                      <a:pt x="76" y="607"/>
                      <a:pt x="74" y="607"/>
                      <a:pt x="72" y="607"/>
                    </a:cubicBezTo>
                    <a:cubicBezTo>
                      <a:pt x="27" y="607"/>
                      <a:pt x="32" y="679"/>
                      <a:pt x="78" y="682"/>
                    </a:cubicBezTo>
                    <a:cubicBezTo>
                      <a:pt x="91" y="684"/>
                      <a:pt x="104" y="686"/>
                      <a:pt x="117" y="686"/>
                    </a:cubicBezTo>
                    <a:cubicBezTo>
                      <a:pt x="151" y="686"/>
                      <a:pt x="184" y="677"/>
                      <a:pt x="218" y="662"/>
                    </a:cubicBezTo>
                    <a:cubicBezTo>
                      <a:pt x="283" y="723"/>
                      <a:pt x="385" y="763"/>
                      <a:pt x="478" y="763"/>
                    </a:cubicBezTo>
                    <a:cubicBezTo>
                      <a:pt x="579" y="763"/>
                      <a:pt x="670" y="716"/>
                      <a:pt x="694" y="594"/>
                    </a:cubicBezTo>
                    <a:cubicBezTo>
                      <a:pt x="705" y="551"/>
                      <a:pt x="668" y="517"/>
                      <a:pt x="632" y="517"/>
                    </a:cubicBezTo>
                    <a:cubicBezTo>
                      <a:pt x="614" y="517"/>
                      <a:pt x="596" y="525"/>
                      <a:pt x="584" y="546"/>
                    </a:cubicBezTo>
                    <a:cubicBezTo>
                      <a:pt x="548" y="614"/>
                      <a:pt x="502" y="642"/>
                      <a:pt x="454" y="642"/>
                    </a:cubicBezTo>
                    <a:cubicBezTo>
                      <a:pt x="411" y="642"/>
                      <a:pt x="366" y="620"/>
                      <a:pt x="325" y="585"/>
                    </a:cubicBezTo>
                    <a:cubicBezTo>
                      <a:pt x="419" y="494"/>
                      <a:pt x="470" y="348"/>
                      <a:pt x="480" y="228"/>
                    </a:cubicBezTo>
                    <a:cubicBezTo>
                      <a:pt x="490" y="86"/>
                      <a:pt x="398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6166493" y="742872"/>
                <a:ext cx="39665" cy="4675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12" extrusionOk="0">
                    <a:moveTo>
                      <a:pt x="385" y="0"/>
                    </a:moveTo>
                    <a:cubicBezTo>
                      <a:pt x="239" y="0"/>
                      <a:pt x="106" y="81"/>
                      <a:pt x="17" y="197"/>
                    </a:cubicBezTo>
                    <a:cubicBezTo>
                      <a:pt x="1" y="216"/>
                      <a:pt x="14" y="248"/>
                      <a:pt x="27" y="268"/>
                    </a:cubicBezTo>
                    <a:cubicBezTo>
                      <a:pt x="101" y="365"/>
                      <a:pt x="211" y="362"/>
                      <a:pt x="322" y="394"/>
                    </a:cubicBezTo>
                    <a:cubicBezTo>
                      <a:pt x="344" y="404"/>
                      <a:pt x="409" y="420"/>
                      <a:pt x="422" y="446"/>
                    </a:cubicBezTo>
                    <a:cubicBezTo>
                      <a:pt x="467" y="543"/>
                      <a:pt x="367" y="556"/>
                      <a:pt x="312" y="566"/>
                    </a:cubicBezTo>
                    <a:cubicBezTo>
                      <a:pt x="244" y="572"/>
                      <a:pt x="189" y="572"/>
                      <a:pt x="127" y="605"/>
                    </a:cubicBezTo>
                    <a:cubicBezTo>
                      <a:pt x="68" y="633"/>
                      <a:pt x="108" y="712"/>
                      <a:pt x="166" y="712"/>
                    </a:cubicBezTo>
                    <a:cubicBezTo>
                      <a:pt x="168" y="712"/>
                      <a:pt x="170" y="712"/>
                      <a:pt x="173" y="712"/>
                    </a:cubicBezTo>
                    <a:cubicBezTo>
                      <a:pt x="312" y="682"/>
                      <a:pt x="603" y="682"/>
                      <a:pt x="568" y="459"/>
                    </a:cubicBezTo>
                    <a:cubicBezTo>
                      <a:pt x="535" y="248"/>
                      <a:pt x="279" y="307"/>
                      <a:pt x="150" y="216"/>
                    </a:cubicBezTo>
                    <a:cubicBezTo>
                      <a:pt x="228" y="132"/>
                      <a:pt x="325" y="96"/>
                      <a:pt x="438" y="80"/>
                    </a:cubicBezTo>
                    <a:cubicBezTo>
                      <a:pt x="487" y="70"/>
                      <a:pt x="467" y="5"/>
                      <a:pt x="425" y="2"/>
                    </a:cubicBezTo>
                    <a:cubicBezTo>
                      <a:pt x="412" y="1"/>
                      <a:pt x="399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9" name="Google Shape;3619;p32"/>
            <p:cNvGrpSpPr/>
            <p:nvPr/>
          </p:nvGrpSpPr>
          <p:grpSpPr>
            <a:xfrm rot="621046">
              <a:off x="239852" y="2364675"/>
              <a:ext cx="633885" cy="379428"/>
              <a:chOff x="4884983" y="2824599"/>
              <a:chExt cx="253545" cy="151760"/>
            </a:xfrm>
          </p:grpSpPr>
          <p:sp>
            <p:nvSpPr>
              <p:cNvPr id="3620" name="Google Shape;3620;p32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9" name="Google Shape;3629;p32"/>
          <p:cNvGrpSpPr/>
          <p:nvPr/>
        </p:nvGrpSpPr>
        <p:grpSpPr>
          <a:xfrm>
            <a:off x="-592495" y="866074"/>
            <a:ext cx="4640857" cy="5228081"/>
            <a:chOff x="-592495" y="866074"/>
            <a:chExt cx="4640857" cy="5228081"/>
          </a:xfrm>
        </p:grpSpPr>
        <p:grpSp>
          <p:nvGrpSpPr>
            <p:cNvPr id="3630" name="Google Shape;3630;p32"/>
            <p:cNvGrpSpPr/>
            <p:nvPr/>
          </p:nvGrpSpPr>
          <p:grpSpPr>
            <a:xfrm rot="-1615669">
              <a:off x="2638665" y="4810380"/>
              <a:ext cx="1236398" cy="1061349"/>
              <a:chOff x="3639393" y="3293465"/>
              <a:chExt cx="543616" cy="466651"/>
            </a:xfrm>
          </p:grpSpPr>
          <p:sp>
            <p:nvSpPr>
              <p:cNvPr id="3631" name="Google Shape;3631;p32"/>
              <p:cNvSpPr/>
              <p:nvPr/>
            </p:nvSpPr>
            <p:spPr>
              <a:xfrm>
                <a:off x="3639393" y="3293465"/>
                <a:ext cx="543616" cy="466651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7106" extrusionOk="0">
                    <a:moveTo>
                      <a:pt x="4199" y="4720"/>
                    </a:moveTo>
                    <a:cubicBezTo>
                      <a:pt x="4212" y="4931"/>
                      <a:pt x="4229" y="5141"/>
                      <a:pt x="4238" y="5352"/>
                    </a:cubicBezTo>
                    <a:cubicBezTo>
                      <a:pt x="4245" y="5514"/>
                      <a:pt x="4245" y="5676"/>
                      <a:pt x="4245" y="5838"/>
                    </a:cubicBezTo>
                    <a:cubicBezTo>
                      <a:pt x="3166" y="5831"/>
                      <a:pt x="2084" y="5815"/>
                      <a:pt x="1002" y="5802"/>
                    </a:cubicBezTo>
                    <a:cubicBezTo>
                      <a:pt x="2165" y="5718"/>
                      <a:pt x="3279" y="5446"/>
                      <a:pt x="4199" y="4720"/>
                    </a:cubicBezTo>
                    <a:close/>
                    <a:moveTo>
                      <a:pt x="6658" y="1"/>
                    </a:moveTo>
                    <a:cubicBezTo>
                      <a:pt x="6634" y="1"/>
                      <a:pt x="6611" y="14"/>
                      <a:pt x="6603" y="46"/>
                    </a:cubicBezTo>
                    <a:cubicBezTo>
                      <a:pt x="6179" y="1545"/>
                      <a:pt x="5667" y="3094"/>
                      <a:pt x="4562" y="4241"/>
                    </a:cubicBezTo>
                    <a:cubicBezTo>
                      <a:pt x="4478" y="4328"/>
                      <a:pt x="4391" y="4409"/>
                      <a:pt x="4300" y="4490"/>
                    </a:cubicBezTo>
                    <a:cubicBezTo>
                      <a:pt x="4290" y="4257"/>
                      <a:pt x="4287" y="4020"/>
                      <a:pt x="4290" y="3787"/>
                    </a:cubicBezTo>
                    <a:cubicBezTo>
                      <a:pt x="4303" y="2657"/>
                      <a:pt x="4274" y="1558"/>
                      <a:pt x="4063" y="444"/>
                    </a:cubicBezTo>
                    <a:cubicBezTo>
                      <a:pt x="4067" y="443"/>
                      <a:pt x="4071" y="443"/>
                      <a:pt x="4076" y="443"/>
                    </a:cubicBezTo>
                    <a:cubicBezTo>
                      <a:pt x="4181" y="443"/>
                      <a:pt x="4386" y="703"/>
                      <a:pt x="4446" y="774"/>
                    </a:cubicBezTo>
                    <a:cubicBezTo>
                      <a:pt x="4458" y="790"/>
                      <a:pt x="4473" y="796"/>
                      <a:pt x="4487" y="796"/>
                    </a:cubicBezTo>
                    <a:cubicBezTo>
                      <a:pt x="4534" y="796"/>
                      <a:pt x="4578" y="730"/>
                      <a:pt x="4536" y="680"/>
                    </a:cubicBezTo>
                    <a:cubicBezTo>
                      <a:pt x="4400" y="509"/>
                      <a:pt x="4245" y="376"/>
                      <a:pt x="4060" y="263"/>
                    </a:cubicBezTo>
                    <a:cubicBezTo>
                      <a:pt x="4051" y="257"/>
                      <a:pt x="4040" y="255"/>
                      <a:pt x="4029" y="255"/>
                    </a:cubicBezTo>
                    <a:cubicBezTo>
                      <a:pt x="4005" y="255"/>
                      <a:pt x="3980" y="266"/>
                      <a:pt x="3969" y="289"/>
                    </a:cubicBezTo>
                    <a:cubicBezTo>
                      <a:pt x="3882" y="467"/>
                      <a:pt x="3798" y="638"/>
                      <a:pt x="3707" y="817"/>
                    </a:cubicBezTo>
                    <a:cubicBezTo>
                      <a:pt x="3683" y="868"/>
                      <a:pt x="3727" y="916"/>
                      <a:pt x="3769" y="916"/>
                    </a:cubicBezTo>
                    <a:cubicBezTo>
                      <a:pt x="3789" y="916"/>
                      <a:pt x="3808" y="906"/>
                      <a:pt x="3820" y="881"/>
                    </a:cubicBezTo>
                    <a:cubicBezTo>
                      <a:pt x="3869" y="794"/>
                      <a:pt x="3918" y="703"/>
                      <a:pt x="3966" y="609"/>
                    </a:cubicBezTo>
                    <a:cubicBezTo>
                      <a:pt x="4157" y="1688"/>
                      <a:pt x="4173" y="2747"/>
                      <a:pt x="4170" y="3842"/>
                    </a:cubicBezTo>
                    <a:cubicBezTo>
                      <a:pt x="4170" y="4089"/>
                      <a:pt x="4180" y="4331"/>
                      <a:pt x="4196" y="4574"/>
                    </a:cubicBezTo>
                    <a:cubicBezTo>
                      <a:pt x="3749" y="4950"/>
                      <a:pt x="3234" y="5239"/>
                      <a:pt x="2667" y="5413"/>
                    </a:cubicBezTo>
                    <a:cubicBezTo>
                      <a:pt x="1860" y="5663"/>
                      <a:pt x="1018" y="5695"/>
                      <a:pt x="186" y="5776"/>
                    </a:cubicBezTo>
                    <a:cubicBezTo>
                      <a:pt x="173" y="5776"/>
                      <a:pt x="163" y="5786"/>
                      <a:pt x="160" y="5793"/>
                    </a:cubicBezTo>
                    <a:lnTo>
                      <a:pt x="49" y="5793"/>
                    </a:lnTo>
                    <a:cubicBezTo>
                      <a:pt x="1" y="5793"/>
                      <a:pt x="1" y="5867"/>
                      <a:pt x="49" y="5870"/>
                    </a:cubicBezTo>
                    <a:cubicBezTo>
                      <a:pt x="1449" y="5961"/>
                      <a:pt x="2848" y="5993"/>
                      <a:pt x="4254" y="6000"/>
                    </a:cubicBezTo>
                    <a:cubicBezTo>
                      <a:pt x="4251" y="6356"/>
                      <a:pt x="4229" y="6719"/>
                      <a:pt x="4196" y="7075"/>
                    </a:cubicBezTo>
                    <a:cubicBezTo>
                      <a:pt x="4194" y="7095"/>
                      <a:pt x="4212" y="7106"/>
                      <a:pt x="4229" y="7106"/>
                    </a:cubicBezTo>
                    <a:cubicBezTo>
                      <a:pt x="4244" y="7106"/>
                      <a:pt x="4258" y="7098"/>
                      <a:pt x="4261" y="7082"/>
                    </a:cubicBezTo>
                    <a:cubicBezTo>
                      <a:pt x="4319" y="6719"/>
                      <a:pt x="4339" y="6363"/>
                      <a:pt x="4342" y="6000"/>
                    </a:cubicBezTo>
                    <a:cubicBezTo>
                      <a:pt x="4515" y="6001"/>
                      <a:pt x="4689" y="6001"/>
                      <a:pt x="4863" y="6001"/>
                    </a:cubicBezTo>
                    <a:cubicBezTo>
                      <a:pt x="5852" y="6001"/>
                      <a:pt x="6841" y="5986"/>
                      <a:pt x="7831" y="5964"/>
                    </a:cubicBezTo>
                    <a:lnTo>
                      <a:pt x="7831" y="5964"/>
                    </a:lnTo>
                    <a:cubicBezTo>
                      <a:pt x="7769" y="6010"/>
                      <a:pt x="7701" y="6055"/>
                      <a:pt x="7630" y="6091"/>
                    </a:cubicBezTo>
                    <a:lnTo>
                      <a:pt x="7497" y="6155"/>
                    </a:lnTo>
                    <a:cubicBezTo>
                      <a:pt x="7429" y="6187"/>
                      <a:pt x="7475" y="6275"/>
                      <a:pt x="7538" y="6275"/>
                    </a:cubicBezTo>
                    <a:cubicBezTo>
                      <a:pt x="7547" y="6275"/>
                      <a:pt x="7556" y="6273"/>
                      <a:pt x="7565" y="6269"/>
                    </a:cubicBezTo>
                    <a:cubicBezTo>
                      <a:pt x="7614" y="6246"/>
                      <a:pt x="7662" y="6223"/>
                      <a:pt x="7711" y="6197"/>
                    </a:cubicBezTo>
                    <a:cubicBezTo>
                      <a:pt x="7886" y="6113"/>
                      <a:pt x="8058" y="6032"/>
                      <a:pt x="8229" y="5948"/>
                    </a:cubicBezTo>
                    <a:cubicBezTo>
                      <a:pt x="8278" y="5912"/>
                      <a:pt x="8246" y="5818"/>
                      <a:pt x="8181" y="5818"/>
                    </a:cubicBezTo>
                    <a:lnTo>
                      <a:pt x="8165" y="5818"/>
                    </a:lnTo>
                    <a:cubicBezTo>
                      <a:pt x="8197" y="5783"/>
                      <a:pt x="8187" y="5721"/>
                      <a:pt x="8139" y="5708"/>
                    </a:cubicBezTo>
                    <a:cubicBezTo>
                      <a:pt x="8019" y="5676"/>
                      <a:pt x="7902" y="5640"/>
                      <a:pt x="7782" y="5608"/>
                    </a:cubicBezTo>
                    <a:cubicBezTo>
                      <a:pt x="7776" y="5606"/>
                      <a:pt x="7769" y="5605"/>
                      <a:pt x="7763" y="5605"/>
                    </a:cubicBezTo>
                    <a:cubicBezTo>
                      <a:pt x="7696" y="5605"/>
                      <a:pt x="7669" y="5714"/>
                      <a:pt x="7743" y="5737"/>
                    </a:cubicBezTo>
                    <a:cubicBezTo>
                      <a:pt x="7831" y="5763"/>
                      <a:pt x="7912" y="5786"/>
                      <a:pt x="7996" y="5812"/>
                    </a:cubicBezTo>
                    <a:cubicBezTo>
                      <a:pt x="7993" y="5815"/>
                      <a:pt x="7983" y="5822"/>
                      <a:pt x="7977" y="5828"/>
                    </a:cubicBezTo>
                    <a:cubicBezTo>
                      <a:pt x="7185" y="5843"/>
                      <a:pt x="6393" y="5848"/>
                      <a:pt x="5602" y="5848"/>
                    </a:cubicBezTo>
                    <a:cubicBezTo>
                      <a:pt x="5179" y="5848"/>
                      <a:pt x="4755" y="5847"/>
                      <a:pt x="4332" y="5844"/>
                    </a:cubicBezTo>
                    <a:cubicBezTo>
                      <a:pt x="4332" y="5443"/>
                      <a:pt x="4310" y="5044"/>
                      <a:pt x="4300" y="4646"/>
                    </a:cubicBezTo>
                    <a:cubicBezTo>
                      <a:pt x="4391" y="4568"/>
                      <a:pt x="4481" y="4487"/>
                      <a:pt x="4569" y="4403"/>
                    </a:cubicBezTo>
                    <a:cubicBezTo>
                      <a:pt x="5745" y="3240"/>
                      <a:pt x="6279" y="1626"/>
                      <a:pt x="6720" y="78"/>
                    </a:cubicBezTo>
                    <a:cubicBezTo>
                      <a:pt x="6731" y="31"/>
                      <a:pt x="6694" y="1"/>
                      <a:pt x="66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4076610" y="3331158"/>
                <a:ext cx="6436" cy="22853"/>
              </a:xfrm>
              <a:custGeom>
                <a:avLst/>
                <a:gdLst/>
                <a:ahLst/>
                <a:cxnLst/>
                <a:rect l="l" t="t" r="r" b="b"/>
                <a:pathLst>
                  <a:path w="98" h="348" extrusionOk="0">
                    <a:moveTo>
                      <a:pt x="49" y="0"/>
                    </a:moveTo>
                    <a:cubicBezTo>
                      <a:pt x="32" y="0"/>
                      <a:pt x="15" y="11"/>
                      <a:pt x="13" y="32"/>
                    </a:cubicBezTo>
                    <a:cubicBezTo>
                      <a:pt x="7" y="123"/>
                      <a:pt x="0" y="210"/>
                      <a:pt x="7" y="304"/>
                    </a:cubicBezTo>
                    <a:cubicBezTo>
                      <a:pt x="7" y="333"/>
                      <a:pt x="29" y="348"/>
                      <a:pt x="50" y="348"/>
                    </a:cubicBezTo>
                    <a:cubicBezTo>
                      <a:pt x="72" y="348"/>
                      <a:pt x="94" y="333"/>
                      <a:pt x="94" y="304"/>
                    </a:cubicBezTo>
                    <a:cubicBezTo>
                      <a:pt x="97" y="217"/>
                      <a:pt x="94" y="123"/>
                      <a:pt x="88" y="32"/>
                    </a:cubicBezTo>
                    <a:cubicBezTo>
                      <a:pt x="84" y="11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4075560" y="3372923"/>
                <a:ext cx="5976" cy="26137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8" extrusionOk="0">
                    <a:moveTo>
                      <a:pt x="45" y="0"/>
                    </a:moveTo>
                    <a:cubicBezTo>
                      <a:pt x="33" y="0"/>
                      <a:pt x="23" y="8"/>
                      <a:pt x="23" y="24"/>
                    </a:cubicBezTo>
                    <a:cubicBezTo>
                      <a:pt x="13" y="138"/>
                      <a:pt x="0" y="248"/>
                      <a:pt x="10" y="361"/>
                    </a:cubicBezTo>
                    <a:cubicBezTo>
                      <a:pt x="11" y="386"/>
                      <a:pt x="29" y="398"/>
                      <a:pt x="47" y="398"/>
                    </a:cubicBezTo>
                    <a:cubicBezTo>
                      <a:pt x="65" y="398"/>
                      <a:pt x="83" y="386"/>
                      <a:pt x="84" y="361"/>
                    </a:cubicBezTo>
                    <a:cubicBezTo>
                      <a:pt x="91" y="251"/>
                      <a:pt x="78" y="138"/>
                      <a:pt x="71" y="24"/>
                    </a:cubicBezTo>
                    <a:cubicBezTo>
                      <a:pt x="68" y="8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4074180" y="3419941"/>
                <a:ext cx="7158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12" extrusionOk="0">
                    <a:moveTo>
                      <a:pt x="63" y="0"/>
                    </a:moveTo>
                    <a:cubicBezTo>
                      <a:pt x="48" y="0"/>
                      <a:pt x="34" y="10"/>
                      <a:pt x="34" y="31"/>
                    </a:cubicBezTo>
                    <a:cubicBezTo>
                      <a:pt x="34" y="112"/>
                      <a:pt x="18" y="186"/>
                      <a:pt x="5" y="264"/>
                    </a:cubicBezTo>
                    <a:cubicBezTo>
                      <a:pt x="1" y="293"/>
                      <a:pt x="24" y="312"/>
                      <a:pt x="46" y="312"/>
                    </a:cubicBezTo>
                    <a:cubicBezTo>
                      <a:pt x="61" y="312"/>
                      <a:pt x="76" y="303"/>
                      <a:pt x="83" y="284"/>
                    </a:cubicBezTo>
                    <a:cubicBezTo>
                      <a:pt x="108" y="199"/>
                      <a:pt x="108" y="115"/>
                      <a:pt x="96" y="31"/>
                    </a:cubicBezTo>
                    <a:cubicBezTo>
                      <a:pt x="94" y="11"/>
                      <a:pt x="7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4073852" y="3462296"/>
                <a:ext cx="6961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00" extrusionOk="0">
                    <a:moveTo>
                      <a:pt x="52" y="1"/>
                    </a:moveTo>
                    <a:cubicBezTo>
                      <a:pt x="36" y="1"/>
                      <a:pt x="18" y="12"/>
                      <a:pt x="16" y="34"/>
                    </a:cubicBezTo>
                    <a:cubicBezTo>
                      <a:pt x="0" y="180"/>
                      <a:pt x="0" y="325"/>
                      <a:pt x="23" y="471"/>
                    </a:cubicBezTo>
                    <a:cubicBezTo>
                      <a:pt x="27" y="490"/>
                      <a:pt x="44" y="499"/>
                      <a:pt x="62" y="499"/>
                    </a:cubicBezTo>
                    <a:cubicBezTo>
                      <a:pt x="84" y="499"/>
                      <a:pt x="106" y="485"/>
                      <a:pt x="104" y="458"/>
                    </a:cubicBezTo>
                    <a:cubicBezTo>
                      <a:pt x="88" y="319"/>
                      <a:pt x="81" y="180"/>
                      <a:pt x="84" y="34"/>
                    </a:cubicBezTo>
                    <a:cubicBezTo>
                      <a:pt x="84" y="12"/>
                      <a:pt x="6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4077333" y="3510036"/>
                <a:ext cx="6107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423" extrusionOk="0">
                    <a:moveTo>
                      <a:pt x="69" y="0"/>
                    </a:moveTo>
                    <a:cubicBezTo>
                      <a:pt x="55" y="0"/>
                      <a:pt x="41" y="9"/>
                      <a:pt x="38" y="26"/>
                    </a:cubicBezTo>
                    <a:cubicBezTo>
                      <a:pt x="28" y="143"/>
                      <a:pt x="12" y="266"/>
                      <a:pt x="2" y="386"/>
                    </a:cubicBezTo>
                    <a:cubicBezTo>
                      <a:pt x="1" y="410"/>
                      <a:pt x="18" y="422"/>
                      <a:pt x="36" y="422"/>
                    </a:cubicBezTo>
                    <a:cubicBezTo>
                      <a:pt x="54" y="422"/>
                      <a:pt x="73" y="410"/>
                      <a:pt x="77" y="386"/>
                    </a:cubicBezTo>
                    <a:cubicBezTo>
                      <a:pt x="86" y="269"/>
                      <a:pt x="86" y="149"/>
                      <a:pt x="93" y="26"/>
                    </a:cubicBezTo>
                    <a:cubicBezTo>
                      <a:pt x="93" y="9"/>
                      <a:pt x="81" y="0"/>
                      <a:pt x="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4075757" y="3558696"/>
                <a:ext cx="7289" cy="2469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76" extrusionOk="0">
                    <a:moveTo>
                      <a:pt x="62" y="1"/>
                    </a:moveTo>
                    <a:cubicBezTo>
                      <a:pt x="50" y="1"/>
                      <a:pt x="38" y="10"/>
                      <a:pt x="36" y="27"/>
                    </a:cubicBezTo>
                    <a:cubicBezTo>
                      <a:pt x="29" y="130"/>
                      <a:pt x="26" y="228"/>
                      <a:pt x="7" y="335"/>
                    </a:cubicBezTo>
                    <a:cubicBezTo>
                      <a:pt x="1" y="358"/>
                      <a:pt x="21" y="376"/>
                      <a:pt x="41" y="376"/>
                    </a:cubicBezTo>
                    <a:cubicBezTo>
                      <a:pt x="54" y="376"/>
                      <a:pt x="66" y="369"/>
                      <a:pt x="72" y="351"/>
                    </a:cubicBezTo>
                    <a:cubicBezTo>
                      <a:pt x="104" y="241"/>
                      <a:pt x="110" y="127"/>
                      <a:pt x="84" y="17"/>
                    </a:cubicBezTo>
                    <a:cubicBezTo>
                      <a:pt x="80" y="6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4076348" y="3601052"/>
                <a:ext cx="6698" cy="2055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13" extrusionOk="0">
                    <a:moveTo>
                      <a:pt x="35" y="0"/>
                    </a:moveTo>
                    <a:cubicBezTo>
                      <a:pt x="18" y="0"/>
                      <a:pt x="0" y="15"/>
                      <a:pt x="4" y="36"/>
                    </a:cubicBezTo>
                    <a:cubicBezTo>
                      <a:pt x="27" y="114"/>
                      <a:pt x="20" y="195"/>
                      <a:pt x="17" y="276"/>
                    </a:cubicBezTo>
                    <a:cubicBezTo>
                      <a:pt x="15" y="299"/>
                      <a:pt x="37" y="313"/>
                      <a:pt x="57" y="313"/>
                    </a:cubicBezTo>
                    <a:cubicBezTo>
                      <a:pt x="73" y="313"/>
                      <a:pt x="89" y="304"/>
                      <a:pt x="92" y="286"/>
                    </a:cubicBezTo>
                    <a:cubicBezTo>
                      <a:pt x="101" y="195"/>
                      <a:pt x="92" y="111"/>
                      <a:pt x="63" y="20"/>
                    </a:cubicBez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2"/>
              <p:cNvSpPr/>
              <p:nvPr/>
            </p:nvSpPr>
            <p:spPr>
              <a:xfrm>
                <a:off x="4080419" y="3638088"/>
                <a:ext cx="6239" cy="20686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5" extrusionOk="0">
                    <a:moveTo>
                      <a:pt x="55" y="0"/>
                    </a:moveTo>
                    <a:cubicBezTo>
                      <a:pt x="41" y="0"/>
                      <a:pt x="26" y="10"/>
                      <a:pt x="23" y="29"/>
                    </a:cubicBezTo>
                    <a:cubicBezTo>
                      <a:pt x="17" y="110"/>
                      <a:pt x="1" y="191"/>
                      <a:pt x="4" y="276"/>
                    </a:cubicBezTo>
                    <a:cubicBezTo>
                      <a:pt x="4" y="302"/>
                      <a:pt x="23" y="315"/>
                      <a:pt x="43" y="315"/>
                    </a:cubicBezTo>
                    <a:cubicBezTo>
                      <a:pt x="63" y="315"/>
                      <a:pt x="83" y="302"/>
                      <a:pt x="85" y="276"/>
                    </a:cubicBezTo>
                    <a:cubicBezTo>
                      <a:pt x="94" y="191"/>
                      <a:pt x="85" y="110"/>
                      <a:pt x="82" y="29"/>
                    </a:cubicBezTo>
                    <a:cubicBezTo>
                      <a:pt x="82" y="10"/>
                      <a:pt x="69" y="0"/>
                      <a:pt x="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2"/>
              <p:cNvSpPr/>
              <p:nvPr/>
            </p:nvSpPr>
            <p:spPr>
              <a:xfrm>
                <a:off x="4084031" y="3665274"/>
                <a:ext cx="7749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9" extrusionOk="0">
                    <a:moveTo>
                      <a:pt x="27" y="1"/>
                    </a:moveTo>
                    <a:cubicBezTo>
                      <a:pt x="18" y="1"/>
                      <a:pt x="9" y="7"/>
                      <a:pt x="7" y="20"/>
                    </a:cubicBezTo>
                    <a:cubicBezTo>
                      <a:pt x="1" y="62"/>
                      <a:pt x="17" y="108"/>
                      <a:pt x="46" y="143"/>
                    </a:cubicBezTo>
                    <a:cubicBezTo>
                      <a:pt x="54" y="154"/>
                      <a:pt x="64" y="159"/>
                      <a:pt x="73" y="159"/>
                    </a:cubicBezTo>
                    <a:cubicBezTo>
                      <a:pt x="97" y="159"/>
                      <a:pt x="118" y="129"/>
                      <a:pt x="95" y="108"/>
                    </a:cubicBezTo>
                    <a:cubicBezTo>
                      <a:pt x="65" y="85"/>
                      <a:pt x="49" y="56"/>
                      <a:pt x="46" y="20"/>
                    </a:cubicBezTo>
                    <a:cubicBezTo>
                      <a:pt x="44" y="7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1" name="Google Shape;3641;p32"/>
            <p:cNvGrpSpPr/>
            <p:nvPr/>
          </p:nvGrpSpPr>
          <p:grpSpPr>
            <a:xfrm rot="2304768">
              <a:off x="404168" y="4580267"/>
              <a:ext cx="1348053" cy="853304"/>
              <a:chOff x="4808808" y="1957984"/>
              <a:chExt cx="404920" cy="256310"/>
            </a:xfrm>
          </p:grpSpPr>
          <p:sp>
            <p:nvSpPr>
              <p:cNvPr id="3642" name="Google Shape;3642;p32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4" name="Google Shape;3644;p32"/>
            <p:cNvGrpSpPr/>
            <p:nvPr/>
          </p:nvGrpSpPr>
          <p:grpSpPr>
            <a:xfrm rot="-10201905">
              <a:off x="-521562" y="2852174"/>
              <a:ext cx="1295601" cy="932581"/>
              <a:chOff x="5859955" y="1906764"/>
              <a:chExt cx="497056" cy="357770"/>
            </a:xfrm>
          </p:grpSpPr>
          <p:sp>
            <p:nvSpPr>
              <p:cNvPr id="3645" name="Google Shape;3645;p32"/>
              <p:cNvSpPr/>
              <p:nvPr/>
            </p:nvSpPr>
            <p:spPr>
              <a:xfrm>
                <a:off x="5859955" y="1906764"/>
                <a:ext cx="497056" cy="35777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5448" extrusionOk="0">
                    <a:moveTo>
                      <a:pt x="2576" y="543"/>
                    </a:moveTo>
                    <a:lnTo>
                      <a:pt x="2563" y="2739"/>
                    </a:lnTo>
                    <a:lnTo>
                      <a:pt x="2563" y="2791"/>
                    </a:lnTo>
                    <a:cubicBezTo>
                      <a:pt x="2152" y="2836"/>
                      <a:pt x="1795" y="3096"/>
                      <a:pt x="1850" y="3601"/>
                    </a:cubicBezTo>
                    <a:cubicBezTo>
                      <a:pt x="1854" y="3659"/>
                      <a:pt x="1876" y="3711"/>
                      <a:pt x="1896" y="3769"/>
                    </a:cubicBezTo>
                    <a:cubicBezTo>
                      <a:pt x="1426" y="3756"/>
                      <a:pt x="956" y="3743"/>
                      <a:pt x="487" y="3740"/>
                    </a:cubicBezTo>
                    <a:cubicBezTo>
                      <a:pt x="169" y="2720"/>
                      <a:pt x="525" y="1599"/>
                      <a:pt x="1432" y="980"/>
                    </a:cubicBezTo>
                    <a:cubicBezTo>
                      <a:pt x="1773" y="744"/>
                      <a:pt x="2165" y="601"/>
                      <a:pt x="2576" y="543"/>
                    </a:cubicBezTo>
                    <a:close/>
                    <a:moveTo>
                      <a:pt x="2563" y="2914"/>
                    </a:moveTo>
                    <a:cubicBezTo>
                      <a:pt x="2560" y="3206"/>
                      <a:pt x="2557" y="3494"/>
                      <a:pt x="2547" y="3782"/>
                    </a:cubicBezTo>
                    <a:cubicBezTo>
                      <a:pt x="2382" y="3776"/>
                      <a:pt x="2220" y="3773"/>
                      <a:pt x="2051" y="3769"/>
                    </a:cubicBezTo>
                    <a:cubicBezTo>
                      <a:pt x="2003" y="3685"/>
                      <a:pt x="1977" y="3594"/>
                      <a:pt x="1977" y="3517"/>
                    </a:cubicBezTo>
                    <a:cubicBezTo>
                      <a:pt x="1970" y="3160"/>
                      <a:pt x="2242" y="2953"/>
                      <a:pt x="2563" y="2914"/>
                    </a:cubicBezTo>
                    <a:close/>
                    <a:moveTo>
                      <a:pt x="2719" y="2904"/>
                    </a:moveTo>
                    <a:cubicBezTo>
                      <a:pt x="3227" y="2917"/>
                      <a:pt x="3707" y="3309"/>
                      <a:pt x="3765" y="3805"/>
                    </a:cubicBezTo>
                    <a:cubicBezTo>
                      <a:pt x="3415" y="3802"/>
                      <a:pt x="3059" y="3792"/>
                      <a:pt x="2702" y="3786"/>
                    </a:cubicBezTo>
                    <a:cubicBezTo>
                      <a:pt x="2702" y="3494"/>
                      <a:pt x="2696" y="3196"/>
                      <a:pt x="2696" y="2904"/>
                    </a:cubicBezTo>
                    <a:close/>
                    <a:moveTo>
                      <a:pt x="3036" y="513"/>
                    </a:moveTo>
                    <a:cubicBezTo>
                      <a:pt x="3674" y="513"/>
                      <a:pt x="4316" y="705"/>
                      <a:pt x="4831" y="1064"/>
                    </a:cubicBezTo>
                    <a:cubicBezTo>
                      <a:pt x="5670" y="1647"/>
                      <a:pt x="6007" y="2749"/>
                      <a:pt x="6055" y="3792"/>
                    </a:cubicBezTo>
                    <a:cubicBezTo>
                      <a:pt x="6039" y="3790"/>
                      <a:pt x="6021" y="3790"/>
                      <a:pt x="6004" y="3790"/>
                    </a:cubicBezTo>
                    <a:cubicBezTo>
                      <a:pt x="5986" y="3790"/>
                      <a:pt x="5968" y="3790"/>
                      <a:pt x="5952" y="3792"/>
                    </a:cubicBezTo>
                    <a:cubicBezTo>
                      <a:pt x="5304" y="3805"/>
                      <a:pt x="4656" y="3808"/>
                      <a:pt x="4008" y="3808"/>
                    </a:cubicBezTo>
                    <a:lnTo>
                      <a:pt x="3895" y="3808"/>
                    </a:lnTo>
                    <a:cubicBezTo>
                      <a:pt x="3856" y="3410"/>
                      <a:pt x="3571" y="3057"/>
                      <a:pt x="3179" y="2885"/>
                    </a:cubicBezTo>
                    <a:cubicBezTo>
                      <a:pt x="3030" y="2820"/>
                      <a:pt x="2864" y="2788"/>
                      <a:pt x="2696" y="2788"/>
                    </a:cubicBezTo>
                    <a:lnTo>
                      <a:pt x="2696" y="2746"/>
                    </a:lnTo>
                    <a:cubicBezTo>
                      <a:pt x="2699" y="2007"/>
                      <a:pt x="2706" y="1265"/>
                      <a:pt x="2709" y="530"/>
                    </a:cubicBezTo>
                    <a:cubicBezTo>
                      <a:pt x="2817" y="518"/>
                      <a:pt x="2926" y="513"/>
                      <a:pt x="3036" y="513"/>
                    </a:cubicBezTo>
                    <a:close/>
                    <a:moveTo>
                      <a:pt x="2168" y="3922"/>
                    </a:moveTo>
                    <a:lnTo>
                      <a:pt x="2168" y="3922"/>
                    </a:lnTo>
                    <a:cubicBezTo>
                      <a:pt x="2291" y="3925"/>
                      <a:pt x="2417" y="3925"/>
                      <a:pt x="2547" y="3925"/>
                    </a:cubicBezTo>
                    <a:cubicBezTo>
                      <a:pt x="2547" y="3977"/>
                      <a:pt x="2544" y="4019"/>
                      <a:pt x="2544" y="4064"/>
                    </a:cubicBezTo>
                    <a:cubicBezTo>
                      <a:pt x="2516" y="4075"/>
                      <a:pt x="2488" y="4080"/>
                      <a:pt x="2460" y="4080"/>
                    </a:cubicBezTo>
                    <a:cubicBezTo>
                      <a:pt x="2357" y="4080"/>
                      <a:pt x="2252" y="4016"/>
                      <a:pt x="2168" y="3922"/>
                    </a:cubicBezTo>
                    <a:close/>
                    <a:moveTo>
                      <a:pt x="2800" y="3935"/>
                    </a:moveTo>
                    <a:cubicBezTo>
                      <a:pt x="3124" y="3938"/>
                      <a:pt x="3447" y="3938"/>
                      <a:pt x="3771" y="3938"/>
                    </a:cubicBezTo>
                    <a:cubicBezTo>
                      <a:pt x="3771" y="4006"/>
                      <a:pt x="3758" y="4080"/>
                      <a:pt x="3739" y="4155"/>
                    </a:cubicBezTo>
                    <a:cubicBezTo>
                      <a:pt x="3593" y="4647"/>
                      <a:pt x="3159" y="4916"/>
                      <a:pt x="2686" y="5007"/>
                    </a:cubicBezTo>
                    <a:cubicBezTo>
                      <a:pt x="2696" y="4706"/>
                      <a:pt x="2702" y="4398"/>
                      <a:pt x="2702" y="4087"/>
                    </a:cubicBezTo>
                    <a:cubicBezTo>
                      <a:pt x="2735" y="4058"/>
                      <a:pt x="2767" y="4012"/>
                      <a:pt x="2793" y="3957"/>
                    </a:cubicBezTo>
                    <a:cubicBezTo>
                      <a:pt x="2800" y="3951"/>
                      <a:pt x="2800" y="3941"/>
                      <a:pt x="2800" y="3935"/>
                    </a:cubicBezTo>
                    <a:close/>
                    <a:moveTo>
                      <a:pt x="532" y="3857"/>
                    </a:moveTo>
                    <a:lnTo>
                      <a:pt x="532" y="3857"/>
                    </a:lnTo>
                    <a:cubicBezTo>
                      <a:pt x="1018" y="3889"/>
                      <a:pt x="1504" y="3905"/>
                      <a:pt x="1993" y="3918"/>
                    </a:cubicBezTo>
                    <a:cubicBezTo>
                      <a:pt x="2115" y="4074"/>
                      <a:pt x="2293" y="4187"/>
                      <a:pt x="2461" y="4187"/>
                    </a:cubicBezTo>
                    <a:cubicBezTo>
                      <a:pt x="2489" y="4187"/>
                      <a:pt x="2517" y="4184"/>
                      <a:pt x="2544" y="4178"/>
                    </a:cubicBezTo>
                    <a:lnTo>
                      <a:pt x="2544" y="4178"/>
                    </a:lnTo>
                    <a:cubicBezTo>
                      <a:pt x="2540" y="4463"/>
                      <a:pt x="2544" y="4744"/>
                      <a:pt x="2550" y="5030"/>
                    </a:cubicBezTo>
                    <a:cubicBezTo>
                      <a:pt x="2471" y="5040"/>
                      <a:pt x="2393" y="5045"/>
                      <a:pt x="2315" y="5045"/>
                    </a:cubicBezTo>
                    <a:cubicBezTo>
                      <a:pt x="2269" y="5045"/>
                      <a:pt x="2222" y="5043"/>
                      <a:pt x="2174" y="5039"/>
                    </a:cubicBezTo>
                    <a:cubicBezTo>
                      <a:pt x="1465" y="5000"/>
                      <a:pt x="921" y="4715"/>
                      <a:pt x="613" y="4058"/>
                    </a:cubicBezTo>
                    <a:cubicBezTo>
                      <a:pt x="584" y="3993"/>
                      <a:pt x="555" y="3925"/>
                      <a:pt x="532" y="3857"/>
                    </a:cubicBezTo>
                    <a:close/>
                    <a:moveTo>
                      <a:pt x="2642" y="0"/>
                    </a:moveTo>
                    <a:cubicBezTo>
                      <a:pt x="2609" y="0"/>
                      <a:pt x="2576" y="21"/>
                      <a:pt x="2576" y="63"/>
                    </a:cubicBezTo>
                    <a:lnTo>
                      <a:pt x="2576" y="416"/>
                    </a:lnTo>
                    <a:cubicBezTo>
                      <a:pt x="1682" y="543"/>
                      <a:pt x="859" y="1035"/>
                      <a:pt x="454" y="1920"/>
                    </a:cubicBezTo>
                    <a:cubicBezTo>
                      <a:pt x="195" y="2487"/>
                      <a:pt x="172" y="3141"/>
                      <a:pt x="347" y="3737"/>
                    </a:cubicBezTo>
                    <a:lnTo>
                      <a:pt x="56" y="3737"/>
                    </a:lnTo>
                    <a:cubicBezTo>
                      <a:pt x="1" y="3737"/>
                      <a:pt x="1" y="3818"/>
                      <a:pt x="56" y="3821"/>
                    </a:cubicBezTo>
                    <a:lnTo>
                      <a:pt x="383" y="3844"/>
                    </a:lnTo>
                    <a:cubicBezTo>
                      <a:pt x="406" y="3905"/>
                      <a:pt x="425" y="3964"/>
                      <a:pt x="448" y="4019"/>
                    </a:cubicBezTo>
                    <a:cubicBezTo>
                      <a:pt x="762" y="4761"/>
                      <a:pt x="1319" y="5104"/>
                      <a:pt x="2113" y="5166"/>
                    </a:cubicBezTo>
                    <a:cubicBezTo>
                      <a:pt x="2166" y="5170"/>
                      <a:pt x="2220" y="5173"/>
                      <a:pt x="2274" y="5173"/>
                    </a:cubicBezTo>
                    <a:cubicBezTo>
                      <a:pt x="2368" y="5173"/>
                      <a:pt x="2461" y="5166"/>
                      <a:pt x="2553" y="5156"/>
                    </a:cubicBezTo>
                    <a:cubicBezTo>
                      <a:pt x="2560" y="5237"/>
                      <a:pt x="2563" y="5324"/>
                      <a:pt x="2566" y="5405"/>
                    </a:cubicBezTo>
                    <a:cubicBezTo>
                      <a:pt x="2568" y="5434"/>
                      <a:pt x="2588" y="5448"/>
                      <a:pt x="2610" y="5448"/>
                    </a:cubicBezTo>
                    <a:cubicBezTo>
                      <a:pt x="2632" y="5448"/>
                      <a:pt x="2655" y="5433"/>
                      <a:pt x="2660" y="5405"/>
                    </a:cubicBezTo>
                    <a:cubicBezTo>
                      <a:pt x="2667" y="5315"/>
                      <a:pt x="2673" y="5227"/>
                      <a:pt x="2676" y="5136"/>
                    </a:cubicBezTo>
                    <a:cubicBezTo>
                      <a:pt x="3179" y="5049"/>
                      <a:pt x="3635" y="4780"/>
                      <a:pt x="3830" y="4275"/>
                    </a:cubicBezTo>
                    <a:cubicBezTo>
                      <a:pt x="3875" y="4161"/>
                      <a:pt x="3895" y="4045"/>
                      <a:pt x="3898" y="3931"/>
                    </a:cubicBezTo>
                    <a:cubicBezTo>
                      <a:pt x="4047" y="3932"/>
                      <a:pt x="4196" y="3933"/>
                      <a:pt x="4344" y="3933"/>
                    </a:cubicBezTo>
                    <a:cubicBezTo>
                      <a:pt x="4790" y="3933"/>
                      <a:pt x="5235" y="3929"/>
                      <a:pt x="5680" y="3922"/>
                    </a:cubicBezTo>
                    <a:cubicBezTo>
                      <a:pt x="5806" y="3922"/>
                      <a:pt x="5932" y="3918"/>
                      <a:pt x="6052" y="3915"/>
                    </a:cubicBezTo>
                    <a:lnTo>
                      <a:pt x="6052" y="3915"/>
                    </a:lnTo>
                    <a:cubicBezTo>
                      <a:pt x="6062" y="4233"/>
                      <a:pt x="6042" y="4550"/>
                      <a:pt x="6004" y="4838"/>
                    </a:cubicBezTo>
                    <a:cubicBezTo>
                      <a:pt x="5999" y="4881"/>
                      <a:pt x="6029" y="4902"/>
                      <a:pt x="6063" y="4902"/>
                    </a:cubicBezTo>
                    <a:cubicBezTo>
                      <a:pt x="6097" y="4902"/>
                      <a:pt x="6133" y="4881"/>
                      <a:pt x="6140" y="4838"/>
                    </a:cubicBezTo>
                    <a:cubicBezTo>
                      <a:pt x="6178" y="4537"/>
                      <a:pt x="6195" y="4226"/>
                      <a:pt x="6188" y="3915"/>
                    </a:cubicBezTo>
                    <a:cubicBezTo>
                      <a:pt x="6327" y="3909"/>
                      <a:pt x="6473" y="3909"/>
                      <a:pt x="6616" y="3905"/>
                    </a:cubicBezTo>
                    <a:lnTo>
                      <a:pt x="7017" y="3892"/>
                    </a:lnTo>
                    <a:cubicBezTo>
                      <a:pt x="7105" y="3889"/>
                      <a:pt x="7196" y="3889"/>
                      <a:pt x="7283" y="3886"/>
                    </a:cubicBezTo>
                    <a:cubicBezTo>
                      <a:pt x="7310" y="3895"/>
                      <a:pt x="7333" y="3900"/>
                      <a:pt x="7353" y="3900"/>
                    </a:cubicBezTo>
                    <a:cubicBezTo>
                      <a:pt x="7368" y="3900"/>
                      <a:pt x="7381" y="3898"/>
                      <a:pt x="7393" y="3892"/>
                    </a:cubicBezTo>
                    <a:cubicBezTo>
                      <a:pt x="7403" y="3918"/>
                      <a:pt x="7422" y="3938"/>
                      <a:pt x="7455" y="3938"/>
                    </a:cubicBezTo>
                    <a:lnTo>
                      <a:pt x="7484" y="3938"/>
                    </a:lnTo>
                    <a:cubicBezTo>
                      <a:pt x="7510" y="3938"/>
                      <a:pt x="7539" y="3918"/>
                      <a:pt x="7549" y="3889"/>
                    </a:cubicBezTo>
                    <a:cubicBezTo>
                      <a:pt x="7552" y="3876"/>
                      <a:pt x="7552" y="3867"/>
                      <a:pt x="7555" y="3857"/>
                    </a:cubicBezTo>
                    <a:cubicBezTo>
                      <a:pt x="7568" y="3834"/>
                      <a:pt x="7555" y="3805"/>
                      <a:pt x="7533" y="3786"/>
                    </a:cubicBezTo>
                    <a:cubicBezTo>
                      <a:pt x="7473" y="3746"/>
                      <a:pt x="7390" y="3733"/>
                      <a:pt x="7301" y="3733"/>
                    </a:cubicBezTo>
                    <a:cubicBezTo>
                      <a:pt x="7158" y="3733"/>
                      <a:pt x="6999" y="3765"/>
                      <a:pt x="6891" y="3769"/>
                    </a:cubicBezTo>
                    <a:cubicBezTo>
                      <a:pt x="6658" y="3776"/>
                      <a:pt x="6421" y="3779"/>
                      <a:pt x="6188" y="3786"/>
                    </a:cubicBezTo>
                    <a:cubicBezTo>
                      <a:pt x="6123" y="2490"/>
                      <a:pt x="5608" y="1171"/>
                      <a:pt x="4358" y="646"/>
                    </a:cubicBezTo>
                    <a:cubicBezTo>
                      <a:pt x="3944" y="471"/>
                      <a:pt x="3493" y="384"/>
                      <a:pt x="3046" y="384"/>
                    </a:cubicBezTo>
                    <a:cubicBezTo>
                      <a:pt x="2933" y="384"/>
                      <a:pt x="2821" y="389"/>
                      <a:pt x="2709" y="400"/>
                    </a:cubicBezTo>
                    <a:lnTo>
                      <a:pt x="2709" y="63"/>
                    </a:lnTo>
                    <a:cubicBezTo>
                      <a:pt x="2709" y="21"/>
                      <a:pt x="2676" y="0"/>
                      <a:pt x="2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6038900" y="1950301"/>
                <a:ext cx="23182" cy="195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297" extrusionOk="0">
                    <a:moveTo>
                      <a:pt x="53" y="0"/>
                    </a:moveTo>
                    <a:cubicBezTo>
                      <a:pt x="24" y="0"/>
                      <a:pt x="1" y="34"/>
                      <a:pt x="26" y="61"/>
                    </a:cubicBezTo>
                    <a:cubicBezTo>
                      <a:pt x="100" y="139"/>
                      <a:pt x="188" y="220"/>
                      <a:pt x="272" y="288"/>
                    </a:cubicBezTo>
                    <a:cubicBezTo>
                      <a:pt x="279" y="294"/>
                      <a:pt x="287" y="297"/>
                      <a:pt x="295" y="297"/>
                    </a:cubicBezTo>
                    <a:cubicBezTo>
                      <a:pt x="325" y="297"/>
                      <a:pt x="352" y="258"/>
                      <a:pt x="324" y="230"/>
                    </a:cubicBezTo>
                    <a:cubicBezTo>
                      <a:pt x="246" y="149"/>
                      <a:pt x="162" y="77"/>
                      <a:pt x="78" y="9"/>
                    </a:cubicBezTo>
                    <a:cubicBezTo>
                      <a:pt x="70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6078564" y="1985039"/>
                <a:ext cx="24758" cy="2180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32" extrusionOk="0">
                    <a:moveTo>
                      <a:pt x="52" y="1"/>
                    </a:moveTo>
                    <a:cubicBezTo>
                      <a:pt x="22" y="1"/>
                      <a:pt x="1" y="47"/>
                      <a:pt x="25" y="73"/>
                    </a:cubicBezTo>
                    <a:cubicBezTo>
                      <a:pt x="109" y="164"/>
                      <a:pt x="206" y="251"/>
                      <a:pt x="303" y="326"/>
                    </a:cubicBezTo>
                    <a:cubicBezTo>
                      <a:pt x="309" y="330"/>
                      <a:pt x="315" y="331"/>
                      <a:pt x="321" y="331"/>
                    </a:cubicBezTo>
                    <a:cubicBezTo>
                      <a:pt x="351" y="331"/>
                      <a:pt x="376" y="288"/>
                      <a:pt x="352" y="261"/>
                    </a:cubicBezTo>
                    <a:cubicBezTo>
                      <a:pt x="271" y="167"/>
                      <a:pt x="174" y="83"/>
                      <a:pt x="73" y="8"/>
                    </a:cubicBezTo>
                    <a:cubicBezTo>
                      <a:pt x="66" y="3"/>
                      <a:pt x="59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6116520" y="2017610"/>
                <a:ext cx="22196" cy="1851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82" extrusionOk="0">
                    <a:moveTo>
                      <a:pt x="53" y="1"/>
                    </a:moveTo>
                    <a:cubicBezTo>
                      <a:pt x="20" y="1"/>
                      <a:pt x="1" y="52"/>
                      <a:pt x="33" y="76"/>
                    </a:cubicBezTo>
                    <a:cubicBezTo>
                      <a:pt x="114" y="134"/>
                      <a:pt x="182" y="202"/>
                      <a:pt x="253" y="270"/>
                    </a:cubicBezTo>
                    <a:cubicBezTo>
                      <a:pt x="261" y="278"/>
                      <a:pt x="270" y="282"/>
                      <a:pt x="280" y="282"/>
                    </a:cubicBezTo>
                    <a:cubicBezTo>
                      <a:pt x="309" y="282"/>
                      <a:pt x="338" y="249"/>
                      <a:pt x="318" y="222"/>
                    </a:cubicBezTo>
                    <a:cubicBezTo>
                      <a:pt x="253" y="138"/>
                      <a:pt x="166" y="70"/>
                      <a:pt x="75" y="8"/>
                    </a:cubicBezTo>
                    <a:cubicBezTo>
                      <a:pt x="67" y="3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6152375" y="2052217"/>
                <a:ext cx="28238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67" extrusionOk="0">
                    <a:moveTo>
                      <a:pt x="49" y="1"/>
                    </a:moveTo>
                    <a:cubicBezTo>
                      <a:pt x="17" y="1"/>
                      <a:pt x="0" y="48"/>
                      <a:pt x="28" y="67"/>
                    </a:cubicBezTo>
                    <a:cubicBezTo>
                      <a:pt x="141" y="148"/>
                      <a:pt x="238" y="249"/>
                      <a:pt x="336" y="356"/>
                    </a:cubicBezTo>
                    <a:cubicBezTo>
                      <a:pt x="344" y="363"/>
                      <a:pt x="353" y="366"/>
                      <a:pt x="363" y="366"/>
                    </a:cubicBezTo>
                    <a:cubicBezTo>
                      <a:pt x="396" y="366"/>
                      <a:pt x="429" y="330"/>
                      <a:pt x="407" y="297"/>
                    </a:cubicBezTo>
                    <a:cubicBezTo>
                      <a:pt x="316" y="178"/>
                      <a:pt x="196" y="80"/>
                      <a:pt x="67" y="6"/>
                    </a:cubicBezTo>
                    <a:cubicBezTo>
                      <a:pt x="60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6188492" y="2086824"/>
                <a:ext cx="29880" cy="2502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64" y="1"/>
                    </a:moveTo>
                    <a:cubicBezTo>
                      <a:pt x="30" y="1"/>
                      <a:pt x="0" y="47"/>
                      <a:pt x="35" y="72"/>
                    </a:cubicBezTo>
                    <a:cubicBezTo>
                      <a:pt x="152" y="162"/>
                      <a:pt x="262" y="266"/>
                      <a:pt x="366" y="367"/>
                    </a:cubicBezTo>
                    <a:cubicBezTo>
                      <a:pt x="376" y="376"/>
                      <a:pt x="386" y="381"/>
                      <a:pt x="396" y="381"/>
                    </a:cubicBezTo>
                    <a:cubicBezTo>
                      <a:pt x="429" y="381"/>
                      <a:pt x="454" y="337"/>
                      <a:pt x="427" y="305"/>
                    </a:cubicBezTo>
                    <a:cubicBezTo>
                      <a:pt x="330" y="188"/>
                      <a:pt x="207" y="91"/>
                      <a:pt x="84" y="7"/>
                    </a:cubicBezTo>
                    <a:cubicBezTo>
                      <a:pt x="77" y="3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6227499" y="2122744"/>
                <a:ext cx="30734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51" y="0"/>
                    </a:moveTo>
                    <a:cubicBezTo>
                      <a:pt x="24" y="0"/>
                      <a:pt x="1" y="39"/>
                      <a:pt x="24" y="62"/>
                    </a:cubicBezTo>
                    <a:cubicBezTo>
                      <a:pt x="134" y="153"/>
                      <a:pt x="238" y="254"/>
                      <a:pt x="351" y="341"/>
                    </a:cubicBezTo>
                    <a:cubicBezTo>
                      <a:pt x="362" y="349"/>
                      <a:pt x="373" y="352"/>
                      <a:pt x="384" y="352"/>
                    </a:cubicBezTo>
                    <a:cubicBezTo>
                      <a:pt x="428" y="352"/>
                      <a:pt x="468" y="298"/>
                      <a:pt x="426" y="270"/>
                    </a:cubicBezTo>
                    <a:cubicBezTo>
                      <a:pt x="306" y="179"/>
                      <a:pt x="186" y="98"/>
                      <a:pt x="70" y="7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5894628" y="2115849"/>
                <a:ext cx="21080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95" extrusionOk="0">
                    <a:moveTo>
                      <a:pt x="262" y="1"/>
                    </a:moveTo>
                    <a:cubicBezTo>
                      <a:pt x="254" y="1"/>
                      <a:pt x="245" y="4"/>
                      <a:pt x="237" y="12"/>
                    </a:cubicBezTo>
                    <a:cubicBezTo>
                      <a:pt x="146" y="106"/>
                      <a:pt x="65" y="226"/>
                      <a:pt x="14" y="342"/>
                    </a:cubicBezTo>
                    <a:cubicBezTo>
                      <a:pt x="0" y="369"/>
                      <a:pt x="24" y="395"/>
                      <a:pt x="48" y="395"/>
                    </a:cubicBezTo>
                    <a:cubicBezTo>
                      <a:pt x="58" y="395"/>
                      <a:pt x="68" y="390"/>
                      <a:pt x="75" y="378"/>
                    </a:cubicBezTo>
                    <a:cubicBezTo>
                      <a:pt x="143" y="274"/>
                      <a:pt x="214" y="171"/>
                      <a:pt x="295" y="70"/>
                    </a:cubicBezTo>
                    <a:cubicBezTo>
                      <a:pt x="321" y="42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5917809" y="2065219"/>
                <a:ext cx="24232" cy="358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46" extrusionOk="0">
                    <a:moveTo>
                      <a:pt x="321" y="0"/>
                    </a:moveTo>
                    <a:cubicBezTo>
                      <a:pt x="311" y="0"/>
                      <a:pt x="300" y="5"/>
                      <a:pt x="292" y="15"/>
                    </a:cubicBezTo>
                    <a:cubicBezTo>
                      <a:pt x="202" y="187"/>
                      <a:pt x="108" y="349"/>
                      <a:pt x="10" y="514"/>
                    </a:cubicBezTo>
                    <a:cubicBezTo>
                      <a:pt x="1" y="529"/>
                      <a:pt x="15" y="546"/>
                      <a:pt x="31" y="546"/>
                    </a:cubicBezTo>
                    <a:cubicBezTo>
                      <a:pt x="36" y="546"/>
                      <a:pt x="41" y="544"/>
                      <a:pt x="46" y="540"/>
                    </a:cubicBezTo>
                    <a:cubicBezTo>
                      <a:pt x="179" y="397"/>
                      <a:pt x="289" y="226"/>
                      <a:pt x="357" y="44"/>
                    </a:cubicBezTo>
                    <a:cubicBezTo>
                      <a:pt x="368" y="20"/>
                      <a:pt x="345" y="0"/>
                      <a:pt x="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5956684" y="2017676"/>
                <a:ext cx="21671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430" extrusionOk="0">
                    <a:moveTo>
                      <a:pt x="268" y="0"/>
                    </a:moveTo>
                    <a:cubicBezTo>
                      <a:pt x="259" y="0"/>
                      <a:pt x="250" y="3"/>
                      <a:pt x="241" y="10"/>
                    </a:cubicBezTo>
                    <a:cubicBezTo>
                      <a:pt x="118" y="107"/>
                      <a:pt x="40" y="237"/>
                      <a:pt x="5" y="393"/>
                    </a:cubicBezTo>
                    <a:cubicBezTo>
                      <a:pt x="1" y="416"/>
                      <a:pt x="18" y="430"/>
                      <a:pt x="35" y="430"/>
                    </a:cubicBezTo>
                    <a:cubicBezTo>
                      <a:pt x="47" y="430"/>
                      <a:pt x="60" y="423"/>
                      <a:pt x="66" y="409"/>
                    </a:cubicBezTo>
                    <a:cubicBezTo>
                      <a:pt x="115" y="279"/>
                      <a:pt x="196" y="166"/>
                      <a:pt x="296" y="72"/>
                    </a:cubicBezTo>
                    <a:cubicBezTo>
                      <a:pt x="329" y="39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5989518" y="1984317"/>
                <a:ext cx="10245" cy="1884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" extrusionOk="0">
                    <a:moveTo>
                      <a:pt x="110" y="1"/>
                    </a:moveTo>
                    <a:cubicBezTo>
                      <a:pt x="102" y="1"/>
                      <a:pt x="92" y="4"/>
                      <a:pt x="85" y="13"/>
                    </a:cubicBezTo>
                    <a:cubicBezTo>
                      <a:pt x="26" y="81"/>
                      <a:pt x="0" y="178"/>
                      <a:pt x="23" y="266"/>
                    </a:cubicBezTo>
                    <a:cubicBezTo>
                      <a:pt x="28" y="280"/>
                      <a:pt x="38" y="287"/>
                      <a:pt x="49" y="287"/>
                    </a:cubicBezTo>
                    <a:cubicBezTo>
                      <a:pt x="62" y="287"/>
                      <a:pt x="75" y="277"/>
                      <a:pt x="75" y="259"/>
                    </a:cubicBezTo>
                    <a:cubicBezTo>
                      <a:pt x="85" y="181"/>
                      <a:pt x="101" y="120"/>
                      <a:pt x="137" y="52"/>
                    </a:cubicBezTo>
                    <a:cubicBezTo>
                      <a:pt x="156" y="28"/>
                      <a:pt x="134" y="1"/>
                      <a:pt x="1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6007183" y="1950236"/>
                <a:ext cx="16615" cy="174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65" extrusionOk="0">
                    <a:moveTo>
                      <a:pt x="198" y="1"/>
                    </a:moveTo>
                    <a:cubicBezTo>
                      <a:pt x="197" y="1"/>
                      <a:pt x="196" y="1"/>
                      <a:pt x="195" y="1"/>
                    </a:cubicBezTo>
                    <a:cubicBezTo>
                      <a:pt x="81" y="10"/>
                      <a:pt x="0" y="140"/>
                      <a:pt x="46" y="244"/>
                    </a:cubicBezTo>
                    <a:cubicBezTo>
                      <a:pt x="52" y="258"/>
                      <a:pt x="65" y="264"/>
                      <a:pt x="77" y="264"/>
                    </a:cubicBezTo>
                    <a:cubicBezTo>
                      <a:pt x="94" y="264"/>
                      <a:pt x="111" y="251"/>
                      <a:pt x="107" y="227"/>
                    </a:cubicBezTo>
                    <a:cubicBezTo>
                      <a:pt x="91" y="159"/>
                      <a:pt x="143" y="98"/>
                      <a:pt x="208" y="85"/>
                    </a:cubicBezTo>
                    <a:cubicBezTo>
                      <a:pt x="252" y="75"/>
                      <a:pt x="24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5902442" y="2162670"/>
                <a:ext cx="19241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00" extrusionOk="0">
                    <a:moveTo>
                      <a:pt x="40" y="1"/>
                    </a:moveTo>
                    <a:cubicBezTo>
                      <a:pt x="14" y="1"/>
                      <a:pt x="0" y="38"/>
                      <a:pt x="27" y="57"/>
                    </a:cubicBezTo>
                    <a:cubicBezTo>
                      <a:pt x="92" y="106"/>
                      <a:pt x="157" y="154"/>
                      <a:pt x="228" y="196"/>
                    </a:cubicBezTo>
                    <a:cubicBezTo>
                      <a:pt x="233" y="199"/>
                      <a:pt x="237" y="200"/>
                      <a:pt x="241" y="200"/>
                    </a:cubicBezTo>
                    <a:cubicBezTo>
                      <a:pt x="267" y="200"/>
                      <a:pt x="292" y="164"/>
                      <a:pt x="267" y="144"/>
                    </a:cubicBezTo>
                    <a:cubicBezTo>
                      <a:pt x="202" y="89"/>
                      <a:pt x="131" y="51"/>
                      <a:pt x="57" y="5"/>
                    </a:cubicBezTo>
                    <a:cubicBezTo>
                      <a:pt x="51" y="2"/>
                      <a:pt x="45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5931533" y="2183815"/>
                <a:ext cx="23182" cy="127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94" extrusionOk="0">
                    <a:moveTo>
                      <a:pt x="47" y="1"/>
                    </a:moveTo>
                    <a:cubicBezTo>
                      <a:pt x="21" y="1"/>
                      <a:pt x="1" y="39"/>
                      <a:pt x="31" y="53"/>
                    </a:cubicBezTo>
                    <a:cubicBezTo>
                      <a:pt x="112" y="98"/>
                      <a:pt x="193" y="146"/>
                      <a:pt x="278" y="189"/>
                    </a:cubicBezTo>
                    <a:cubicBezTo>
                      <a:pt x="284" y="192"/>
                      <a:pt x="290" y="193"/>
                      <a:pt x="296" y="193"/>
                    </a:cubicBezTo>
                    <a:cubicBezTo>
                      <a:pt x="329" y="193"/>
                      <a:pt x="353" y="143"/>
                      <a:pt x="317" y="124"/>
                    </a:cubicBezTo>
                    <a:cubicBezTo>
                      <a:pt x="236" y="82"/>
                      <a:pt x="145" y="43"/>
                      <a:pt x="61" y="4"/>
                    </a:cubicBezTo>
                    <a:cubicBezTo>
                      <a:pt x="56" y="2"/>
                      <a:pt x="52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5966272" y="2202333"/>
                <a:ext cx="23904" cy="1267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3" extrusionOk="0">
                    <a:moveTo>
                      <a:pt x="57" y="0"/>
                    </a:moveTo>
                    <a:cubicBezTo>
                      <a:pt x="25" y="0"/>
                      <a:pt x="1" y="48"/>
                      <a:pt x="37" y="65"/>
                    </a:cubicBezTo>
                    <a:lnTo>
                      <a:pt x="280" y="188"/>
                    </a:lnTo>
                    <a:cubicBezTo>
                      <a:pt x="286" y="191"/>
                      <a:pt x="293" y="193"/>
                      <a:pt x="299" y="193"/>
                    </a:cubicBezTo>
                    <a:cubicBezTo>
                      <a:pt x="338" y="193"/>
                      <a:pt x="364" y="137"/>
                      <a:pt x="319" y="117"/>
                    </a:cubicBezTo>
                    <a:cubicBezTo>
                      <a:pt x="238" y="78"/>
                      <a:pt x="154" y="43"/>
                      <a:pt x="73" y="4"/>
                    </a:cubicBezTo>
                    <a:cubicBezTo>
                      <a:pt x="67" y="1"/>
                      <a:pt x="62" y="0"/>
                      <a:pt x="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6000682" y="2221902"/>
                <a:ext cx="19504" cy="1162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77" extrusionOk="0">
                    <a:moveTo>
                      <a:pt x="47" y="1"/>
                    </a:moveTo>
                    <a:cubicBezTo>
                      <a:pt x="20" y="1"/>
                      <a:pt x="1" y="39"/>
                      <a:pt x="31" y="56"/>
                    </a:cubicBezTo>
                    <a:lnTo>
                      <a:pt x="141" y="117"/>
                    </a:lnTo>
                    <a:cubicBezTo>
                      <a:pt x="174" y="137"/>
                      <a:pt x="206" y="159"/>
                      <a:pt x="242" y="172"/>
                    </a:cubicBezTo>
                    <a:cubicBezTo>
                      <a:pt x="247" y="175"/>
                      <a:pt x="252" y="176"/>
                      <a:pt x="257" y="176"/>
                    </a:cubicBezTo>
                    <a:cubicBezTo>
                      <a:pt x="285" y="176"/>
                      <a:pt x="296" y="130"/>
                      <a:pt x="271" y="107"/>
                    </a:cubicBezTo>
                    <a:cubicBezTo>
                      <a:pt x="239" y="88"/>
                      <a:pt x="200" y="75"/>
                      <a:pt x="164" y="56"/>
                    </a:cubicBezTo>
                    <a:cubicBezTo>
                      <a:pt x="129" y="39"/>
                      <a:pt x="96" y="17"/>
                      <a:pt x="60" y="4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6043300" y="2207390"/>
                <a:ext cx="20423" cy="2154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28" extrusionOk="0">
                    <a:moveTo>
                      <a:pt x="249" y="1"/>
                    </a:moveTo>
                    <a:cubicBezTo>
                      <a:pt x="239" y="1"/>
                      <a:pt x="229" y="5"/>
                      <a:pt x="221" y="14"/>
                    </a:cubicBezTo>
                    <a:cubicBezTo>
                      <a:pt x="150" y="95"/>
                      <a:pt x="79" y="183"/>
                      <a:pt x="17" y="273"/>
                    </a:cubicBezTo>
                    <a:cubicBezTo>
                      <a:pt x="1" y="300"/>
                      <a:pt x="24" y="328"/>
                      <a:pt x="50" y="328"/>
                    </a:cubicBezTo>
                    <a:cubicBezTo>
                      <a:pt x="59" y="328"/>
                      <a:pt x="68" y="324"/>
                      <a:pt x="76" y="315"/>
                    </a:cubicBezTo>
                    <a:cubicBezTo>
                      <a:pt x="147" y="235"/>
                      <a:pt x="221" y="150"/>
                      <a:pt x="286" y="66"/>
                    </a:cubicBezTo>
                    <a:cubicBezTo>
                      <a:pt x="311" y="39"/>
                      <a:pt x="279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6068057" y="2179941"/>
                <a:ext cx="17074" cy="1444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0" extrusionOk="0">
                    <a:moveTo>
                      <a:pt x="207" y="1"/>
                    </a:moveTo>
                    <a:cubicBezTo>
                      <a:pt x="200" y="1"/>
                      <a:pt x="192" y="3"/>
                      <a:pt x="185" y="8"/>
                    </a:cubicBezTo>
                    <a:cubicBezTo>
                      <a:pt x="155" y="37"/>
                      <a:pt x="133" y="69"/>
                      <a:pt x="107" y="99"/>
                    </a:cubicBezTo>
                    <a:cubicBezTo>
                      <a:pt x="78" y="128"/>
                      <a:pt x="48" y="157"/>
                      <a:pt x="16" y="180"/>
                    </a:cubicBezTo>
                    <a:cubicBezTo>
                      <a:pt x="0" y="193"/>
                      <a:pt x="17" y="219"/>
                      <a:pt x="34" y="219"/>
                    </a:cubicBezTo>
                    <a:cubicBezTo>
                      <a:pt x="38" y="219"/>
                      <a:pt x="42" y="218"/>
                      <a:pt x="45" y="215"/>
                    </a:cubicBezTo>
                    <a:cubicBezTo>
                      <a:pt x="117" y="176"/>
                      <a:pt x="197" y="118"/>
                      <a:pt x="240" y="50"/>
                    </a:cubicBezTo>
                    <a:cubicBezTo>
                      <a:pt x="260" y="27"/>
                      <a:pt x="235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6084802" y="2166150"/>
                <a:ext cx="12674" cy="1109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9" extrusionOk="0">
                    <a:moveTo>
                      <a:pt x="134" y="1"/>
                    </a:moveTo>
                    <a:cubicBezTo>
                      <a:pt x="124" y="1"/>
                      <a:pt x="115" y="5"/>
                      <a:pt x="108" y="14"/>
                    </a:cubicBezTo>
                    <a:cubicBezTo>
                      <a:pt x="79" y="46"/>
                      <a:pt x="56" y="79"/>
                      <a:pt x="23" y="111"/>
                    </a:cubicBezTo>
                    <a:cubicBezTo>
                      <a:pt x="1" y="136"/>
                      <a:pt x="23" y="169"/>
                      <a:pt x="49" y="169"/>
                    </a:cubicBezTo>
                    <a:cubicBezTo>
                      <a:pt x="57" y="169"/>
                      <a:pt x="65" y="166"/>
                      <a:pt x="72" y="160"/>
                    </a:cubicBezTo>
                    <a:cubicBezTo>
                      <a:pt x="98" y="130"/>
                      <a:pt x="130" y="101"/>
                      <a:pt x="163" y="69"/>
                    </a:cubicBezTo>
                    <a:cubicBezTo>
                      <a:pt x="193" y="4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4" name="Google Shape;3664;p32"/>
            <p:cNvGrpSpPr/>
            <p:nvPr/>
          </p:nvGrpSpPr>
          <p:grpSpPr>
            <a:xfrm rot="-1464682">
              <a:off x="-378992" y="992007"/>
              <a:ext cx="873834" cy="1222062"/>
              <a:chOff x="3735990" y="4115688"/>
              <a:chExt cx="349166" cy="488320"/>
            </a:xfrm>
          </p:grpSpPr>
          <p:sp>
            <p:nvSpPr>
              <p:cNvPr id="3665" name="Google Shape;3665;p32"/>
              <p:cNvSpPr/>
              <p:nvPr/>
            </p:nvSpPr>
            <p:spPr>
              <a:xfrm>
                <a:off x="3772568" y="4159291"/>
                <a:ext cx="312589" cy="444717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6772" extrusionOk="0">
                    <a:moveTo>
                      <a:pt x="2414" y="175"/>
                    </a:moveTo>
                    <a:cubicBezTo>
                      <a:pt x="3004" y="1957"/>
                      <a:pt x="3746" y="3680"/>
                      <a:pt x="4624" y="5336"/>
                    </a:cubicBezTo>
                    <a:cubicBezTo>
                      <a:pt x="4624" y="5342"/>
                      <a:pt x="4627" y="5342"/>
                      <a:pt x="4627" y="5345"/>
                    </a:cubicBezTo>
                    <a:cubicBezTo>
                      <a:pt x="4415" y="6312"/>
                      <a:pt x="3390" y="6674"/>
                      <a:pt x="2475" y="6674"/>
                    </a:cubicBezTo>
                    <a:cubicBezTo>
                      <a:pt x="2455" y="6674"/>
                      <a:pt x="2434" y="6674"/>
                      <a:pt x="2414" y="6674"/>
                    </a:cubicBezTo>
                    <a:cubicBezTo>
                      <a:pt x="1423" y="6657"/>
                      <a:pt x="254" y="6346"/>
                      <a:pt x="92" y="5213"/>
                    </a:cubicBezTo>
                    <a:cubicBezTo>
                      <a:pt x="208" y="5102"/>
                      <a:pt x="335" y="4973"/>
                      <a:pt x="419" y="4834"/>
                    </a:cubicBezTo>
                    <a:cubicBezTo>
                      <a:pt x="438" y="4804"/>
                      <a:pt x="410" y="4773"/>
                      <a:pt x="381" y="4773"/>
                    </a:cubicBezTo>
                    <a:cubicBezTo>
                      <a:pt x="372" y="4773"/>
                      <a:pt x="362" y="4777"/>
                      <a:pt x="354" y="4785"/>
                    </a:cubicBezTo>
                    <a:cubicBezTo>
                      <a:pt x="299" y="4843"/>
                      <a:pt x="250" y="4911"/>
                      <a:pt x="202" y="4976"/>
                    </a:cubicBezTo>
                    <a:cubicBezTo>
                      <a:pt x="189" y="4996"/>
                      <a:pt x="173" y="5012"/>
                      <a:pt x="160" y="5034"/>
                    </a:cubicBezTo>
                    <a:cubicBezTo>
                      <a:pt x="918" y="3470"/>
                      <a:pt x="1407" y="1746"/>
                      <a:pt x="2346" y="282"/>
                    </a:cubicBezTo>
                    <a:lnTo>
                      <a:pt x="2346" y="282"/>
                    </a:lnTo>
                    <a:cubicBezTo>
                      <a:pt x="2343" y="340"/>
                      <a:pt x="2343" y="392"/>
                      <a:pt x="2346" y="450"/>
                    </a:cubicBezTo>
                    <a:cubicBezTo>
                      <a:pt x="2350" y="475"/>
                      <a:pt x="2368" y="487"/>
                      <a:pt x="2386" y="487"/>
                    </a:cubicBezTo>
                    <a:cubicBezTo>
                      <a:pt x="2405" y="487"/>
                      <a:pt x="2422" y="475"/>
                      <a:pt x="2424" y="450"/>
                    </a:cubicBezTo>
                    <a:cubicBezTo>
                      <a:pt x="2431" y="360"/>
                      <a:pt x="2424" y="263"/>
                      <a:pt x="2414" y="175"/>
                    </a:cubicBezTo>
                    <a:close/>
                    <a:moveTo>
                      <a:pt x="2438" y="1"/>
                    </a:moveTo>
                    <a:cubicBezTo>
                      <a:pt x="2422" y="1"/>
                      <a:pt x="2406" y="8"/>
                      <a:pt x="2395" y="23"/>
                    </a:cubicBezTo>
                    <a:cubicBezTo>
                      <a:pt x="1886" y="823"/>
                      <a:pt x="1511" y="1685"/>
                      <a:pt x="1135" y="2550"/>
                    </a:cubicBezTo>
                    <a:cubicBezTo>
                      <a:pt x="756" y="3437"/>
                      <a:pt x="335" y="4315"/>
                      <a:pt x="11" y="5222"/>
                    </a:cubicBezTo>
                    <a:cubicBezTo>
                      <a:pt x="1" y="5239"/>
                      <a:pt x="17" y="5255"/>
                      <a:pt x="33" y="5255"/>
                    </a:cubicBezTo>
                    <a:cubicBezTo>
                      <a:pt x="30" y="6366"/>
                      <a:pt x="1417" y="6726"/>
                      <a:pt x="2301" y="6768"/>
                    </a:cubicBezTo>
                    <a:cubicBezTo>
                      <a:pt x="2358" y="6770"/>
                      <a:pt x="2417" y="6772"/>
                      <a:pt x="2475" y="6772"/>
                    </a:cubicBezTo>
                    <a:cubicBezTo>
                      <a:pt x="3455" y="6772"/>
                      <a:pt x="4549" y="6379"/>
                      <a:pt x="4757" y="5303"/>
                    </a:cubicBezTo>
                    <a:cubicBezTo>
                      <a:pt x="4760" y="5268"/>
                      <a:pt x="4734" y="5242"/>
                      <a:pt x="4705" y="5239"/>
                    </a:cubicBezTo>
                    <a:cubicBezTo>
                      <a:pt x="3820" y="3567"/>
                      <a:pt x="3085" y="1831"/>
                      <a:pt x="2489" y="36"/>
                    </a:cubicBezTo>
                    <a:cubicBezTo>
                      <a:pt x="2481" y="13"/>
                      <a:pt x="2460" y="1"/>
                      <a:pt x="2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3808751" y="4455517"/>
                <a:ext cx="25808" cy="1392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2" extrusionOk="0">
                    <a:moveTo>
                      <a:pt x="336" y="0"/>
                    </a:moveTo>
                    <a:cubicBezTo>
                      <a:pt x="332" y="0"/>
                      <a:pt x="328" y="1"/>
                      <a:pt x="325" y="2"/>
                    </a:cubicBezTo>
                    <a:cubicBezTo>
                      <a:pt x="224" y="41"/>
                      <a:pt x="124" y="96"/>
                      <a:pt x="30" y="148"/>
                    </a:cubicBezTo>
                    <a:cubicBezTo>
                      <a:pt x="1" y="168"/>
                      <a:pt x="13" y="211"/>
                      <a:pt x="44" y="211"/>
                    </a:cubicBezTo>
                    <a:cubicBezTo>
                      <a:pt x="47" y="211"/>
                      <a:pt x="51" y="211"/>
                      <a:pt x="56" y="209"/>
                    </a:cubicBezTo>
                    <a:cubicBezTo>
                      <a:pt x="156" y="174"/>
                      <a:pt x="266" y="128"/>
                      <a:pt x="360" y="76"/>
                    </a:cubicBezTo>
                    <a:cubicBezTo>
                      <a:pt x="393" y="59"/>
                      <a:pt x="374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3843620" y="4440874"/>
                <a:ext cx="24758" cy="1214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85" extrusionOk="0">
                    <a:moveTo>
                      <a:pt x="317" y="0"/>
                    </a:moveTo>
                    <a:cubicBezTo>
                      <a:pt x="315" y="0"/>
                      <a:pt x="312" y="1"/>
                      <a:pt x="309" y="1"/>
                    </a:cubicBezTo>
                    <a:cubicBezTo>
                      <a:pt x="211" y="18"/>
                      <a:pt x="114" y="69"/>
                      <a:pt x="33" y="118"/>
                    </a:cubicBezTo>
                    <a:cubicBezTo>
                      <a:pt x="0" y="137"/>
                      <a:pt x="21" y="184"/>
                      <a:pt x="54" y="184"/>
                    </a:cubicBezTo>
                    <a:cubicBezTo>
                      <a:pt x="60" y="184"/>
                      <a:pt x="66" y="183"/>
                      <a:pt x="72" y="180"/>
                    </a:cubicBezTo>
                    <a:cubicBezTo>
                      <a:pt x="160" y="134"/>
                      <a:pt x="254" y="105"/>
                      <a:pt x="338" y="63"/>
                    </a:cubicBezTo>
                    <a:cubicBezTo>
                      <a:pt x="377" y="51"/>
                      <a:pt x="352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3883218" y="4430695"/>
                <a:ext cx="26334" cy="10639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2" extrusionOk="0">
                    <a:moveTo>
                      <a:pt x="342" y="0"/>
                    </a:moveTo>
                    <a:cubicBezTo>
                      <a:pt x="339" y="0"/>
                      <a:pt x="337" y="1"/>
                      <a:pt x="334" y="1"/>
                    </a:cubicBezTo>
                    <a:cubicBezTo>
                      <a:pt x="237" y="17"/>
                      <a:pt x="137" y="53"/>
                      <a:pt x="43" y="85"/>
                    </a:cubicBezTo>
                    <a:cubicBezTo>
                      <a:pt x="1" y="100"/>
                      <a:pt x="11" y="161"/>
                      <a:pt x="51" y="161"/>
                    </a:cubicBezTo>
                    <a:cubicBezTo>
                      <a:pt x="54" y="161"/>
                      <a:pt x="58" y="161"/>
                      <a:pt x="62" y="160"/>
                    </a:cubicBezTo>
                    <a:cubicBezTo>
                      <a:pt x="159" y="134"/>
                      <a:pt x="266" y="117"/>
                      <a:pt x="360" y="82"/>
                    </a:cubicBezTo>
                    <a:cubicBezTo>
                      <a:pt x="400" y="57"/>
                      <a:pt x="387" y="0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3926625" y="4432993"/>
                <a:ext cx="22787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0" extrusionOk="0">
                    <a:moveTo>
                      <a:pt x="245" y="1"/>
                    </a:moveTo>
                    <a:cubicBezTo>
                      <a:pt x="178" y="1"/>
                      <a:pt x="109" y="6"/>
                      <a:pt x="42" y="14"/>
                    </a:cubicBezTo>
                    <a:cubicBezTo>
                      <a:pt x="0" y="18"/>
                      <a:pt x="0" y="76"/>
                      <a:pt x="42" y="76"/>
                    </a:cubicBezTo>
                    <a:cubicBezTo>
                      <a:pt x="112" y="82"/>
                      <a:pt x="185" y="90"/>
                      <a:pt x="255" y="90"/>
                    </a:cubicBezTo>
                    <a:cubicBezTo>
                      <a:pt x="266" y="90"/>
                      <a:pt x="278" y="89"/>
                      <a:pt x="289" y="89"/>
                    </a:cubicBezTo>
                    <a:cubicBezTo>
                      <a:pt x="347" y="89"/>
                      <a:pt x="347" y="8"/>
                      <a:pt x="289" y="1"/>
                    </a:cubicBezTo>
                    <a:cubicBezTo>
                      <a:pt x="274" y="1"/>
                      <a:pt x="260" y="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3969177" y="4435161"/>
                <a:ext cx="26531" cy="945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44" extrusionOk="0">
                    <a:moveTo>
                      <a:pt x="46" y="1"/>
                    </a:moveTo>
                    <a:cubicBezTo>
                      <a:pt x="16" y="1"/>
                      <a:pt x="0" y="46"/>
                      <a:pt x="29" y="62"/>
                    </a:cubicBezTo>
                    <a:cubicBezTo>
                      <a:pt x="120" y="105"/>
                      <a:pt x="227" y="127"/>
                      <a:pt x="324" y="143"/>
                    </a:cubicBezTo>
                    <a:cubicBezTo>
                      <a:pt x="326" y="144"/>
                      <a:pt x="329" y="144"/>
                      <a:pt x="331" y="144"/>
                    </a:cubicBezTo>
                    <a:cubicBezTo>
                      <a:pt x="384" y="144"/>
                      <a:pt x="403" y="68"/>
                      <a:pt x="350" y="56"/>
                    </a:cubicBezTo>
                    <a:cubicBezTo>
                      <a:pt x="256" y="30"/>
                      <a:pt x="143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4007002" y="4448294"/>
                <a:ext cx="22131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50" extrusionOk="0">
                    <a:moveTo>
                      <a:pt x="103" y="1"/>
                    </a:moveTo>
                    <a:cubicBezTo>
                      <a:pt x="76" y="1"/>
                      <a:pt x="49" y="4"/>
                      <a:pt x="24" y="11"/>
                    </a:cubicBezTo>
                    <a:cubicBezTo>
                      <a:pt x="4" y="21"/>
                      <a:pt x="1" y="54"/>
                      <a:pt x="24" y="57"/>
                    </a:cubicBezTo>
                    <a:cubicBezTo>
                      <a:pt x="111" y="73"/>
                      <a:pt x="179" y="96"/>
                      <a:pt x="257" y="141"/>
                    </a:cubicBezTo>
                    <a:cubicBezTo>
                      <a:pt x="266" y="147"/>
                      <a:pt x="275" y="149"/>
                      <a:pt x="282" y="149"/>
                    </a:cubicBezTo>
                    <a:cubicBezTo>
                      <a:pt x="319" y="149"/>
                      <a:pt x="336" y="96"/>
                      <a:pt x="299" y="67"/>
                    </a:cubicBezTo>
                    <a:cubicBezTo>
                      <a:pt x="247" y="24"/>
                      <a:pt x="174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4040361" y="4466418"/>
                <a:ext cx="15301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40" y="0"/>
                    </a:moveTo>
                    <a:cubicBezTo>
                      <a:pt x="18" y="0"/>
                      <a:pt x="0" y="27"/>
                      <a:pt x="18" y="50"/>
                    </a:cubicBezTo>
                    <a:cubicBezTo>
                      <a:pt x="60" y="98"/>
                      <a:pt x="99" y="150"/>
                      <a:pt x="147" y="189"/>
                    </a:cubicBezTo>
                    <a:cubicBezTo>
                      <a:pt x="157" y="198"/>
                      <a:pt x="168" y="202"/>
                      <a:pt x="178" y="202"/>
                    </a:cubicBezTo>
                    <a:cubicBezTo>
                      <a:pt x="209" y="202"/>
                      <a:pt x="233" y="163"/>
                      <a:pt x="206" y="134"/>
                    </a:cubicBezTo>
                    <a:cubicBezTo>
                      <a:pt x="163" y="89"/>
                      <a:pt x="108" y="50"/>
                      <a:pt x="60" y="8"/>
                    </a:cubicBezTo>
                    <a:cubicBezTo>
                      <a:pt x="53" y="3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3925114" y="4200071"/>
                <a:ext cx="5845" cy="21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27" extrusionOk="0">
                    <a:moveTo>
                      <a:pt x="44" y="0"/>
                    </a:moveTo>
                    <a:cubicBezTo>
                      <a:pt x="33" y="0"/>
                      <a:pt x="22" y="6"/>
                      <a:pt x="20" y="17"/>
                    </a:cubicBezTo>
                    <a:cubicBezTo>
                      <a:pt x="7" y="111"/>
                      <a:pt x="1" y="209"/>
                      <a:pt x="14" y="302"/>
                    </a:cubicBezTo>
                    <a:cubicBezTo>
                      <a:pt x="15" y="319"/>
                      <a:pt x="31" y="327"/>
                      <a:pt x="48" y="327"/>
                    </a:cubicBezTo>
                    <a:cubicBezTo>
                      <a:pt x="64" y="327"/>
                      <a:pt x="80" y="319"/>
                      <a:pt x="82" y="302"/>
                    </a:cubicBezTo>
                    <a:cubicBezTo>
                      <a:pt x="88" y="209"/>
                      <a:pt x="82" y="111"/>
                      <a:pt x="69" y="17"/>
                    </a:cubicBezTo>
                    <a:cubicBezTo>
                      <a:pt x="67" y="6"/>
                      <a:pt x="56" y="0"/>
                      <a:pt x="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3922487" y="4236451"/>
                <a:ext cx="9062" cy="1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86" extrusionOk="0">
                    <a:moveTo>
                      <a:pt x="42" y="0"/>
                    </a:moveTo>
                    <a:cubicBezTo>
                      <a:pt x="20" y="0"/>
                      <a:pt x="0" y="22"/>
                      <a:pt x="11" y="46"/>
                    </a:cubicBezTo>
                    <a:cubicBezTo>
                      <a:pt x="44" y="111"/>
                      <a:pt x="57" y="186"/>
                      <a:pt x="54" y="254"/>
                    </a:cubicBezTo>
                    <a:cubicBezTo>
                      <a:pt x="50" y="274"/>
                      <a:pt x="66" y="285"/>
                      <a:pt x="84" y="285"/>
                    </a:cubicBezTo>
                    <a:cubicBezTo>
                      <a:pt x="98" y="285"/>
                      <a:pt x="113" y="278"/>
                      <a:pt x="118" y="260"/>
                    </a:cubicBezTo>
                    <a:cubicBezTo>
                      <a:pt x="138" y="176"/>
                      <a:pt x="122" y="89"/>
                      <a:pt x="70" y="14"/>
                    </a:cubicBezTo>
                    <a:cubicBezTo>
                      <a:pt x="62" y="4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3923407" y="4269613"/>
                <a:ext cx="6239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7" extrusionOk="0">
                    <a:moveTo>
                      <a:pt x="50" y="1"/>
                    </a:moveTo>
                    <a:cubicBezTo>
                      <a:pt x="40" y="1"/>
                      <a:pt x="31" y="6"/>
                      <a:pt x="30" y="18"/>
                    </a:cubicBezTo>
                    <a:cubicBezTo>
                      <a:pt x="14" y="115"/>
                      <a:pt x="1" y="228"/>
                      <a:pt x="17" y="322"/>
                    </a:cubicBezTo>
                    <a:cubicBezTo>
                      <a:pt x="20" y="338"/>
                      <a:pt x="36" y="347"/>
                      <a:pt x="51" y="347"/>
                    </a:cubicBezTo>
                    <a:cubicBezTo>
                      <a:pt x="66" y="347"/>
                      <a:pt x="82" y="338"/>
                      <a:pt x="85" y="322"/>
                    </a:cubicBezTo>
                    <a:cubicBezTo>
                      <a:pt x="95" y="222"/>
                      <a:pt x="82" y="115"/>
                      <a:pt x="72" y="18"/>
                    </a:cubicBezTo>
                    <a:cubicBezTo>
                      <a:pt x="69" y="6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3920452" y="4314464"/>
                <a:ext cx="6239" cy="22722"/>
              </a:xfrm>
              <a:custGeom>
                <a:avLst/>
                <a:gdLst/>
                <a:ahLst/>
                <a:cxnLst/>
                <a:rect l="l" t="t" r="r" b="b"/>
                <a:pathLst>
                  <a:path w="95" h="346" extrusionOk="0">
                    <a:moveTo>
                      <a:pt x="47" y="0"/>
                    </a:moveTo>
                    <a:cubicBezTo>
                      <a:pt x="31" y="0"/>
                      <a:pt x="15" y="12"/>
                      <a:pt x="13" y="34"/>
                    </a:cubicBezTo>
                    <a:cubicBezTo>
                      <a:pt x="7" y="119"/>
                      <a:pt x="0" y="216"/>
                      <a:pt x="7" y="307"/>
                    </a:cubicBezTo>
                    <a:cubicBezTo>
                      <a:pt x="8" y="332"/>
                      <a:pt x="29" y="345"/>
                      <a:pt x="49" y="345"/>
                    </a:cubicBezTo>
                    <a:cubicBezTo>
                      <a:pt x="69" y="345"/>
                      <a:pt x="89" y="332"/>
                      <a:pt x="91" y="307"/>
                    </a:cubicBezTo>
                    <a:cubicBezTo>
                      <a:pt x="94" y="216"/>
                      <a:pt x="91" y="119"/>
                      <a:pt x="81" y="34"/>
                    </a:cubicBezTo>
                    <a:cubicBezTo>
                      <a:pt x="80" y="12"/>
                      <a:pt x="64" y="0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3918285" y="4355768"/>
                <a:ext cx="7946" cy="1963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99" extrusionOk="0">
                    <a:moveTo>
                      <a:pt x="60" y="1"/>
                    </a:moveTo>
                    <a:cubicBezTo>
                      <a:pt x="47" y="1"/>
                      <a:pt x="33" y="8"/>
                      <a:pt x="27" y="24"/>
                    </a:cubicBezTo>
                    <a:cubicBezTo>
                      <a:pt x="1" y="102"/>
                      <a:pt x="1" y="193"/>
                      <a:pt x="30" y="270"/>
                    </a:cubicBezTo>
                    <a:cubicBezTo>
                      <a:pt x="40" y="290"/>
                      <a:pt x="57" y="298"/>
                      <a:pt x="74" y="298"/>
                    </a:cubicBezTo>
                    <a:cubicBezTo>
                      <a:pt x="98" y="298"/>
                      <a:pt x="120" y="279"/>
                      <a:pt x="114" y="248"/>
                    </a:cubicBezTo>
                    <a:cubicBezTo>
                      <a:pt x="105" y="173"/>
                      <a:pt x="95" y="105"/>
                      <a:pt x="92" y="31"/>
                    </a:cubicBezTo>
                    <a:cubicBezTo>
                      <a:pt x="92" y="11"/>
                      <a:pt x="76" y="1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3921502" y="4391492"/>
                <a:ext cx="6895" cy="2337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56" extrusionOk="0">
                    <a:moveTo>
                      <a:pt x="52" y="1"/>
                    </a:moveTo>
                    <a:cubicBezTo>
                      <a:pt x="40" y="1"/>
                      <a:pt x="28" y="7"/>
                      <a:pt x="26" y="18"/>
                    </a:cubicBezTo>
                    <a:cubicBezTo>
                      <a:pt x="10" y="112"/>
                      <a:pt x="1" y="225"/>
                      <a:pt x="14" y="319"/>
                    </a:cubicBezTo>
                    <a:cubicBezTo>
                      <a:pt x="18" y="344"/>
                      <a:pt x="35" y="356"/>
                      <a:pt x="52" y="356"/>
                    </a:cubicBezTo>
                    <a:cubicBezTo>
                      <a:pt x="69" y="356"/>
                      <a:pt x="86" y="344"/>
                      <a:pt x="91" y="319"/>
                    </a:cubicBezTo>
                    <a:cubicBezTo>
                      <a:pt x="104" y="225"/>
                      <a:pt x="95" y="112"/>
                      <a:pt x="78" y="18"/>
                    </a:cubicBezTo>
                    <a:cubicBezTo>
                      <a:pt x="77" y="7"/>
                      <a:pt x="65" y="1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3920255" y="4429644"/>
                <a:ext cx="7224" cy="20817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17" extrusionOk="0">
                    <a:moveTo>
                      <a:pt x="50" y="0"/>
                    </a:moveTo>
                    <a:cubicBezTo>
                      <a:pt x="39" y="0"/>
                      <a:pt x="29" y="6"/>
                      <a:pt x="26" y="20"/>
                    </a:cubicBezTo>
                    <a:cubicBezTo>
                      <a:pt x="0" y="108"/>
                      <a:pt x="7" y="205"/>
                      <a:pt x="29" y="289"/>
                    </a:cubicBezTo>
                    <a:cubicBezTo>
                      <a:pt x="36" y="308"/>
                      <a:pt x="50" y="316"/>
                      <a:pt x="65" y="316"/>
                    </a:cubicBezTo>
                    <a:cubicBezTo>
                      <a:pt x="87" y="316"/>
                      <a:pt x="110" y="297"/>
                      <a:pt x="104" y="270"/>
                    </a:cubicBezTo>
                    <a:cubicBezTo>
                      <a:pt x="88" y="189"/>
                      <a:pt x="81" y="114"/>
                      <a:pt x="81" y="30"/>
                    </a:cubicBezTo>
                    <a:cubicBezTo>
                      <a:pt x="81" y="11"/>
                      <a:pt x="65" y="0"/>
                      <a:pt x="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3920846" y="4469439"/>
                <a:ext cx="5385" cy="15892"/>
              </a:xfrm>
              <a:custGeom>
                <a:avLst/>
                <a:gdLst/>
                <a:ahLst/>
                <a:cxnLst/>
                <a:rect l="l" t="t" r="r" b="b"/>
                <a:pathLst>
                  <a:path w="82" h="242" extrusionOk="0">
                    <a:moveTo>
                      <a:pt x="41" y="0"/>
                    </a:moveTo>
                    <a:cubicBezTo>
                      <a:pt x="26" y="0"/>
                      <a:pt x="11" y="10"/>
                      <a:pt x="7" y="30"/>
                    </a:cubicBezTo>
                    <a:cubicBezTo>
                      <a:pt x="4" y="91"/>
                      <a:pt x="1" y="153"/>
                      <a:pt x="4" y="208"/>
                    </a:cubicBezTo>
                    <a:cubicBezTo>
                      <a:pt x="6" y="230"/>
                      <a:pt x="22" y="242"/>
                      <a:pt x="38" y="242"/>
                    </a:cubicBezTo>
                    <a:cubicBezTo>
                      <a:pt x="54" y="242"/>
                      <a:pt x="70" y="230"/>
                      <a:pt x="72" y="208"/>
                    </a:cubicBezTo>
                    <a:cubicBezTo>
                      <a:pt x="82" y="149"/>
                      <a:pt x="75" y="88"/>
                      <a:pt x="72" y="30"/>
                    </a:cubicBezTo>
                    <a:cubicBezTo>
                      <a:pt x="70" y="10"/>
                      <a:pt x="56" y="0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3906399" y="4455452"/>
                <a:ext cx="167064" cy="5536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843" extrusionOk="0">
                    <a:moveTo>
                      <a:pt x="239" y="1"/>
                    </a:moveTo>
                    <a:cubicBezTo>
                      <a:pt x="169" y="1"/>
                      <a:pt x="98" y="9"/>
                      <a:pt x="30" y="26"/>
                    </a:cubicBezTo>
                    <a:cubicBezTo>
                      <a:pt x="1" y="32"/>
                      <a:pt x="7" y="77"/>
                      <a:pt x="39" y="77"/>
                    </a:cubicBezTo>
                    <a:cubicBezTo>
                      <a:pt x="54" y="77"/>
                      <a:pt x="68" y="77"/>
                      <a:pt x="83" y="77"/>
                    </a:cubicBezTo>
                    <a:cubicBezTo>
                      <a:pt x="451" y="77"/>
                      <a:pt x="922" y="235"/>
                      <a:pt x="872" y="680"/>
                    </a:cubicBezTo>
                    <a:cubicBezTo>
                      <a:pt x="833" y="683"/>
                      <a:pt x="665" y="701"/>
                      <a:pt x="523" y="701"/>
                    </a:cubicBezTo>
                    <a:cubicBezTo>
                      <a:pt x="403" y="701"/>
                      <a:pt x="301" y="689"/>
                      <a:pt x="308" y="644"/>
                    </a:cubicBezTo>
                    <a:cubicBezTo>
                      <a:pt x="312" y="627"/>
                      <a:pt x="300" y="616"/>
                      <a:pt x="287" y="616"/>
                    </a:cubicBezTo>
                    <a:cubicBezTo>
                      <a:pt x="279" y="616"/>
                      <a:pt x="270" y="621"/>
                      <a:pt x="266" y="631"/>
                    </a:cubicBezTo>
                    <a:cubicBezTo>
                      <a:pt x="215" y="772"/>
                      <a:pt x="322" y="806"/>
                      <a:pt x="449" y="806"/>
                    </a:cubicBezTo>
                    <a:cubicBezTo>
                      <a:pt x="564" y="806"/>
                      <a:pt x="695" y="778"/>
                      <a:pt x="746" y="774"/>
                    </a:cubicBezTo>
                    <a:cubicBezTo>
                      <a:pt x="804" y="771"/>
                      <a:pt x="856" y="771"/>
                      <a:pt x="914" y="767"/>
                    </a:cubicBezTo>
                    <a:cubicBezTo>
                      <a:pt x="919" y="769"/>
                      <a:pt x="925" y="770"/>
                      <a:pt x="932" y="770"/>
                    </a:cubicBezTo>
                    <a:cubicBezTo>
                      <a:pt x="939" y="770"/>
                      <a:pt x="947" y="769"/>
                      <a:pt x="953" y="767"/>
                    </a:cubicBezTo>
                    <a:cubicBezTo>
                      <a:pt x="1052" y="764"/>
                      <a:pt x="1151" y="763"/>
                      <a:pt x="1250" y="763"/>
                    </a:cubicBezTo>
                    <a:cubicBezTo>
                      <a:pt x="1662" y="763"/>
                      <a:pt x="2071" y="790"/>
                      <a:pt x="2479" y="842"/>
                    </a:cubicBezTo>
                    <a:cubicBezTo>
                      <a:pt x="2482" y="842"/>
                      <a:pt x="2485" y="843"/>
                      <a:pt x="2488" y="843"/>
                    </a:cubicBezTo>
                    <a:cubicBezTo>
                      <a:pt x="2543" y="843"/>
                      <a:pt x="2541" y="754"/>
                      <a:pt x="2479" y="745"/>
                    </a:cubicBezTo>
                    <a:cubicBezTo>
                      <a:pt x="2119" y="706"/>
                      <a:pt x="1756" y="680"/>
                      <a:pt x="1390" y="677"/>
                    </a:cubicBezTo>
                    <a:cubicBezTo>
                      <a:pt x="1258" y="677"/>
                      <a:pt x="1125" y="677"/>
                      <a:pt x="995" y="680"/>
                    </a:cubicBezTo>
                    <a:cubicBezTo>
                      <a:pt x="1014" y="252"/>
                      <a:pt x="629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3994263" y="4459917"/>
                <a:ext cx="20489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19" extrusionOk="0">
                    <a:moveTo>
                      <a:pt x="46" y="1"/>
                    </a:moveTo>
                    <a:cubicBezTo>
                      <a:pt x="28" y="1"/>
                      <a:pt x="10" y="13"/>
                      <a:pt x="7" y="39"/>
                    </a:cubicBezTo>
                    <a:cubicBezTo>
                      <a:pt x="0" y="155"/>
                      <a:pt x="23" y="269"/>
                      <a:pt x="65" y="379"/>
                    </a:cubicBezTo>
                    <a:cubicBezTo>
                      <a:pt x="77" y="407"/>
                      <a:pt x="102" y="419"/>
                      <a:pt x="126" y="419"/>
                    </a:cubicBezTo>
                    <a:cubicBezTo>
                      <a:pt x="163" y="419"/>
                      <a:pt x="200" y="390"/>
                      <a:pt x="182" y="346"/>
                    </a:cubicBezTo>
                    <a:cubicBezTo>
                      <a:pt x="153" y="269"/>
                      <a:pt x="195" y="191"/>
                      <a:pt x="266" y="165"/>
                    </a:cubicBezTo>
                    <a:cubicBezTo>
                      <a:pt x="311" y="143"/>
                      <a:pt x="311" y="61"/>
                      <a:pt x="253" y="61"/>
                    </a:cubicBezTo>
                    <a:cubicBezTo>
                      <a:pt x="252" y="61"/>
                      <a:pt x="251" y="61"/>
                      <a:pt x="250" y="61"/>
                    </a:cubicBezTo>
                    <a:cubicBezTo>
                      <a:pt x="192" y="68"/>
                      <a:pt x="137" y="100"/>
                      <a:pt x="101" y="142"/>
                    </a:cubicBezTo>
                    <a:cubicBezTo>
                      <a:pt x="94" y="107"/>
                      <a:pt x="88" y="74"/>
                      <a:pt x="85" y="39"/>
                    </a:cubicBezTo>
                    <a:cubicBezTo>
                      <a:pt x="83" y="14"/>
                      <a:pt x="65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3881117" y="4303037"/>
                <a:ext cx="32769" cy="5161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786" extrusionOk="0">
                    <a:moveTo>
                      <a:pt x="134" y="1"/>
                    </a:moveTo>
                    <a:cubicBezTo>
                      <a:pt x="121" y="1"/>
                      <a:pt x="110" y="7"/>
                      <a:pt x="107" y="21"/>
                    </a:cubicBezTo>
                    <a:cubicBezTo>
                      <a:pt x="62" y="257"/>
                      <a:pt x="32" y="497"/>
                      <a:pt x="7" y="730"/>
                    </a:cubicBezTo>
                    <a:cubicBezTo>
                      <a:pt x="1" y="765"/>
                      <a:pt x="32" y="785"/>
                      <a:pt x="62" y="785"/>
                    </a:cubicBezTo>
                    <a:cubicBezTo>
                      <a:pt x="82" y="785"/>
                      <a:pt x="101" y="777"/>
                      <a:pt x="110" y="759"/>
                    </a:cubicBezTo>
                    <a:cubicBezTo>
                      <a:pt x="143" y="701"/>
                      <a:pt x="175" y="643"/>
                      <a:pt x="207" y="584"/>
                    </a:cubicBezTo>
                    <a:cubicBezTo>
                      <a:pt x="220" y="555"/>
                      <a:pt x="237" y="532"/>
                      <a:pt x="253" y="506"/>
                    </a:cubicBezTo>
                    <a:cubicBezTo>
                      <a:pt x="257" y="506"/>
                      <a:pt x="261" y="506"/>
                      <a:pt x="265" y="506"/>
                    </a:cubicBezTo>
                    <a:cubicBezTo>
                      <a:pt x="372" y="506"/>
                      <a:pt x="407" y="549"/>
                      <a:pt x="363" y="636"/>
                    </a:cubicBezTo>
                    <a:cubicBezTo>
                      <a:pt x="355" y="677"/>
                      <a:pt x="389" y="707"/>
                      <a:pt x="420" y="707"/>
                    </a:cubicBezTo>
                    <a:cubicBezTo>
                      <a:pt x="441" y="707"/>
                      <a:pt x="460" y="694"/>
                      <a:pt x="467" y="665"/>
                    </a:cubicBezTo>
                    <a:cubicBezTo>
                      <a:pt x="499" y="545"/>
                      <a:pt x="496" y="341"/>
                      <a:pt x="327" y="335"/>
                    </a:cubicBezTo>
                    <a:cubicBezTo>
                      <a:pt x="323" y="334"/>
                      <a:pt x="319" y="334"/>
                      <a:pt x="315" y="334"/>
                    </a:cubicBezTo>
                    <a:cubicBezTo>
                      <a:pt x="243" y="334"/>
                      <a:pt x="185" y="387"/>
                      <a:pt x="139" y="451"/>
                    </a:cubicBezTo>
                    <a:cubicBezTo>
                      <a:pt x="152" y="309"/>
                      <a:pt x="165" y="166"/>
                      <a:pt x="169" y="30"/>
                    </a:cubicBezTo>
                    <a:cubicBezTo>
                      <a:pt x="169" y="12"/>
                      <a:pt x="150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3906005" y="4115688"/>
                <a:ext cx="52405" cy="3454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26" extrusionOk="0">
                    <a:moveTo>
                      <a:pt x="97" y="0"/>
                    </a:moveTo>
                    <a:cubicBezTo>
                      <a:pt x="61" y="0"/>
                      <a:pt x="32" y="43"/>
                      <a:pt x="65" y="78"/>
                    </a:cubicBezTo>
                    <a:cubicBezTo>
                      <a:pt x="130" y="143"/>
                      <a:pt x="185" y="211"/>
                      <a:pt x="246" y="279"/>
                    </a:cubicBezTo>
                    <a:cubicBezTo>
                      <a:pt x="175" y="324"/>
                      <a:pt x="101" y="363"/>
                      <a:pt x="29" y="408"/>
                    </a:cubicBezTo>
                    <a:cubicBezTo>
                      <a:pt x="0" y="426"/>
                      <a:pt x="13" y="479"/>
                      <a:pt x="43" y="479"/>
                    </a:cubicBezTo>
                    <a:cubicBezTo>
                      <a:pt x="47" y="479"/>
                      <a:pt x="51" y="478"/>
                      <a:pt x="55" y="476"/>
                    </a:cubicBezTo>
                    <a:cubicBezTo>
                      <a:pt x="146" y="441"/>
                      <a:pt x="230" y="402"/>
                      <a:pt x="314" y="360"/>
                    </a:cubicBezTo>
                    <a:cubicBezTo>
                      <a:pt x="356" y="408"/>
                      <a:pt x="402" y="457"/>
                      <a:pt x="444" y="505"/>
                    </a:cubicBezTo>
                    <a:cubicBezTo>
                      <a:pt x="457" y="520"/>
                      <a:pt x="472" y="526"/>
                      <a:pt x="486" y="526"/>
                    </a:cubicBezTo>
                    <a:cubicBezTo>
                      <a:pt x="528" y="526"/>
                      <a:pt x="563" y="468"/>
                      <a:pt x="531" y="421"/>
                    </a:cubicBezTo>
                    <a:cubicBezTo>
                      <a:pt x="499" y="379"/>
                      <a:pt x="467" y="343"/>
                      <a:pt x="428" y="305"/>
                    </a:cubicBezTo>
                    <a:cubicBezTo>
                      <a:pt x="538" y="246"/>
                      <a:pt x="645" y="185"/>
                      <a:pt x="745" y="120"/>
                    </a:cubicBezTo>
                    <a:cubicBezTo>
                      <a:pt x="797" y="87"/>
                      <a:pt x="764" y="15"/>
                      <a:pt x="715" y="15"/>
                    </a:cubicBezTo>
                    <a:cubicBezTo>
                      <a:pt x="706" y="15"/>
                      <a:pt x="696" y="17"/>
                      <a:pt x="687" y="23"/>
                    </a:cubicBezTo>
                    <a:lnTo>
                      <a:pt x="347" y="217"/>
                    </a:lnTo>
                    <a:cubicBezTo>
                      <a:pt x="275" y="146"/>
                      <a:pt x="201" y="78"/>
                      <a:pt x="130" y="13"/>
                    </a:cubicBezTo>
                    <a:cubicBezTo>
                      <a:pt x="119" y="4"/>
                      <a:pt x="108" y="0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3735990" y="4475874"/>
                <a:ext cx="28304" cy="4301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55" extrusionOk="0">
                    <a:moveTo>
                      <a:pt x="151" y="80"/>
                    </a:moveTo>
                    <a:cubicBezTo>
                      <a:pt x="195" y="80"/>
                      <a:pt x="239" y="97"/>
                      <a:pt x="260" y="136"/>
                    </a:cubicBezTo>
                    <a:cubicBezTo>
                      <a:pt x="308" y="211"/>
                      <a:pt x="225" y="299"/>
                      <a:pt x="149" y="299"/>
                    </a:cubicBezTo>
                    <a:cubicBezTo>
                      <a:pt x="142" y="299"/>
                      <a:pt x="136" y="299"/>
                      <a:pt x="130" y="298"/>
                    </a:cubicBezTo>
                    <a:lnTo>
                      <a:pt x="117" y="298"/>
                    </a:lnTo>
                    <a:cubicBezTo>
                      <a:pt x="104" y="230"/>
                      <a:pt x="98" y="162"/>
                      <a:pt x="85" y="94"/>
                    </a:cubicBezTo>
                    <a:cubicBezTo>
                      <a:pt x="105" y="85"/>
                      <a:pt x="128" y="80"/>
                      <a:pt x="151" y="80"/>
                    </a:cubicBezTo>
                    <a:close/>
                    <a:moveTo>
                      <a:pt x="170" y="0"/>
                    </a:moveTo>
                    <a:cubicBezTo>
                      <a:pt x="128" y="0"/>
                      <a:pt x="87" y="12"/>
                      <a:pt x="52" y="35"/>
                    </a:cubicBezTo>
                    <a:cubicBezTo>
                      <a:pt x="50" y="34"/>
                      <a:pt x="47" y="34"/>
                      <a:pt x="44" y="34"/>
                    </a:cubicBezTo>
                    <a:cubicBezTo>
                      <a:pt x="30" y="34"/>
                      <a:pt x="17" y="46"/>
                      <a:pt x="17" y="68"/>
                    </a:cubicBezTo>
                    <a:lnTo>
                      <a:pt x="17" y="71"/>
                    </a:lnTo>
                    <a:lnTo>
                      <a:pt x="10" y="77"/>
                    </a:lnTo>
                    <a:cubicBezTo>
                      <a:pt x="1" y="90"/>
                      <a:pt x="4" y="107"/>
                      <a:pt x="14" y="116"/>
                    </a:cubicBezTo>
                    <a:cubicBezTo>
                      <a:pt x="10" y="285"/>
                      <a:pt x="33" y="479"/>
                      <a:pt x="101" y="628"/>
                    </a:cubicBezTo>
                    <a:cubicBezTo>
                      <a:pt x="110" y="647"/>
                      <a:pt x="124" y="654"/>
                      <a:pt x="138" y="654"/>
                    </a:cubicBezTo>
                    <a:cubicBezTo>
                      <a:pt x="166" y="654"/>
                      <a:pt x="196" y="625"/>
                      <a:pt x="192" y="592"/>
                    </a:cubicBezTo>
                    <a:cubicBezTo>
                      <a:pt x="179" y="531"/>
                      <a:pt x="159" y="473"/>
                      <a:pt x="137" y="411"/>
                    </a:cubicBezTo>
                    <a:lnTo>
                      <a:pt x="137" y="411"/>
                    </a:lnTo>
                    <a:cubicBezTo>
                      <a:pt x="138" y="411"/>
                      <a:pt x="140" y="411"/>
                      <a:pt x="141" y="411"/>
                    </a:cubicBezTo>
                    <a:cubicBezTo>
                      <a:pt x="292" y="411"/>
                      <a:pt x="431" y="244"/>
                      <a:pt x="354" y="103"/>
                    </a:cubicBezTo>
                    <a:cubicBezTo>
                      <a:pt x="317" y="35"/>
                      <a:pt x="243" y="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6" name="Google Shape;3686;p32"/>
          <p:cNvGrpSpPr/>
          <p:nvPr/>
        </p:nvGrpSpPr>
        <p:grpSpPr>
          <a:xfrm>
            <a:off x="6992798" y="-229465"/>
            <a:ext cx="2526094" cy="2336229"/>
            <a:chOff x="6992798" y="-229465"/>
            <a:chExt cx="2526094" cy="2336229"/>
          </a:xfrm>
        </p:grpSpPr>
        <p:grpSp>
          <p:nvGrpSpPr>
            <p:cNvPr id="3687" name="Google Shape;3687;p32"/>
            <p:cNvGrpSpPr/>
            <p:nvPr/>
          </p:nvGrpSpPr>
          <p:grpSpPr>
            <a:xfrm rot="2567276">
              <a:off x="6985685" y="-15798"/>
              <a:ext cx="733465" cy="266411"/>
              <a:chOff x="3720033" y="657636"/>
              <a:chExt cx="380942" cy="138367"/>
            </a:xfrm>
          </p:grpSpPr>
          <p:sp>
            <p:nvSpPr>
              <p:cNvPr id="3688" name="Google Shape;3688;p32"/>
              <p:cNvSpPr/>
              <p:nvPr/>
            </p:nvSpPr>
            <p:spPr>
              <a:xfrm>
                <a:off x="3720033" y="657636"/>
                <a:ext cx="84977" cy="13836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107" extrusionOk="0">
                    <a:moveTo>
                      <a:pt x="179" y="0"/>
                    </a:moveTo>
                    <a:cubicBezTo>
                      <a:pt x="136" y="0"/>
                      <a:pt x="94" y="6"/>
                      <a:pt x="69" y="33"/>
                    </a:cubicBezTo>
                    <a:cubicBezTo>
                      <a:pt x="1" y="98"/>
                      <a:pt x="43" y="299"/>
                      <a:pt x="43" y="374"/>
                    </a:cubicBezTo>
                    <a:lnTo>
                      <a:pt x="43" y="1093"/>
                    </a:lnTo>
                    <a:cubicBezTo>
                      <a:pt x="43" y="1333"/>
                      <a:pt x="36" y="1572"/>
                      <a:pt x="43" y="1815"/>
                    </a:cubicBezTo>
                    <a:cubicBezTo>
                      <a:pt x="43" y="1887"/>
                      <a:pt x="20" y="1997"/>
                      <a:pt x="82" y="2048"/>
                    </a:cubicBezTo>
                    <a:cubicBezTo>
                      <a:pt x="123" y="2088"/>
                      <a:pt x="205" y="2097"/>
                      <a:pt x="284" y="2097"/>
                    </a:cubicBezTo>
                    <a:cubicBezTo>
                      <a:pt x="349" y="2097"/>
                      <a:pt x="411" y="2091"/>
                      <a:pt x="448" y="2091"/>
                    </a:cubicBezTo>
                    <a:cubicBezTo>
                      <a:pt x="710" y="2097"/>
                      <a:pt x="969" y="2107"/>
                      <a:pt x="1232" y="2107"/>
                    </a:cubicBezTo>
                    <a:cubicBezTo>
                      <a:pt x="1293" y="2097"/>
                      <a:pt x="1290" y="2006"/>
                      <a:pt x="1228" y="2000"/>
                    </a:cubicBezTo>
                    <a:cubicBezTo>
                      <a:pt x="1054" y="1984"/>
                      <a:pt x="879" y="1977"/>
                      <a:pt x="700" y="1968"/>
                    </a:cubicBezTo>
                    <a:cubicBezTo>
                      <a:pt x="695" y="1967"/>
                      <a:pt x="690" y="1967"/>
                      <a:pt x="684" y="1967"/>
                    </a:cubicBezTo>
                    <a:cubicBezTo>
                      <a:pt x="623" y="1967"/>
                      <a:pt x="540" y="1976"/>
                      <a:pt x="464" y="1976"/>
                    </a:cubicBezTo>
                    <a:cubicBezTo>
                      <a:pt x="403" y="1976"/>
                      <a:pt x="347" y="1970"/>
                      <a:pt x="308" y="1951"/>
                    </a:cubicBezTo>
                    <a:cubicBezTo>
                      <a:pt x="59" y="1828"/>
                      <a:pt x="172" y="1313"/>
                      <a:pt x="172" y="1090"/>
                    </a:cubicBezTo>
                    <a:lnTo>
                      <a:pt x="172" y="1022"/>
                    </a:lnTo>
                    <a:cubicBezTo>
                      <a:pt x="179" y="1025"/>
                      <a:pt x="189" y="1028"/>
                      <a:pt x="195" y="1028"/>
                    </a:cubicBezTo>
                    <a:cubicBezTo>
                      <a:pt x="327" y="1042"/>
                      <a:pt x="463" y="1048"/>
                      <a:pt x="598" y="1048"/>
                    </a:cubicBezTo>
                    <a:cubicBezTo>
                      <a:pt x="712" y="1048"/>
                      <a:pt x="826" y="1044"/>
                      <a:pt x="937" y="1038"/>
                    </a:cubicBezTo>
                    <a:cubicBezTo>
                      <a:pt x="1018" y="1035"/>
                      <a:pt x="1018" y="915"/>
                      <a:pt x="937" y="911"/>
                    </a:cubicBezTo>
                    <a:cubicBezTo>
                      <a:pt x="832" y="906"/>
                      <a:pt x="725" y="903"/>
                      <a:pt x="618" y="903"/>
                    </a:cubicBezTo>
                    <a:cubicBezTo>
                      <a:pt x="476" y="903"/>
                      <a:pt x="333" y="908"/>
                      <a:pt x="195" y="921"/>
                    </a:cubicBezTo>
                    <a:cubicBezTo>
                      <a:pt x="189" y="921"/>
                      <a:pt x="179" y="924"/>
                      <a:pt x="172" y="928"/>
                    </a:cubicBezTo>
                    <a:lnTo>
                      <a:pt x="172" y="633"/>
                    </a:lnTo>
                    <a:cubicBezTo>
                      <a:pt x="172" y="526"/>
                      <a:pt x="130" y="328"/>
                      <a:pt x="172" y="241"/>
                    </a:cubicBezTo>
                    <a:cubicBezTo>
                      <a:pt x="218" y="146"/>
                      <a:pt x="367" y="120"/>
                      <a:pt x="532" y="120"/>
                    </a:cubicBezTo>
                    <a:cubicBezTo>
                      <a:pt x="730" y="120"/>
                      <a:pt x="952" y="158"/>
                      <a:pt x="1050" y="163"/>
                    </a:cubicBezTo>
                    <a:cubicBezTo>
                      <a:pt x="1051" y="163"/>
                      <a:pt x="1052" y="163"/>
                      <a:pt x="1053" y="163"/>
                    </a:cubicBezTo>
                    <a:cubicBezTo>
                      <a:pt x="1131" y="163"/>
                      <a:pt x="1130" y="40"/>
                      <a:pt x="1050" y="37"/>
                    </a:cubicBezTo>
                    <a:cubicBezTo>
                      <a:pt x="818" y="16"/>
                      <a:pt x="585" y="4"/>
                      <a:pt x="352" y="4"/>
                    </a:cubicBezTo>
                    <a:cubicBezTo>
                      <a:pt x="326" y="4"/>
                      <a:pt x="299" y="4"/>
                      <a:pt x="273" y="4"/>
                    </a:cubicBezTo>
                    <a:cubicBezTo>
                      <a:pt x="247" y="4"/>
                      <a:pt x="213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3821293" y="728688"/>
                <a:ext cx="57658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09" extrusionOk="0">
                    <a:moveTo>
                      <a:pt x="789" y="1"/>
                    </a:moveTo>
                    <a:cubicBezTo>
                      <a:pt x="783" y="1"/>
                      <a:pt x="776" y="2"/>
                      <a:pt x="769" y="4"/>
                    </a:cubicBezTo>
                    <a:cubicBezTo>
                      <a:pt x="535" y="69"/>
                      <a:pt x="305" y="98"/>
                      <a:pt x="66" y="105"/>
                    </a:cubicBezTo>
                    <a:cubicBezTo>
                      <a:pt x="1" y="108"/>
                      <a:pt x="1" y="202"/>
                      <a:pt x="66" y="205"/>
                    </a:cubicBezTo>
                    <a:cubicBezTo>
                      <a:pt x="103" y="207"/>
                      <a:pt x="139" y="208"/>
                      <a:pt x="176" y="208"/>
                    </a:cubicBezTo>
                    <a:cubicBezTo>
                      <a:pt x="388" y="208"/>
                      <a:pt x="597" y="178"/>
                      <a:pt x="804" y="131"/>
                    </a:cubicBezTo>
                    <a:cubicBezTo>
                      <a:pt x="878" y="110"/>
                      <a:pt x="855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3811312" y="715095"/>
                <a:ext cx="6218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38" extrusionOk="0">
                    <a:moveTo>
                      <a:pt x="875" y="1"/>
                    </a:moveTo>
                    <a:cubicBezTo>
                      <a:pt x="874" y="1"/>
                      <a:pt x="873" y="1"/>
                      <a:pt x="872" y="1"/>
                    </a:cubicBezTo>
                    <a:cubicBezTo>
                      <a:pt x="600" y="14"/>
                      <a:pt x="331" y="33"/>
                      <a:pt x="62" y="46"/>
                    </a:cubicBezTo>
                    <a:cubicBezTo>
                      <a:pt x="3" y="49"/>
                      <a:pt x="1" y="137"/>
                      <a:pt x="56" y="137"/>
                    </a:cubicBezTo>
                    <a:cubicBezTo>
                      <a:pt x="58" y="137"/>
                      <a:pt x="60" y="137"/>
                      <a:pt x="62" y="137"/>
                    </a:cubicBezTo>
                    <a:cubicBezTo>
                      <a:pt x="331" y="130"/>
                      <a:pt x="600" y="127"/>
                      <a:pt x="872" y="117"/>
                    </a:cubicBezTo>
                    <a:cubicBezTo>
                      <a:pt x="945" y="117"/>
                      <a:pt x="946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3909879" y="703340"/>
                <a:ext cx="88720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52" extrusionOk="0">
                    <a:moveTo>
                      <a:pt x="55" y="1"/>
                    </a:moveTo>
                    <a:cubicBezTo>
                      <a:pt x="27" y="1"/>
                      <a:pt x="1" y="18"/>
                      <a:pt x="6" y="50"/>
                    </a:cubicBezTo>
                    <a:cubicBezTo>
                      <a:pt x="35" y="274"/>
                      <a:pt x="90" y="488"/>
                      <a:pt x="174" y="698"/>
                    </a:cubicBezTo>
                    <a:cubicBezTo>
                      <a:pt x="186" y="726"/>
                      <a:pt x="218" y="743"/>
                      <a:pt x="247" y="743"/>
                    </a:cubicBezTo>
                    <a:cubicBezTo>
                      <a:pt x="272" y="743"/>
                      <a:pt x="295" y="730"/>
                      <a:pt x="301" y="698"/>
                    </a:cubicBezTo>
                    <a:cubicBezTo>
                      <a:pt x="314" y="614"/>
                      <a:pt x="330" y="526"/>
                      <a:pt x="343" y="442"/>
                    </a:cubicBezTo>
                    <a:cubicBezTo>
                      <a:pt x="362" y="344"/>
                      <a:pt x="334" y="280"/>
                      <a:pt x="448" y="280"/>
                    </a:cubicBezTo>
                    <a:cubicBezTo>
                      <a:pt x="450" y="280"/>
                      <a:pt x="453" y="280"/>
                      <a:pt x="456" y="280"/>
                    </a:cubicBezTo>
                    <a:cubicBezTo>
                      <a:pt x="608" y="290"/>
                      <a:pt x="618" y="517"/>
                      <a:pt x="638" y="646"/>
                    </a:cubicBezTo>
                    <a:cubicBezTo>
                      <a:pt x="644" y="679"/>
                      <a:pt x="667" y="693"/>
                      <a:pt x="693" y="693"/>
                    </a:cubicBezTo>
                    <a:cubicBezTo>
                      <a:pt x="724" y="693"/>
                      <a:pt x="757" y="674"/>
                      <a:pt x="767" y="646"/>
                    </a:cubicBezTo>
                    <a:cubicBezTo>
                      <a:pt x="800" y="552"/>
                      <a:pt x="884" y="339"/>
                      <a:pt x="978" y="296"/>
                    </a:cubicBezTo>
                    <a:cubicBezTo>
                      <a:pt x="1003" y="286"/>
                      <a:pt x="1025" y="281"/>
                      <a:pt x="1043" y="281"/>
                    </a:cubicBezTo>
                    <a:cubicBezTo>
                      <a:pt x="1183" y="281"/>
                      <a:pt x="1117" y="570"/>
                      <a:pt x="1088" y="679"/>
                    </a:cubicBezTo>
                    <a:cubicBezTo>
                      <a:pt x="1074" y="723"/>
                      <a:pt x="1108" y="751"/>
                      <a:pt x="1143" y="751"/>
                    </a:cubicBezTo>
                    <a:cubicBezTo>
                      <a:pt x="1168" y="751"/>
                      <a:pt x="1193" y="738"/>
                      <a:pt x="1205" y="708"/>
                    </a:cubicBezTo>
                    <a:cubicBezTo>
                      <a:pt x="1273" y="565"/>
                      <a:pt x="1350" y="154"/>
                      <a:pt x="1111" y="105"/>
                    </a:cubicBezTo>
                    <a:cubicBezTo>
                      <a:pt x="1096" y="102"/>
                      <a:pt x="1083" y="101"/>
                      <a:pt x="1069" y="101"/>
                    </a:cubicBezTo>
                    <a:cubicBezTo>
                      <a:pt x="929" y="101"/>
                      <a:pt x="811" y="259"/>
                      <a:pt x="732" y="410"/>
                    </a:cubicBezTo>
                    <a:cubicBezTo>
                      <a:pt x="689" y="258"/>
                      <a:pt x="612" y="96"/>
                      <a:pt x="459" y="66"/>
                    </a:cubicBezTo>
                    <a:cubicBezTo>
                      <a:pt x="448" y="64"/>
                      <a:pt x="437" y="63"/>
                      <a:pt x="426" y="63"/>
                    </a:cubicBezTo>
                    <a:cubicBezTo>
                      <a:pt x="286" y="63"/>
                      <a:pt x="231" y="238"/>
                      <a:pt x="203" y="407"/>
                    </a:cubicBezTo>
                    <a:cubicBezTo>
                      <a:pt x="165" y="283"/>
                      <a:pt x="132" y="164"/>
                      <a:pt x="106" y="37"/>
                    </a:cubicBezTo>
                    <a:cubicBezTo>
                      <a:pt x="100" y="12"/>
                      <a:pt x="78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4004704" y="712009"/>
                <a:ext cx="46429" cy="43277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9" extrusionOk="0">
                    <a:moveTo>
                      <a:pt x="477" y="1"/>
                    </a:moveTo>
                    <a:cubicBezTo>
                      <a:pt x="441" y="1"/>
                      <a:pt x="404" y="8"/>
                      <a:pt x="373" y="19"/>
                    </a:cubicBezTo>
                    <a:cubicBezTo>
                      <a:pt x="237" y="64"/>
                      <a:pt x="104" y="148"/>
                      <a:pt x="65" y="294"/>
                    </a:cubicBezTo>
                    <a:cubicBezTo>
                      <a:pt x="0" y="527"/>
                      <a:pt x="214" y="658"/>
                      <a:pt x="421" y="658"/>
                    </a:cubicBezTo>
                    <a:cubicBezTo>
                      <a:pt x="505" y="658"/>
                      <a:pt x="588" y="637"/>
                      <a:pt x="651" y="592"/>
                    </a:cubicBezTo>
                    <a:cubicBezTo>
                      <a:pt x="706" y="557"/>
                      <a:pt x="673" y="480"/>
                      <a:pt x="617" y="480"/>
                    </a:cubicBezTo>
                    <a:cubicBezTo>
                      <a:pt x="606" y="480"/>
                      <a:pt x="595" y="482"/>
                      <a:pt x="583" y="488"/>
                    </a:cubicBezTo>
                    <a:cubicBezTo>
                      <a:pt x="533" y="514"/>
                      <a:pt x="460" y="533"/>
                      <a:pt x="390" y="533"/>
                    </a:cubicBezTo>
                    <a:cubicBezTo>
                      <a:pt x="293" y="533"/>
                      <a:pt x="200" y="497"/>
                      <a:pt x="182" y="391"/>
                    </a:cubicBezTo>
                    <a:cubicBezTo>
                      <a:pt x="165" y="307"/>
                      <a:pt x="230" y="229"/>
                      <a:pt x="295" y="184"/>
                    </a:cubicBezTo>
                    <a:cubicBezTo>
                      <a:pt x="317" y="169"/>
                      <a:pt x="431" y="109"/>
                      <a:pt x="490" y="109"/>
                    </a:cubicBezTo>
                    <a:cubicBezTo>
                      <a:pt x="510" y="109"/>
                      <a:pt x="524" y="116"/>
                      <a:pt x="525" y="135"/>
                    </a:cubicBezTo>
                    <a:cubicBezTo>
                      <a:pt x="527" y="166"/>
                      <a:pt x="550" y="181"/>
                      <a:pt x="574" y="181"/>
                    </a:cubicBezTo>
                    <a:cubicBezTo>
                      <a:pt x="597" y="181"/>
                      <a:pt x="621" y="166"/>
                      <a:pt x="622" y="135"/>
                    </a:cubicBezTo>
                    <a:cubicBezTo>
                      <a:pt x="629" y="35"/>
                      <a:pt x="556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4047388" y="673133"/>
                <a:ext cx="53587" cy="4472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81" extrusionOk="0">
                    <a:moveTo>
                      <a:pt x="333" y="0"/>
                    </a:moveTo>
                    <a:cubicBezTo>
                      <a:pt x="215" y="0"/>
                      <a:pt x="72" y="119"/>
                      <a:pt x="21" y="206"/>
                    </a:cubicBezTo>
                    <a:cubicBezTo>
                      <a:pt x="1" y="241"/>
                      <a:pt x="30" y="272"/>
                      <a:pt x="61" y="272"/>
                    </a:cubicBezTo>
                    <a:cubicBezTo>
                      <a:pt x="74" y="272"/>
                      <a:pt x="89" y="266"/>
                      <a:pt x="99" y="251"/>
                    </a:cubicBezTo>
                    <a:cubicBezTo>
                      <a:pt x="134" y="200"/>
                      <a:pt x="209" y="121"/>
                      <a:pt x="276" y="121"/>
                    </a:cubicBezTo>
                    <a:cubicBezTo>
                      <a:pt x="277" y="121"/>
                      <a:pt x="279" y="121"/>
                      <a:pt x="280" y="121"/>
                    </a:cubicBezTo>
                    <a:cubicBezTo>
                      <a:pt x="387" y="125"/>
                      <a:pt x="374" y="209"/>
                      <a:pt x="364" y="283"/>
                    </a:cubicBezTo>
                    <a:cubicBezTo>
                      <a:pt x="355" y="397"/>
                      <a:pt x="296" y="484"/>
                      <a:pt x="209" y="556"/>
                    </a:cubicBezTo>
                    <a:cubicBezTo>
                      <a:pt x="170" y="581"/>
                      <a:pt x="193" y="656"/>
                      <a:pt x="235" y="662"/>
                    </a:cubicBezTo>
                    <a:cubicBezTo>
                      <a:pt x="300" y="675"/>
                      <a:pt x="364" y="681"/>
                      <a:pt x="426" y="681"/>
                    </a:cubicBezTo>
                    <a:cubicBezTo>
                      <a:pt x="531" y="681"/>
                      <a:pt x="633" y="663"/>
                      <a:pt x="737" y="627"/>
                    </a:cubicBezTo>
                    <a:cubicBezTo>
                      <a:pt x="815" y="601"/>
                      <a:pt x="792" y="493"/>
                      <a:pt x="732" y="493"/>
                    </a:cubicBezTo>
                    <a:cubicBezTo>
                      <a:pt x="725" y="493"/>
                      <a:pt x="718" y="494"/>
                      <a:pt x="711" y="497"/>
                    </a:cubicBezTo>
                    <a:cubicBezTo>
                      <a:pt x="616" y="529"/>
                      <a:pt x="527" y="550"/>
                      <a:pt x="431" y="550"/>
                    </a:cubicBezTo>
                    <a:cubicBezTo>
                      <a:pt x="419" y="550"/>
                      <a:pt x="406" y="550"/>
                      <a:pt x="393" y="549"/>
                    </a:cubicBezTo>
                    <a:cubicBezTo>
                      <a:pt x="491" y="416"/>
                      <a:pt x="539" y="235"/>
                      <a:pt x="468" y="89"/>
                    </a:cubicBezTo>
                    <a:cubicBezTo>
                      <a:pt x="435" y="25"/>
                      <a:pt x="387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4" name="Google Shape;3694;p32"/>
            <p:cNvGrpSpPr/>
            <p:nvPr/>
          </p:nvGrpSpPr>
          <p:grpSpPr>
            <a:xfrm rot="-2367188">
              <a:off x="8331666" y="600691"/>
              <a:ext cx="493112" cy="177777"/>
              <a:chOff x="3781827" y="2039675"/>
              <a:chExt cx="256107" cy="92332"/>
            </a:xfrm>
          </p:grpSpPr>
          <p:sp>
            <p:nvSpPr>
              <p:cNvPr id="3695" name="Google Shape;3695;p32"/>
              <p:cNvSpPr/>
              <p:nvPr/>
            </p:nvSpPr>
            <p:spPr>
              <a:xfrm>
                <a:off x="3781827" y="2053399"/>
                <a:ext cx="84846" cy="78607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97" extrusionOk="0">
                    <a:moveTo>
                      <a:pt x="315" y="168"/>
                    </a:moveTo>
                    <a:cubicBezTo>
                      <a:pt x="533" y="168"/>
                      <a:pt x="723" y="562"/>
                      <a:pt x="586" y="772"/>
                    </a:cubicBezTo>
                    <a:cubicBezTo>
                      <a:pt x="530" y="707"/>
                      <a:pt x="469" y="649"/>
                      <a:pt x="407" y="597"/>
                    </a:cubicBezTo>
                    <a:cubicBezTo>
                      <a:pt x="399" y="590"/>
                      <a:pt x="391" y="587"/>
                      <a:pt x="382" y="587"/>
                    </a:cubicBezTo>
                    <a:cubicBezTo>
                      <a:pt x="352" y="587"/>
                      <a:pt x="325" y="624"/>
                      <a:pt x="352" y="652"/>
                    </a:cubicBezTo>
                    <a:cubicBezTo>
                      <a:pt x="417" y="710"/>
                      <a:pt x="472" y="775"/>
                      <a:pt x="517" y="840"/>
                    </a:cubicBezTo>
                    <a:cubicBezTo>
                      <a:pt x="511" y="843"/>
                      <a:pt x="501" y="853"/>
                      <a:pt x="495" y="856"/>
                    </a:cubicBezTo>
                    <a:cubicBezTo>
                      <a:pt x="454" y="878"/>
                      <a:pt x="416" y="887"/>
                      <a:pt x="381" y="887"/>
                    </a:cubicBezTo>
                    <a:cubicBezTo>
                      <a:pt x="237" y="887"/>
                      <a:pt x="144" y="726"/>
                      <a:pt x="138" y="577"/>
                    </a:cubicBezTo>
                    <a:cubicBezTo>
                      <a:pt x="132" y="506"/>
                      <a:pt x="145" y="438"/>
                      <a:pt x="164" y="370"/>
                    </a:cubicBezTo>
                    <a:cubicBezTo>
                      <a:pt x="174" y="338"/>
                      <a:pt x="194" y="254"/>
                      <a:pt x="229" y="189"/>
                    </a:cubicBezTo>
                    <a:cubicBezTo>
                      <a:pt x="258" y="174"/>
                      <a:pt x="286" y="168"/>
                      <a:pt x="315" y="168"/>
                    </a:cubicBezTo>
                    <a:close/>
                    <a:moveTo>
                      <a:pt x="320" y="1"/>
                    </a:moveTo>
                    <a:cubicBezTo>
                      <a:pt x="273" y="1"/>
                      <a:pt x="231" y="30"/>
                      <a:pt x="194" y="75"/>
                    </a:cubicBezTo>
                    <a:cubicBezTo>
                      <a:pt x="177" y="82"/>
                      <a:pt x="164" y="92"/>
                      <a:pt x="155" y="101"/>
                    </a:cubicBezTo>
                    <a:cubicBezTo>
                      <a:pt x="138" y="117"/>
                      <a:pt x="132" y="140"/>
                      <a:pt x="142" y="156"/>
                    </a:cubicBezTo>
                    <a:cubicBezTo>
                      <a:pt x="80" y="263"/>
                      <a:pt x="41" y="403"/>
                      <a:pt x="32" y="471"/>
                    </a:cubicBezTo>
                    <a:cubicBezTo>
                      <a:pt x="1" y="702"/>
                      <a:pt x="126" y="1007"/>
                      <a:pt x="390" y="1007"/>
                    </a:cubicBezTo>
                    <a:cubicBezTo>
                      <a:pt x="403" y="1007"/>
                      <a:pt x="416" y="1007"/>
                      <a:pt x="430" y="1005"/>
                    </a:cubicBezTo>
                    <a:cubicBezTo>
                      <a:pt x="495" y="999"/>
                      <a:pt x="547" y="976"/>
                      <a:pt x="592" y="944"/>
                    </a:cubicBezTo>
                    <a:cubicBezTo>
                      <a:pt x="631" y="1018"/>
                      <a:pt x="667" y="1089"/>
                      <a:pt x="705" y="1170"/>
                    </a:cubicBezTo>
                    <a:cubicBezTo>
                      <a:pt x="713" y="1189"/>
                      <a:pt x="729" y="1197"/>
                      <a:pt x="745" y="1197"/>
                    </a:cubicBezTo>
                    <a:cubicBezTo>
                      <a:pt x="778" y="1197"/>
                      <a:pt x="813" y="1168"/>
                      <a:pt x="803" y="1131"/>
                    </a:cubicBezTo>
                    <a:cubicBezTo>
                      <a:pt x="773" y="1041"/>
                      <a:pt x="728" y="953"/>
                      <a:pt x="673" y="872"/>
                    </a:cubicBezTo>
                    <a:cubicBezTo>
                      <a:pt x="731" y="795"/>
                      <a:pt x="764" y="694"/>
                      <a:pt x="764" y="590"/>
                    </a:cubicBezTo>
                    <a:cubicBezTo>
                      <a:pt x="770" y="597"/>
                      <a:pt x="777" y="597"/>
                      <a:pt x="786" y="597"/>
                    </a:cubicBezTo>
                    <a:cubicBezTo>
                      <a:pt x="906" y="597"/>
                      <a:pt x="1025" y="601"/>
                      <a:pt x="1144" y="601"/>
                    </a:cubicBezTo>
                    <a:cubicBezTo>
                      <a:pt x="1174" y="601"/>
                      <a:pt x="1204" y="601"/>
                      <a:pt x="1233" y="600"/>
                    </a:cubicBezTo>
                    <a:cubicBezTo>
                      <a:pt x="1236" y="601"/>
                      <a:pt x="1239" y="601"/>
                      <a:pt x="1242" y="601"/>
                    </a:cubicBezTo>
                    <a:cubicBezTo>
                      <a:pt x="1292" y="601"/>
                      <a:pt x="1289" y="516"/>
                      <a:pt x="1230" y="516"/>
                    </a:cubicBezTo>
                    <a:cubicBezTo>
                      <a:pt x="1200" y="515"/>
                      <a:pt x="1171" y="515"/>
                      <a:pt x="1141" y="515"/>
                    </a:cubicBezTo>
                    <a:cubicBezTo>
                      <a:pt x="1021" y="515"/>
                      <a:pt x="902" y="519"/>
                      <a:pt x="780" y="519"/>
                    </a:cubicBezTo>
                    <a:cubicBezTo>
                      <a:pt x="773" y="519"/>
                      <a:pt x="764" y="522"/>
                      <a:pt x="757" y="529"/>
                    </a:cubicBezTo>
                    <a:cubicBezTo>
                      <a:pt x="751" y="484"/>
                      <a:pt x="741" y="441"/>
                      <a:pt x="725" y="403"/>
                    </a:cubicBezTo>
                    <a:cubicBezTo>
                      <a:pt x="679" y="289"/>
                      <a:pt x="573" y="156"/>
                      <a:pt x="453" y="85"/>
                    </a:cubicBezTo>
                    <a:lnTo>
                      <a:pt x="453" y="82"/>
                    </a:lnTo>
                    <a:cubicBezTo>
                      <a:pt x="406" y="25"/>
                      <a:pt x="362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3830881" y="2095623"/>
                <a:ext cx="36118" cy="912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39" extrusionOk="0">
                    <a:moveTo>
                      <a:pt x="481" y="1"/>
                    </a:moveTo>
                    <a:cubicBezTo>
                      <a:pt x="476" y="1"/>
                      <a:pt x="472" y="1"/>
                      <a:pt x="467" y="2"/>
                    </a:cubicBezTo>
                    <a:cubicBezTo>
                      <a:pt x="331" y="38"/>
                      <a:pt x="195" y="54"/>
                      <a:pt x="56" y="58"/>
                    </a:cubicBezTo>
                    <a:cubicBezTo>
                      <a:pt x="1" y="64"/>
                      <a:pt x="7" y="135"/>
                      <a:pt x="56" y="135"/>
                    </a:cubicBezTo>
                    <a:cubicBezTo>
                      <a:pt x="84" y="137"/>
                      <a:pt x="113" y="138"/>
                      <a:pt x="142" y="138"/>
                    </a:cubicBezTo>
                    <a:cubicBezTo>
                      <a:pt x="260" y="138"/>
                      <a:pt x="378" y="123"/>
                      <a:pt x="493" y="100"/>
                    </a:cubicBezTo>
                    <a:cubicBezTo>
                      <a:pt x="550" y="88"/>
                      <a:pt x="535" y="1"/>
                      <a:pt x="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3864503" y="2039675"/>
                <a:ext cx="73485" cy="78279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92" extrusionOk="0">
                    <a:moveTo>
                      <a:pt x="228" y="0"/>
                    </a:moveTo>
                    <a:cubicBezTo>
                      <a:pt x="216" y="0"/>
                      <a:pt x="204" y="6"/>
                      <a:pt x="198" y="19"/>
                    </a:cubicBezTo>
                    <a:cubicBezTo>
                      <a:pt x="0" y="388"/>
                      <a:pt x="101" y="974"/>
                      <a:pt x="519" y="1159"/>
                    </a:cubicBezTo>
                    <a:cubicBezTo>
                      <a:pt x="568" y="1181"/>
                      <a:pt x="619" y="1191"/>
                      <a:pt x="668" y="1191"/>
                    </a:cubicBezTo>
                    <a:cubicBezTo>
                      <a:pt x="787" y="1191"/>
                      <a:pt x="899" y="1128"/>
                      <a:pt x="972" y="1013"/>
                    </a:cubicBezTo>
                    <a:cubicBezTo>
                      <a:pt x="1118" y="774"/>
                      <a:pt x="1040" y="450"/>
                      <a:pt x="988" y="194"/>
                    </a:cubicBezTo>
                    <a:cubicBezTo>
                      <a:pt x="982" y="161"/>
                      <a:pt x="958" y="147"/>
                      <a:pt x="932" y="147"/>
                    </a:cubicBezTo>
                    <a:cubicBezTo>
                      <a:pt x="894" y="147"/>
                      <a:pt x="852" y="179"/>
                      <a:pt x="862" y="229"/>
                    </a:cubicBezTo>
                    <a:cubicBezTo>
                      <a:pt x="894" y="398"/>
                      <a:pt x="930" y="576"/>
                      <a:pt x="914" y="744"/>
                    </a:cubicBezTo>
                    <a:cubicBezTo>
                      <a:pt x="899" y="893"/>
                      <a:pt x="827" y="1062"/>
                      <a:pt x="658" y="1062"/>
                    </a:cubicBezTo>
                    <a:cubicBezTo>
                      <a:pt x="639" y="1062"/>
                      <a:pt x="618" y="1060"/>
                      <a:pt x="596" y="1055"/>
                    </a:cubicBezTo>
                    <a:cubicBezTo>
                      <a:pt x="502" y="1036"/>
                      <a:pt x="396" y="926"/>
                      <a:pt x="341" y="851"/>
                    </a:cubicBezTo>
                    <a:cubicBezTo>
                      <a:pt x="169" y="612"/>
                      <a:pt x="159" y="310"/>
                      <a:pt x="272" y="51"/>
                    </a:cubicBezTo>
                    <a:cubicBezTo>
                      <a:pt x="281" y="23"/>
                      <a:pt x="253" y="0"/>
                      <a:pt x="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3942385" y="2067715"/>
                <a:ext cx="35133" cy="35462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0" extrusionOk="0">
                    <a:moveTo>
                      <a:pt x="379" y="1"/>
                    </a:moveTo>
                    <a:cubicBezTo>
                      <a:pt x="358" y="1"/>
                      <a:pt x="338" y="13"/>
                      <a:pt x="334" y="39"/>
                    </a:cubicBezTo>
                    <a:cubicBezTo>
                      <a:pt x="318" y="100"/>
                      <a:pt x="305" y="159"/>
                      <a:pt x="292" y="220"/>
                    </a:cubicBezTo>
                    <a:lnTo>
                      <a:pt x="62" y="233"/>
                    </a:lnTo>
                    <a:cubicBezTo>
                      <a:pt x="3" y="236"/>
                      <a:pt x="0" y="327"/>
                      <a:pt x="62" y="327"/>
                    </a:cubicBezTo>
                    <a:cubicBezTo>
                      <a:pt x="130" y="327"/>
                      <a:pt x="198" y="330"/>
                      <a:pt x="269" y="330"/>
                    </a:cubicBezTo>
                    <a:cubicBezTo>
                      <a:pt x="256" y="382"/>
                      <a:pt x="240" y="434"/>
                      <a:pt x="220" y="492"/>
                    </a:cubicBezTo>
                    <a:cubicBezTo>
                      <a:pt x="210" y="518"/>
                      <a:pt x="236" y="540"/>
                      <a:pt x="260" y="540"/>
                    </a:cubicBezTo>
                    <a:cubicBezTo>
                      <a:pt x="272" y="540"/>
                      <a:pt x="283" y="534"/>
                      <a:pt x="288" y="521"/>
                    </a:cubicBezTo>
                    <a:cubicBezTo>
                      <a:pt x="318" y="460"/>
                      <a:pt x="340" y="395"/>
                      <a:pt x="366" y="330"/>
                    </a:cubicBezTo>
                    <a:cubicBezTo>
                      <a:pt x="399" y="330"/>
                      <a:pt x="431" y="327"/>
                      <a:pt x="463" y="327"/>
                    </a:cubicBezTo>
                    <a:cubicBezTo>
                      <a:pt x="535" y="317"/>
                      <a:pt x="535" y="220"/>
                      <a:pt x="467" y="217"/>
                    </a:cubicBezTo>
                    <a:lnTo>
                      <a:pt x="402" y="217"/>
                    </a:lnTo>
                    <a:cubicBezTo>
                      <a:pt x="418" y="159"/>
                      <a:pt x="424" y="107"/>
                      <a:pt x="431" y="52"/>
                    </a:cubicBezTo>
                    <a:cubicBezTo>
                      <a:pt x="433" y="19"/>
                      <a:pt x="406" y="1"/>
                      <a:pt x="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3986448" y="2049065"/>
                <a:ext cx="51485" cy="7571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53" extrusionOk="0">
                    <a:moveTo>
                      <a:pt x="333" y="161"/>
                    </a:moveTo>
                    <a:cubicBezTo>
                      <a:pt x="427" y="258"/>
                      <a:pt x="469" y="507"/>
                      <a:pt x="505" y="611"/>
                    </a:cubicBezTo>
                    <a:cubicBezTo>
                      <a:pt x="515" y="643"/>
                      <a:pt x="528" y="676"/>
                      <a:pt x="537" y="708"/>
                    </a:cubicBezTo>
                    <a:cubicBezTo>
                      <a:pt x="517" y="708"/>
                      <a:pt x="497" y="707"/>
                      <a:pt x="476" y="707"/>
                    </a:cubicBezTo>
                    <a:cubicBezTo>
                      <a:pt x="385" y="707"/>
                      <a:pt x="290" y="713"/>
                      <a:pt x="197" y="718"/>
                    </a:cubicBezTo>
                    <a:cubicBezTo>
                      <a:pt x="246" y="533"/>
                      <a:pt x="288" y="345"/>
                      <a:pt x="333" y="161"/>
                    </a:cubicBezTo>
                    <a:close/>
                    <a:moveTo>
                      <a:pt x="300" y="1"/>
                    </a:moveTo>
                    <a:cubicBezTo>
                      <a:pt x="272" y="1"/>
                      <a:pt x="244" y="17"/>
                      <a:pt x="236" y="47"/>
                    </a:cubicBezTo>
                    <a:cubicBezTo>
                      <a:pt x="155" y="400"/>
                      <a:pt x="58" y="750"/>
                      <a:pt x="6" y="1107"/>
                    </a:cubicBezTo>
                    <a:cubicBezTo>
                      <a:pt x="0" y="1135"/>
                      <a:pt x="21" y="1153"/>
                      <a:pt x="42" y="1153"/>
                    </a:cubicBezTo>
                    <a:cubicBezTo>
                      <a:pt x="55" y="1153"/>
                      <a:pt x="68" y="1146"/>
                      <a:pt x="74" y="1129"/>
                    </a:cubicBezTo>
                    <a:cubicBezTo>
                      <a:pt x="110" y="1022"/>
                      <a:pt x="142" y="912"/>
                      <a:pt x="171" y="805"/>
                    </a:cubicBezTo>
                    <a:cubicBezTo>
                      <a:pt x="304" y="812"/>
                      <a:pt x="443" y="815"/>
                      <a:pt x="576" y="815"/>
                    </a:cubicBezTo>
                    <a:cubicBezTo>
                      <a:pt x="576" y="818"/>
                      <a:pt x="580" y="825"/>
                      <a:pt x="580" y="828"/>
                    </a:cubicBezTo>
                    <a:lnTo>
                      <a:pt x="628" y="974"/>
                    </a:lnTo>
                    <a:cubicBezTo>
                      <a:pt x="628" y="980"/>
                      <a:pt x="635" y="987"/>
                      <a:pt x="638" y="990"/>
                    </a:cubicBezTo>
                    <a:cubicBezTo>
                      <a:pt x="628" y="1010"/>
                      <a:pt x="628" y="1035"/>
                      <a:pt x="651" y="1052"/>
                    </a:cubicBezTo>
                    <a:cubicBezTo>
                      <a:pt x="669" y="1067"/>
                      <a:pt x="685" y="1077"/>
                      <a:pt x="704" y="1077"/>
                    </a:cubicBezTo>
                    <a:cubicBezTo>
                      <a:pt x="713" y="1077"/>
                      <a:pt x="722" y="1075"/>
                      <a:pt x="732" y="1071"/>
                    </a:cubicBezTo>
                    <a:cubicBezTo>
                      <a:pt x="771" y="1065"/>
                      <a:pt x="784" y="1029"/>
                      <a:pt x="780" y="993"/>
                    </a:cubicBezTo>
                    <a:cubicBezTo>
                      <a:pt x="741" y="773"/>
                      <a:pt x="618" y="533"/>
                      <a:pt x="544" y="320"/>
                    </a:cubicBezTo>
                    <a:cubicBezTo>
                      <a:pt x="499" y="190"/>
                      <a:pt x="463" y="34"/>
                      <a:pt x="314" y="2"/>
                    </a:cubicBezTo>
                    <a:cubicBezTo>
                      <a:pt x="309" y="1"/>
                      <a:pt x="304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0" name="Google Shape;3700;p32"/>
            <p:cNvGrpSpPr/>
            <p:nvPr/>
          </p:nvGrpSpPr>
          <p:grpSpPr>
            <a:xfrm rot="-1825424">
              <a:off x="8719676" y="1508451"/>
              <a:ext cx="738169" cy="441832"/>
              <a:chOff x="4884983" y="2824599"/>
              <a:chExt cx="253545" cy="151760"/>
            </a:xfrm>
          </p:grpSpPr>
          <p:sp>
            <p:nvSpPr>
              <p:cNvPr id="3701" name="Google Shape;3701;p32"/>
              <p:cNvSpPr/>
              <p:nvPr/>
            </p:nvSpPr>
            <p:spPr>
              <a:xfrm>
                <a:off x="4884983" y="2871420"/>
                <a:ext cx="43474" cy="8169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44" extrusionOk="0">
                    <a:moveTo>
                      <a:pt x="140" y="1"/>
                    </a:moveTo>
                    <a:cubicBezTo>
                      <a:pt x="125" y="1"/>
                      <a:pt x="109" y="11"/>
                      <a:pt x="108" y="32"/>
                    </a:cubicBezTo>
                    <a:lnTo>
                      <a:pt x="95" y="32"/>
                    </a:lnTo>
                    <a:cubicBezTo>
                      <a:pt x="30" y="32"/>
                      <a:pt x="30" y="129"/>
                      <a:pt x="95" y="133"/>
                    </a:cubicBezTo>
                    <a:lnTo>
                      <a:pt x="104" y="133"/>
                    </a:lnTo>
                    <a:cubicBezTo>
                      <a:pt x="95" y="291"/>
                      <a:pt x="91" y="450"/>
                      <a:pt x="78" y="609"/>
                    </a:cubicBezTo>
                    <a:cubicBezTo>
                      <a:pt x="65" y="732"/>
                      <a:pt x="49" y="862"/>
                      <a:pt x="30" y="988"/>
                    </a:cubicBezTo>
                    <a:cubicBezTo>
                      <a:pt x="20" y="1030"/>
                      <a:pt x="1" y="1082"/>
                      <a:pt x="7" y="1121"/>
                    </a:cubicBezTo>
                    <a:cubicBezTo>
                      <a:pt x="19" y="1219"/>
                      <a:pt x="128" y="1244"/>
                      <a:pt x="246" y="1244"/>
                    </a:cubicBezTo>
                    <a:cubicBezTo>
                      <a:pt x="354" y="1244"/>
                      <a:pt x="469" y="1223"/>
                      <a:pt x="522" y="1218"/>
                    </a:cubicBezTo>
                    <a:cubicBezTo>
                      <a:pt x="600" y="1215"/>
                      <a:pt x="600" y="1101"/>
                      <a:pt x="522" y="1098"/>
                    </a:cubicBezTo>
                    <a:cubicBezTo>
                      <a:pt x="507" y="1097"/>
                      <a:pt x="492" y="1096"/>
                      <a:pt x="476" y="1096"/>
                    </a:cubicBezTo>
                    <a:cubicBezTo>
                      <a:pt x="418" y="1096"/>
                      <a:pt x="353" y="1104"/>
                      <a:pt x="293" y="1104"/>
                    </a:cubicBezTo>
                    <a:cubicBezTo>
                      <a:pt x="262" y="1104"/>
                      <a:pt x="231" y="1102"/>
                      <a:pt x="205" y="1095"/>
                    </a:cubicBezTo>
                    <a:cubicBezTo>
                      <a:pt x="111" y="1069"/>
                      <a:pt x="153" y="1098"/>
                      <a:pt x="143" y="1004"/>
                    </a:cubicBezTo>
                    <a:cubicBezTo>
                      <a:pt x="133" y="936"/>
                      <a:pt x="159" y="855"/>
                      <a:pt x="169" y="787"/>
                    </a:cubicBezTo>
                    <a:cubicBezTo>
                      <a:pt x="172" y="761"/>
                      <a:pt x="172" y="732"/>
                      <a:pt x="172" y="709"/>
                    </a:cubicBezTo>
                    <a:cubicBezTo>
                      <a:pt x="227" y="713"/>
                      <a:pt x="284" y="716"/>
                      <a:pt x="341" y="716"/>
                    </a:cubicBezTo>
                    <a:cubicBezTo>
                      <a:pt x="388" y="716"/>
                      <a:pt x="435" y="714"/>
                      <a:pt x="480" y="709"/>
                    </a:cubicBezTo>
                    <a:cubicBezTo>
                      <a:pt x="542" y="700"/>
                      <a:pt x="545" y="612"/>
                      <a:pt x="480" y="612"/>
                    </a:cubicBezTo>
                    <a:cubicBezTo>
                      <a:pt x="380" y="615"/>
                      <a:pt x="276" y="622"/>
                      <a:pt x="179" y="622"/>
                    </a:cubicBezTo>
                    <a:cubicBezTo>
                      <a:pt x="188" y="460"/>
                      <a:pt x="192" y="304"/>
                      <a:pt x="185" y="142"/>
                    </a:cubicBezTo>
                    <a:lnTo>
                      <a:pt x="185" y="142"/>
                    </a:lnTo>
                    <a:cubicBezTo>
                      <a:pt x="321" y="152"/>
                      <a:pt x="454" y="162"/>
                      <a:pt x="593" y="165"/>
                    </a:cubicBezTo>
                    <a:cubicBezTo>
                      <a:pt x="661" y="162"/>
                      <a:pt x="658" y="52"/>
                      <a:pt x="584" y="49"/>
                    </a:cubicBezTo>
                    <a:cubicBezTo>
                      <a:pt x="448" y="36"/>
                      <a:pt x="308" y="36"/>
                      <a:pt x="172" y="32"/>
                    </a:cubicBezTo>
                    <a:cubicBezTo>
                      <a:pt x="171" y="11"/>
                      <a:pt x="155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4938831" y="2919357"/>
                <a:ext cx="34936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86" extrusionOk="0">
                    <a:moveTo>
                      <a:pt x="36" y="1"/>
                    </a:moveTo>
                    <a:cubicBezTo>
                      <a:pt x="17" y="1"/>
                      <a:pt x="0" y="14"/>
                      <a:pt x="0" y="41"/>
                    </a:cubicBezTo>
                    <a:cubicBezTo>
                      <a:pt x="0" y="161"/>
                      <a:pt x="16" y="277"/>
                      <a:pt x="33" y="401"/>
                    </a:cubicBezTo>
                    <a:cubicBezTo>
                      <a:pt x="33" y="413"/>
                      <a:pt x="36" y="420"/>
                      <a:pt x="36" y="433"/>
                    </a:cubicBezTo>
                    <a:cubicBezTo>
                      <a:pt x="40" y="460"/>
                      <a:pt x="61" y="471"/>
                      <a:pt x="83" y="471"/>
                    </a:cubicBezTo>
                    <a:cubicBezTo>
                      <a:pt x="111" y="471"/>
                      <a:pt x="143" y="451"/>
                      <a:pt x="143" y="420"/>
                    </a:cubicBezTo>
                    <a:cubicBezTo>
                      <a:pt x="136" y="336"/>
                      <a:pt x="159" y="161"/>
                      <a:pt x="272" y="141"/>
                    </a:cubicBezTo>
                    <a:cubicBezTo>
                      <a:pt x="278" y="140"/>
                      <a:pt x="284" y="140"/>
                      <a:pt x="290" y="140"/>
                    </a:cubicBezTo>
                    <a:cubicBezTo>
                      <a:pt x="378" y="140"/>
                      <a:pt x="395" y="280"/>
                      <a:pt x="395" y="371"/>
                    </a:cubicBezTo>
                    <a:cubicBezTo>
                      <a:pt x="386" y="384"/>
                      <a:pt x="376" y="404"/>
                      <a:pt x="379" y="430"/>
                    </a:cubicBezTo>
                    <a:cubicBezTo>
                      <a:pt x="386" y="446"/>
                      <a:pt x="392" y="456"/>
                      <a:pt x="405" y="469"/>
                    </a:cubicBezTo>
                    <a:cubicBezTo>
                      <a:pt x="418" y="481"/>
                      <a:pt x="432" y="486"/>
                      <a:pt x="447" y="486"/>
                    </a:cubicBezTo>
                    <a:cubicBezTo>
                      <a:pt x="451" y="486"/>
                      <a:pt x="456" y="485"/>
                      <a:pt x="460" y="485"/>
                    </a:cubicBezTo>
                    <a:cubicBezTo>
                      <a:pt x="467" y="485"/>
                      <a:pt x="467" y="485"/>
                      <a:pt x="470" y="482"/>
                    </a:cubicBezTo>
                    <a:cubicBezTo>
                      <a:pt x="489" y="478"/>
                      <a:pt x="509" y="462"/>
                      <a:pt x="509" y="439"/>
                    </a:cubicBezTo>
                    <a:cubicBezTo>
                      <a:pt x="531" y="279"/>
                      <a:pt x="478" y="15"/>
                      <a:pt x="280" y="15"/>
                    </a:cubicBezTo>
                    <a:cubicBezTo>
                      <a:pt x="277" y="15"/>
                      <a:pt x="275" y="15"/>
                      <a:pt x="272" y="15"/>
                    </a:cubicBezTo>
                    <a:cubicBezTo>
                      <a:pt x="185" y="18"/>
                      <a:pt x="127" y="73"/>
                      <a:pt x="84" y="141"/>
                    </a:cubicBezTo>
                    <a:cubicBezTo>
                      <a:pt x="81" y="109"/>
                      <a:pt x="78" y="77"/>
                      <a:pt x="78" y="41"/>
                    </a:cubicBezTo>
                    <a:cubicBezTo>
                      <a:pt x="75" y="15"/>
                      <a:pt x="55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4962208" y="2901298"/>
                <a:ext cx="35265" cy="112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1" extrusionOk="0">
                    <a:moveTo>
                      <a:pt x="444" y="0"/>
                    </a:moveTo>
                    <a:cubicBezTo>
                      <a:pt x="439" y="0"/>
                      <a:pt x="434" y="1"/>
                      <a:pt x="428" y="2"/>
                    </a:cubicBezTo>
                    <a:cubicBezTo>
                      <a:pt x="409" y="8"/>
                      <a:pt x="402" y="24"/>
                      <a:pt x="396" y="41"/>
                    </a:cubicBezTo>
                    <a:cubicBezTo>
                      <a:pt x="393" y="41"/>
                      <a:pt x="393" y="41"/>
                      <a:pt x="389" y="44"/>
                    </a:cubicBezTo>
                    <a:cubicBezTo>
                      <a:pt x="370" y="47"/>
                      <a:pt x="347" y="47"/>
                      <a:pt x="328" y="50"/>
                    </a:cubicBezTo>
                    <a:cubicBezTo>
                      <a:pt x="299" y="57"/>
                      <a:pt x="266" y="60"/>
                      <a:pt x="240" y="60"/>
                    </a:cubicBezTo>
                    <a:cubicBezTo>
                      <a:pt x="176" y="66"/>
                      <a:pt x="114" y="73"/>
                      <a:pt x="49" y="83"/>
                    </a:cubicBezTo>
                    <a:cubicBezTo>
                      <a:pt x="1" y="92"/>
                      <a:pt x="14" y="170"/>
                      <a:pt x="59" y="170"/>
                    </a:cubicBezTo>
                    <a:cubicBezTo>
                      <a:pt x="140" y="164"/>
                      <a:pt x="218" y="157"/>
                      <a:pt x="299" y="154"/>
                    </a:cubicBezTo>
                    <a:cubicBezTo>
                      <a:pt x="350" y="147"/>
                      <a:pt x="422" y="157"/>
                      <a:pt x="470" y="131"/>
                    </a:cubicBezTo>
                    <a:cubicBezTo>
                      <a:pt x="537" y="95"/>
                      <a:pt x="51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4949666" y="2889216"/>
                <a:ext cx="44656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1" extrusionOk="0">
                    <a:moveTo>
                      <a:pt x="161" y="0"/>
                    </a:moveTo>
                    <a:cubicBezTo>
                      <a:pt x="123" y="0"/>
                      <a:pt x="86" y="0"/>
                      <a:pt x="49" y="1"/>
                    </a:cubicBezTo>
                    <a:cubicBezTo>
                      <a:pt x="0" y="1"/>
                      <a:pt x="0" y="72"/>
                      <a:pt x="49" y="79"/>
                    </a:cubicBezTo>
                    <a:cubicBezTo>
                      <a:pt x="237" y="95"/>
                      <a:pt x="422" y="118"/>
                      <a:pt x="606" y="131"/>
                    </a:cubicBezTo>
                    <a:cubicBezTo>
                      <a:pt x="607" y="131"/>
                      <a:pt x="608" y="131"/>
                      <a:pt x="609" y="131"/>
                    </a:cubicBezTo>
                    <a:cubicBezTo>
                      <a:pt x="665" y="131"/>
                      <a:pt x="680" y="40"/>
                      <a:pt x="626" y="30"/>
                    </a:cubicBezTo>
                    <a:cubicBezTo>
                      <a:pt x="474" y="7"/>
                      <a:pt x="316" y="0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5008373" y="2905173"/>
                <a:ext cx="123394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47" extrusionOk="0">
                    <a:moveTo>
                      <a:pt x="1719" y="0"/>
                    </a:moveTo>
                    <a:cubicBezTo>
                      <a:pt x="1700" y="0"/>
                      <a:pt x="1683" y="6"/>
                      <a:pt x="1675" y="17"/>
                    </a:cubicBezTo>
                    <a:cubicBezTo>
                      <a:pt x="1363" y="12"/>
                      <a:pt x="1051" y="6"/>
                      <a:pt x="739" y="6"/>
                    </a:cubicBezTo>
                    <a:cubicBezTo>
                      <a:pt x="511" y="6"/>
                      <a:pt x="283" y="9"/>
                      <a:pt x="56" y="17"/>
                    </a:cubicBezTo>
                    <a:cubicBezTo>
                      <a:pt x="1" y="17"/>
                      <a:pt x="1" y="101"/>
                      <a:pt x="56" y="101"/>
                    </a:cubicBezTo>
                    <a:cubicBezTo>
                      <a:pt x="632" y="105"/>
                      <a:pt x="1215" y="105"/>
                      <a:pt x="1795" y="147"/>
                    </a:cubicBezTo>
                    <a:cubicBezTo>
                      <a:pt x="1796" y="147"/>
                      <a:pt x="1797" y="147"/>
                      <a:pt x="1798" y="147"/>
                    </a:cubicBezTo>
                    <a:cubicBezTo>
                      <a:pt x="1870" y="147"/>
                      <a:pt x="1879" y="36"/>
                      <a:pt x="1811" y="20"/>
                    </a:cubicBezTo>
                    <a:cubicBezTo>
                      <a:pt x="1782" y="14"/>
                      <a:pt x="1756" y="7"/>
                      <a:pt x="1730" y="1"/>
                    </a:cubicBezTo>
                    <a:cubicBezTo>
                      <a:pt x="1727" y="0"/>
                      <a:pt x="1723" y="0"/>
                      <a:pt x="1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5027548" y="2830049"/>
                <a:ext cx="41306" cy="6934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056" extrusionOk="0">
                    <a:moveTo>
                      <a:pt x="182" y="1"/>
                    </a:moveTo>
                    <a:cubicBezTo>
                      <a:pt x="159" y="1"/>
                      <a:pt x="137" y="14"/>
                      <a:pt x="130" y="44"/>
                    </a:cubicBezTo>
                    <a:cubicBezTo>
                      <a:pt x="55" y="364"/>
                      <a:pt x="0" y="691"/>
                      <a:pt x="10" y="1019"/>
                    </a:cubicBezTo>
                    <a:cubicBezTo>
                      <a:pt x="10" y="1043"/>
                      <a:pt x="28" y="1055"/>
                      <a:pt x="46" y="1055"/>
                    </a:cubicBezTo>
                    <a:cubicBezTo>
                      <a:pt x="65" y="1055"/>
                      <a:pt x="84" y="1043"/>
                      <a:pt x="88" y="1019"/>
                    </a:cubicBezTo>
                    <a:cubicBezTo>
                      <a:pt x="91" y="957"/>
                      <a:pt x="97" y="892"/>
                      <a:pt x="107" y="834"/>
                    </a:cubicBezTo>
                    <a:cubicBezTo>
                      <a:pt x="109" y="834"/>
                      <a:pt x="111" y="835"/>
                      <a:pt x="113" y="835"/>
                    </a:cubicBezTo>
                    <a:cubicBezTo>
                      <a:pt x="143" y="835"/>
                      <a:pt x="170" y="790"/>
                      <a:pt x="143" y="769"/>
                    </a:cubicBezTo>
                    <a:cubicBezTo>
                      <a:pt x="130" y="756"/>
                      <a:pt x="136" y="737"/>
                      <a:pt x="156" y="714"/>
                    </a:cubicBezTo>
                    <a:cubicBezTo>
                      <a:pt x="282" y="789"/>
                      <a:pt x="399" y="866"/>
                      <a:pt x="512" y="954"/>
                    </a:cubicBezTo>
                    <a:cubicBezTo>
                      <a:pt x="526" y="964"/>
                      <a:pt x="540" y="969"/>
                      <a:pt x="552" y="969"/>
                    </a:cubicBezTo>
                    <a:cubicBezTo>
                      <a:pt x="599" y="969"/>
                      <a:pt x="628" y="909"/>
                      <a:pt x="580" y="876"/>
                    </a:cubicBezTo>
                    <a:cubicBezTo>
                      <a:pt x="467" y="795"/>
                      <a:pt x="347" y="724"/>
                      <a:pt x="220" y="662"/>
                    </a:cubicBezTo>
                    <a:cubicBezTo>
                      <a:pt x="266" y="630"/>
                      <a:pt x="314" y="598"/>
                      <a:pt x="324" y="591"/>
                    </a:cubicBezTo>
                    <a:cubicBezTo>
                      <a:pt x="399" y="536"/>
                      <a:pt x="476" y="494"/>
                      <a:pt x="535" y="432"/>
                    </a:cubicBezTo>
                    <a:cubicBezTo>
                      <a:pt x="570" y="397"/>
                      <a:pt x="539" y="349"/>
                      <a:pt x="499" y="349"/>
                    </a:cubicBezTo>
                    <a:cubicBezTo>
                      <a:pt x="491" y="349"/>
                      <a:pt x="484" y="351"/>
                      <a:pt x="476" y="355"/>
                    </a:cubicBezTo>
                    <a:cubicBezTo>
                      <a:pt x="405" y="390"/>
                      <a:pt x="347" y="448"/>
                      <a:pt x="282" y="494"/>
                    </a:cubicBezTo>
                    <a:cubicBezTo>
                      <a:pt x="237" y="529"/>
                      <a:pt x="185" y="562"/>
                      <a:pt x="139" y="601"/>
                    </a:cubicBezTo>
                    <a:cubicBezTo>
                      <a:pt x="162" y="448"/>
                      <a:pt x="191" y="299"/>
                      <a:pt x="227" y="147"/>
                    </a:cubicBezTo>
                    <a:cubicBezTo>
                      <a:pt x="253" y="141"/>
                      <a:pt x="272" y="115"/>
                      <a:pt x="259" y="82"/>
                    </a:cubicBezTo>
                    <a:cubicBezTo>
                      <a:pt x="256" y="73"/>
                      <a:pt x="253" y="60"/>
                      <a:pt x="243" y="44"/>
                    </a:cubicBezTo>
                    <a:cubicBezTo>
                      <a:pt x="233" y="17"/>
                      <a:pt x="207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5066949" y="2860913"/>
                <a:ext cx="41044" cy="2751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19" extrusionOk="0">
                    <a:moveTo>
                      <a:pt x="199" y="0"/>
                    </a:moveTo>
                    <a:cubicBezTo>
                      <a:pt x="171" y="0"/>
                      <a:pt x="144" y="37"/>
                      <a:pt x="158" y="66"/>
                    </a:cubicBezTo>
                    <a:cubicBezTo>
                      <a:pt x="184" y="115"/>
                      <a:pt x="210" y="160"/>
                      <a:pt x="239" y="209"/>
                    </a:cubicBezTo>
                    <a:cubicBezTo>
                      <a:pt x="178" y="244"/>
                      <a:pt x="119" y="277"/>
                      <a:pt x="48" y="302"/>
                    </a:cubicBezTo>
                    <a:cubicBezTo>
                      <a:pt x="1" y="320"/>
                      <a:pt x="13" y="389"/>
                      <a:pt x="59" y="389"/>
                    </a:cubicBezTo>
                    <a:cubicBezTo>
                      <a:pt x="64" y="389"/>
                      <a:pt x="69" y="388"/>
                      <a:pt x="74" y="387"/>
                    </a:cubicBezTo>
                    <a:cubicBezTo>
                      <a:pt x="145" y="364"/>
                      <a:pt x="223" y="328"/>
                      <a:pt x="297" y="293"/>
                    </a:cubicBezTo>
                    <a:cubicBezTo>
                      <a:pt x="304" y="306"/>
                      <a:pt x="307" y="312"/>
                      <a:pt x="314" y="322"/>
                    </a:cubicBezTo>
                    <a:cubicBezTo>
                      <a:pt x="304" y="335"/>
                      <a:pt x="301" y="351"/>
                      <a:pt x="304" y="367"/>
                    </a:cubicBezTo>
                    <a:cubicBezTo>
                      <a:pt x="312" y="403"/>
                      <a:pt x="337" y="419"/>
                      <a:pt x="363" y="419"/>
                    </a:cubicBezTo>
                    <a:cubicBezTo>
                      <a:pt x="402" y="419"/>
                      <a:pt x="444" y="383"/>
                      <a:pt x="430" y="328"/>
                    </a:cubicBezTo>
                    <a:cubicBezTo>
                      <a:pt x="421" y="302"/>
                      <a:pt x="404" y="273"/>
                      <a:pt x="385" y="244"/>
                    </a:cubicBezTo>
                    <a:cubicBezTo>
                      <a:pt x="456" y="202"/>
                      <a:pt x="531" y="150"/>
                      <a:pt x="592" y="95"/>
                    </a:cubicBezTo>
                    <a:cubicBezTo>
                      <a:pt x="625" y="65"/>
                      <a:pt x="594" y="6"/>
                      <a:pt x="555" y="6"/>
                    </a:cubicBezTo>
                    <a:cubicBezTo>
                      <a:pt x="547" y="6"/>
                      <a:pt x="539" y="9"/>
                      <a:pt x="531" y="14"/>
                    </a:cubicBezTo>
                    <a:cubicBezTo>
                      <a:pt x="463" y="63"/>
                      <a:pt x="395" y="111"/>
                      <a:pt x="323" y="157"/>
                    </a:cubicBezTo>
                    <a:cubicBezTo>
                      <a:pt x="291" y="108"/>
                      <a:pt x="259" y="59"/>
                      <a:pt x="226" y="14"/>
                    </a:cubicBezTo>
                    <a:cubicBezTo>
                      <a:pt x="218" y="4"/>
                      <a:pt x="209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5094989" y="2824599"/>
                <a:ext cx="43539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12" extrusionOk="0">
                    <a:moveTo>
                      <a:pt x="134" y="1"/>
                    </a:moveTo>
                    <a:cubicBezTo>
                      <a:pt x="64" y="1"/>
                      <a:pt x="0" y="45"/>
                      <a:pt x="10" y="133"/>
                    </a:cubicBezTo>
                    <a:cubicBezTo>
                      <a:pt x="11" y="158"/>
                      <a:pt x="32" y="172"/>
                      <a:pt x="52" y="172"/>
                    </a:cubicBezTo>
                    <a:cubicBezTo>
                      <a:pt x="70" y="172"/>
                      <a:pt x="88" y="160"/>
                      <a:pt x="88" y="133"/>
                    </a:cubicBezTo>
                    <a:cubicBezTo>
                      <a:pt x="110" y="116"/>
                      <a:pt x="131" y="106"/>
                      <a:pt x="147" y="106"/>
                    </a:cubicBezTo>
                    <a:cubicBezTo>
                      <a:pt x="169" y="106"/>
                      <a:pt x="184" y="124"/>
                      <a:pt x="188" y="162"/>
                    </a:cubicBezTo>
                    <a:cubicBezTo>
                      <a:pt x="191" y="195"/>
                      <a:pt x="191" y="227"/>
                      <a:pt x="185" y="259"/>
                    </a:cubicBezTo>
                    <a:cubicBezTo>
                      <a:pt x="181" y="289"/>
                      <a:pt x="172" y="311"/>
                      <a:pt x="169" y="340"/>
                    </a:cubicBezTo>
                    <a:cubicBezTo>
                      <a:pt x="165" y="389"/>
                      <a:pt x="169" y="438"/>
                      <a:pt x="207" y="470"/>
                    </a:cubicBezTo>
                    <a:cubicBezTo>
                      <a:pt x="243" y="501"/>
                      <a:pt x="294" y="512"/>
                      <a:pt x="348" y="512"/>
                    </a:cubicBezTo>
                    <a:cubicBezTo>
                      <a:pt x="431" y="512"/>
                      <a:pt x="521" y="486"/>
                      <a:pt x="580" y="467"/>
                    </a:cubicBezTo>
                    <a:cubicBezTo>
                      <a:pt x="663" y="443"/>
                      <a:pt x="640" y="341"/>
                      <a:pt x="576" y="341"/>
                    </a:cubicBezTo>
                    <a:cubicBezTo>
                      <a:pt x="570" y="341"/>
                      <a:pt x="564" y="342"/>
                      <a:pt x="557" y="344"/>
                    </a:cubicBezTo>
                    <a:cubicBezTo>
                      <a:pt x="500" y="365"/>
                      <a:pt x="440" y="383"/>
                      <a:pt x="380" y="383"/>
                    </a:cubicBezTo>
                    <a:cubicBezTo>
                      <a:pt x="376" y="383"/>
                      <a:pt x="371" y="383"/>
                      <a:pt x="366" y="382"/>
                    </a:cubicBezTo>
                    <a:cubicBezTo>
                      <a:pt x="282" y="376"/>
                      <a:pt x="295" y="357"/>
                      <a:pt x="301" y="279"/>
                    </a:cubicBezTo>
                    <a:cubicBezTo>
                      <a:pt x="311" y="204"/>
                      <a:pt x="311" y="123"/>
                      <a:pt x="256" y="59"/>
                    </a:cubicBezTo>
                    <a:cubicBezTo>
                      <a:pt x="226" y="20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5055260" y="2918635"/>
                <a:ext cx="72303" cy="577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879" extrusionOk="0">
                    <a:moveTo>
                      <a:pt x="405" y="1"/>
                    </a:moveTo>
                    <a:cubicBezTo>
                      <a:pt x="268" y="1"/>
                      <a:pt x="103" y="144"/>
                      <a:pt x="28" y="224"/>
                    </a:cubicBezTo>
                    <a:cubicBezTo>
                      <a:pt x="1" y="256"/>
                      <a:pt x="28" y="297"/>
                      <a:pt x="61" y="297"/>
                    </a:cubicBezTo>
                    <a:cubicBezTo>
                      <a:pt x="70" y="297"/>
                      <a:pt x="80" y="293"/>
                      <a:pt x="90" y="285"/>
                    </a:cubicBezTo>
                    <a:cubicBezTo>
                      <a:pt x="135" y="240"/>
                      <a:pt x="200" y="159"/>
                      <a:pt x="262" y="143"/>
                    </a:cubicBezTo>
                    <a:cubicBezTo>
                      <a:pt x="296" y="136"/>
                      <a:pt x="324" y="133"/>
                      <a:pt x="348" y="133"/>
                    </a:cubicBezTo>
                    <a:cubicBezTo>
                      <a:pt x="515" y="133"/>
                      <a:pt x="419" y="291"/>
                      <a:pt x="382" y="382"/>
                    </a:cubicBezTo>
                    <a:cubicBezTo>
                      <a:pt x="323" y="525"/>
                      <a:pt x="249" y="654"/>
                      <a:pt x="158" y="781"/>
                    </a:cubicBezTo>
                    <a:cubicBezTo>
                      <a:pt x="130" y="819"/>
                      <a:pt x="166" y="878"/>
                      <a:pt x="210" y="878"/>
                    </a:cubicBezTo>
                    <a:cubicBezTo>
                      <a:pt x="211" y="878"/>
                      <a:pt x="212" y="878"/>
                      <a:pt x="213" y="878"/>
                    </a:cubicBezTo>
                    <a:cubicBezTo>
                      <a:pt x="485" y="852"/>
                      <a:pt x="748" y="862"/>
                      <a:pt x="1020" y="855"/>
                    </a:cubicBezTo>
                    <a:cubicBezTo>
                      <a:pt x="1101" y="855"/>
                      <a:pt x="1097" y="742"/>
                      <a:pt x="1020" y="735"/>
                    </a:cubicBezTo>
                    <a:cubicBezTo>
                      <a:pt x="924" y="723"/>
                      <a:pt x="827" y="718"/>
                      <a:pt x="728" y="718"/>
                    </a:cubicBezTo>
                    <a:cubicBezTo>
                      <a:pt x="599" y="718"/>
                      <a:pt x="468" y="726"/>
                      <a:pt x="339" y="735"/>
                    </a:cubicBezTo>
                    <a:cubicBezTo>
                      <a:pt x="401" y="635"/>
                      <a:pt x="453" y="531"/>
                      <a:pt x="498" y="424"/>
                    </a:cubicBezTo>
                    <a:cubicBezTo>
                      <a:pt x="531" y="334"/>
                      <a:pt x="608" y="191"/>
                      <a:pt x="556" y="94"/>
                    </a:cubicBezTo>
                    <a:cubicBezTo>
                      <a:pt x="517" y="26"/>
                      <a:pt x="463" y="1"/>
                      <a:pt x="4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0" name="Google Shape;3710;p32"/>
          <p:cNvGrpSpPr/>
          <p:nvPr/>
        </p:nvGrpSpPr>
        <p:grpSpPr>
          <a:xfrm>
            <a:off x="7223711" y="-911422"/>
            <a:ext cx="2595510" cy="4171192"/>
            <a:chOff x="7223711" y="-911422"/>
            <a:chExt cx="2595510" cy="4171192"/>
          </a:xfrm>
        </p:grpSpPr>
        <p:grpSp>
          <p:nvGrpSpPr>
            <p:cNvPr id="3711" name="Google Shape;3711;p32"/>
            <p:cNvGrpSpPr/>
            <p:nvPr/>
          </p:nvGrpSpPr>
          <p:grpSpPr>
            <a:xfrm rot="-1244566">
              <a:off x="8296239" y="381406"/>
              <a:ext cx="1410581" cy="892908"/>
              <a:chOff x="4808808" y="1957984"/>
              <a:chExt cx="404920" cy="256310"/>
            </a:xfrm>
          </p:grpSpPr>
          <p:sp>
            <p:nvSpPr>
              <p:cNvPr id="3712" name="Google Shape;3712;p32"/>
              <p:cNvSpPr/>
              <p:nvPr/>
            </p:nvSpPr>
            <p:spPr>
              <a:xfrm>
                <a:off x="4860357" y="1957984"/>
                <a:ext cx="353370" cy="25631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903" extrusionOk="0">
                    <a:moveTo>
                      <a:pt x="4892" y="158"/>
                    </a:moveTo>
                    <a:cubicBezTo>
                      <a:pt x="4905" y="709"/>
                      <a:pt x="4911" y="1256"/>
                      <a:pt x="4924" y="1807"/>
                    </a:cubicBezTo>
                    <a:cubicBezTo>
                      <a:pt x="4820" y="1833"/>
                      <a:pt x="4715" y="1848"/>
                      <a:pt x="4611" y="1848"/>
                    </a:cubicBezTo>
                    <a:cubicBezTo>
                      <a:pt x="4408" y="1848"/>
                      <a:pt x="4208" y="1794"/>
                      <a:pt x="4027" y="1668"/>
                    </a:cubicBezTo>
                    <a:cubicBezTo>
                      <a:pt x="3810" y="1519"/>
                      <a:pt x="3680" y="1302"/>
                      <a:pt x="3635" y="1062"/>
                    </a:cubicBezTo>
                    <a:cubicBezTo>
                      <a:pt x="4059" y="767"/>
                      <a:pt x="4480" y="466"/>
                      <a:pt x="4892" y="158"/>
                    </a:cubicBezTo>
                    <a:close/>
                    <a:moveTo>
                      <a:pt x="3560" y="1110"/>
                    </a:moveTo>
                    <a:cubicBezTo>
                      <a:pt x="3609" y="1357"/>
                      <a:pt x="3754" y="1587"/>
                      <a:pt x="3965" y="1742"/>
                    </a:cubicBezTo>
                    <a:cubicBezTo>
                      <a:pt x="4160" y="1881"/>
                      <a:pt x="4387" y="1944"/>
                      <a:pt x="4617" y="1944"/>
                    </a:cubicBezTo>
                    <a:cubicBezTo>
                      <a:pt x="4720" y="1944"/>
                      <a:pt x="4823" y="1931"/>
                      <a:pt x="4924" y="1907"/>
                    </a:cubicBezTo>
                    <a:cubicBezTo>
                      <a:pt x="4934" y="2254"/>
                      <a:pt x="4937" y="2601"/>
                      <a:pt x="4943" y="2947"/>
                    </a:cubicBezTo>
                    <a:cubicBezTo>
                      <a:pt x="4730" y="2944"/>
                      <a:pt x="4513" y="2941"/>
                      <a:pt x="4295" y="2941"/>
                    </a:cubicBezTo>
                    <a:cubicBezTo>
                      <a:pt x="4302" y="2882"/>
                      <a:pt x="4305" y="2831"/>
                      <a:pt x="4308" y="2772"/>
                    </a:cubicBezTo>
                    <a:cubicBezTo>
                      <a:pt x="4313" y="2756"/>
                      <a:pt x="4301" y="2747"/>
                      <a:pt x="4287" y="2747"/>
                    </a:cubicBezTo>
                    <a:cubicBezTo>
                      <a:pt x="4270" y="2747"/>
                      <a:pt x="4250" y="2758"/>
                      <a:pt x="4247" y="2782"/>
                    </a:cubicBezTo>
                    <a:cubicBezTo>
                      <a:pt x="4244" y="2840"/>
                      <a:pt x="4237" y="2892"/>
                      <a:pt x="4231" y="2947"/>
                    </a:cubicBezTo>
                    <a:cubicBezTo>
                      <a:pt x="4163" y="2947"/>
                      <a:pt x="4095" y="2950"/>
                      <a:pt x="4030" y="2950"/>
                    </a:cubicBezTo>
                    <a:cubicBezTo>
                      <a:pt x="3997" y="2950"/>
                      <a:pt x="3997" y="2999"/>
                      <a:pt x="4030" y="3006"/>
                    </a:cubicBezTo>
                    <a:cubicBezTo>
                      <a:pt x="4095" y="3009"/>
                      <a:pt x="4163" y="3012"/>
                      <a:pt x="4227" y="3015"/>
                    </a:cubicBezTo>
                    <a:cubicBezTo>
                      <a:pt x="4221" y="3168"/>
                      <a:pt x="4221" y="3317"/>
                      <a:pt x="4237" y="3466"/>
                    </a:cubicBezTo>
                    <a:cubicBezTo>
                      <a:pt x="3657" y="3443"/>
                      <a:pt x="3074" y="3449"/>
                      <a:pt x="2504" y="3430"/>
                    </a:cubicBezTo>
                    <a:cubicBezTo>
                      <a:pt x="2423" y="3427"/>
                      <a:pt x="2342" y="3427"/>
                      <a:pt x="2264" y="3420"/>
                    </a:cubicBezTo>
                    <a:cubicBezTo>
                      <a:pt x="2361" y="2980"/>
                      <a:pt x="2170" y="2542"/>
                      <a:pt x="1798" y="2293"/>
                    </a:cubicBezTo>
                    <a:cubicBezTo>
                      <a:pt x="2394" y="1911"/>
                      <a:pt x="2980" y="1515"/>
                      <a:pt x="3560" y="1110"/>
                    </a:cubicBezTo>
                    <a:close/>
                    <a:moveTo>
                      <a:pt x="4295" y="3022"/>
                    </a:moveTo>
                    <a:cubicBezTo>
                      <a:pt x="4516" y="3035"/>
                      <a:pt x="4733" y="3038"/>
                      <a:pt x="4953" y="3041"/>
                    </a:cubicBezTo>
                    <a:lnTo>
                      <a:pt x="4966" y="3527"/>
                    </a:lnTo>
                    <a:cubicBezTo>
                      <a:pt x="4956" y="3527"/>
                      <a:pt x="4953" y="3524"/>
                      <a:pt x="4950" y="3524"/>
                    </a:cubicBezTo>
                    <a:cubicBezTo>
                      <a:pt x="4726" y="3498"/>
                      <a:pt x="4500" y="3482"/>
                      <a:pt x="4270" y="3472"/>
                    </a:cubicBezTo>
                    <a:cubicBezTo>
                      <a:pt x="4279" y="3320"/>
                      <a:pt x="4286" y="3171"/>
                      <a:pt x="4295" y="3022"/>
                    </a:cubicBezTo>
                    <a:close/>
                    <a:moveTo>
                      <a:pt x="4946" y="0"/>
                    </a:moveTo>
                    <a:cubicBezTo>
                      <a:pt x="4937" y="0"/>
                      <a:pt x="4928" y="3"/>
                      <a:pt x="4921" y="9"/>
                    </a:cubicBezTo>
                    <a:cubicBezTo>
                      <a:pt x="4490" y="323"/>
                      <a:pt x="4062" y="631"/>
                      <a:pt x="3625" y="935"/>
                    </a:cubicBezTo>
                    <a:cubicBezTo>
                      <a:pt x="3622" y="845"/>
                      <a:pt x="3625" y="754"/>
                      <a:pt x="3644" y="660"/>
                    </a:cubicBezTo>
                    <a:cubicBezTo>
                      <a:pt x="3650" y="640"/>
                      <a:pt x="3634" y="626"/>
                      <a:pt x="3618" y="626"/>
                    </a:cubicBezTo>
                    <a:cubicBezTo>
                      <a:pt x="3608" y="626"/>
                      <a:pt x="3597" y="632"/>
                      <a:pt x="3593" y="644"/>
                    </a:cubicBezTo>
                    <a:cubicBezTo>
                      <a:pt x="3557" y="757"/>
                      <a:pt x="3541" y="874"/>
                      <a:pt x="3547" y="987"/>
                    </a:cubicBezTo>
                    <a:cubicBezTo>
                      <a:pt x="2935" y="1412"/>
                      <a:pt x="2313" y="1826"/>
                      <a:pt x="1688" y="2231"/>
                    </a:cubicBezTo>
                    <a:cubicBezTo>
                      <a:pt x="1568" y="2167"/>
                      <a:pt x="1428" y="2118"/>
                      <a:pt x="1279" y="2092"/>
                    </a:cubicBezTo>
                    <a:cubicBezTo>
                      <a:pt x="1278" y="2092"/>
                      <a:pt x="1277" y="2092"/>
                      <a:pt x="1276" y="2092"/>
                    </a:cubicBezTo>
                    <a:cubicBezTo>
                      <a:pt x="1250" y="2092"/>
                      <a:pt x="1242" y="2131"/>
                      <a:pt x="1266" y="2137"/>
                    </a:cubicBezTo>
                    <a:cubicBezTo>
                      <a:pt x="1393" y="2170"/>
                      <a:pt x="1509" y="2215"/>
                      <a:pt x="1616" y="2277"/>
                    </a:cubicBezTo>
                    <a:cubicBezTo>
                      <a:pt x="1095" y="2610"/>
                      <a:pt x="570" y="2944"/>
                      <a:pt x="42" y="3268"/>
                    </a:cubicBezTo>
                    <a:cubicBezTo>
                      <a:pt x="0" y="3293"/>
                      <a:pt x="25" y="3351"/>
                      <a:pt x="64" y="3351"/>
                    </a:cubicBezTo>
                    <a:cubicBezTo>
                      <a:pt x="70" y="3351"/>
                      <a:pt x="77" y="3349"/>
                      <a:pt x="84" y="3346"/>
                    </a:cubicBezTo>
                    <a:cubicBezTo>
                      <a:pt x="641" y="3025"/>
                      <a:pt x="1182" y="2688"/>
                      <a:pt x="1727" y="2345"/>
                    </a:cubicBezTo>
                    <a:cubicBezTo>
                      <a:pt x="2076" y="2594"/>
                      <a:pt x="2261" y="2999"/>
                      <a:pt x="2154" y="3420"/>
                    </a:cubicBezTo>
                    <a:cubicBezTo>
                      <a:pt x="1651" y="3397"/>
                      <a:pt x="1144" y="3365"/>
                      <a:pt x="640" y="3365"/>
                    </a:cubicBezTo>
                    <a:cubicBezTo>
                      <a:pt x="447" y="3365"/>
                      <a:pt x="254" y="3370"/>
                      <a:pt x="61" y="3381"/>
                    </a:cubicBezTo>
                    <a:cubicBezTo>
                      <a:pt x="3" y="3385"/>
                      <a:pt x="10" y="3459"/>
                      <a:pt x="61" y="3466"/>
                    </a:cubicBezTo>
                    <a:cubicBezTo>
                      <a:pt x="732" y="3550"/>
                      <a:pt x="1425" y="3547"/>
                      <a:pt x="2109" y="3560"/>
                    </a:cubicBezTo>
                    <a:cubicBezTo>
                      <a:pt x="2073" y="3647"/>
                      <a:pt x="2025" y="3738"/>
                      <a:pt x="1960" y="3825"/>
                    </a:cubicBezTo>
                    <a:cubicBezTo>
                      <a:pt x="1932" y="3866"/>
                      <a:pt x="1969" y="3902"/>
                      <a:pt x="2007" y="3902"/>
                    </a:cubicBezTo>
                    <a:cubicBezTo>
                      <a:pt x="2023" y="3902"/>
                      <a:pt x="2039" y="3896"/>
                      <a:pt x="2050" y="3880"/>
                    </a:cubicBezTo>
                    <a:cubicBezTo>
                      <a:pt x="2125" y="3777"/>
                      <a:pt x="2183" y="3670"/>
                      <a:pt x="2222" y="3560"/>
                    </a:cubicBezTo>
                    <a:cubicBezTo>
                      <a:pt x="2316" y="3560"/>
                      <a:pt x="2410" y="3563"/>
                      <a:pt x="2504" y="3566"/>
                    </a:cubicBezTo>
                    <a:cubicBezTo>
                      <a:pt x="3147" y="3587"/>
                      <a:pt x="3803" y="3644"/>
                      <a:pt x="4450" y="3644"/>
                    </a:cubicBezTo>
                    <a:cubicBezTo>
                      <a:pt x="4617" y="3644"/>
                      <a:pt x="4784" y="3640"/>
                      <a:pt x="4950" y="3631"/>
                    </a:cubicBezTo>
                    <a:cubicBezTo>
                      <a:pt x="4969" y="3631"/>
                      <a:pt x="4982" y="3624"/>
                      <a:pt x="4989" y="3611"/>
                    </a:cubicBezTo>
                    <a:cubicBezTo>
                      <a:pt x="4998" y="3617"/>
                      <a:pt x="5010" y="3619"/>
                      <a:pt x="5021" y="3619"/>
                    </a:cubicBezTo>
                    <a:cubicBezTo>
                      <a:pt x="5052" y="3619"/>
                      <a:pt x="5083" y="3600"/>
                      <a:pt x="5083" y="3563"/>
                    </a:cubicBezTo>
                    <a:cubicBezTo>
                      <a:pt x="5070" y="2999"/>
                      <a:pt x="5057" y="2439"/>
                      <a:pt x="5047" y="1878"/>
                    </a:cubicBezTo>
                    <a:cubicBezTo>
                      <a:pt x="5147" y="1846"/>
                      <a:pt x="5245" y="1800"/>
                      <a:pt x="5339" y="1749"/>
                    </a:cubicBezTo>
                    <a:cubicBezTo>
                      <a:pt x="5381" y="1726"/>
                      <a:pt x="5352" y="1663"/>
                      <a:pt x="5306" y="1663"/>
                    </a:cubicBezTo>
                    <a:cubicBezTo>
                      <a:pt x="5299" y="1663"/>
                      <a:pt x="5291" y="1664"/>
                      <a:pt x="5284" y="1668"/>
                    </a:cubicBezTo>
                    <a:cubicBezTo>
                      <a:pt x="5209" y="1710"/>
                      <a:pt x="5122" y="1745"/>
                      <a:pt x="5041" y="1775"/>
                    </a:cubicBezTo>
                    <a:cubicBezTo>
                      <a:pt x="5031" y="1201"/>
                      <a:pt x="5011" y="628"/>
                      <a:pt x="5002" y="58"/>
                    </a:cubicBezTo>
                    <a:cubicBezTo>
                      <a:pt x="5002" y="28"/>
                      <a:pt x="4973" y="0"/>
                      <a:pt x="4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4808808" y="2160306"/>
                <a:ext cx="32113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6" extrusionOk="0">
                    <a:moveTo>
                      <a:pt x="437" y="0"/>
                    </a:moveTo>
                    <a:cubicBezTo>
                      <a:pt x="429" y="0"/>
                      <a:pt x="420" y="4"/>
                      <a:pt x="412" y="12"/>
                    </a:cubicBezTo>
                    <a:cubicBezTo>
                      <a:pt x="357" y="70"/>
                      <a:pt x="302" y="125"/>
                      <a:pt x="250" y="184"/>
                    </a:cubicBezTo>
                    <a:cubicBezTo>
                      <a:pt x="195" y="135"/>
                      <a:pt x="134" y="87"/>
                      <a:pt x="69" y="41"/>
                    </a:cubicBezTo>
                    <a:cubicBezTo>
                      <a:pt x="66" y="39"/>
                      <a:pt x="63" y="38"/>
                      <a:pt x="60" y="38"/>
                    </a:cubicBezTo>
                    <a:cubicBezTo>
                      <a:pt x="47" y="38"/>
                      <a:pt x="36" y="57"/>
                      <a:pt x="49" y="70"/>
                    </a:cubicBezTo>
                    <a:cubicBezTo>
                      <a:pt x="105" y="122"/>
                      <a:pt x="156" y="174"/>
                      <a:pt x="211" y="229"/>
                    </a:cubicBezTo>
                    <a:cubicBezTo>
                      <a:pt x="147" y="300"/>
                      <a:pt x="82" y="375"/>
                      <a:pt x="20" y="446"/>
                    </a:cubicBezTo>
                    <a:cubicBezTo>
                      <a:pt x="0" y="469"/>
                      <a:pt x="19" y="495"/>
                      <a:pt x="41" y="495"/>
                    </a:cubicBezTo>
                    <a:cubicBezTo>
                      <a:pt x="47" y="495"/>
                      <a:pt x="53" y="493"/>
                      <a:pt x="59" y="488"/>
                    </a:cubicBezTo>
                    <a:cubicBezTo>
                      <a:pt x="130" y="417"/>
                      <a:pt x="198" y="352"/>
                      <a:pt x="266" y="284"/>
                    </a:cubicBezTo>
                    <a:cubicBezTo>
                      <a:pt x="315" y="342"/>
                      <a:pt x="360" y="401"/>
                      <a:pt x="415" y="446"/>
                    </a:cubicBezTo>
                    <a:cubicBezTo>
                      <a:pt x="423" y="451"/>
                      <a:pt x="431" y="453"/>
                      <a:pt x="439" y="453"/>
                    </a:cubicBezTo>
                    <a:cubicBezTo>
                      <a:pt x="462" y="453"/>
                      <a:pt x="481" y="434"/>
                      <a:pt x="464" y="407"/>
                    </a:cubicBezTo>
                    <a:cubicBezTo>
                      <a:pt x="428" y="342"/>
                      <a:pt x="364" y="284"/>
                      <a:pt x="309" y="236"/>
                    </a:cubicBezTo>
                    <a:cubicBezTo>
                      <a:pt x="360" y="177"/>
                      <a:pt x="415" y="122"/>
                      <a:pt x="464" y="64"/>
                    </a:cubicBezTo>
                    <a:cubicBezTo>
                      <a:pt x="489" y="37"/>
                      <a:pt x="464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4" name="Google Shape;3714;p32"/>
            <p:cNvGrpSpPr/>
            <p:nvPr/>
          </p:nvGrpSpPr>
          <p:grpSpPr>
            <a:xfrm rot="1825564">
              <a:off x="7336065" y="-587169"/>
              <a:ext cx="1513122" cy="855162"/>
              <a:chOff x="4710963" y="556836"/>
              <a:chExt cx="599550" cy="338855"/>
            </a:xfrm>
          </p:grpSpPr>
          <p:sp>
            <p:nvSpPr>
              <p:cNvPr id="3715" name="Google Shape;3715;p32"/>
              <p:cNvSpPr/>
              <p:nvPr/>
            </p:nvSpPr>
            <p:spPr>
              <a:xfrm>
                <a:off x="4771180" y="608845"/>
                <a:ext cx="491277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368" extrusionOk="0">
                    <a:moveTo>
                      <a:pt x="3723" y="307"/>
                    </a:moveTo>
                    <a:lnTo>
                      <a:pt x="3723" y="307"/>
                    </a:lnTo>
                    <a:cubicBezTo>
                      <a:pt x="3690" y="602"/>
                      <a:pt x="3661" y="903"/>
                      <a:pt x="3635" y="1204"/>
                    </a:cubicBezTo>
                    <a:cubicBezTo>
                      <a:pt x="3441" y="1168"/>
                      <a:pt x="3253" y="1068"/>
                      <a:pt x="3078" y="919"/>
                    </a:cubicBezTo>
                    <a:cubicBezTo>
                      <a:pt x="3292" y="712"/>
                      <a:pt x="3506" y="508"/>
                      <a:pt x="3723" y="307"/>
                    </a:cubicBezTo>
                    <a:close/>
                    <a:moveTo>
                      <a:pt x="3813" y="248"/>
                    </a:moveTo>
                    <a:cubicBezTo>
                      <a:pt x="3985" y="508"/>
                      <a:pt x="4173" y="760"/>
                      <a:pt x="4364" y="1007"/>
                    </a:cubicBezTo>
                    <a:cubicBezTo>
                      <a:pt x="4178" y="1152"/>
                      <a:pt x="3979" y="1217"/>
                      <a:pt x="3788" y="1217"/>
                    </a:cubicBezTo>
                    <a:cubicBezTo>
                      <a:pt x="3784" y="1217"/>
                      <a:pt x="3779" y="1217"/>
                      <a:pt x="3775" y="1217"/>
                    </a:cubicBezTo>
                    <a:cubicBezTo>
                      <a:pt x="3791" y="893"/>
                      <a:pt x="3804" y="572"/>
                      <a:pt x="3813" y="248"/>
                    </a:cubicBezTo>
                    <a:close/>
                    <a:moveTo>
                      <a:pt x="3901" y="148"/>
                    </a:moveTo>
                    <a:cubicBezTo>
                      <a:pt x="4957" y="213"/>
                      <a:pt x="5994" y="527"/>
                      <a:pt x="6625" y="1428"/>
                    </a:cubicBezTo>
                    <a:cubicBezTo>
                      <a:pt x="7092" y="2089"/>
                      <a:pt x="7225" y="2808"/>
                      <a:pt x="7270" y="3563"/>
                    </a:cubicBezTo>
                    <a:cubicBezTo>
                      <a:pt x="7267" y="3563"/>
                      <a:pt x="7264" y="3569"/>
                      <a:pt x="7257" y="3575"/>
                    </a:cubicBezTo>
                    <a:cubicBezTo>
                      <a:pt x="7193" y="3509"/>
                      <a:pt x="7104" y="3442"/>
                      <a:pt x="7104" y="3442"/>
                    </a:cubicBezTo>
                    <a:lnTo>
                      <a:pt x="7104" y="3442"/>
                    </a:lnTo>
                    <a:cubicBezTo>
                      <a:pt x="7104" y="3442"/>
                      <a:pt x="7104" y="3442"/>
                      <a:pt x="7105" y="3443"/>
                    </a:cubicBezTo>
                    <a:cubicBezTo>
                      <a:pt x="7043" y="3401"/>
                      <a:pt x="6978" y="3355"/>
                      <a:pt x="6917" y="3310"/>
                    </a:cubicBezTo>
                    <a:cubicBezTo>
                      <a:pt x="6723" y="3164"/>
                      <a:pt x="6528" y="3018"/>
                      <a:pt x="6344" y="2863"/>
                    </a:cubicBezTo>
                    <a:cubicBezTo>
                      <a:pt x="6036" y="2607"/>
                      <a:pt x="5734" y="2335"/>
                      <a:pt x="5453" y="2053"/>
                    </a:cubicBezTo>
                    <a:cubicBezTo>
                      <a:pt x="4870" y="1470"/>
                      <a:pt x="4351" y="828"/>
                      <a:pt x="3885" y="148"/>
                    </a:cubicBezTo>
                    <a:close/>
                    <a:moveTo>
                      <a:pt x="3593" y="140"/>
                    </a:moveTo>
                    <a:cubicBezTo>
                      <a:pt x="3638" y="140"/>
                      <a:pt x="3682" y="140"/>
                      <a:pt x="3726" y="142"/>
                    </a:cubicBezTo>
                    <a:cubicBezTo>
                      <a:pt x="2537" y="1259"/>
                      <a:pt x="1358" y="2400"/>
                      <a:pt x="260" y="3614"/>
                    </a:cubicBezTo>
                    <a:cubicBezTo>
                      <a:pt x="318" y="2678"/>
                      <a:pt x="480" y="1781"/>
                      <a:pt x="1173" y="1052"/>
                    </a:cubicBezTo>
                    <a:cubicBezTo>
                      <a:pt x="1800" y="391"/>
                      <a:pt x="2705" y="140"/>
                      <a:pt x="3593" y="140"/>
                    </a:cubicBezTo>
                    <a:close/>
                    <a:moveTo>
                      <a:pt x="4422" y="1087"/>
                    </a:moveTo>
                    <a:cubicBezTo>
                      <a:pt x="4763" y="1518"/>
                      <a:pt x="5132" y="1923"/>
                      <a:pt x="5524" y="2302"/>
                    </a:cubicBezTo>
                    <a:cubicBezTo>
                      <a:pt x="5858" y="2623"/>
                      <a:pt x="6201" y="2921"/>
                      <a:pt x="6567" y="3206"/>
                    </a:cubicBezTo>
                    <a:cubicBezTo>
                      <a:pt x="6719" y="3326"/>
                      <a:pt x="6878" y="3446"/>
                      <a:pt x="7040" y="3559"/>
                    </a:cubicBezTo>
                    <a:cubicBezTo>
                      <a:pt x="7072" y="3582"/>
                      <a:pt x="7105" y="3608"/>
                      <a:pt x="7134" y="3631"/>
                    </a:cubicBezTo>
                    <a:cubicBezTo>
                      <a:pt x="6301" y="3666"/>
                      <a:pt x="5469" y="3699"/>
                      <a:pt x="4633" y="3712"/>
                    </a:cubicBezTo>
                    <a:lnTo>
                      <a:pt x="4633" y="3708"/>
                    </a:lnTo>
                    <a:cubicBezTo>
                      <a:pt x="4510" y="3316"/>
                      <a:pt x="4079" y="2966"/>
                      <a:pt x="3655" y="2966"/>
                    </a:cubicBezTo>
                    <a:cubicBezTo>
                      <a:pt x="3700" y="2419"/>
                      <a:pt x="3739" y="1875"/>
                      <a:pt x="3768" y="1324"/>
                    </a:cubicBezTo>
                    <a:cubicBezTo>
                      <a:pt x="4001" y="1324"/>
                      <a:pt x="4238" y="1237"/>
                      <a:pt x="4422" y="1087"/>
                    </a:cubicBezTo>
                    <a:close/>
                    <a:moveTo>
                      <a:pt x="3039" y="955"/>
                    </a:moveTo>
                    <a:cubicBezTo>
                      <a:pt x="3182" y="1165"/>
                      <a:pt x="3396" y="1279"/>
                      <a:pt x="3626" y="1311"/>
                    </a:cubicBezTo>
                    <a:cubicBezTo>
                      <a:pt x="3557" y="2105"/>
                      <a:pt x="3512" y="2905"/>
                      <a:pt x="3473" y="3699"/>
                    </a:cubicBezTo>
                    <a:cubicBezTo>
                      <a:pt x="3473" y="3708"/>
                      <a:pt x="3473" y="3712"/>
                      <a:pt x="3476" y="3721"/>
                    </a:cubicBezTo>
                    <a:cubicBezTo>
                      <a:pt x="2424" y="3712"/>
                      <a:pt x="1374" y="3673"/>
                      <a:pt x="321" y="3650"/>
                    </a:cubicBezTo>
                    <a:cubicBezTo>
                      <a:pt x="1225" y="2749"/>
                      <a:pt x="2119" y="1842"/>
                      <a:pt x="3039" y="955"/>
                    </a:cubicBezTo>
                    <a:close/>
                    <a:moveTo>
                      <a:pt x="3651" y="3031"/>
                    </a:moveTo>
                    <a:cubicBezTo>
                      <a:pt x="4060" y="3122"/>
                      <a:pt x="4354" y="3316"/>
                      <a:pt x="4542" y="3712"/>
                    </a:cubicBezTo>
                    <a:cubicBezTo>
                      <a:pt x="4290" y="3721"/>
                      <a:pt x="4043" y="3721"/>
                      <a:pt x="3791" y="3721"/>
                    </a:cubicBezTo>
                    <a:lnTo>
                      <a:pt x="3590" y="3721"/>
                    </a:lnTo>
                    <a:cubicBezTo>
                      <a:pt x="3593" y="3715"/>
                      <a:pt x="3593" y="3708"/>
                      <a:pt x="3593" y="3699"/>
                    </a:cubicBezTo>
                    <a:cubicBezTo>
                      <a:pt x="3613" y="3478"/>
                      <a:pt x="3629" y="3255"/>
                      <a:pt x="3651" y="3031"/>
                    </a:cubicBezTo>
                    <a:close/>
                    <a:moveTo>
                      <a:pt x="3655" y="1"/>
                    </a:moveTo>
                    <a:cubicBezTo>
                      <a:pt x="2555" y="1"/>
                      <a:pt x="1466" y="376"/>
                      <a:pt x="810" y="1298"/>
                    </a:cubicBezTo>
                    <a:cubicBezTo>
                      <a:pt x="227" y="2118"/>
                      <a:pt x="0" y="3261"/>
                      <a:pt x="179" y="4246"/>
                    </a:cubicBezTo>
                    <a:cubicBezTo>
                      <a:pt x="182" y="4261"/>
                      <a:pt x="194" y="4267"/>
                      <a:pt x="206" y="4267"/>
                    </a:cubicBezTo>
                    <a:cubicBezTo>
                      <a:pt x="221" y="4267"/>
                      <a:pt x="237" y="4257"/>
                      <a:pt x="237" y="4240"/>
                    </a:cubicBezTo>
                    <a:cubicBezTo>
                      <a:pt x="243" y="4068"/>
                      <a:pt x="250" y="3903"/>
                      <a:pt x="260" y="3731"/>
                    </a:cubicBezTo>
                    <a:cubicBezTo>
                      <a:pt x="1395" y="3834"/>
                      <a:pt x="2546" y="3877"/>
                      <a:pt x="3697" y="3877"/>
                    </a:cubicBezTo>
                    <a:cubicBezTo>
                      <a:pt x="4902" y="3877"/>
                      <a:pt x="6107" y="3830"/>
                      <a:pt x="7296" y="3754"/>
                    </a:cubicBezTo>
                    <a:cubicBezTo>
                      <a:pt x="7302" y="3935"/>
                      <a:pt x="7306" y="4116"/>
                      <a:pt x="7312" y="4304"/>
                    </a:cubicBezTo>
                    <a:cubicBezTo>
                      <a:pt x="7312" y="4346"/>
                      <a:pt x="7345" y="4368"/>
                      <a:pt x="7379" y="4368"/>
                    </a:cubicBezTo>
                    <a:cubicBezTo>
                      <a:pt x="7412" y="4368"/>
                      <a:pt x="7445" y="4346"/>
                      <a:pt x="7445" y="4304"/>
                    </a:cubicBezTo>
                    <a:cubicBezTo>
                      <a:pt x="7442" y="4113"/>
                      <a:pt x="7435" y="3925"/>
                      <a:pt x="7429" y="3741"/>
                    </a:cubicBezTo>
                    <a:cubicBezTo>
                      <a:pt x="7481" y="3724"/>
                      <a:pt x="7481" y="3627"/>
                      <a:pt x="7416" y="3618"/>
                    </a:cubicBezTo>
                    <a:cubicBezTo>
                      <a:pt x="7383" y="3002"/>
                      <a:pt x="7302" y="2409"/>
                      <a:pt x="7021" y="1826"/>
                    </a:cubicBezTo>
                    <a:cubicBezTo>
                      <a:pt x="6674" y="1117"/>
                      <a:pt x="6104" y="556"/>
                      <a:pt x="5359" y="294"/>
                    </a:cubicBezTo>
                    <a:cubicBezTo>
                      <a:pt x="4830" y="107"/>
                      <a:pt x="4241" y="1"/>
                      <a:pt x="3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4710963" y="837171"/>
                <a:ext cx="32835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57" extrusionOk="0">
                    <a:moveTo>
                      <a:pt x="224" y="179"/>
                    </a:moveTo>
                    <a:cubicBezTo>
                      <a:pt x="253" y="270"/>
                      <a:pt x="282" y="364"/>
                      <a:pt x="315" y="455"/>
                    </a:cubicBezTo>
                    <a:cubicBezTo>
                      <a:pt x="260" y="455"/>
                      <a:pt x="205" y="461"/>
                      <a:pt x="153" y="471"/>
                    </a:cubicBezTo>
                    <a:cubicBezTo>
                      <a:pt x="156" y="448"/>
                      <a:pt x="163" y="429"/>
                      <a:pt x="169" y="413"/>
                    </a:cubicBezTo>
                    <a:cubicBezTo>
                      <a:pt x="182" y="361"/>
                      <a:pt x="195" y="251"/>
                      <a:pt x="224" y="179"/>
                    </a:cubicBezTo>
                    <a:close/>
                    <a:moveTo>
                      <a:pt x="241" y="0"/>
                    </a:moveTo>
                    <a:cubicBezTo>
                      <a:pt x="233" y="0"/>
                      <a:pt x="223" y="2"/>
                      <a:pt x="214" y="8"/>
                    </a:cubicBezTo>
                    <a:cubicBezTo>
                      <a:pt x="117" y="69"/>
                      <a:pt x="114" y="179"/>
                      <a:pt x="88" y="283"/>
                    </a:cubicBezTo>
                    <a:cubicBezTo>
                      <a:pt x="75" y="348"/>
                      <a:pt x="59" y="416"/>
                      <a:pt x="43" y="487"/>
                    </a:cubicBezTo>
                    <a:lnTo>
                      <a:pt x="33" y="487"/>
                    </a:lnTo>
                    <a:cubicBezTo>
                      <a:pt x="1" y="490"/>
                      <a:pt x="4" y="539"/>
                      <a:pt x="33" y="546"/>
                    </a:cubicBezTo>
                    <a:cubicBezTo>
                      <a:pt x="20" y="607"/>
                      <a:pt x="10" y="665"/>
                      <a:pt x="7" y="724"/>
                    </a:cubicBezTo>
                    <a:cubicBezTo>
                      <a:pt x="5" y="746"/>
                      <a:pt x="20" y="757"/>
                      <a:pt x="36" y="757"/>
                    </a:cubicBezTo>
                    <a:cubicBezTo>
                      <a:pt x="51" y="757"/>
                      <a:pt x="66" y="749"/>
                      <a:pt x="72" y="733"/>
                    </a:cubicBezTo>
                    <a:cubicBezTo>
                      <a:pt x="98" y="672"/>
                      <a:pt x="114" y="610"/>
                      <a:pt x="127" y="546"/>
                    </a:cubicBezTo>
                    <a:cubicBezTo>
                      <a:pt x="198" y="546"/>
                      <a:pt x="270" y="546"/>
                      <a:pt x="341" y="539"/>
                    </a:cubicBezTo>
                    <a:cubicBezTo>
                      <a:pt x="357" y="584"/>
                      <a:pt x="376" y="633"/>
                      <a:pt x="396" y="672"/>
                    </a:cubicBezTo>
                    <a:cubicBezTo>
                      <a:pt x="407" y="693"/>
                      <a:pt x="424" y="701"/>
                      <a:pt x="441" y="701"/>
                    </a:cubicBezTo>
                    <a:cubicBezTo>
                      <a:pt x="470" y="701"/>
                      <a:pt x="499" y="673"/>
                      <a:pt x="493" y="639"/>
                    </a:cubicBezTo>
                    <a:cubicBezTo>
                      <a:pt x="451" y="439"/>
                      <a:pt x="363" y="238"/>
                      <a:pt x="295" y="40"/>
                    </a:cubicBezTo>
                    <a:cubicBezTo>
                      <a:pt x="286" y="17"/>
                      <a:pt x="26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5018354" y="556836"/>
                <a:ext cx="37104" cy="34739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29" extrusionOk="0">
                    <a:moveTo>
                      <a:pt x="271" y="1"/>
                    </a:moveTo>
                    <a:cubicBezTo>
                      <a:pt x="131" y="1"/>
                      <a:pt x="0" y="163"/>
                      <a:pt x="23" y="295"/>
                    </a:cubicBezTo>
                    <a:cubicBezTo>
                      <a:pt x="47" y="457"/>
                      <a:pt x="170" y="529"/>
                      <a:pt x="304" y="529"/>
                    </a:cubicBezTo>
                    <a:cubicBezTo>
                      <a:pt x="377" y="529"/>
                      <a:pt x="454" y="507"/>
                      <a:pt x="519" y="467"/>
                    </a:cubicBezTo>
                    <a:cubicBezTo>
                      <a:pt x="564" y="440"/>
                      <a:pt x="540" y="372"/>
                      <a:pt x="490" y="372"/>
                    </a:cubicBezTo>
                    <a:cubicBezTo>
                      <a:pt x="486" y="372"/>
                      <a:pt x="481" y="372"/>
                      <a:pt x="477" y="373"/>
                    </a:cubicBezTo>
                    <a:cubicBezTo>
                      <a:pt x="416" y="387"/>
                      <a:pt x="353" y="422"/>
                      <a:pt x="288" y="422"/>
                    </a:cubicBezTo>
                    <a:cubicBezTo>
                      <a:pt x="276" y="422"/>
                      <a:pt x="265" y="421"/>
                      <a:pt x="254" y="418"/>
                    </a:cubicBezTo>
                    <a:cubicBezTo>
                      <a:pt x="198" y="405"/>
                      <a:pt x="150" y="357"/>
                      <a:pt x="137" y="302"/>
                    </a:cubicBezTo>
                    <a:cubicBezTo>
                      <a:pt x="121" y="237"/>
                      <a:pt x="147" y="175"/>
                      <a:pt x="198" y="140"/>
                    </a:cubicBezTo>
                    <a:cubicBezTo>
                      <a:pt x="247" y="101"/>
                      <a:pt x="299" y="107"/>
                      <a:pt x="357" y="101"/>
                    </a:cubicBezTo>
                    <a:cubicBezTo>
                      <a:pt x="393" y="101"/>
                      <a:pt x="406" y="52"/>
                      <a:pt x="373" y="33"/>
                    </a:cubicBezTo>
                    <a:cubicBezTo>
                      <a:pt x="340" y="11"/>
                      <a:pt x="305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5276824" y="836514"/>
                <a:ext cx="33689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758" extrusionOk="0">
                    <a:moveTo>
                      <a:pt x="238" y="101"/>
                    </a:moveTo>
                    <a:cubicBezTo>
                      <a:pt x="267" y="101"/>
                      <a:pt x="294" y="110"/>
                      <a:pt x="315" y="131"/>
                    </a:cubicBezTo>
                    <a:cubicBezTo>
                      <a:pt x="390" y="209"/>
                      <a:pt x="189" y="274"/>
                      <a:pt x="134" y="306"/>
                    </a:cubicBezTo>
                    <a:cubicBezTo>
                      <a:pt x="124" y="309"/>
                      <a:pt x="121" y="316"/>
                      <a:pt x="118" y="326"/>
                    </a:cubicBezTo>
                    <a:cubicBezTo>
                      <a:pt x="114" y="270"/>
                      <a:pt x="114" y="212"/>
                      <a:pt x="108" y="160"/>
                    </a:cubicBezTo>
                    <a:cubicBezTo>
                      <a:pt x="142" y="124"/>
                      <a:pt x="192" y="101"/>
                      <a:pt x="238" y="101"/>
                    </a:cubicBezTo>
                    <a:close/>
                    <a:moveTo>
                      <a:pt x="118" y="394"/>
                    </a:moveTo>
                    <a:cubicBezTo>
                      <a:pt x="124" y="407"/>
                      <a:pt x="140" y="419"/>
                      <a:pt x="163" y="419"/>
                    </a:cubicBezTo>
                    <a:cubicBezTo>
                      <a:pt x="172" y="419"/>
                      <a:pt x="182" y="419"/>
                      <a:pt x="192" y="419"/>
                    </a:cubicBezTo>
                    <a:cubicBezTo>
                      <a:pt x="272" y="419"/>
                      <a:pt x="368" y="434"/>
                      <a:pt x="373" y="530"/>
                    </a:cubicBezTo>
                    <a:cubicBezTo>
                      <a:pt x="373" y="619"/>
                      <a:pt x="292" y="640"/>
                      <a:pt x="208" y="640"/>
                    </a:cubicBezTo>
                    <a:cubicBezTo>
                      <a:pt x="175" y="640"/>
                      <a:pt x="143" y="637"/>
                      <a:pt x="114" y="633"/>
                    </a:cubicBezTo>
                    <a:cubicBezTo>
                      <a:pt x="114" y="630"/>
                      <a:pt x="118" y="620"/>
                      <a:pt x="118" y="617"/>
                    </a:cubicBezTo>
                    <a:cubicBezTo>
                      <a:pt x="121" y="546"/>
                      <a:pt x="121" y="471"/>
                      <a:pt x="118" y="394"/>
                    </a:cubicBezTo>
                    <a:close/>
                    <a:moveTo>
                      <a:pt x="271" y="0"/>
                    </a:moveTo>
                    <a:cubicBezTo>
                      <a:pt x="198" y="0"/>
                      <a:pt x="118" y="22"/>
                      <a:pt x="69" y="63"/>
                    </a:cubicBezTo>
                    <a:cubicBezTo>
                      <a:pt x="67" y="63"/>
                      <a:pt x="64" y="63"/>
                      <a:pt x="62" y="63"/>
                    </a:cubicBezTo>
                    <a:cubicBezTo>
                      <a:pt x="44" y="63"/>
                      <a:pt x="27" y="73"/>
                      <a:pt x="27" y="99"/>
                    </a:cubicBezTo>
                    <a:cubicBezTo>
                      <a:pt x="11" y="270"/>
                      <a:pt x="4" y="449"/>
                      <a:pt x="11" y="614"/>
                    </a:cubicBezTo>
                    <a:cubicBezTo>
                      <a:pt x="11" y="627"/>
                      <a:pt x="17" y="637"/>
                      <a:pt x="24" y="646"/>
                    </a:cubicBezTo>
                    <a:cubicBezTo>
                      <a:pt x="1" y="679"/>
                      <a:pt x="4" y="740"/>
                      <a:pt x="53" y="747"/>
                    </a:cubicBezTo>
                    <a:cubicBezTo>
                      <a:pt x="90" y="753"/>
                      <a:pt x="133" y="758"/>
                      <a:pt x="178" y="758"/>
                    </a:cubicBezTo>
                    <a:cubicBezTo>
                      <a:pt x="328" y="758"/>
                      <a:pt x="494" y="708"/>
                      <a:pt x="506" y="533"/>
                    </a:cubicBezTo>
                    <a:cubicBezTo>
                      <a:pt x="513" y="423"/>
                      <a:pt x="441" y="358"/>
                      <a:pt x="348" y="326"/>
                    </a:cubicBezTo>
                    <a:cubicBezTo>
                      <a:pt x="383" y="303"/>
                      <a:pt x="416" y="274"/>
                      <a:pt x="432" y="232"/>
                    </a:cubicBezTo>
                    <a:cubicBezTo>
                      <a:pt x="464" y="164"/>
                      <a:pt x="461" y="79"/>
                      <a:pt x="396" y="31"/>
                    </a:cubicBezTo>
                    <a:cubicBezTo>
                      <a:pt x="365" y="10"/>
                      <a:pt x="319" y="0"/>
                      <a:pt x="2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9" name="Google Shape;3719;p32"/>
            <p:cNvGrpSpPr/>
            <p:nvPr/>
          </p:nvGrpSpPr>
          <p:grpSpPr>
            <a:xfrm rot="2179146">
              <a:off x="8694241" y="2210628"/>
              <a:ext cx="789052" cy="903211"/>
              <a:chOff x="4838621" y="3330436"/>
              <a:chExt cx="342600" cy="392181"/>
            </a:xfrm>
          </p:grpSpPr>
          <p:sp>
            <p:nvSpPr>
              <p:cNvPr id="3720" name="Google Shape;3720;p32"/>
              <p:cNvSpPr/>
              <p:nvPr/>
            </p:nvSpPr>
            <p:spPr>
              <a:xfrm>
                <a:off x="4838621" y="3330436"/>
                <a:ext cx="342600" cy="392181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5972" extrusionOk="0">
                    <a:moveTo>
                      <a:pt x="2444" y="129"/>
                    </a:moveTo>
                    <a:cubicBezTo>
                      <a:pt x="2956" y="129"/>
                      <a:pt x="3632" y="198"/>
                      <a:pt x="3697" y="762"/>
                    </a:cubicBezTo>
                    <a:cubicBezTo>
                      <a:pt x="3762" y="1323"/>
                      <a:pt x="2803" y="1468"/>
                      <a:pt x="2288" y="1507"/>
                    </a:cubicBezTo>
                    <a:lnTo>
                      <a:pt x="2262" y="1446"/>
                    </a:lnTo>
                    <a:cubicBezTo>
                      <a:pt x="2259" y="1439"/>
                      <a:pt x="2255" y="1437"/>
                      <a:pt x="2250" y="1437"/>
                    </a:cubicBezTo>
                    <a:cubicBezTo>
                      <a:pt x="2240" y="1437"/>
                      <a:pt x="2227" y="1448"/>
                      <a:pt x="2229" y="1459"/>
                    </a:cubicBezTo>
                    <a:cubicBezTo>
                      <a:pt x="2236" y="1475"/>
                      <a:pt x="2239" y="1491"/>
                      <a:pt x="2239" y="1507"/>
                    </a:cubicBezTo>
                    <a:cubicBezTo>
                      <a:pt x="2197" y="1511"/>
                      <a:pt x="2158" y="1511"/>
                      <a:pt x="2126" y="1511"/>
                    </a:cubicBezTo>
                    <a:cubicBezTo>
                      <a:pt x="2085" y="1512"/>
                      <a:pt x="2038" y="1513"/>
                      <a:pt x="1985" y="1513"/>
                    </a:cubicBezTo>
                    <a:cubicBezTo>
                      <a:pt x="1470" y="1513"/>
                      <a:pt x="454" y="1423"/>
                      <a:pt x="389" y="879"/>
                    </a:cubicBezTo>
                    <a:cubicBezTo>
                      <a:pt x="409" y="879"/>
                      <a:pt x="425" y="866"/>
                      <a:pt x="431" y="843"/>
                    </a:cubicBezTo>
                    <a:cubicBezTo>
                      <a:pt x="635" y="234"/>
                      <a:pt x="1630" y="147"/>
                      <a:pt x="2161" y="134"/>
                    </a:cubicBezTo>
                    <a:cubicBezTo>
                      <a:pt x="2245" y="132"/>
                      <a:pt x="2341" y="129"/>
                      <a:pt x="2444" y="129"/>
                    </a:cubicBezTo>
                    <a:close/>
                    <a:moveTo>
                      <a:pt x="3839" y="850"/>
                    </a:moveTo>
                    <a:cubicBezTo>
                      <a:pt x="4066" y="1280"/>
                      <a:pt x="4218" y="1750"/>
                      <a:pt x="4384" y="2207"/>
                    </a:cubicBezTo>
                    <a:cubicBezTo>
                      <a:pt x="4571" y="2712"/>
                      <a:pt x="4785" y="3218"/>
                      <a:pt x="4934" y="3736"/>
                    </a:cubicBezTo>
                    <a:cubicBezTo>
                      <a:pt x="4999" y="3953"/>
                      <a:pt x="5048" y="4180"/>
                      <a:pt x="5028" y="4400"/>
                    </a:cubicBezTo>
                    <a:cubicBezTo>
                      <a:pt x="5025" y="4397"/>
                      <a:pt x="5018" y="4397"/>
                      <a:pt x="5015" y="4394"/>
                    </a:cubicBezTo>
                    <a:cubicBezTo>
                      <a:pt x="5011" y="4392"/>
                      <a:pt x="5007" y="4391"/>
                      <a:pt x="5004" y="4391"/>
                    </a:cubicBezTo>
                    <a:cubicBezTo>
                      <a:pt x="4975" y="4391"/>
                      <a:pt x="4961" y="4440"/>
                      <a:pt x="4996" y="4449"/>
                    </a:cubicBezTo>
                    <a:cubicBezTo>
                      <a:pt x="5006" y="4455"/>
                      <a:pt x="5015" y="4455"/>
                      <a:pt x="5025" y="4459"/>
                    </a:cubicBezTo>
                    <a:cubicBezTo>
                      <a:pt x="5012" y="4530"/>
                      <a:pt x="4993" y="4608"/>
                      <a:pt x="4963" y="4682"/>
                    </a:cubicBezTo>
                    <a:cubicBezTo>
                      <a:pt x="4847" y="4964"/>
                      <a:pt x="4594" y="5136"/>
                      <a:pt x="4335" y="5281"/>
                    </a:cubicBezTo>
                    <a:cubicBezTo>
                      <a:pt x="3859" y="5557"/>
                      <a:pt x="3324" y="5728"/>
                      <a:pt x="2777" y="5803"/>
                    </a:cubicBezTo>
                    <a:cubicBezTo>
                      <a:pt x="2589" y="5827"/>
                      <a:pt x="2401" y="5840"/>
                      <a:pt x="2212" y="5840"/>
                    </a:cubicBezTo>
                    <a:cubicBezTo>
                      <a:pt x="1849" y="5840"/>
                      <a:pt x="1486" y="5794"/>
                      <a:pt x="1134" y="5702"/>
                    </a:cubicBezTo>
                    <a:cubicBezTo>
                      <a:pt x="894" y="5638"/>
                      <a:pt x="622" y="5563"/>
                      <a:pt x="438" y="5395"/>
                    </a:cubicBezTo>
                    <a:cubicBezTo>
                      <a:pt x="392" y="5353"/>
                      <a:pt x="357" y="5307"/>
                      <a:pt x="328" y="5265"/>
                    </a:cubicBezTo>
                    <a:cubicBezTo>
                      <a:pt x="331" y="5265"/>
                      <a:pt x="331" y="5268"/>
                      <a:pt x="334" y="5268"/>
                    </a:cubicBezTo>
                    <a:cubicBezTo>
                      <a:pt x="365" y="5270"/>
                      <a:pt x="396" y="5271"/>
                      <a:pt x="427" y="5271"/>
                    </a:cubicBezTo>
                    <a:cubicBezTo>
                      <a:pt x="517" y="5271"/>
                      <a:pt x="608" y="5264"/>
                      <a:pt x="697" y="5252"/>
                    </a:cubicBezTo>
                    <a:cubicBezTo>
                      <a:pt x="748" y="5249"/>
                      <a:pt x="749" y="5171"/>
                      <a:pt x="700" y="5171"/>
                    </a:cubicBezTo>
                    <a:cubicBezTo>
                      <a:pt x="699" y="5171"/>
                      <a:pt x="698" y="5171"/>
                      <a:pt x="697" y="5171"/>
                    </a:cubicBezTo>
                    <a:cubicBezTo>
                      <a:pt x="574" y="5174"/>
                      <a:pt x="447" y="5184"/>
                      <a:pt x="328" y="5207"/>
                    </a:cubicBezTo>
                    <a:cubicBezTo>
                      <a:pt x="311" y="5210"/>
                      <a:pt x="308" y="5220"/>
                      <a:pt x="308" y="5233"/>
                    </a:cubicBezTo>
                    <a:cubicBezTo>
                      <a:pt x="169" y="4980"/>
                      <a:pt x="217" y="4659"/>
                      <a:pt x="230" y="4378"/>
                    </a:cubicBezTo>
                    <a:cubicBezTo>
                      <a:pt x="282" y="3305"/>
                      <a:pt x="347" y="2226"/>
                      <a:pt x="376" y="1151"/>
                    </a:cubicBezTo>
                    <a:cubicBezTo>
                      <a:pt x="652" y="1588"/>
                      <a:pt x="1597" y="1647"/>
                      <a:pt x="2009" y="1647"/>
                    </a:cubicBezTo>
                    <a:cubicBezTo>
                      <a:pt x="2090" y="1647"/>
                      <a:pt x="2171" y="1643"/>
                      <a:pt x="2252" y="1640"/>
                    </a:cubicBezTo>
                    <a:cubicBezTo>
                      <a:pt x="2255" y="1676"/>
                      <a:pt x="2255" y="1711"/>
                      <a:pt x="2255" y="1750"/>
                    </a:cubicBezTo>
                    <a:cubicBezTo>
                      <a:pt x="2255" y="1768"/>
                      <a:pt x="2271" y="1779"/>
                      <a:pt x="2287" y="1779"/>
                    </a:cubicBezTo>
                    <a:cubicBezTo>
                      <a:pt x="2300" y="1779"/>
                      <a:pt x="2312" y="1772"/>
                      <a:pt x="2317" y="1757"/>
                    </a:cubicBezTo>
                    <a:cubicBezTo>
                      <a:pt x="2323" y="1718"/>
                      <a:pt x="2323" y="1676"/>
                      <a:pt x="2320" y="1637"/>
                    </a:cubicBezTo>
                    <a:cubicBezTo>
                      <a:pt x="2683" y="1608"/>
                      <a:pt x="3049" y="1527"/>
                      <a:pt x="3379" y="1387"/>
                    </a:cubicBezTo>
                    <a:cubicBezTo>
                      <a:pt x="3616" y="1290"/>
                      <a:pt x="3817" y="1154"/>
                      <a:pt x="3839" y="879"/>
                    </a:cubicBezTo>
                    <a:lnTo>
                      <a:pt x="3839" y="850"/>
                    </a:lnTo>
                    <a:close/>
                    <a:moveTo>
                      <a:pt x="2336" y="1"/>
                    </a:moveTo>
                    <a:cubicBezTo>
                      <a:pt x="1724" y="1"/>
                      <a:pt x="554" y="69"/>
                      <a:pt x="318" y="782"/>
                    </a:cubicBezTo>
                    <a:cubicBezTo>
                      <a:pt x="311" y="788"/>
                      <a:pt x="302" y="798"/>
                      <a:pt x="298" y="811"/>
                    </a:cubicBezTo>
                    <a:lnTo>
                      <a:pt x="298" y="830"/>
                    </a:lnTo>
                    <a:cubicBezTo>
                      <a:pt x="295" y="837"/>
                      <a:pt x="292" y="843"/>
                      <a:pt x="292" y="853"/>
                    </a:cubicBezTo>
                    <a:cubicBezTo>
                      <a:pt x="201" y="2003"/>
                      <a:pt x="153" y="3159"/>
                      <a:pt x="98" y="4313"/>
                    </a:cubicBezTo>
                    <a:cubicBezTo>
                      <a:pt x="75" y="4701"/>
                      <a:pt x="0" y="5152"/>
                      <a:pt x="302" y="5453"/>
                    </a:cubicBezTo>
                    <a:cubicBezTo>
                      <a:pt x="574" y="5722"/>
                      <a:pt x="1005" y="5822"/>
                      <a:pt x="1364" y="5890"/>
                    </a:cubicBezTo>
                    <a:cubicBezTo>
                      <a:pt x="1643" y="5945"/>
                      <a:pt x="1927" y="5972"/>
                      <a:pt x="2211" y="5972"/>
                    </a:cubicBezTo>
                    <a:cubicBezTo>
                      <a:pt x="2823" y="5972"/>
                      <a:pt x="3435" y="5846"/>
                      <a:pt x="3995" y="5596"/>
                    </a:cubicBezTo>
                    <a:cubicBezTo>
                      <a:pt x="4345" y="5443"/>
                      <a:pt x="4750" y="5242"/>
                      <a:pt x="4976" y="4925"/>
                    </a:cubicBezTo>
                    <a:cubicBezTo>
                      <a:pt x="5216" y="4595"/>
                      <a:pt x="5193" y="4186"/>
                      <a:pt x="5096" y="3814"/>
                    </a:cubicBezTo>
                    <a:cubicBezTo>
                      <a:pt x="4944" y="3215"/>
                      <a:pt x="4685" y="2631"/>
                      <a:pt x="4471" y="2048"/>
                    </a:cubicBezTo>
                    <a:cubicBezTo>
                      <a:pt x="4277" y="1523"/>
                      <a:pt x="4102" y="982"/>
                      <a:pt x="3797" y="509"/>
                    </a:cubicBezTo>
                    <a:cubicBezTo>
                      <a:pt x="3784" y="493"/>
                      <a:pt x="3774" y="487"/>
                      <a:pt x="3758" y="480"/>
                    </a:cubicBezTo>
                    <a:cubicBezTo>
                      <a:pt x="3515" y="53"/>
                      <a:pt x="2786" y="1"/>
                      <a:pt x="2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4856286" y="3644523"/>
                <a:ext cx="29157" cy="2094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19" extrusionOk="0">
                    <a:moveTo>
                      <a:pt x="384" y="0"/>
                    </a:moveTo>
                    <a:cubicBezTo>
                      <a:pt x="377" y="0"/>
                      <a:pt x="370" y="2"/>
                      <a:pt x="363" y="6"/>
                    </a:cubicBezTo>
                    <a:cubicBezTo>
                      <a:pt x="237" y="71"/>
                      <a:pt x="120" y="161"/>
                      <a:pt x="23" y="262"/>
                    </a:cubicBezTo>
                    <a:cubicBezTo>
                      <a:pt x="0" y="287"/>
                      <a:pt x="23" y="319"/>
                      <a:pt x="49" y="319"/>
                    </a:cubicBezTo>
                    <a:cubicBezTo>
                      <a:pt x="57" y="319"/>
                      <a:pt x="64" y="316"/>
                      <a:pt x="72" y="310"/>
                    </a:cubicBezTo>
                    <a:cubicBezTo>
                      <a:pt x="175" y="223"/>
                      <a:pt x="289" y="152"/>
                      <a:pt x="405" y="80"/>
                    </a:cubicBezTo>
                    <a:cubicBezTo>
                      <a:pt x="444" y="56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4900021" y="3626005"/>
                <a:ext cx="32835" cy="140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14" extrusionOk="0">
                    <a:moveTo>
                      <a:pt x="427" y="1"/>
                    </a:moveTo>
                    <a:cubicBezTo>
                      <a:pt x="419" y="1"/>
                      <a:pt x="411" y="2"/>
                      <a:pt x="403" y="6"/>
                    </a:cubicBezTo>
                    <a:cubicBezTo>
                      <a:pt x="287" y="58"/>
                      <a:pt x="167" y="103"/>
                      <a:pt x="44" y="139"/>
                    </a:cubicBezTo>
                    <a:cubicBezTo>
                      <a:pt x="1" y="154"/>
                      <a:pt x="13" y="214"/>
                      <a:pt x="56" y="214"/>
                    </a:cubicBezTo>
                    <a:cubicBezTo>
                      <a:pt x="59" y="214"/>
                      <a:pt x="61" y="214"/>
                      <a:pt x="63" y="213"/>
                    </a:cubicBezTo>
                    <a:cubicBezTo>
                      <a:pt x="199" y="184"/>
                      <a:pt x="329" y="142"/>
                      <a:pt x="452" y="87"/>
                    </a:cubicBezTo>
                    <a:cubicBezTo>
                      <a:pt x="499" y="62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4950388" y="3614448"/>
                <a:ext cx="36447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47" extrusionOk="0">
                    <a:moveTo>
                      <a:pt x="500" y="0"/>
                    </a:moveTo>
                    <a:cubicBezTo>
                      <a:pt x="498" y="0"/>
                      <a:pt x="497" y="0"/>
                      <a:pt x="495" y="1"/>
                    </a:cubicBezTo>
                    <a:cubicBezTo>
                      <a:pt x="343" y="17"/>
                      <a:pt x="187" y="49"/>
                      <a:pt x="38" y="75"/>
                    </a:cubicBezTo>
                    <a:cubicBezTo>
                      <a:pt x="0" y="85"/>
                      <a:pt x="5" y="147"/>
                      <a:pt x="45" y="147"/>
                    </a:cubicBezTo>
                    <a:cubicBezTo>
                      <a:pt x="46" y="147"/>
                      <a:pt x="47" y="147"/>
                      <a:pt x="48" y="146"/>
                    </a:cubicBezTo>
                    <a:cubicBezTo>
                      <a:pt x="200" y="130"/>
                      <a:pt x="359" y="114"/>
                      <a:pt x="508" y="85"/>
                    </a:cubicBezTo>
                    <a:cubicBezTo>
                      <a:pt x="554" y="76"/>
                      <a:pt x="544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5019865" y="3600986"/>
                <a:ext cx="32178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0" extrusionOk="0">
                    <a:moveTo>
                      <a:pt x="361" y="1"/>
                    </a:moveTo>
                    <a:cubicBezTo>
                      <a:pt x="257" y="1"/>
                      <a:pt x="151" y="7"/>
                      <a:pt x="46" y="18"/>
                    </a:cubicBezTo>
                    <a:cubicBezTo>
                      <a:pt x="0" y="21"/>
                      <a:pt x="0" y="86"/>
                      <a:pt x="46" y="92"/>
                    </a:cubicBezTo>
                    <a:cubicBezTo>
                      <a:pt x="155" y="101"/>
                      <a:pt x="267" y="109"/>
                      <a:pt x="375" y="109"/>
                    </a:cubicBezTo>
                    <a:cubicBezTo>
                      <a:pt x="392" y="109"/>
                      <a:pt x="408" y="109"/>
                      <a:pt x="425" y="108"/>
                    </a:cubicBezTo>
                    <a:cubicBezTo>
                      <a:pt x="490" y="102"/>
                      <a:pt x="490" y="2"/>
                      <a:pt x="425" y="2"/>
                    </a:cubicBezTo>
                    <a:cubicBezTo>
                      <a:pt x="404" y="1"/>
                      <a:pt x="382" y="1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5069641" y="3601249"/>
                <a:ext cx="41766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8" extrusionOk="0">
                    <a:moveTo>
                      <a:pt x="255" y="0"/>
                    </a:moveTo>
                    <a:cubicBezTo>
                      <a:pt x="186" y="0"/>
                      <a:pt x="116" y="4"/>
                      <a:pt x="49" y="11"/>
                    </a:cubicBezTo>
                    <a:cubicBezTo>
                      <a:pt x="1" y="14"/>
                      <a:pt x="1" y="88"/>
                      <a:pt x="49" y="88"/>
                    </a:cubicBezTo>
                    <a:cubicBezTo>
                      <a:pt x="70" y="87"/>
                      <a:pt x="92" y="87"/>
                      <a:pt x="113" y="87"/>
                    </a:cubicBezTo>
                    <a:cubicBezTo>
                      <a:pt x="261" y="87"/>
                      <a:pt x="401" y="114"/>
                      <a:pt x="551" y="137"/>
                    </a:cubicBezTo>
                    <a:cubicBezTo>
                      <a:pt x="555" y="137"/>
                      <a:pt x="558" y="138"/>
                      <a:pt x="561" y="138"/>
                    </a:cubicBezTo>
                    <a:cubicBezTo>
                      <a:pt x="618" y="138"/>
                      <a:pt x="636" y="61"/>
                      <a:pt x="580" y="43"/>
                    </a:cubicBezTo>
                    <a:cubicBezTo>
                      <a:pt x="477" y="11"/>
                      <a:pt x="366" y="0"/>
                      <a:pt x="2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5127101" y="3609063"/>
                <a:ext cx="38548" cy="136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08" extrusionOk="0">
                    <a:moveTo>
                      <a:pt x="96" y="1"/>
                    </a:moveTo>
                    <a:cubicBezTo>
                      <a:pt x="81" y="1"/>
                      <a:pt x="67" y="1"/>
                      <a:pt x="52" y="2"/>
                    </a:cubicBezTo>
                    <a:cubicBezTo>
                      <a:pt x="0" y="2"/>
                      <a:pt x="3" y="76"/>
                      <a:pt x="52" y="76"/>
                    </a:cubicBezTo>
                    <a:cubicBezTo>
                      <a:pt x="208" y="86"/>
                      <a:pt x="337" y="131"/>
                      <a:pt x="473" y="199"/>
                    </a:cubicBezTo>
                    <a:cubicBezTo>
                      <a:pt x="483" y="205"/>
                      <a:pt x="493" y="207"/>
                      <a:pt x="502" y="207"/>
                    </a:cubicBezTo>
                    <a:cubicBezTo>
                      <a:pt x="553" y="207"/>
                      <a:pt x="587" y="132"/>
                      <a:pt x="532" y="102"/>
                    </a:cubicBezTo>
                    <a:cubicBezTo>
                      <a:pt x="399" y="31"/>
                      <a:pt x="245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4866399" y="3384677"/>
                <a:ext cx="28895" cy="82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25" extrusionOk="0">
                    <a:moveTo>
                      <a:pt x="389" y="0"/>
                    </a:moveTo>
                    <a:cubicBezTo>
                      <a:pt x="386" y="0"/>
                      <a:pt x="384" y="0"/>
                      <a:pt x="381" y="1"/>
                    </a:cubicBezTo>
                    <a:cubicBezTo>
                      <a:pt x="267" y="11"/>
                      <a:pt x="148" y="33"/>
                      <a:pt x="37" y="56"/>
                    </a:cubicBezTo>
                    <a:cubicBezTo>
                      <a:pt x="0" y="65"/>
                      <a:pt x="4" y="125"/>
                      <a:pt x="41" y="125"/>
                    </a:cubicBezTo>
                    <a:cubicBezTo>
                      <a:pt x="43" y="125"/>
                      <a:pt x="45" y="124"/>
                      <a:pt x="47" y="124"/>
                    </a:cubicBezTo>
                    <a:cubicBezTo>
                      <a:pt x="160" y="118"/>
                      <a:pt x="280" y="101"/>
                      <a:pt x="394" y="82"/>
                    </a:cubicBezTo>
                    <a:cubicBezTo>
                      <a:pt x="440" y="73"/>
                      <a:pt x="431" y="0"/>
                      <a:pt x="3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4918473" y="3378767"/>
                <a:ext cx="28238" cy="814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4" extrusionOk="0">
                    <a:moveTo>
                      <a:pt x="378" y="0"/>
                    </a:moveTo>
                    <a:cubicBezTo>
                      <a:pt x="377" y="0"/>
                      <a:pt x="376" y="0"/>
                      <a:pt x="375" y="0"/>
                    </a:cubicBezTo>
                    <a:cubicBezTo>
                      <a:pt x="262" y="13"/>
                      <a:pt x="145" y="42"/>
                      <a:pt x="32" y="62"/>
                    </a:cubicBezTo>
                    <a:cubicBezTo>
                      <a:pt x="0" y="68"/>
                      <a:pt x="2" y="123"/>
                      <a:pt x="35" y="123"/>
                    </a:cubicBezTo>
                    <a:cubicBezTo>
                      <a:pt x="36" y="123"/>
                      <a:pt x="37" y="123"/>
                      <a:pt x="38" y="123"/>
                    </a:cubicBezTo>
                    <a:cubicBezTo>
                      <a:pt x="151" y="110"/>
                      <a:pt x="275" y="101"/>
                      <a:pt x="388" y="81"/>
                    </a:cubicBezTo>
                    <a:cubicBezTo>
                      <a:pt x="429" y="75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4970745" y="3366750"/>
                <a:ext cx="34477" cy="202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8" extrusionOk="0">
                    <a:moveTo>
                      <a:pt x="172" y="0"/>
                    </a:moveTo>
                    <a:cubicBezTo>
                      <a:pt x="120" y="0"/>
                      <a:pt x="66" y="26"/>
                      <a:pt x="33" y="73"/>
                    </a:cubicBezTo>
                    <a:cubicBezTo>
                      <a:pt x="16" y="99"/>
                      <a:pt x="7" y="122"/>
                      <a:pt x="3" y="151"/>
                    </a:cubicBezTo>
                    <a:cubicBezTo>
                      <a:pt x="0" y="186"/>
                      <a:pt x="16" y="216"/>
                      <a:pt x="46" y="242"/>
                    </a:cubicBezTo>
                    <a:cubicBezTo>
                      <a:pt x="52" y="248"/>
                      <a:pt x="65" y="258"/>
                      <a:pt x="71" y="261"/>
                    </a:cubicBezTo>
                    <a:cubicBezTo>
                      <a:pt x="100" y="289"/>
                      <a:pt x="138" y="308"/>
                      <a:pt x="177" y="308"/>
                    </a:cubicBezTo>
                    <a:cubicBezTo>
                      <a:pt x="183" y="308"/>
                      <a:pt x="189" y="307"/>
                      <a:pt x="195" y="306"/>
                    </a:cubicBezTo>
                    <a:cubicBezTo>
                      <a:pt x="279" y="297"/>
                      <a:pt x="324" y="219"/>
                      <a:pt x="314" y="144"/>
                    </a:cubicBezTo>
                    <a:cubicBezTo>
                      <a:pt x="373" y="144"/>
                      <a:pt x="434" y="138"/>
                      <a:pt x="489" y="128"/>
                    </a:cubicBezTo>
                    <a:cubicBezTo>
                      <a:pt x="525" y="122"/>
                      <a:pt x="518" y="63"/>
                      <a:pt x="476" y="63"/>
                    </a:cubicBezTo>
                    <a:cubicBezTo>
                      <a:pt x="418" y="63"/>
                      <a:pt x="357" y="67"/>
                      <a:pt x="295" y="73"/>
                    </a:cubicBezTo>
                    <a:cubicBezTo>
                      <a:pt x="268" y="23"/>
                      <a:pt x="221" y="0"/>
                      <a:pt x="1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5028336" y="3359264"/>
                <a:ext cx="4459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53" extrusionOk="0">
                    <a:moveTo>
                      <a:pt x="544" y="1"/>
                    </a:moveTo>
                    <a:cubicBezTo>
                      <a:pt x="373" y="1"/>
                      <a:pt x="203" y="32"/>
                      <a:pt x="43" y="80"/>
                    </a:cubicBezTo>
                    <a:cubicBezTo>
                      <a:pt x="1" y="89"/>
                      <a:pt x="12" y="152"/>
                      <a:pt x="54" y="152"/>
                    </a:cubicBezTo>
                    <a:cubicBezTo>
                      <a:pt x="57" y="152"/>
                      <a:pt x="60" y="152"/>
                      <a:pt x="63" y="151"/>
                    </a:cubicBezTo>
                    <a:cubicBezTo>
                      <a:pt x="226" y="119"/>
                      <a:pt x="390" y="106"/>
                      <a:pt x="558" y="106"/>
                    </a:cubicBezTo>
                    <a:cubicBezTo>
                      <a:pt x="577" y="106"/>
                      <a:pt x="595" y="106"/>
                      <a:pt x="613" y="106"/>
                    </a:cubicBezTo>
                    <a:cubicBezTo>
                      <a:pt x="678" y="106"/>
                      <a:pt x="678" y="6"/>
                      <a:pt x="613" y="2"/>
                    </a:cubicBezTo>
                    <a:cubicBezTo>
                      <a:pt x="590" y="1"/>
                      <a:pt x="567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4981121" y="3388814"/>
                <a:ext cx="6895" cy="21014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20" extrusionOk="0">
                    <a:moveTo>
                      <a:pt x="52" y="0"/>
                    </a:moveTo>
                    <a:cubicBezTo>
                      <a:pt x="38" y="0"/>
                      <a:pt x="25" y="8"/>
                      <a:pt x="24" y="22"/>
                    </a:cubicBezTo>
                    <a:cubicBezTo>
                      <a:pt x="7" y="103"/>
                      <a:pt x="1" y="197"/>
                      <a:pt x="11" y="278"/>
                    </a:cubicBezTo>
                    <a:cubicBezTo>
                      <a:pt x="15" y="306"/>
                      <a:pt x="35" y="319"/>
                      <a:pt x="54" y="319"/>
                    </a:cubicBezTo>
                    <a:cubicBezTo>
                      <a:pt x="74" y="319"/>
                      <a:pt x="93" y="306"/>
                      <a:pt x="98" y="278"/>
                    </a:cubicBezTo>
                    <a:cubicBezTo>
                      <a:pt x="105" y="197"/>
                      <a:pt x="98" y="103"/>
                      <a:pt x="82" y="22"/>
                    </a:cubicBezTo>
                    <a:cubicBezTo>
                      <a:pt x="79" y="8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4986243" y="3459210"/>
                <a:ext cx="7946" cy="2278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347" extrusionOk="0">
                    <a:moveTo>
                      <a:pt x="34" y="0"/>
                    </a:moveTo>
                    <a:cubicBezTo>
                      <a:pt x="16" y="0"/>
                      <a:pt x="0" y="11"/>
                      <a:pt x="4" y="35"/>
                    </a:cubicBezTo>
                    <a:cubicBezTo>
                      <a:pt x="7" y="123"/>
                      <a:pt x="14" y="214"/>
                      <a:pt x="17" y="301"/>
                    </a:cubicBezTo>
                    <a:cubicBezTo>
                      <a:pt x="20" y="331"/>
                      <a:pt x="41" y="346"/>
                      <a:pt x="63" y="346"/>
                    </a:cubicBezTo>
                    <a:cubicBezTo>
                      <a:pt x="85" y="346"/>
                      <a:pt x="108" y="331"/>
                      <a:pt x="111" y="301"/>
                    </a:cubicBezTo>
                    <a:cubicBezTo>
                      <a:pt x="121" y="214"/>
                      <a:pt x="104" y="113"/>
                      <a:pt x="72" y="26"/>
                    </a:cubicBezTo>
                    <a:cubicBezTo>
                      <a:pt x="66" y="9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4987885" y="3497560"/>
                <a:ext cx="9259" cy="24101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7" extrusionOk="0">
                    <a:moveTo>
                      <a:pt x="40" y="1"/>
                    </a:moveTo>
                    <a:cubicBezTo>
                      <a:pt x="20" y="1"/>
                      <a:pt x="1" y="20"/>
                      <a:pt x="5" y="48"/>
                    </a:cubicBezTo>
                    <a:cubicBezTo>
                      <a:pt x="21" y="138"/>
                      <a:pt x="44" y="232"/>
                      <a:pt x="47" y="329"/>
                    </a:cubicBezTo>
                    <a:cubicBezTo>
                      <a:pt x="47" y="353"/>
                      <a:pt x="67" y="366"/>
                      <a:pt x="86" y="366"/>
                    </a:cubicBezTo>
                    <a:cubicBezTo>
                      <a:pt x="101" y="366"/>
                      <a:pt x="115" y="358"/>
                      <a:pt x="118" y="339"/>
                    </a:cubicBezTo>
                    <a:cubicBezTo>
                      <a:pt x="141" y="229"/>
                      <a:pt x="128" y="106"/>
                      <a:pt x="70" y="18"/>
                    </a:cubicBezTo>
                    <a:cubicBezTo>
                      <a:pt x="62" y="6"/>
                      <a:pt x="51" y="1"/>
                      <a:pt x="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4993138" y="3531050"/>
                <a:ext cx="5845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53" extrusionOk="0">
                    <a:moveTo>
                      <a:pt x="20" y="1"/>
                    </a:moveTo>
                    <a:cubicBezTo>
                      <a:pt x="10" y="1"/>
                      <a:pt x="1" y="6"/>
                      <a:pt x="3" y="17"/>
                    </a:cubicBezTo>
                    <a:cubicBezTo>
                      <a:pt x="6" y="88"/>
                      <a:pt x="6" y="160"/>
                      <a:pt x="19" y="228"/>
                    </a:cubicBezTo>
                    <a:cubicBezTo>
                      <a:pt x="23" y="245"/>
                      <a:pt x="38" y="253"/>
                      <a:pt x="53" y="253"/>
                    </a:cubicBezTo>
                    <a:cubicBezTo>
                      <a:pt x="71" y="253"/>
                      <a:pt x="89" y="241"/>
                      <a:pt x="84" y="221"/>
                    </a:cubicBezTo>
                    <a:cubicBezTo>
                      <a:pt x="77" y="147"/>
                      <a:pt x="54" y="82"/>
                      <a:pt x="38" y="14"/>
                    </a:cubicBezTo>
                    <a:cubicBezTo>
                      <a:pt x="37" y="5"/>
                      <a:pt x="28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4996027" y="3558630"/>
                <a:ext cx="6698" cy="1996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04" extrusionOk="0">
                    <a:moveTo>
                      <a:pt x="25" y="0"/>
                    </a:moveTo>
                    <a:cubicBezTo>
                      <a:pt x="14" y="0"/>
                      <a:pt x="1" y="9"/>
                      <a:pt x="1" y="25"/>
                    </a:cubicBezTo>
                    <a:cubicBezTo>
                      <a:pt x="7" y="106"/>
                      <a:pt x="7" y="190"/>
                      <a:pt x="17" y="271"/>
                    </a:cubicBezTo>
                    <a:cubicBezTo>
                      <a:pt x="19" y="291"/>
                      <a:pt x="36" y="304"/>
                      <a:pt x="52" y="304"/>
                    </a:cubicBezTo>
                    <a:cubicBezTo>
                      <a:pt x="65" y="304"/>
                      <a:pt x="77" y="296"/>
                      <a:pt x="82" y="277"/>
                    </a:cubicBezTo>
                    <a:cubicBezTo>
                      <a:pt x="101" y="187"/>
                      <a:pt x="85" y="99"/>
                      <a:pt x="43" y="12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4998588" y="3589297"/>
                <a:ext cx="5582" cy="218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333" extrusionOk="0">
                    <a:moveTo>
                      <a:pt x="32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" y="125"/>
                      <a:pt x="4" y="215"/>
                      <a:pt x="20" y="309"/>
                    </a:cubicBezTo>
                    <a:cubicBezTo>
                      <a:pt x="24" y="325"/>
                      <a:pt x="38" y="333"/>
                      <a:pt x="52" y="333"/>
                    </a:cubicBezTo>
                    <a:cubicBezTo>
                      <a:pt x="68" y="333"/>
                      <a:pt x="85" y="322"/>
                      <a:pt x="85" y="303"/>
                    </a:cubicBezTo>
                    <a:cubicBezTo>
                      <a:pt x="85" y="206"/>
                      <a:pt x="75" y="112"/>
                      <a:pt x="59" y="21"/>
                    </a:cubicBezTo>
                    <a:cubicBezTo>
                      <a:pt x="55" y="7"/>
                      <a:pt x="43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4995371" y="3624298"/>
                <a:ext cx="20686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617" extrusionOk="0">
                    <a:moveTo>
                      <a:pt x="103" y="1"/>
                    </a:moveTo>
                    <a:cubicBezTo>
                      <a:pt x="86" y="1"/>
                      <a:pt x="69" y="16"/>
                      <a:pt x="75" y="39"/>
                    </a:cubicBezTo>
                    <a:cubicBezTo>
                      <a:pt x="95" y="129"/>
                      <a:pt x="108" y="210"/>
                      <a:pt x="114" y="298"/>
                    </a:cubicBezTo>
                    <a:cubicBezTo>
                      <a:pt x="118" y="324"/>
                      <a:pt x="140" y="340"/>
                      <a:pt x="160" y="340"/>
                    </a:cubicBezTo>
                    <a:cubicBezTo>
                      <a:pt x="131" y="340"/>
                      <a:pt x="101" y="350"/>
                      <a:pt x="79" y="375"/>
                    </a:cubicBezTo>
                    <a:cubicBezTo>
                      <a:pt x="59" y="395"/>
                      <a:pt x="50" y="427"/>
                      <a:pt x="50" y="456"/>
                    </a:cubicBezTo>
                    <a:cubicBezTo>
                      <a:pt x="33" y="469"/>
                      <a:pt x="17" y="489"/>
                      <a:pt x="14" y="508"/>
                    </a:cubicBezTo>
                    <a:cubicBezTo>
                      <a:pt x="1" y="563"/>
                      <a:pt x="69" y="602"/>
                      <a:pt x="114" y="612"/>
                    </a:cubicBezTo>
                    <a:cubicBezTo>
                      <a:pt x="127" y="615"/>
                      <a:pt x="139" y="617"/>
                      <a:pt x="152" y="617"/>
                    </a:cubicBezTo>
                    <a:cubicBezTo>
                      <a:pt x="237" y="617"/>
                      <a:pt x="315" y="543"/>
                      <a:pt x="289" y="450"/>
                    </a:cubicBezTo>
                    <a:cubicBezTo>
                      <a:pt x="273" y="388"/>
                      <a:pt x="221" y="343"/>
                      <a:pt x="163" y="340"/>
                    </a:cubicBezTo>
                    <a:cubicBezTo>
                      <a:pt x="176" y="337"/>
                      <a:pt x="189" y="327"/>
                      <a:pt x="192" y="311"/>
                    </a:cubicBezTo>
                    <a:cubicBezTo>
                      <a:pt x="212" y="214"/>
                      <a:pt x="182" y="100"/>
                      <a:pt x="131" y="16"/>
                    </a:cubicBezTo>
                    <a:cubicBezTo>
                      <a:pt x="124" y="5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5006666" y="3655293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4901137" y="3663567"/>
                <a:ext cx="31587" cy="991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51" extrusionOk="0">
                    <a:moveTo>
                      <a:pt x="412" y="0"/>
                    </a:moveTo>
                    <a:cubicBezTo>
                      <a:pt x="409" y="0"/>
                      <a:pt x="406" y="0"/>
                      <a:pt x="403" y="1"/>
                    </a:cubicBezTo>
                    <a:cubicBezTo>
                      <a:pt x="283" y="20"/>
                      <a:pt x="166" y="50"/>
                      <a:pt x="46" y="79"/>
                    </a:cubicBezTo>
                    <a:cubicBezTo>
                      <a:pt x="1" y="88"/>
                      <a:pt x="18" y="151"/>
                      <a:pt x="60" y="151"/>
                    </a:cubicBezTo>
                    <a:cubicBezTo>
                      <a:pt x="63" y="151"/>
                      <a:pt x="66" y="151"/>
                      <a:pt x="69" y="150"/>
                    </a:cubicBezTo>
                    <a:cubicBezTo>
                      <a:pt x="189" y="131"/>
                      <a:pt x="312" y="114"/>
                      <a:pt x="428" y="85"/>
                    </a:cubicBezTo>
                    <a:cubicBezTo>
                      <a:pt x="480" y="70"/>
                      <a:pt x="463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4939684" y="3657591"/>
                <a:ext cx="28107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4" extrusionOk="0">
                    <a:moveTo>
                      <a:pt x="366" y="0"/>
                    </a:moveTo>
                    <a:cubicBezTo>
                      <a:pt x="363" y="0"/>
                      <a:pt x="360" y="1"/>
                      <a:pt x="357" y="1"/>
                    </a:cubicBezTo>
                    <a:cubicBezTo>
                      <a:pt x="253" y="27"/>
                      <a:pt x="156" y="43"/>
                      <a:pt x="52" y="50"/>
                    </a:cubicBezTo>
                    <a:cubicBezTo>
                      <a:pt x="0" y="56"/>
                      <a:pt x="0" y="128"/>
                      <a:pt x="52" y="131"/>
                    </a:cubicBezTo>
                    <a:cubicBezTo>
                      <a:pt x="73" y="133"/>
                      <a:pt x="94" y="134"/>
                      <a:pt x="116" y="134"/>
                    </a:cubicBezTo>
                    <a:cubicBezTo>
                      <a:pt x="205" y="134"/>
                      <a:pt x="295" y="118"/>
                      <a:pt x="376" y="89"/>
                    </a:cubicBezTo>
                    <a:cubicBezTo>
                      <a:pt x="428" y="67"/>
                      <a:pt x="414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5021704" y="3641371"/>
                <a:ext cx="29420" cy="1168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78" extrusionOk="0">
                    <a:moveTo>
                      <a:pt x="378" y="0"/>
                    </a:moveTo>
                    <a:cubicBezTo>
                      <a:pt x="374" y="0"/>
                      <a:pt x="369" y="1"/>
                      <a:pt x="364" y="2"/>
                    </a:cubicBezTo>
                    <a:cubicBezTo>
                      <a:pt x="261" y="28"/>
                      <a:pt x="154" y="54"/>
                      <a:pt x="50" y="93"/>
                    </a:cubicBezTo>
                    <a:cubicBezTo>
                      <a:pt x="1" y="108"/>
                      <a:pt x="16" y="177"/>
                      <a:pt x="66" y="177"/>
                    </a:cubicBezTo>
                    <a:cubicBezTo>
                      <a:pt x="68" y="177"/>
                      <a:pt x="71" y="177"/>
                      <a:pt x="73" y="177"/>
                    </a:cubicBezTo>
                    <a:cubicBezTo>
                      <a:pt x="180" y="158"/>
                      <a:pt x="290" y="128"/>
                      <a:pt x="390" y="99"/>
                    </a:cubicBezTo>
                    <a:cubicBezTo>
                      <a:pt x="447" y="81"/>
                      <a:pt x="430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5076011" y="3635330"/>
                <a:ext cx="34542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08" extrusionOk="0">
                    <a:moveTo>
                      <a:pt x="473" y="0"/>
                    </a:moveTo>
                    <a:cubicBezTo>
                      <a:pt x="472" y="0"/>
                      <a:pt x="471" y="0"/>
                      <a:pt x="470" y="0"/>
                    </a:cubicBezTo>
                    <a:cubicBezTo>
                      <a:pt x="328" y="7"/>
                      <a:pt x="185" y="26"/>
                      <a:pt x="46" y="39"/>
                    </a:cubicBezTo>
                    <a:cubicBezTo>
                      <a:pt x="1" y="42"/>
                      <a:pt x="1" y="107"/>
                      <a:pt x="46" y="107"/>
                    </a:cubicBezTo>
                    <a:cubicBezTo>
                      <a:pt x="185" y="104"/>
                      <a:pt x="328" y="107"/>
                      <a:pt x="470" y="94"/>
                    </a:cubicBezTo>
                    <a:cubicBezTo>
                      <a:pt x="525" y="88"/>
                      <a:pt x="526" y="0"/>
                      <a:pt x="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5126116" y="3629223"/>
                <a:ext cx="33163" cy="7224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10" extrusionOk="0">
                    <a:moveTo>
                      <a:pt x="386" y="0"/>
                    </a:moveTo>
                    <a:cubicBezTo>
                      <a:pt x="267" y="0"/>
                      <a:pt x="153" y="22"/>
                      <a:pt x="35" y="41"/>
                    </a:cubicBezTo>
                    <a:cubicBezTo>
                      <a:pt x="1" y="51"/>
                      <a:pt x="5" y="110"/>
                      <a:pt x="39" y="110"/>
                    </a:cubicBezTo>
                    <a:cubicBezTo>
                      <a:pt x="41" y="110"/>
                      <a:pt x="43" y="110"/>
                      <a:pt x="44" y="109"/>
                    </a:cubicBezTo>
                    <a:cubicBezTo>
                      <a:pt x="177" y="100"/>
                      <a:pt x="310" y="103"/>
                      <a:pt x="449" y="93"/>
                    </a:cubicBezTo>
                    <a:cubicBezTo>
                      <a:pt x="504" y="90"/>
                      <a:pt x="504" y="6"/>
                      <a:pt x="449" y="2"/>
                    </a:cubicBezTo>
                    <a:cubicBezTo>
                      <a:pt x="428" y="1"/>
                      <a:pt x="407" y="0"/>
                      <a:pt x="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7" r:id="rId5"/>
    <p:sldLayoutId id="2147483669" r:id="rId6"/>
    <p:sldLayoutId id="2147483672" r:id="rId7"/>
    <p:sldLayoutId id="2147483677" r:id="rId8"/>
    <p:sldLayoutId id="2147483678" r:id="rId9"/>
    <p:sldLayoutId id="2147483679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7"/>
          <p:cNvSpPr txBox="1">
            <a:spLocks noGrp="1"/>
          </p:cNvSpPr>
          <p:nvPr>
            <p:ph type="ctrTitle"/>
          </p:nvPr>
        </p:nvSpPr>
        <p:spPr>
          <a:xfrm>
            <a:off x="0" y="1452672"/>
            <a:ext cx="9144000" cy="18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2D Laplace Equations-Successive Over Relaxation Method</a:t>
            </a:r>
            <a:endParaRPr sz="4000" dirty="0"/>
          </a:p>
        </p:txBody>
      </p:sp>
      <p:sp>
        <p:nvSpPr>
          <p:cNvPr id="4042" name="Google Shape;4042;p37"/>
          <p:cNvSpPr txBox="1">
            <a:spLocks noGrp="1"/>
          </p:cNvSpPr>
          <p:nvPr>
            <p:ph type="subTitle" idx="1"/>
          </p:nvPr>
        </p:nvSpPr>
        <p:spPr>
          <a:xfrm>
            <a:off x="1817250" y="3346750"/>
            <a:ext cx="55095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for 2D-Steady heat distribution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31CC04-990F-8EC0-2521-4A9D4F9ACE80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6725550" y="472440"/>
            <a:ext cx="1705200" cy="449110"/>
          </a:xfrm>
        </p:spPr>
        <p:txBody>
          <a:bodyPr/>
          <a:lstStyle/>
          <a:p>
            <a:r>
              <a:rPr lang="en-US" dirty="0"/>
              <a:t>Group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41"/>
          <p:cNvSpPr txBox="1">
            <a:spLocks noGrp="1"/>
          </p:cNvSpPr>
          <p:nvPr>
            <p:ph type="title"/>
          </p:nvPr>
        </p:nvSpPr>
        <p:spPr>
          <a:xfrm>
            <a:off x="876301" y="2142186"/>
            <a:ext cx="8267700" cy="1855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SOR using Gauss-Seidel Iteration Method</a:t>
            </a:r>
            <a:r>
              <a:rPr lang="vi-VN" sz="4800" dirty="0">
                <a:latin typeface="+mn-lt"/>
              </a:rPr>
              <a:t> </a:t>
            </a:r>
            <a:endParaRPr sz="4800" dirty="0">
              <a:latin typeface="+mn-lt"/>
            </a:endParaRPr>
          </a:p>
        </p:txBody>
      </p:sp>
      <p:sp>
        <p:nvSpPr>
          <p:cNvPr id="4081" name="Google Shape;4081;p41"/>
          <p:cNvSpPr txBox="1">
            <a:spLocks noGrp="1"/>
          </p:cNvSpPr>
          <p:nvPr>
            <p:ph type="title" idx="2"/>
          </p:nvPr>
        </p:nvSpPr>
        <p:spPr>
          <a:xfrm>
            <a:off x="6046828" y="114605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02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455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00635" cy="572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Gauss-Seidel Iteration Method</a:t>
            </a:r>
            <a:endParaRPr sz="3200" dirty="0"/>
          </a:p>
        </p:txBody>
      </p:sp>
      <p:sp>
        <p:nvSpPr>
          <p:cNvPr id="4049" name="Google Shape;4049;p38"/>
          <p:cNvSpPr txBox="1">
            <a:spLocks noGrp="1"/>
          </p:cNvSpPr>
          <p:nvPr>
            <p:ph type="body" idx="1"/>
          </p:nvPr>
        </p:nvSpPr>
        <p:spPr>
          <a:xfrm>
            <a:off x="720000" y="948894"/>
            <a:ext cx="3852000" cy="268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It is an improve of the Jacobi method by using the newly computed values of the dependent variable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Increases the convergence rate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Lead to less computation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536CC-852D-0CA1-A605-0FF5A79E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88" y="1167291"/>
            <a:ext cx="2642347" cy="2101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5AE06-CD44-0BE2-65C7-021A30674CDE}"/>
                  </a:ext>
                </a:extLst>
              </p:cNvPr>
              <p:cNvSpPr txBox="1"/>
              <p:nvPr/>
            </p:nvSpPr>
            <p:spPr>
              <a:xfrm>
                <a:off x="1007465" y="3922084"/>
                <a:ext cx="6766650" cy="954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SG" sz="2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2(1+</m:t>
                        </m:r>
                        <m:sSup>
                          <m:sSupPr>
                            <m:ctrlPr>
                              <a:rPr lang="en-SG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SG" sz="22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SG" sz="2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SG" sz="2200" dirty="0"/>
                  <a:t>)]</a:t>
                </a:r>
              </a:p>
              <a:p>
                <a:endParaRPr lang="en-SG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5AE06-CD44-0BE2-65C7-021A30674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65" y="3922084"/>
                <a:ext cx="6766650" cy="954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407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40"/>
          <p:cNvSpPr txBox="1">
            <a:spLocks noGrp="1"/>
          </p:cNvSpPr>
          <p:nvPr>
            <p:ph type="subTitle" idx="1"/>
          </p:nvPr>
        </p:nvSpPr>
        <p:spPr>
          <a:xfrm>
            <a:off x="3660106" y="2188191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>
                <a:solidFill>
                  <a:srgbClr val="000000"/>
                </a:solidFill>
              </a:rPr>
              <a:t>For the computation of the first point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Google Shape;4048;p38">
            <a:extLst>
              <a:ext uri="{FF2B5EF4-FFF2-40B4-BE49-F238E27FC236}">
                <a16:creationId xmlns:a16="http://schemas.microsoft.com/office/drawing/2014/main" id="{2EF8E7E7-683E-8A22-4B92-45619A903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675850"/>
            <a:ext cx="5893763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3200" dirty="0"/>
              <a:t>Gauss-Seidel Iteration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CC6DA-FFAD-B3CE-7097-BA1F51F8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8" y="1200191"/>
            <a:ext cx="2944863" cy="1771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8AEF88-A8B7-EA96-70E6-B6359F22EAEC}"/>
                  </a:ext>
                </a:extLst>
              </p:cNvPr>
              <p:cNvSpPr txBox="1"/>
              <p:nvPr/>
            </p:nvSpPr>
            <p:spPr>
              <a:xfrm>
                <a:off x="611728" y="3179154"/>
                <a:ext cx="6284746" cy="78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[ </m:t>
                      </m:r>
                      <m:sSubSup>
                        <m:sSub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SG" sz="2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8AEF88-A8B7-EA96-70E6-B6359F22E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8" y="3179154"/>
                <a:ext cx="6284746" cy="78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4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48;p38">
            <a:extLst>
              <a:ext uri="{FF2B5EF4-FFF2-40B4-BE49-F238E27FC236}">
                <a16:creationId xmlns:a16="http://schemas.microsoft.com/office/drawing/2014/main" id="{8748476A-E8FD-7728-F972-2E93E2ACDC47}"/>
              </a:ext>
            </a:extLst>
          </p:cNvPr>
          <p:cNvSpPr txBox="1">
            <a:spLocks/>
          </p:cNvSpPr>
          <p:nvPr/>
        </p:nvSpPr>
        <p:spPr>
          <a:xfrm>
            <a:off x="2046779" y="336107"/>
            <a:ext cx="697171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2800" dirty="0"/>
              <a:t>Gauss-Seidel Iteration Method</a:t>
            </a:r>
          </a:p>
        </p:txBody>
      </p:sp>
      <p:sp>
        <p:nvSpPr>
          <p:cNvPr id="5" name="Google Shape;4088;p42">
            <a:extLst>
              <a:ext uri="{FF2B5EF4-FFF2-40B4-BE49-F238E27FC236}">
                <a16:creationId xmlns:a16="http://schemas.microsoft.com/office/drawing/2014/main" id="{FA2EF8B5-E286-08F1-B835-AB094C70E7C2}"/>
              </a:ext>
            </a:extLst>
          </p:cNvPr>
          <p:cNvSpPr txBox="1">
            <a:spLocks/>
          </p:cNvSpPr>
          <p:nvPr/>
        </p:nvSpPr>
        <p:spPr>
          <a:xfrm>
            <a:off x="-835223" y="1126350"/>
            <a:ext cx="4229735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sz="1800" dirty="0">
                <a:solidFill>
                  <a:srgbClr val="000000"/>
                </a:solidFill>
              </a:rPr>
              <a:t>For point (3,2):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3F986C89-12F9-E19B-C1E6-3671357D8C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15836" y="2078307"/>
                <a:ext cx="6562799" cy="1844696"/>
              </a:xfrm>
              <a:noFill/>
              <a:ln>
                <a:noFill/>
              </a:ln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In this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provided by the boundary condition</a:t>
                </a:r>
                <a:r>
                  <a:rPr lang="vi-VN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4,2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are taken from the previous computation</a:t>
                </a:r>
                <a:endParaRPr lang="vi-VN" sz="1800" dirty="0">
                  <a:solidFill>
                    <a:srgbClr val="00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given by the previous equation</a:t>
                </a:r>
              </a:p>
            </p:txBody>
          </p:sp>
        </mc:Choice>
        <mc:Fallback xmlns="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3F986C89-12F9-E19B-C1E6-3671357D8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15836" y="2078307"/>
                <a:ext cx="6562799" cy="1844696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6C2A077-B5B2-93A6-888F-6545D9417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49" y="1849050"/>
            <a:ext cx="2303611" cy="1784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766003-FF0E-A749-D01D-52C683858503}"/>
                  </a:ext>
                </a:extLst>
              </p:cNvPr>
              <p:cNvSpPr txBox="1"/>
              <p:nvPr/>
            </p:nvSpPr>
            <p:spPr>
              <a:xfrm>
                <a:off x="1174453" y="952736"/>
                <a:ext cx="7686435" cy="78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766003-FF0E-A749-D01D-52C68385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3" y="952736"/>
                <a:ext cx="7686435" cy="788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979B0-EDA6-97A5-2D45-1FF478AC97D6}"/>
                  </a:ext>
                </a:extLst>
              </p:cNvPr>
              <p:cNvSpPr txBox="1"/>
              <p:nvPr/>
            </p:nvSpPr>
            <p:spPr>
              <a:xfrm>
                <a:off x="950456" y="3999195"/>
                <a:ext cx="6704161" cy="78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979B0-EDA6-97A5-2D45-1FF478AC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6" y="3999195"/>
                <a:ext cx="6704161" cy="7884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1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42"/>
          <p:cNvSpPr txBox="1">
            <a:spLocks noGrp="1"/>
          </p:cNvSpPr>
          <p:nvPr>
            <p:ph type="subTitle" idx="1"/>
          </p:nvPr>
        </p:nvSpPr>
        <p:spPr>
          <a:xfrm>
            <a:off x="828277" y="1389775"/>
            <a:ext cx="597785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Finally, the general formulation provides the equation</a:t>
            </a:r>
            <a:endParaRPr sz="1800" dirty="0"/>
          </a:p>
        </p:txBody>
      </p:sp>
      <p:sp>
        <p:nvSpPr>
          <p:cNvPr id="2" name="Google Shape;4048;p38">
            <a:extLst>
              <a:ext uri="{FF2B5EF4-FFF2-40B4-BE49-F238E27FC236}">
                <a16:creationId xmlns:a16="http://schemas.microsoft.com/office/drawing/2014/main" id="{344FE16D-99A3-30F2-9F13-6280A9A909A5}"/>
              </a:ext>
            </a:extLst>
          </p:cNvPr>
          <p:cNvSpPr txBox="1">
            <a:spLocks/>
          </p:cNvSpPr>
          <p:nvPr/>
        </p:nvSpPr>
        <p:spPr>
          <a:xfrm>
            <a:off x="1693121" y="638978"/>
            <a:ext cx="697171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3200" dirty="0"/>
              <a:t>Gauss-Seidel Iteration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F0038-D67C-9BAD-9581-9FA99801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40" y="2571750"/>
            <a:ext cx="2672699" cy="2166777"/>
          </a:xfrm>
          <a:prstGeom prst="rect">
            <a:avLst/>
          </a:prstGeom>
        </p:spPr>
      </p:pic>
      <p:sp>
        <p:nvSpPr>
          <p:cNvPr id="11" name="Google Shape;4088;p42">
            <a:extLst>
              <a:ext uri="{FF2B5EF4-FFF2-40B4-BE49-F238E27FC236}">
                <a16:creationId xmlns:a16="http://schemas.microsoft.com/office/drawing/2014/main" id="{B55574EF-E452-290B-586E-23724CA4C6EF}"/>
              </a:ext>
            </a:extLst>
          </p:cNvPr>
          <p:cNvSpPr txBox="1">
            <a:spLocks/>
          </p:cNvSpPr>
          <p:nvPr/>
        </p:nvSpPr>
        <p:spPr>
          <a:xfrm>
            <a:off x="875478" y="2961365"/>
            <a:ext cx="4984377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600" b="0" i="0" u="none" strike="noStrike" cap="none">
                <a:solidFill>
                  <a:srgbClr val="2627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sz="1800" dirty="0"/>
              <a:t>This is a point iteration method, since only one unknown is being required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8400C-A721-DF90-F373-3CEE62FDDFEB}"/>
                  </a:ext>
                </a:extLst>
              </p:cNvPr>
              <p:cNvSpPr txBox="1"/>
              <p:nvPr/>
            </p:nvSpPr>
            <p:spPr>
              <a:xfrm>
                <a:off x="741354" y="1841117"/>
                <a:ext cx="7431095" cy="78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8400C-A721-DF90-F373-3CEE62FDD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4" y="1841117"/>
                <a:ext cx="7431095" cy="78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62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48;p38">
            <a:extLst>
              <a:ext uri="{FF2B5EF4-FFF2-40B4-BE49-F238E27FC236}">
                <a16:creationId xmlns:a16="http://schemas.microsoft.com/office/drawing/2014/main" id="{344FE16D-99A3-30F2-9F13-6280A9A909A5}"/>
              </a:ext>
            </a:extLst>
          </p:cNvPr>
          <p:cNvSpPr txBox="1">
            <a:spLocks/>
          </p:cNvSpPr>
          <p:nvPr/>
        </p:nvSpPr>
        <p:spPr>
          <a:xfrm>
            <a:off x="1344778" y="628904"/>
            <a:ext cx="697171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3200" dirty="0"/>
              <a:t>Successive Over Relaxation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8400C-A721-DF90-F373-3CEE62FDDFEB}"/>
                  </a:ext>
                </a:extLst>
              </p:cNvPr>
              <p:cNvSpPr txBox="1"/>
              <p:nvPr/>
            </p:nvSpPr>
            <p:spPr>
              <a:xfrm>
                <a:off x="620850" y="1616833"/>
                <a:ext cx="7431095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8400C-A721-DF90-F373-3CEE62FDD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50" y="1616833"/>
                <a:ext cx="7431095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C0E8C0-D274-B491-948C-66F0F7DA33D7}"/>
                  </a:ext>
                </a:extLst>
              </p:cNvPr>
              <p:cNvSpPr txBox="1"/>
              <p:nvPr/>
            </p:nvSpPr>
            <p:spPr>
              <a:xfrm>
                <a:off x="313628" y="3153899"/>
                <a:ext cx="8511503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C0E8C0-D274-B491-948C-66F0F7DA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" y="3153899"/>
                <a:ext cx="8511503" cy="725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FF6382-082C-CE2F-62C7-1EB74A3B587E}"/>
                  </a:ext>
                </a:extLst>
              </p:cNvPr>
              <p:cNvSpPr txBox="1"/>
              <p:nvPr/>
            </p:nvSpPr>
            <p:spPr>
              <a:xfrm>
                <a:off x="848922" y="2677166"/>
                <a:ext cx="7709739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Fira Sans" panose="020B0503050000020004" pitchFamily="34" charset="0"/>
                  </a:rPr>
                  <a:t>2, Adding to the right-hand side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>
                    <a:latin typeface="Fira Sans" panose="020B0503050000020004" pitchFamily="34" charset="0"/>
                  </a:rPr>
                  <a:t>-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>
                    <a:latin typeface="Fira Sans" panose="020B0503050000020004" pitchFamily="34" charset="0"/>
                  </a:rPr>
                  <a:t> and collecting terms:</a:t>
                </a:r>
                <a:endParaRPr lang="vi-VN" sz="2000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FF6382-082C-CE2F-62C7-1EB74A3B5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22" y="2677166"/>
                <a:ext cx="7709739" cy="459678"/>
              </a:xfrm>
              <a:prstGeom prst="rect">
                <a:avLst/>
              </a:prstGeom>
              <a:blipFill>
                <a:blip r:embed="rId5"/>
                <a:stretch>
                  <a:fillRect l="-791" t="-1316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8878A7-EE7C-2922-8C66-4C494B20E7C5}"/>
              </a:ext>
            </a:extLst>
          </p:cNvPr>
          <p:cNvSpPr txBox="1"/>
          <p:nvPr/>
        </p:nvSpPr>
        <p:spPr>
          <a:xfrm>
            <a:off x="848922" y="1285724"/>
            <a:ext cx="6894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1, First, consider the point Gauss-Seidel iteration method:</a:t>
            </a:r>
            <a:endParaRPr lang="vi-VN" sz="20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9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48;p38">
            <a:extLst>
              <a:ext uri="{FF2B5EF4-FFF2-40B4-BE49-F238E27FC236}">
                <a16:creationId xmlns:a16="http://schemas.microsoft.com/office/drawing/2014/main" id="{344FE16D-99A3-30F2-9F13-6280A9A909A5}"/>
              </a:ext>
            </a:extLst>
          </p:cNvPr>
          <p:cNvSpPr txBox="1">
            <a:spLocks/>
          </p:cNvSpPr>
          <p:nvPr/>
        </p:nvSpPr>
        <p:spPr>
          <a:xfrm>
            <a:off x="1344777" y="590779"/>
            <a:ext cx="697171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3200" dirty="0"/>
              <a:t>Successive Over Relaxation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67F8E-741C-ED4B-B74A-4D5F70303032}"/>
                  </a:ext>
                </a:extLst>
              </p:cNvPr>
              <p:cNvSpPr txBox="1"/>
              <p:nvPr/>
            </p:nvSpPr>
            <p:spPr>
              <a:xfrm>
                <a:off x="417981" y="2017723"/>
                <a:ext cx="8511503" cy="67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⍵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567F8E-741C-ED4B-B74A-4D5F7030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1" y="2017723"/>
                <a:ext cx="8511503" cy="67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DD716-696F-0BCE-5BD5-840610322CB6}"/>
                  </a:ext>
                </a:extLst>
              </p:cNvPr>
              <p:cNvSpPr txBox="1"/>
              <p:nvPr/>
            </p:nvSpPr>
            <p:spPr>
              <a:xfrm>
                <a:off x="855479" y="3393214"/>
                <a:ext cx="7950315" cy="67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SG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ω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SG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SG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⍵</m:t>
                          </m:r>
                        </m:num>
                        <m:den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bSup>
                          <m: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DD716-696F-0BCE-5BD5-84061032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9" y="3393214"/>
                <a:ext cx="7950315" cy="674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F6CF9-6A4F-BD04-3888-38141447B6C6}"/>
                  </a:ext>
                </a:extLst>
              </p:cNvPr>
              <p:cNvSpPr txBox="1"/>
              <p:nvPr/>
            </p:nvSpPr>
            <p:spPr>
              <a:xfrm>
                <a:off x="915046" y="1187265"/>
                <a:ext cx="778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Fira Sans" panose="020B0503050000020004" pitchFamily="34" charset="0"/>
                  </a:rPr>
                  <a:t>3, To accelerate the solution the bracket term is multiplied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⍵</m:t>
                    </m:r>
                  </m:oMath>
                </a14:m>
                <a:r>
                  <a:rPr lang="en-US" sz="2000" dirty="0">
                    <a:latin typeface="Fira Sans" panose="020B0503050000020004" pitchFamily="34" charset="0"/>
                  </a:rPr>
                  <a:t>, the relaxation parameter:</a:t>
                </a:r>
                <a:endParaRPr lang="vi-VN" sz="2000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F6CF9-6A4F-BD04-3888-38141447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46" y="1187265"/>
                <a:ext cx="7784000" cy="707886"/>
              </a:xfrm>
              <a:prstGeom prst="rect">
                <a:avLst/>
              </a:prstGeom>
              <a:blipFill>
                <a:blip r:embed="rId5"/>
                <a:stretch>
                  <a:fillRect l="-7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B41520-A944-39ED-8647-7E1499DE306B}"/>
              </a:ext>
            </a:extLst>
          </p:cNvPr>
          <p:cNvSpPr txBox="1"/>
          <p:nvPr/>
        </p:nvSpPr>
        <p:spPr>
          <a:xfrm>
            <a:off x="915046" y="2871260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4, The formulation is rearranged as:</a:t>
            </a:r>
            <a:endParaRPr lang="vi-VN" sz="20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1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48;p38">
            <a:extLst>
              <a:ext uri="{FF2B5EF4-FFF2-40B4-BE49-F238E27FC236}">
                <a16:creationId xmlns:a16="http://schemas.microsoft.com/office/drawing/2014/main" id="{344FE16D-99A3-30F2-9F13-6280A9A909A5}"/>
              </a:ext>
            </a:extLst>
          </p:cNvPr>
          <p:cNvSpPr txBox="1">
            <a:spLocks/>
          </p:cNvSpPr>
          <p:nvPr/>
        </p:nvSpPr>
        <p:spPr>
          <a:xfrm>
            <a:off x="1344778" y="628904"/>
            <a:ext cx="697171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3200" dirty="0"/>
              <a:t>Successive Over Relaxation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0CA71-203D-0B0C-9252-FC180FD32EC0}"/>
              </a:ext>
            </a:extLst>
          </p:cNvPr>
          <p:cNvSpPr txBox="1"/>
          <p:nvPr/>
        </p:nvSpPr>
        <p:spPr>
          <a:xfrm>
            <a:off x="667242" y="1493608"/>
            <a:ext cx="8160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Theorems can show that </a:t>
            </a:r>
            <a:r>
              <a:rPr lang="en-US" sz="1800" dirty="0">
                <a:solidFill>
                  <a:srgbClr val="FF0000"/>
                </a:solidFill>
                <a:latin typeface="Fira Sans" panose="020B0503050000020004" pitchFamily="34" charset="0"/>
              </a:rPr>
              <a:t>0 &lt; ω &lt; 2 is a condition for a scheme to converge</a:t>
            </a:r>
            <a:r>
              <a:rPr lang="en-US" sz="1800" dirty="0">
                <a:latin typeface="Fira Sans" panose="020B05030500000200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If we choose </a:t>
            </a:r>
            <a:r>
              <a:rPr lang="en-US" sz="1800" dirty="0">
                <a:solidFill>
                  <a:srgbClr val="FF0000"/>
                </a:solidFill>
                <a:latin typeface="Fira Sans" panose="020B0503050000020004" pitchFamily="34" charset="0"/>
              </a:rPr>
              <a:t>0 &lt; ω &lt; 1 </a:t>
            </a:r>
            <a:r>
              <a:rPr lang="en-US" sz="1800" dirty="0">
                <a:latin typeface="Fira Sans" panose="020B0503050000020004" pitchFamily="34" charset="0"/>
              </a:rPr>
              <a:t>the solution called </a:t>
            </a:r>
            <a:r>
              <a:rPr lang="en-US" sz="1800" dirty="0">
                <a:solidFill>
                  <a:srgbClr val="FF0000"/>
                </a:solidFill>
                <a:latin typeface="Fira Sans" panose="020B0503050000020004" pitchFamily="34" charset="0"/>
              </a:rPr>
              <a:t>under-relaxation</a:t>
            </a:r>
            <a:r>
              <a:rPr lang="en-US" sz="1800" dirty="0">
                <a:latin typeface="Fira Sans" panose="020B0503050000020004" pitchFamily="34" charset="0"/>
              </a:rPr>
              <a:t>, and the convergence will be slower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If ω =1 we just have the Gauss-Seidel iteration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If we choose </a:t>
            </a:r>
            <a:r>
              <a:rPr lang="en-US" sz="1800" dirty="0">
                <a:solidFill>
                  <a:srgbClr val="FF0000"/>
                </a:solidFill>
                <a:latin typeface="Fira Sans" panose="020B0503050000020004" pitchFamily="34" charset="0"/>
              </a:rPr>
              <a:t>1&lt; ω &lt; 2 </a:t>
            </a:r>
            <a:r>
              <a:rPr lang="en-US" sz="1800" dirty="0">
                <a:latin typeface="Fira Sans" panose="020B0503050000020004" pitchFamily="34" charset="0"/>
              </a:rPr>
              <a:t>it is called </a:t>
            </a:r>
            <a:r>
              <a:rPr lang="en-US" sz="1800" dirty="0">
                <a:solidFill>
                  <a:srgbClr val="FF0000"/>
                </a:solidFill>
                <a:latin typeface="Fira Sans" panose="020B0503050000020004" pitchFamily="34" charset="0"/>
              </a:rPr>
              <a:t>successive over-relaxation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F1F092-49F1-42DA-F955-CFAF4B0EE068}"/>
                  </a:ext>
                </a:extLst>
              </p:cNvPr>
              <p:cNvSpPr txBox="1"/>
              <p:nvPr/>
            </p:nvSpPr>
            <p:spPr>
              <a:xfrm>
                <a:off x="491744" y="3175656"/>
                <a:ext cx="8511503" cy="67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ω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⍵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F1F092-49F1-42DA-F955-CFAF4B0E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" y="3175656"/>
                <a:ext cx="8511503" cy="67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114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48;p38">
            <a:extLst>
              <a:ext uri="{FF2B5EF4-FFF2-40B4-BE49-F238E27FC236}">
                <a16:creationId xmlns:a16="http://schemas.microsoft.com/office/drawing/2014/main" id="{344FE16D-99A3-30F2-9F13-6280A9A909A5}"/>
              </a:ext>
            </a:extLst>
          </p:cNvPr>
          <p:cNvSpPr txBox="1">
            <a:spLocks/>
          </p:cNvSpPr>
          <p:nvPr/>
        </p:nvSpPr>
        <p:spPr>
          <a:xfrm>
            <a:off x="1344778" y="628904"/>
            <a:ext cx="6971718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l"/>
            <a:r>
              <a:rPr lang="en-US" sz="3200" dirty="0"/>
              <a:t>Successive Over Relaxation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D35C7-C9E1-08E6-7120-0417ECD6DB6F}"/>
                  </a:ext>
                </a:extLst>
              </p:cNvPr>
              <p:cNvSpPr txBox="1"/>
              <p:nvPr/>
            </p:nvSpPr>
            <p:spPr>
              <a:xfrm>
                <a:off x="304800" y="1346736"/>
                <a:ext cx="8682037" cy="334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For the solution of equations in rectangular domain subject </a:t>
                </a:r>
                <a:r>
                  <a:rPr lang="vi-VN" sz="1800" dirty="0">
                    <a:latin typeface="Fira Sans" panose="020B0503050000020004" pitchFamily="34" charset="0"/>
                  </a:rPr>
                  <a:t>with constant step sizes </a:t>
                </a:r>
                <a:r>
                  <a:rPr lang="en-US" sz="1800" dirty="0">
                    <a:latin typeface="Fira Sans" panose="020B0503050000020004" pitchFamily="34" charset="0"/>
                  </a:rPr>
                  <a:t>, we have:</a:t>
                </a:r>
              </a:p>
              <a:p>
                <a:endParaRPr lang="en-US" sz="1800" dirty="0">
                  <a:latin typeface="Fira Sans" panose="020B05030500000200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2−2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Fira Sans" panose="020B0503050000020004" pitchFamily="34" charset="0"/>
                </a:endParaRPr>
              </a:p>
              <a:p>
                <a:endParaRPr lang="en-US" dirty="0">
                  <a:latin typeface="Fira Sans" panose="020B05030500000200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𝐼𝑀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𝐽𝑀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latin typeface="Fira Sans" panose="020B0503050000020004" pitchFamily="34" charset="0"/>
                </a:endParaRPr>
              </a:p>
              <a:p>
                <a:endParaRPr lang="en-US" sz="1800" dirty="0">
                  <a:latin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Fira Sans" panose="020B0503050000020004" pitchFamily="34" charset="0"/>
                  </a:rPr>
                  <a:t>cannot be determined easily.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Therefore, for most cases, numerical experiment is performed.</a:t>
                </a:r>
                <a:endParaRPr lang="vi-VN" sz="1800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D35C7-C9E1-08E6-7120-0417ECD6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46736"/>
                <a:ext cx="8682037" cy="3340402"/>
              </a:xfrm>
              <a:prstGeom prst="rect">
                <a:avLst/>
              </a:prstGeom>
              <a:blipFill>
                <a:blip r:embed="rId3"/>
                <a:stretch>
                  <a:fillRect l="-421" t="-1095" r="-843" b="-20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030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41"/>
          <p:cNvSpPr txBox="1">
            <a:spLocks noGrp="1"/>
          </p:cNvSpPr>
          <p:nvPr>
            <p:ph type="title"/>
          </p:nvPr>
        </p:nvSpPr>
        <p:spPr>
          <a:xfrm>
            <a:off x="2953555" y="2142186"/>
            <a:ext cx="6190445" cy="939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Nine-point Laplacian</a:t>
            </a:r>
            <a:endParaRPr dirty="0">
              <a:latin typeface="+mn-lt"/>
            </a:endParaRPr>
          </a:p>
        </p:txBody>
      </p:sp>
      <p:sp>
        <p:nvSpPr>
          <p:cNvPr id="4081" name="Google Shape;4081;p41"/>
          <p:cNvSpPr txBox="1">
            <a:spLocks noGrp="1"/>
          </p:cNvSpPr>
          <p:nvPr>
            <p:ph type="title" idx="2"/>
          </p:nvPr>
        </p:nvSpPr>
        <p:spPr>
          <a:xfrm>
            <a:off x="6046828" y="114605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03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094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7"/>
          <p:cNvSpPr txBox="1">
            <a:spLocks noGrp="1"/>
          </p:cNvSpPr>
          <p:nvPr>
            <p:ph type="ctrTitle"/>
          </p:nvPr>
        </p:nvSpPr>
        <p:spPr>
          <a:xfrm>
            <a:off x="0" y="1138085"/>
            <a:ext cx="9144000" cy="8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2D Laplace Equations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8D1AE-3553-98D8-C37C-979A15ACCE32}"/>
                  </a:ext>
                </a:extLst>
              </p:cNvPr>
              <p:cNvSpPr txBox="1"/>
              <p:nvPr/>
            </p:nvSpPr>
            <p:spPr>
              <a:xfrm>
                <a:off x="1949392" y="2108079"/>
                <a:ext cx="5190688" cy="1432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8D1AE-3553-98D8-C37C-979A15AC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92" y="2108079"/>
                <a:ext cx="5190688" cy="143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31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45"/>
          <p:cNvSpPr txBox="1">
            <a:spLocks noGrp="1"/>
          </p:cNvSpPr>
          <p:nvPr>
            <p:ph type="title"/>
          </p:nvPr>
        </p:nvSpPr>
        <p:spPr>
          <a:xfrm>
            <a:off x="472923" y="207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Nine-point Laplacian</a:t>
            </a:r>
            <a:endParaRPr dirty="0"/>
          </a:p>
        </p:txBody>
      </p:sp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C8A14C-619E-33C0-68B5-F438DA2D893E}"/>
                  </a:ext>
                </a:extLst>
              </p:cNvPr>
              <p:cNvSpPr txBox="1"/>
              <p:nvPr/>
            </p:nvSpPr>
            <p:spPr>
              <a:xfrm>
                <a:off x="607686" y="2728879"/>
                <a:ext cx="7609519" cy="442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]+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vi-VN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C8A14C-619E-33C0-68B5-F438DA2D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6" y="2728879"/>
                <a:ext cx="7609519" cy="442493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6039BE-C1D4-D31F-B457-BBAF7A696A43}"/>
                  </a:ext>
                </a:extLst>
              </p:cNvPr>
              <p:cNvSpPr txBox="1"/>
              <p:nvPr/>
            </p:nvSpPr>
            <p:spPr>
              <a:xfrm>
                <a:off x="573853" y="1713445"/>
                <a:ext cx="8364198" cy="595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vi-V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600" dirty="0"/>
                  <a:t>+</a:t>
                </a:r>
                <a:r>
                  <a:rPr lang="en-US" sz="1600" dirty="0">
                    <a:ea typeface="Cambria Math" panose="02040503050406030204" pitchFamily="18" charset="0"/>
                  </a:rPr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600" dirty="0"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=0</a:t>
                </a:r>
                <a:endParaRPr lang="vi-VN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6039BE-C1D4-D31F-B457-BBAF7A696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3" y="1713445"/>
                <a:ext cx="8364198" cy="595419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9F09B0A-B10D-3D6F-A6D0-383CD633ECC9}"/>
              </a:ext>
            </a:extLst>
          </p:cNvPr>
          <p:cNvSpPr txBox="1"/>
          <p:nvPr/>
        </p:nvSpPr>
        <p:spPr>
          <a:xfrm>
            <a:off x="278467" y="938794"/>
            <a:ext cx="886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By applying Taylor expansion for function of two variables, then we also have another approximation of 2D Laplacian is the Nine-point Laplacian:</a:t>
            </a:r>
            <a:endParaRPr lang="vi-VN" sz="1800" dirty="0">
              <a:latin typeface="Fira Sans" panose="020B05030500000200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73DD6-3E9A-BE29-A3BF-D9AA21B04D71}"/>
              </a:ext>
            </a:extLst>
          </p:cNvPr>
          <p:cNvSpPr txBox="1"/>
          <p:nvPr/>
        </p:nvSpPr>
        <p:spPr>
          <a:xfrm>
            <a:off x="278467" y="2342632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With h=2, then we have:</a:t>
            </a:r>
            <a:endParaRPr lang="vi-VN" sz="1800" dirty="0">
              <a:latin typeface="Fira Sans" panose="020B05030500000200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370" y="3235437"/>
            <a:ext cx="1928149" cy="193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 using Nine-point Laplacian</a:t>
            </a:r>
            <a:endParaRPr dirty="0"/>
          </a:p>
        </p:txBody>
      </p:sp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A3D7F2-3243-CC60-110C-25B6F4E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98" y="2525544"/>
            <a:ext cx="3400802" cy="2617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546FB1-E2E4-4811-C526-77A648855635}"/>
              </a:ext>
            </a:extLst>
          </p:cNvPr>
          <p:cNvSpPr txBox="1"/>
          <p:nvPr/>
        </p:nvSpPr>
        <p:spPr>
          <a:xfrm>
            <a:off x="720000" y="1213973"/>
            <a:ext cx="58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Fira Sans" panose="020B0503050000020004" pitchFamily="34" charset="0"/>
              </a:rPr>
              <a:t>SOR method for the nine-point Laplacian:</a:t>
            </a:r>
            <a:endParaRPr lang="vi-VN" sz="1800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05039-E382-0661-69BE-F88DBB1D4E35}"/>
                  </a:ext>
                </a:extLst>
              </p:cNvPr>
              <p:cNvSpPr txBox="1"/>
              <p:nvPr/>
            </p:nvSpPr>
            <p:spPr>
              <a:xfrm>
                <a:off x="810667" y="1581611"/>
                <a:ext cx="7342733" cy="87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⍵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]+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⍵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]+(1−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⍵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vi-VN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05039-E382-0661-69BE-F88DBB1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67" y="1581611"/>
                <a:ext cx="7342733" cy="870175"/>
              </a:xfrm>
              <a:prstGeom prst="rect">
                <a:avLst/>
              </a:prstGeom>
              <a:blipFill>
                <a:blip r:embed="rId4"/>
                <a:stretch>
                  <a:fillRect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551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41"/>
          <p:cNvSpPr txBox="1">
            <a:spLocks noGrp="1"/>
          </p:cNvSpPr>
          <p:nvPr>
            <p:ph type="title"/>
          </p:nvPr>
        </p:nvSpPr>
        <p:spPr>
          <a:xfrm>
            <a:off x="750697" y="2383182"/>
            <a:ext cx="8267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+mn-lt"/>
              </a:rPr>
              <a:t> Find relaxation parameter</a:t>
            </a:r>
            <a:endParaRPr sz="4800" dirty="0">
              <a:latin typeface="+mn-lt"/>
            </a:endParaRPr>
          </a:p>
        </p:txBody>
      </p:sp>
      <p:sp>
        <p:nvSpPr>
          <p:cNvPr id="4081" name="Google Shape;4081;p41"/>
          <p:cNvSpPr txBox="1">
            <a:spLocks noGrp="1"/>
          </p:cNvSpPr>
          <p:nvPr>
            <p:ph type="title" idx="2"/>
          </p:nvPr>
        </p:nvSpPr>
        <p:spPr>
          <a:xfrm>
            <a:off x="6046828" y="114605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</a:t>
            </a:r>
            <a:r>
              <a:rPr lang="en-US" dirty="0">
                <a:latin typeface="+mn-lt"/>
              </a:rPr>
              <a:t>4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689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45"/>
          <p:cNvSpPr txBox="1">
            <a:spLocks noGrp="1"/>
          </p:cNvSpPr>
          <p:nvPr>
            <p:ph type="title"/>
          </p:nvPr>
        </p:nvSpPr>
        <p:spPr>
          <a:xfrm>
            <a:off x="414042" y="268240"/>
            <a:ext cx="86710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 Find relaxation parameter of Sor Gauss </a:t>
            </a:r>
            <a:endParaRPr dirty="0"/>
          </a:p>
        </p:txBody>
      </p:sp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F09B0A-B10D-3D6F-A6D0-383CD633ECC9}"/>
              </a:ext>
            </a:extLst>
          </p:cNvPr>
          <p:cNvSpPr txBox="1"/>
          <p:nvPr/>
        </p:nvSpPr>
        <p:spPr>
          <a:xfrm>
            <a:off x="525572" y="901874"/>
            <a:ext cx="8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We find the number of iterations for each ω from 1 to 2.</a:t>
            </a:r>
            <a:endParaRPr lang="vi-VN" sz="1800" dirty="0">
              <a:latin typeface="Fira Sans" panose="020B050305000002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EB457-E35E-34D9-1701-F03A8858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9" y="1486466"/>
            <a:ext cx="4274453" cy="3276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BF6D6F-EC94-18E1-0C1A-397BB09C2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700" y="1521635"/>
            <a:ext cx="2739214" cy="29398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C8F539-8AE4-BD58-431B-E2F58C39C0AA}"/>
              </a:ext>
            </a:extLst>
          </p:cNvPr>
          <p:cNvCxnSpPr/>
          <p:nvPr/>
        </p:nvCxnSpPr>
        <p:spPr>
          <a:xfrm>
            <a:off x="5802922" y="3898760"/>
            <a:ext cx="2103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4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45"/>
          <p:cNvSpPr txBox="1">
            <a:spLocks noGrp="1"/>
          </p:cNvSpPr>
          <p:nvPr>
            <p:ph type="title"/>
          </p:nvPr>
        </p:nvSpPr>
        <p:spPr>
          <a:xfrm>
            <a:off x="1268323" y="76981"/>
            <a:ext cx="6704968" cy="133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b. Find relaxation parameter of</a:t>
            </a:r>
            <a:br>
              <a:rPr lang="en-US" dirty="0"/>
            </a:br>
            <a:r>
              <a:rPr lang="en-US" dirty="0"/>
              <a:t>SOR using Nine-point Laplacian </a:t>
            </a:r>
            <a:endParaRPr dirty="0"/>
          </a:p>
        </p:txBody>
      </p:sp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3B95FC-BCCB-C617-6927-909FB193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76" y="1931989"/>
            <a:ext cx="3900639" cy="2921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C34F6-248D-409D-C328-5E615AB700CF}"/>
              </a:ext>
            </a:extLst>
          </p:cNvPr>
          <p:cNvSpPr txBox="1"/>
          <p:nvPr/>
        </p:nvSpPr>
        <p:spPr>
          <a:xfrm>
            <a:off x="552646" y="1375733"/>
            <a:ext cx="8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We find the number of iterations for each ω from 1 to 2.</a:t>
            </a:r>
            <a:endParaRPr lang="vi-VN" sz="1800" dirty="0">
              <a:latin typeface="Fira Sans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14C07-4D31-9C78-E145-CFCB175F9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59" y="1984733"/>
            <a:ext cx="2749066" cy="26393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25C292-0D6A-4CD5-7204-9725C2360878}"/>
              </a:ext>
            </a:extLst>
          </p:cNvPr>
          <p:cNvCxnSpPr/>
          <p:nvPr/>
        </p:nvCxnSpPr>
        <p:spPr>
          <a:xfrm>
            <a:off x="5617027" y="4099727"/>
            <a:ext cx="2103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45"/>
          <p:cNvGrpSpPr/>
          <p:nvPr/>
        </p:nvGrpSpPr>
        <p:grpSpPr>
          <a:xfrm>
            <a:off x="216540" y="3184798"/>
            <a:ext cx="282412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F09B0A-B10D-3D6F-A6D0-383CD633ECC9}"/>
              </a:ext>
            </a:extLst>
          </p:cNvPr>
          <p:cNvSpPr txBox="1"/>
          <p:nvPr/>
        </p:nvSpPr>
        <p:spPr>
          <a:xfrm>
            <a:off x="735312" y="1227602"/>
            <a:ext cx="70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In both situation, ω is approximately equal ( around 1.97 )</a:t>
            </a:r>
            <a:endParaRPr lang="vi-VN" sz="1800" dirty="0">
              <a:latin typeface="Fira Sans" panose="020B05030500000200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73DD6-3E9A-BE29-A3BF-D9AA21B04D71}"/>
              </a:ext>
            </a:extLst>
          </p:cNvPr>
          <p:cNvSpPr txBox="1"/>
          <p:nvPr/>
        </p:nvSpPr>
        <p:spPr>
          <a:xfrm>
            <a:off x="769670" y="1823913"/>
            <a:ext cx="4419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After experimentation and changing various factors, we found that the relaxation factor ω only depends on the number of divisions of the edges (</a:t>
            </a:r>
            <a:r>
              <a:rPr lang="en-US" sz="1800" dirty="0" err="1">
                <a:latin typeface="Fira Sans" panose="020B0503050000020004" pitchFamily="34" charset="0"/>
              </a:rPr>
              <a:t>nx</a:t>
            </a:r>
            <a:r>
              <a:rPr lang="en-US" sz="1800" dirty="0">
                <a:latin typeface="Fira Sans" panose="020B0503050000020004" pitchFamily="34" charset="0"/>
              </a:rPr>
              <a:t>, </a:t>
            </a:r>
            <a:r>
              <a:rPr lang="en-US" sz="1800" dirty="0" err="1">
                <a:latin typeface="Fira Sans" panose="020B0503050000020004" pitchFamily="34" charset="0"/>
              </a:rPr>
              <a:t>ny</a:t>
            </a:r>
            <a:r>
              <a:rPr lang="en-US" sz="1800" dirty="0">
                <a:latin typeface="Fira Sans" panose="020B0503050000020004" pitchFamily="34" charset="0"/>
              </a:rPr>
              <a:t>) rather than different methods or temperature values.</a:t>
            </a:r>
            <a:endParaRPr lang="vi-VN" sz="1800" dirty="0">
              <a:latin typeface="Fira Sans" panose="020B05030500000200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2CC80-61EA-3EFD-BF24-773E15C1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21" y="485219"/>
            <a:ext cx="2495010" cy="572700"/>
          </a:xfrm>
        </p:spPr>
        <p:txBody>
          <a:bodyPr/>
          <a:lstStyle/>
          <a:p>
            <a:r>
              <a:rPr lang="en-US" dirty="0"/>
              <a:t>Comment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5C100-DE8A-DF44-7B82-4CEB5AE0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8" y="1777275"/>
            <a:ext cx="3368683" cy="2608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05E38-D998-71BA-1D62-B0CA3E966912}"/>
              </a:ext>
            </a:extLst>
          </p:cNvPr>
          <p:cNvSpPr txBox="1"/>
          <p:nvPr/>
        </p:nvSpPr>
        <p:spPr>
          <a:xfrm>
            <a:off x="750765" y="3915898"/>
            <a:ext cx="629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Fira Sans" panose="020B0503050000020004" pitchFamily="34" charset="0"/>
              </a:rPr>
              <a:t>Ex: </a:t>
            </a:r>
            <a:r>
              <a:rPr lang="en-US" sz="1800" dirty="0" err="1">
                <a:latin typeface="Fira Sans" panose="020B0503050000020004" pitchFamily="34" charset="0"/>
              </a:rPr>
              <a:t>nx</a:t>
            </a:r>
            <a:r>
              <a:rPr lang="en-US" sz="1800" dirty="0">
                <a:latin typeface="Fira Sans" panose="020B0503050000020004" pitchFamily="34" charset="0"/>
              </a:rPr>
              <a:t>=</a:t>
            </a:r>
            <a:r>
              <a:rPr lang="en-US" sz="1800" dirty="0" err="1">
                <a:latin typeface="Fira Sans" panose="020B0503050000020004" pitchFamily="34" charset="0"/>
              </a:rPr>
              <a:t>ny</a:t>
            </a:r>
            <a:r>
              <a:rPr lang="en-US" sz="1800" dirty="0">
                <a:latin typeface="Fira Sans" panose="020B0503050000020004" pitchFamily="34" charset="0"/>
              </a:rPr>
              <a:t>= 20 -&gt; ω is nearly 1.72</a:t>
            </a:r>
            <a:endParaRPr lang="vi-VN" sz="18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4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41"/>
          <p:cNvSpPr txBox="1">
            <a:spLocks noGrp="1"/>
          </p:cNvSpPr>
          <p:nvPr>
            <p:ph type="title"/>
          </p:nvPr>
        </p:nvSpPr>
        <p:spPr>
          <a:xfrm>
            <a:off x="757470" y="2735395"/>
            <a:ext cx="8267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+mn-lt"/>
              </a:rPr>
              <a:t> Comparison with different initial values</a:t>
            </a:r>
            <a:endParaRPr sz="4800" dirty="0">
              <a:latin typeface="+mn-lt"/>
            </a:endParaRPr>
          </a:p>
        </p:txBody>
      </p:sp>
      <p:sp>
        <p:nvSpPr>
          <p:cNvPr id="4081" name="Google Shape;4081;p41"/>
          <p:cNvSpPr txBox="1">
            <a:spLocks noGrp="1"/>
          </p:cNvSpPr>
          <p:nvPr>
            <p:ph type="title" idx="2"/>
          </p:nvPr>
        </p:nvSpPr>
        <p:spPr>
          <a:xfrm>
            <a:off x="6046828" y="114605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05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9056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30264"/>
              </p:ext>
            </p:extLst>
          </p:nvPr>
        </p:nvGraphicFramePr>
        <p:xfrm>
          <a:off x="2957221" y="143740"/>
          <a:ext cx="4977078" cy="889000"/>
        </p:xfrm>
        <a:graphic>
          <a:graphicData uri="http://schemas.openxmlformats.org/drawingml/2006/table">
            <a:tbl>
              <a:tblPr firstRow="1" bandRow="1">
                <a:tableStyleId>{52D74980-7B3B-46A0-9B07-EF203F38B356}</a:tableStyleId>
              </a:tblPr>
              <a:tblGrid>
                <a:gridCol w="1136968">
                  <a:extLst>
                    <a:ext uri="{9D8B030D-6E8A-4147-A177-3AD203B41FA5}">
                      <a16:colId xmlns:a16="http://schemas.microsoft.com/office/drawing/2014/main" val="2961216404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1156703366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3173923251"/>
                    </a:ext>
                  </a:extLst>
                </a:gridCol>
                <a:gridCol w="1172475">
                  <a:extLst>
                    <a:ext uri="{9D8B030D-6E8A-4147-A177-3AD203B41FA5}">
                      <a16:colId xmlns:a16="http://schemas.microsoft.com/office/drawing/2014/main" val="3549780894"/>
                    </a:ext>
                  </a:extLst>
                </a:gridCol>
              </a:tblGrid>
              <a:tr h="41994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Left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Right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Bottom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Top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0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822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413" y="292674"/>
            <a:ext cx="154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Fira Sans" panose="020B0604020202020204" charset="0"/>
              </a:rPr>
              <a:t>Example 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33" y="1159355"/>
            <a:ext cx="3562663" cy="355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03" y="1159356"/>
            <a:ext cx="4504351" cy="35569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5333" y="480229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604020202020204" charset="0"/>
              </a:rPr>
              <a:t>Plot by </a:t>
            </a:r>
            <a:r>
              <a:rPr lang="vi-VN" dirty="0" err="1">
                <a:latin typeface="Fira Sans" panose="020B0604020202020204" charset="0"/>
              </a:rPr>
              <a:t>M</a:t>
            </a:r>
            <a:r>
              <a:rPr lang="en-US" dirty="0" err="1">
                <a:latin typeface="Fira Sans" panose="020B0604020202020204" charset="0"/>
              </a:rPr>
              <a:t>athlab</a:t>
            </a:r>
            <a:endParaRPr lang="en-US" dirty="0">
              <a:latin typeface="Fira Sans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5760" y="4802293"/>
            <a:ext cx="241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604020202020204" charset="0"/>
              </a:rPr>
              <a:t>Results of </a:t>
            </a:r>
            <a:r>
              <a:rPr lang="en-US" dirty="0" err="1">
                <a:latin typeface="Fira Sans" panose="020B0604020202020204" charset="0"/>
              </a:rPr>
              <a:t>FEATool</a:t>
            </a:r>
            <a:r>
              <a:rPr lang="en-US" dirty="0">
                <a:latin typeface="Fira Sans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47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22131"/>
              </p:ext>
            </p:extLst>
          </p:nvPr>
        </p:nvGraphicFramePr>
        <p:xfrm>
          <a:off x="169334" y="1477856"/>
          <a:ext cx="3202093" cy="2108624"/>
        </p:xfrm>
        <a:graphic>
          <a:graphicData uri="http://schemas.openxmlformats.org/drawingml/2006/table">
            <a:tbl>
              <a:tblPr firstRow="1" bandRow="1">
                <a:tableStyleId>{52D74980-7B3B-46A0-9B07-EF203F38B356}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4225625842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363233018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1425670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Fira Sans" panose="020B0604020202020204" charset="0"/>
                        </a:rPr>
                        <a:t>Method</a:t>
                      </a:r>
                      <a:endParaRPr lang="en-US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effectLst/>
                          <a:latin typeface="Fira Sans" panose="020B0604020202020204" charset="0"/>
                        </a:rPr>
                        <a:t>Time(s)</a:t>
                      </a:r>
                      <a:endParaRPr lang="en-US" dirty="0">
                        <a:effectLst/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dirty="0">
                          <a:effectLst/>
                          <a:latin typeface="Fira Sans" panose="020B060402020202020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iterations</a:t>
                      </a:r>
                    </a:p>
                    <a:p>
                      <a:pPr algn="ctr"/>
                      <a:endParaRPr lang="en-US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69975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Jacobi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6.594078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18424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14401"/>
                  </a:ext>
                </a:extLst>
              </a:tr>
              <a:tr h="318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Gauss-Seidel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3.700655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10726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517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SOR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0.202659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498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099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Fira Sans" panose="020B0604020202020204" charset="0"/>
                        </a:rPr>
                        <a:t>9-point</a:t>
                      </a:r>
                      <a:r>
                        <a:rPr lang="vi-VN" baseline="0" dirty="0">
                          <a:latin typeface="Fira Sans" panose="020B060402020202020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SOR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0.254031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526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757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EAFA95F-4197-1119-AF6A-27D6B157F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5" t="10794" r="8135" b="8334"/>
          <a:stretch/>
        </p:blipFill>
        <p:spPr>
          <a:xfrm>
            <a:off x="3491205" y="734785"/>
            <a:ext cx="5652795" cy="36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39765"/>
              </p:ext>
            </p:extLst>
          </p:nvPr>
        </p:nvGraphicFramePr>
        <p:xfrm>
          <a:off x="2957221" y="143740"/>
          <a:ext cx="4977078" cy="889000"/>
        </p:xfrm>
        <a:graphic>
          <a:graphicData uri="http://schemas.openxmlformats.org/drawingml/2006/table">
            <a:tbl>
              <a:tblPr firstRow="1" bandRow="1">
                <a:tableStyleId>{52D74980-7B3B-46A0-9B07-EF203F38B356}</a:tableStyleId>
              </a:tblPr>
              <a:tblGrid>
                <a:gridCol w="1136968">
                  <a:extLst>
                    <a:ext uri="{9D8B030D-6E8A-4147-A177-3AD203B41FA5}">
                      <a16:colId xmlns:a16="http://schemas.microsoft.com/office/drawing/2014/main" val="2961216404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1156703366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3173923251"/>
                    </a:ext>
                  </a:extLst>
                </a:gridCol>
                <a:gridCol w="1172475">
                  <a:extLst>
                    <a:ext uri="{9D8B030D-6E8A-4147-A177-3AD203B41FA5}">
                      <a16:colId xmlns:a16="http://schemas.microsoft.com/office/drawing/2014/main" val="3549780894"/>
                    </a:ext>
                  </a:extLst>
                </a:gridCol>
              </a:tblGrid>
              <a:tr h="41994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Left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Right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Bottom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Top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0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822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413" y="292674"/>
            <a:ext cx="154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Fira Sans" panose="020B0604020202020204" charset="0"/>
              </a:rPr>
              <a:t>Example </a:t>
            </a:r>
            <a:r>
              <a:rPr lang="vi-VN" sz="2000" b="1" u="sng" dirty="0">
                <a:latin typeface="Fira Sans" panose="020B0604020202020204" charset="0"/>
              </a:rPr>
              <a:t>2</a:t>
            </a:r>
            <a:r>
              <a:rPr lang="en-US" sz="2000" b="1" u="sng" dirty="0">
                <a:latin typeface="Fira Sans" panose="020B0604020202020204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5333" y="480229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604020202020204" charset="0"/>
              </a:rPr>
              <a:t>Plot by </a:t>
            </a:r>
            <a:r>
              <a:rPr lang="vi-VN" dirty="0" err="1">
                <a:latin typeface="Fira Sans" panose="020B0604020202020204" charset="0"/>
              </a:rPr>
              <a:t>M</a:t>
            </a:r>
            <a:r>
              <a:rPr lang="en-US" dirty="0" err="1">
                <a:latin typeface="Fira Sans" panose="020B0604020202020204" charset="0"/>
              </a:rPr>
              <a:t>athlab</a:t>
            </a:r>
            <a:endParaRPr lang="en-US" dirty="0">
              <a:latin typeface="Fira Sans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5760" y="4802293"/>
            <a:ext cx="241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604020202020204" charset="0"/>
              </a:rPr>
              <a:t>Results of </a:t>
            </a:r>
            <a:r>
              <a:rPr lang="en-US" dirty="0" err="1">
                <a:latin typeface="Fira Sans" panose="020B0604020202020204" charset="0"/>
              </a:rPr>
              <a:t>FEATool</a:t>
            </a:r>
            <a:r>
              <a:rPr lang="en-US" dirty="0">
                <a:latin typeface="Fira Sans" panose="020B060402020202020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86" y="1159356"/>
            <a:ext cx="3562533" cy="3562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9" y="1159356"/>
            <a:ext cx="4601351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83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7"/>
          <p:cNvSpPr txBox="1">
            <a:spLocks noGrp="1"/>
          </p:cNvSpPr>
          <p:nvPr>
            <p:ph type="ctrTitle"/>
          </p:nvPr>
        </p:nvSpPr>
        <p:spPr>
          <a:xfrm>
            <a:off x="0" y="592801"/>
            <a:ext cx="9144000" cy="8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S</a:t>
            </a:r>
            <a:r>
              <a:rPr lang="en-US" sz="4400" dirty="0" err="1"/>
              <a:t>teady</a:t>
            </a:r>
            <a:r>
              <a:rPr lang="en-US" sz="4400" dirty="0"/>
              <a:t> </a:t>
            </a:r>
            <a:r>
              <a:rPr lang="vi-VN" sz="4400" dirty="0"/>
              <a:t>2D </a:t>
            </a:r>
            <a:r>
              <a:rPr lang="en-US" sz="4400" dirty="0"/>
              <a:t>heat conduction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8D1AE-3553-98D8-C37C-979A15ACCE32}"/>
                  </a:ext>
                </a:extLst>
              </p:cNvPr>
              <p:cNvSpPr txBox="1"/>
              <p:nvPr/>
            </p:nvSpPr>
            <p:spPr>
              <a:xfrm>
                <a:off x="885039" y="1455941"/>
                <a:ext cx="7906623" cy="309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Two-dimensional steady-state heat conduction describes the distribution of temperature in a medium without any changes occurring (steady-state) and in two spatial dimensions. This problem is often solved using partial differential equations (PDEs). The governing equation for 2D steady-state heat conduction without internal heat generation is the</a:t>
                </a:r>
                <a:r>
                  <a:rPr lang="vi-VN" sz="1800" dirty="0"/>
                  <a:t> </a:t>
                </a:r>
                <a:r>
                  <a:rPr lang="en-US" sz="1800" dirty="0"/>
                  <a:t>Laplace equation:</a:t>
                </a:r>
                <a:endParaRPr lang="vi-VN" sz="1800" dirty="0"/>
              </a:p>
              <a:p>
                <a:endParaRPr lang="vi-VN" sz="1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08D1AE-3553-98D8-C37C-979A15AC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39" y="1455941"/>
                <a:ext cx="7906623" cy="3094758"/>
              </a:xfrm>
              <a:prstGeom prst="rect">
                <a:avLst/>
              </a:prstGeom>
              <a:blipFill>
                <a:blip r:embed="rId3"/>
                <a:stretch>
                  <a:fillRect l="-617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0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2597"/>
              </p:ext>
            </p:extLst>
          </p:nvPr>
        </p:nvGraphicFramePr>
        <p:xfrm>
          <a:off x="169334" y="1477856"/>
          <a:ext cx="3202093" cy="2108624"/>
        </p:xfrm>
        <a:graphic>
          <a:graphicData uri="http://schemas.openxmlformats.org/drawingml/2006/table">
            <a:tbl>
              <a:tblPr firstRow="1" bandRow="1">
                <a:tableStyleId>{52D74980-7B3B-46A0-9B07-EF203F38B356}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4225625842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363233018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1425670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Fira Sans" panose="020B0604020202020204" charset="0"/>
                        </a:rPr>
                        <a:t>Method</a:t>
                      </a:r>
                      <a:endParaRPr lang="en-US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effectLst/>
                          <a:latin typeface="Fira Sans" panose="020B0604020202020204" charset="0"/>
                        </a:rPr>
                        <a:t>Time(s)</a:t>
                      </a:r>
                      <a:endParaRPr lang="en-US" dirty="0">
                        <a:effectLst/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dirty="0">
                          <a:effectLst/>
                          <a:latin typeface="Fira Sans" panose="020B060402020202020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iterations</a:t>
                      </a:r>
                    </a:p>
                    <a:p>
                      <a:pPr algn="ctr"/>
                      <a:endParaRPr lang="en-US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69975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Jacobi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6.088104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17038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14401"/>
                  </a:ext>
                </a:extLst>
              </a:tr>
              <a:tr h="318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Gauss-Seidel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3.481157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9875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517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SOR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0.200293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471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099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Fira Sans" panose="020B0604020202020204" charset="0"/>
                        </a:rPr>
                        <a:t>9-point</a:t>
                      </a:r>
                      <a:r>
                        <a:rPr lang="vi-VN" baseline="0" dirty="0">
                          <a:latin typeface="Fira Sans" panose="020B060402020202020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SOR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0.250775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512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757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EB4904-EFFA-9104-EAB5-FAEEF05E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6" t="11429" r="7737" b="9603"/>
          <a:stretch/>
        </p:blipFill>
        <p:spPr>
          <a:xfrm>
            <a:off x="3573973" y="787853"/>
            <a:ext cx="5570027" cy="3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45"/>
          <p:cNvGrpSpPr/>
          <p:nvPr/>
        </p:nvGrpSpPr>
        <p:grpSpPr>
          <a:xfrm>
            <a:off x="216539" y="3194846"/>
            <a:ext cx="397908" cy="433108"/>
            <a:chOff x="1276331" y="4057110"/>
            <a:chExt cx="340587" cy="370748"/>
          </a:xfrm>
        </p:grpSpPr>
        <p:sp>
          <p:nvSpPr>
            <p:cNvPr id="4163" name="Google Shape;4163;p45"/>
            <p:cNvSpPr/>
            <p:nvPr/>
          </p:nvSpPr>
          <p:spPr>
            <a:xfrm>
              <a:off x="1300432" y="4062897"/>
              <a:ext cx="310699" cy="359912"/>
            </a:xfrm>
            <a:custGeom>
              <a:avLst/>
              <a:gdLst/>
              <a:ahLst/>
              <a:cxnLst/>
              <a:rect l="l" t="t" r="r" b="b"/>
              <a:pathLst>
                <a:path w="11383" h="13186" extrusionOk="0">
                  <a:moveTo>
                    <a:pt x="1769" y="1"/>
                  </a:moveTo>
                  <a:cubicBezTo>
                    <a:pt x="792" y="1"/>
                    <a:pt x="1" y="792"/>
                    <a:pt x="1" y="1768"/>
                  </a:cubicBezTo>
                  <a:lnTo>
                    <a:pt x="1" y="11418"/>
                  </a:lnTo>
                  <a:cubicBezTo>
                    <a:pt x="1" y="12394"/>
                    <a:pt x="792" y="13186"/>
                    <a:pt x="1769" y="13186"/>
                  </a:cubicBezTo>
                  <a:lnTo>
                    <a:pt x="9612" y="13186"/>
                  </a:lnTo>
                  <a:cubicBezTo>
                    <a:pt x="10588" y="13186"/>
                    <a:pt x="11382" y="12394"/>
                    <a:pt x="11382" y="11418"/>
                  </a:cubicBezTo>
                  <a:lnTo>
                    <a:pt x="11382" y="1768"/>
                  </a:lnTo>
                  <a:cubicBezTo>
                    <a:pt x="11382" y="792"/>
                    <a:pt x="10591" y="1"/>
                    <a:pt x="961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1299750" y="4062897"/>
              <a:ext cx="64252" cy="359912"/>
            </a:xfrm>
            <a:custGeom>
              <a:avLst/>
              <a:gdLst/>
              <a:ahLst/>
              <a:cxnLst/>
              <a:rect l="l" t="t" r="r" b="b"/>
              <a:pathLst>
                <a:path w="2354" h="13186" extrusionOk="0">
                  <a:moveTo>
                    <a:pt x="1798" y="1"/>
                  </a:moveTo>
                  <a:cubicBezTo>
                    <a:pt x="802" y="1"/>
                    <a:pt x="0" y="792"/>
                    <a:pt x="0" y="1768"/>
                  </a:cubicBezTo>
                  <a:lnTo>
                    <a:pt x="0" y="11418"/>
                  </a:lnTo>
                  <a:cubicBezTo>
                    <a:pt x="0" y="12394"/>
                    <a:pt x="790" y="13186"/>
                    <a:pt x="1766" y="13186"/>
                  </a:cubicBezTo>
                  <a:lnTo>
                    <a:pt x="2352" y="13186"/>
                  </a:lnTo>
                  <a:cubicBezTo>
                    <a:pt x="1361" y="13186"/>
                    <a:pt x="556" y="12394"/>
                    <a:pt x="556" y="11418"/>
                  </a:cubicBezTo>
                  <a:lnTo>
                    <a:pt x="556" y="1768"/>
                  </a:lnTo>
                  <a:cubicBezTo>
                    <a:pt x="556" y="792"/>
                    <a:pt x="1363" y="1"/>
                    <a:pt x="2354" y="1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1329338" y="4091857"/>
              <a:ext cx="252834" cy="302046"/>
            </a:xfrm>
            <a:custGeom>
              <a:avLst/>
              <a:gdLst/>
              <a:ahLst/>
              <a:cxnLst/>
              <a:rect l="l" t="t" r="r" b="b"/>
              <a:pathLst>
                <a:path w="9263" h="11066" extrusionOk="0">
                  <a:moveTo>
                    <a:pt x="1431" y="1"/>
                  </a:moveTo>
                  <a:cubicBezTo>
                    <a:pt x="1431" y="792"/>
                    <a:pt x="788" y="1431"/>
                    <a:pt x="1" y="1431"/>
                  </a:cubicBezTo>
                  <a:lnTo>
                    <a:pt x="1" y="9635"/>
                  </a:lnTo>
                  <a:cubicBezTo>
                    <a:pt x="790" y="9635"/>
                    <a:pt x="1431" y="10278"/>
                    <a:pt x="1431" y="11066"/>
                  </a:cubicBezTo>
                  <a:lnTo>
                    <a:pt x="7834" y="11066"/>
                  </a:lnTo>
                  <a:cubicBezTo>
                    <a:pt x="7834" y="10276"/>
                    <a:pt x="8473" y="9635"/>
                    <a:pt x="9262" y="9635"/>
                  </a:cubicBezTo>
                  <a:lnTo>
                    <a:pt x="9262" y="1431"/>
                  </a:lnTo>
                  <a:cubicBezTo>
                    <a:pt x="8470" y="1431"/>
                    <a:pt x="7832" y="792"/>
                    <a:pt x="7832" y="1"/>
                  </a:cubicBezTo>
                  <a:close/>
                </a:path>
              </a:pathLst>
            </a:custGeom>
            <a:solidFill>
              <a:srgbClr val="EE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1348171" y="4062897"/>
              <a:ext cx="88409" cy="90756"/>
            </a:xfrm>
            <a:custGeom>
              <a:avLst/>
              <a:gdLst/>
              <a:ahLst/>
              <a:cxnLst/>
              <a:rect l="l" t="t" r="r" b="b"/>
              <a:pathLst>
                <a:path w="3239" h="3325" extrusionOk="0">
                  <a:moveTo>
                    <a:pt x="0" y="1"/>
                  </a:moveTo>
                  <a:lnTo>
                    <a:pt x="0" y="2834"/>
                  </a:lnTo>
                  <a:cubicBezTo>
                    <a:pt x="0" y="3124"/>
                    <a:pt x="236" y="3324"/>
                    <a:pt x="490" y="3324"/>
                  </a:cubicBezTo>
                  <a:cubicBezTo>
                    <a:pt x="583" y="3324"/>
                    <a:pt x="679" y="3297"/>
                    <a:pt x="767" y="3237"/>
                  </a:cubicBezTo>
                  <a:lnTo>
                    <a:pt x="1342" y="2842"/>
                  </a:lnTo>
                  <a:cubicBezTo>
                    <a:pt x="1426" y="2785"/>
                    <a:pt x="1523" y="2756"/>
                    <a:pt x="1619" y="2756"/>
                  </a:cubicBezTo>
                  <a:cubicBezTo>
                    <a:pt x="1716" y="2756"/>
                    <a:pt x="1813" y="2785"/>
                    <a:pt x="1896" y="2842"/>
                  </a:cubicBezTo>
                  <a:lnTo>
                    <a:pt x="2473" y="3237"/>
                  </a:lnTo>
                  <a:cubicBezTo>
                    <a:pt x="2560" y="3297"/>
                    <a:pt x="2655" y="3324"/>
                    <a:pt x="2749" y="3324"/>
                  </a:cubicBezTo>
                  <a:cubicBezTo>
                    <a:pt x="3002" y="3324"/>
                    <a:pt x="3238" y="3124"/>
                    <a:pt x="3237" y="2834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1411086" y="4286552"/>
              <a:ext cx="84696" cy="76126"/>
            </a:xfrm>
            <a:custGeom>
              <a:avLst/>
              <a:gdLst/>
              <a:ahLst/>
              <a:cxnLst/>
              <a:rect l="l" t="t" r="r" b="b"/>
              <a:pathLst>
                <a:path w="3103" h="2789" extrusionOk="0">
                  <a:moveTo>
                    <a:pt x="1931" y="0"/>
                  </a:moveTo>
                  <a:cubicBezTo>
                    <a:pt x="1874" y="0"/>
                    <a:pt x="1821" y="41"/>
                    <a:pt x="1804" y="98"/>
                  </a:cubicBezTo>
                  <a:lnTo>
                    <a:pt x="1439" y="1365"/>
                  </a:lnTo>
                  <a:lnTo>
                    <a:pt x="1322" y="1159"/>
                  </a:lnTo>
                  <a:cubicBezTo>
                    <a:pt x="1297" y="1119"/>
                    <a:pt x="1252" y="1091"/>
                    <a:pt x="1206" y="1091"/>
                  </a:cubicBezTo>
                  <a:lnTo>
                    <a:pt x="422" y="1091"/>
                  </a:lnTo>
                  <a:cubicBezTo>
                    <a:pt x="189" y="1091"/>
                    <a:pt x="0" y="1297"/>
                    <a:pt x="28" y="1535"/>
                  </a:cubicBezTo>
                  <a:cubicBezTo>
                    <a:pt x="49" y="1738"/>
                    <a:pt x="227" y="1887"/>
                    <a:pt x="433" y="1887"/>
                  </a:cubicBezTo>
                  <a:lnTo>
                    <a:pt x="813" y="1887"/>
                  </a:lnTo>
                  <a:lnTo>
                    <a:pt x="1208" y="2585"/>
                  </a:lnTo>
                  <a:cubicBezTo>
                    <a:pt x="1280" y="2713"/>
                    <a:pt x="1414" y="2789"/>
                    <a:pt x="1558" y="2789"/>
                  </a:cubicBezTo>
                  <a:cubicBezTo>
                    <a:pt x="1573" y="2789"/>
                    <a:pt x="1590" y="2789"/>
                    <a:pt x="1602" y="2785"/>
                  </a:cubicBezTo>
                  <a:cubicBezTo>
                    <a:pt x="1764" y="2766"/>
                    <a:pt x="1897" y="2653"/>
                    <a:pt x="1942" y="2498"/>
                  </a:cubicBezTo>
                  <a:lnTo>
                    <a:pt x="2436" y="796"/>
                  </a:lnTo>
                  <a:lnTo>
                    <a:pt x="2683" y="796"/>
                  </a:lnTo>
                  <a:cubicBezTo>
                    <a:pt x="2916" y="796"/>
                    <a:pt x="3103" y="592"/>
                    <a:pt x="3077" y="355"/>
                  </a:cubicBezTo>
                  <a:cubicBezTo>
                    <a:pt x="3056" y="151"/>
                    <a:pt x="2876" y="0"/>
                    <a:pt x="2672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1281544" y="4110690"/>
              <a:ext cx="18124" cy="80438"/>
            </a:xfrm>
            <a:custGeom>
              <a:avLst/>
              <a:gdLst/>
              <a:ahLst/>
              <a:cxnLst/>
              <a:rect l="l" t="t" r="r" b="b"/>
              <a:pathLst>
                <a:path w="664" h="2947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85" y="2946"/>
                    <a:pt x="629" y="2946"/>
                  </a:cubicBezTo>
                  <a:lnTo>
                    <a:pt x="663" y="294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5"/>
            <p:cNvSpPr/>
            <p:nvPr/>
          </p:nvSpPr>
          <p:spPr>
            <a:xfrm>
              <a:off x="1281544" y="4291711"/>
              <a:ext cx="18233" cy="80411"/>
            </a:xfrm>
            <a:custGeom>
              <a:avLst/>
              <a:gdLst/>
              <a:ahLst/>
              <a:cxnLst/>
              <a:rect l="l" t="t" r="r" b="b"/>
              <a:pathLst>
                <a:path w="668" h="2946" extrusionOk="0">
                  <a:moveTo>
                    <a:pt x="629" y="0"/>
                  </a:moveTo>
                  <a:cubicBezTo>
                    <a:pt x="281" y="0"/>
                    <a:pt x="1" y="283"/>
                    <a:pt x="1" y="631"/>
                  </a:cubicBezTo>
                  <a:lnTo>
                    <a:pt x="1" y="2318"/>
                  </a:lnTo>
                  <a:cubicBezTo>
                    <a:pt x="3" y="2664"/>
                    <a:pt x="279" y="2946"/>
                    <a:pt x="621" y="2946"/>
                  </a:cubicBezTo>
                  <a:lnTo>
                    <a:pt x="667" y="294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5"/>
            <p:cNvSpPr/>
            <p:nvPr/>
          </p:nvSpPr>
          <p:spPr>
            <a:xfrm>
              <a:off x="1276331" y="4057110"/>
              <a:ext cx="340587" cy="370748"/>
            </a:xfrm>
            <a:custGeom>
              <a:avLst/>
              <a:gdLst/>
              <a:ahLst/>
              <a:cxnLst/>
              <a:rect l="l" t="t" r="r" b="b"/>
              <a:pathLst>
                <a:path w="12478" h="13583" extrusionOk="0">
                  <a:moveTo>
                    <a:pt x="672" y="2203"/>
                  </a:moveTo>
                  <a:lnTo>
                    <a:pt x="672" y="4697"/>
                  </a:lnTo>
                  <a:cubicBezTo>
                    <a:pt x="514" y="4635"/>
                    <a:pt x="406" y="4478"/>
                    <a:pt x="406" y="4296"/>
                  </a:cubicBezTo>
                  <a:lnTo>
                    <a:pt x="406" y="2602"/>
                  </a:lnTo>
                  <a:cubicBezTo>
                    <a:pt x="406" y="2420"/>
                    <a:pt x="519" y="2263"/>
                    <a:pt x="672" y="2203"/>
                  </a:cubicBezTo>
                  <a:close/>
                  <a:moveTo>
                    <a:pt x="672" y="8824"/>
                  </a:moveTo>
                  <a:lnTo>
                    <a:pt x="672" y="11318"/>
                  </a:lnTo>
                  <a:cubicBezTo>
                    <a:pt x="514" y="11256"/>
                    <a:pt x="406" y="11099"/>
                    <a:pt x="406" y="10917"/>
                  </a:cubicBezTo>
                  <a:lnTo>
                    <a:pt x="406" y="9226"/>
                  </a:lnTo>
                  <a:cubicBezTo>
                    <a:pt x="406" y="9041"/>
                    <a:pt x="519" y="8884"/>
                    <a:pt x="672" y="8824"/>
                  </a:cubicBezTo>
                  <a:close/>
                  <a:moveTo>
                    <a:pt x="10510" y="389"/>
                  </a:moveTo>
                  <a:cubicBezTo>
                    <a:pt x="11376" y="389"/>
                    <a:pt x="12078" y="1091"/>
                    <a:pt x="12078" y="1955"/>
                  </a:cubicBezTo>
                  <a:lnTo>
                    <a:pt x="12078" y="11617"/>
                  </a:lnTo>
                  <a:cubicBezTo>
                    <a:pt x="12078" y="12483"/>
                    <a:pt x="11374" y="13186"/>
                    <a:pt x="10508" y="13186"/>
                  </a:cubicBezTo>
                  <a:lnTo>
                    <a:pt x="2637" y="13186"/>
                  </a:lnTo>
                  <a:cubicBezTo>
                    <a:pt x="1773" y="13186"/>
                    <a:pt x="1071" y="12483"/>
                    <a:pt x="1071" y="11617"/>
                  </a:cubicBezTo>
                  <a:lnTo>
                    <a:pt x="1071" y="11537"/>
                  </a:lnTo>
                  <a:lnTo>
                    <a:pt x="1071" y="8591"/>
                  </a:lnTo>
                  <a:lnTo>
                    <a:pt x="1071" y="4915"/>
                  </a:lnTo>
                  <a:lnTo>
                    <a:pt x="1071" y="1970"/>
                  </a:lnTo>
                  <a:cubicBezTo>
                    <a:pt x="1071" y="1170"/>
                    <a:pt x="1671" y="512"/>
                    <a:pt x="2450" y="414"/>
                  </a:cubicBezTo>
                  <a:lnTo>
                    <a:pt x="2450" y="2384"/>
                  </a:lnTo>
                  <a:cubicBezTo>
                    <a:pt x="2291" y="2452"/>
                    <a:pt x="2119" y="2492"/>
                    <a:pt x="1946" y="2492"/>
                  </a:cubicBezTo>
                  <a:cubicBezTo>
                    <a:pt x="1941" y="2492"/>
                    <a:pt x="1937" y="2492"/>
                    <a:pt x="1932" y="2492"/>
                  </a:cubicBezTo>
                  <a:cubicBezTo>
                    <a:pt x="1822" y="2492"/>
                    <a:pt x="1733" y="2581"/>
                    <a:pt x="1733" y="2691"/>
                  </a:cubicBezTo>
                  <a:lnTo>
                    <a:pt x="1733" y="10896"/>
                  </a:lnTo>
                  <a:cubicBezTo>
                    <a:pt x="1733" y="11004"/>
                    <a:pt x="1822" y="11095"/>
                    <a:pt x="1932" y="11095"/>
                  </a:cubicBezTo>
                  <a:cubicBezTo>
                    <a:pt x="2622" y="11095"/>
                    <a:pt x="3182" y="11647"/>
                    <a:pt x="3182" y="12322"/>
                  </a:cubicBezTo>
                  <a:cubicBezTo>
                    <a:pt x="3182" y="12432"/>
                    <a:pt x="3271" y="12521"/>
                    <a:pt x="3379" y="12521"/>
                  </a:cubicBezTo>
                  <a:lnTo>
                    <a:pt x="9772" y="12521"/>
                  </a:lnTo>
                  <a:cubicBezTo>
                    <a:pt x="9772" y="12521"/>
                    <a:pt x="9969" y="12439"/>
                    <a:pt x="9969" y="12330"/>
                  </a:cubicBezTo>
                  <a:cubicBezTo>
                    <a:pt x="9969" y="12192"/>
                    <a:pt x="9990" y="12057"/>
                    <a:pt x="10037" y="11929"/>
                  </a:cubicBezTo>
                  <a:cubicBezTo>
                    <a:pt x="10073" y="11827"/>
                    <a:pt x="10018" y="11713"/>
                    <a:pt x="9914" y="11679"/>
                  </a:cubicBezTo>
                  <a:cubicBezTo>
                    <a:pt x="9892" y="11671"/>
                    <a:pt x="9869" y="11668"/>
                    <a:pt x="9847" y="11668"/>
                  </a:cubicBezTo>
                  <a:cubicBezTo>
                    <a:pt x="9765" y="11668"/>
                    <a:pt x="9688" y="11718"/>
                    <a:pt x="9661" y="11800"/>
                  </a:cubicBezTo>
                  <a:cubicBezTo>
                    <a:pt x="9625" y="11908"/>
                    <a:pt x="9598" y="12018"/>
                    <a:pt x="9585" y="12124"/>
                  </a:cubicBezTo>
                  <a:lnTo>
                    <a:pt x="3549" y="12124"/>
                  </a:lnTo>
                  <a:cubicBezTo>
                    <a:pt x="3460" y="11392"/>
                    <a:pt x="2870" y="10804"/>
                    <a:pt x="2132" y="10715"/>
                  </a:cubicBezTo>
                  <a:lnTo>
                    <a:pt x="2132" y="2884"/>
                  </a:lnTo>
                  <a:cubicBezTo>
                    <a:pt x="2240" y="2872"/>
                    <a:pt x="2450" y="2814"/>
                    <a:pt x="2450" y="2814"/>
                  </a:cubicBezTo>
                  <a:lnTo>
                    <a:pt x="2450" y="3027"/>
                  </a:lnTo>
                  <a:cubicBezTo>
                    <a:pt x="2450" y="3239"/>
                    <a:pt x="2539" y="3447"/>
                    <a:pt x="2707" y="3576"/>
                  </a:cubicBezTo>
                  <a:cubicBezTo>
                    <a:pt x="2835" y="3678"/>
                    <a:pt x="2986" y="3728"/>
                    <a:pt x="3137" y="3728"/>
                  </a:cubicBezTo>
                  <a:cubicBezTo>
                    <a:pt x="3273" y="3728"/>
                    <a:pt x="3409" y="3687"/>
                    <a:pt x="3526" y="3606"/>
                  </a:cubicBezTo>
                  <a:lnTo>
                    <a:pt x="4101" y="3211"/>
                  </a:lnTo>
                  <a:cubicBezTo>
                    <a:pt x="4151" y="3176"/>
                    <a:pt x="4209" y="3159"/>
                    <a:pt x="4266" y="3159"/>
                  </a:cubicBezTo>
                  <a:cubicBezTo>
                    <a:pt x="4324" y="3159"/>
                    <a:pt x="4381" y="3176"/>
                    <a:pt x="4430" y="3211"/>
                  </a:cubicBezTo>
                  <a:lnTo>
                    <a:pt x="5007" y="3606"/>
                  </a:lnTo>
                  <a:cubicBezTo>
                    <a:pt x="5125" y="3687"/>
                    <a:pt x="5260" y="3728"/>
                    <a:pt x="5396" y="3728"/>
                  </a:cubicBezTo>
                  <a:cubicBezTo>
                    <a:pt x="5506" y="3728"/>
                    <a:pt x="5616" y="3701"/>
                    <a:pt x="5718" y="3648"/>
                  </a:cubicBezTo>
                  <a:cubicBezTo>
                    <a:pt x="5945" y="3530"/>
                    <a:pt x="6085" y="3296"/>
                    <a:pt x="6085" y="3037"/>
                  </a:cubicBezTo>
                  <a:lnTo>
                    <a:pt x="6085" y="2670"/>
                  </a:lnTo>
                  <a:cubicBezTo>
                    <a:pt x="6085" y="2568"/>
                    <a:pt x="6011" y="2475"/>
                    <a:pt x="5911" y="2464"/>
                  </a:cubicBezTo>
                  <a:cubicBezTo>
                    <a:pt x="5903" y="2463"/>
                    <a:pt x="5894" y="2463"/>
                    <a:pt x="5886" y="2463"/>
                  </a:cubicBezTo>
                  <a:cubicBezTo>
                    <a:pt x="5775" y="2463"/>
                    <a:pt x="5688" y="2553"/>
                    <a:pt x="5688" y="2662"/>
                  </a:cubicBezTo>
                  <a:lnTo>
                    <a:pt x="5688" y="3022"/>
                  </a:lnTo>
                  <a:cubicBezTo>
                    <a:pt x="5688" y="3124"/>
                    <a:pt x="5640" y="3218"/>
                    <a:pt x="5559" y="3271"/>
                  </a:cubicBezTo>
                  <a:cubicBezTo>
                    <a:pt x="5509" y="3304"/>
                    <a:pt x="5454" y="3320"/>
                    <a:pt x="5399" y="3320"/>
                  </a:cubicBezTo>
                  <a:cubicBezTo>
                    <a:pt x="5342" y="3320"/>
                    <a:pt x="5285" y="3301"/>
                    <a:pt x="5234" y="3266"/>
                  </a:cubicBezTo>
                  <a:lnTo>
                    <a:pt x="4659" y="2867"/>
                  </a:lnTo>
                  <a:cubicBezTo>
                    <a:pt x="4542" y="2787"/>
                    <a:pt x="4406" y="2747"/>
                    <a:pt x="4269" y="2747"/>
                  </a:cubicBezTo>
                  <a:cubicBezTo>
                    <a:pt x="4132" y="2747"/>
                    <a:pt x="3995" y="2787"/>
                    <a:pt x="3878" y="2867"/>
                  </a:cubicBezTo>
                  <a:lnTo>
                    <a:pt x="3303" y="3264"/>
                  </a:lnTo>
                  <a:cubicBezTo>
                    <a:pt x="3253" y="3298"/>
                    <a:pt x="3196" y="3315"/>
                    <a:pt x="3139" y="3315"/>
                  </a:cubicBezTo>
                  <a:cubicBezTo>
                    <a:pt x="3084" y="3315"/>
                    <a:pt x="3029" y="3300"/>
                    <a:pt x="2978" y="3269"/>
                  </a:cubicBezTo>
                  <a:cubicBezTo>
                    <a:pt x="2893" y="3216"/>
                    <a:pt x="2849" y="3118"/>
                    <a:pt x="2849" y="3020"/>
                  </a:cubicBezTo>
                  <a:lnTo>
                    <a:pt x="2849" y="391"/>
                  </a:lnTo>
                  <a:lnTo>
                    <a:pt x="5688" y="391"/>
                  </a:lnTo>
                  <a:lnTo>
                    <a:pt x="5688" y="1845"/>
                  </a:lnTo>
                  <a:cubicBezTo>
                    <a:pt x="5688" y="1944"/>
                    <a:pt x="5763" y="2038"/>
                    <a:pt x="5862" y="2048"/>
                  </a:cubicBezTo>
                  <a:cubicBezTo>
                    <a:pt x="5872" y="2050"/>
                    <a:pt x="5881" y="2050"/>
                    <a:pt x="5891" y="2050"/>
                  </a:cubicBezTo>
                  <a:cubicBezTo>
                    <a:pt x="6000" y="2050"/>
                    <a:pt x="6085" y="1961"/>
                    <a:pt x="6085" y="1853"/>
                  </a:cubicBezTo>
                  <a:lnTo>
                    <a:pt x="6085" y="1452"/>
                  </a:lnTo>
                  <a:lnTo>
                    <a:pt x="9587" y="1452"/>
                  </a:lnTo>
                  <a:cubicBezTo>
                    <a:pt x="9587" y="1452"/>
                    <a:pt x="10264" y="2787"/>
                    <a:pt x="10994" y="2876"/>
                  </a:cubicBezTo>
                  <a:lnTo>
                    <a:pt x="10994" y="10707"/>
                  </a:lnTo>
                  <a:cubicBezTo>
                    <a:pt x="10707" y="10745"/>
                    <a:pt x="10421" y="10864"/>
                    <a:pt x="10187" y="11053"/>
                  </a:cubicBezTo>
                  <a:cubicBezTo>
                    <a:pt x="10103" y="11121"/>
                    <a:pt x="10088" y="11246"/>
                    <a:pt x="10156" y="11331"/>
                  </a:cubicBezTo>
                  <a:cubicBezTo>
                    <a:pt x="10194" y="11377"/>
                    <a:pt x="10253" y="11405"/>
                    <a:pt x="10311" y="11405"/>
                  </a:cubicBezTo>
                  <a:cubicBezTo>
                    <a:pt x="10353" y="11405"/>
                    <a:pt x="10400" y="11392"/>
                    <a:pt x="10436" y="11360"/>
                  </a:cubicBezTo>
                  <a:cubicBezTo>
                    <a:pt x="10656" y="11184"/>
                    <a:pt x="10922" y="11089"/>
                    <a:pt x="11202" y="11089"/>
                  </a:cubicBezTo>
                  <a:cubicBezTo>
                    <a:pt x="11312" y="11089"/>
                    <a:pt x="11418" y="10889"/>
                    <a:pt x="11418" y="10889"/>
                  </a:cubicBezTo>
                  <a:lnTo>
                    <a:pt x="11418" y="2676"/>
                  </a:lnTo>
                  <a:cubicBezTo>
                    <a:pt x="11418" y="2568"/>
                    <a:pt x="11327" y="2479"/>
                    <a:pt x="11219" y="2479"/>
                  </a:cubicBezTo>
                  <a:cubicBezTo>
                    <a:pt x="10540" y="2479"/>
                    <a:pt x="9988" y="1927"/>
                    <a:pt x="9988" y="1250"/>
                  </a:cubicBezTo>
                  <a:cubicBezTo>
                    <a:pt x="9988" y="1142"/>
                    <a:pt x="9899" y="1051"/>
                    <a:pt x="9789" y="1051"/>
                  </a:cubicBezTo>
                  <a:lnTo>
                    <a:pt x="6083" y="1051"/>
                  </a:lnTo>
                  <a:lnTo>
                    <a:pt x="6083" y="389"/>
                  </a:lnTo>
                  <a:close/>
                  <a:moveTo>
                    <a:pt x="5879" y="0"/>
                  </a:moveTo>
                  <a:lnTo>
                    <a:pt x="5879" y="28"/>
                  </a:lnTo>
                  <a:lnTo>
                    <a:pt x="2643" y="28"/>
                  </a:lnTo>
                  <a:cubicBezTo>
                    <a:pt x="2643" y="9"/>
                    <a:pt x="2641" y="9"/>
                    <a:pt x="2641" y="9"/>
                  </a:cubicBezTo>
                  <a:cubicBezTo>
                    <a:pt x="1618" y="9"/>
                    <a:pt x="780" y="792"/>
                    <a:pt x="684" y="1789"/>
                  </a:cubicBezTo>
                  <a:cubicBezTo>
                    <a:pt x="298" y="1857"/>
                    <a:pt x="1" y="2197"/>
                    <a:pt x="9" y="2604"/>
                  </a:cubicBezTo>
                  <a:lnTo>
                    <a:pt x="9" y="4296"/>
                  </a:lnTo>
                  <a:cubicBezTo>
                    <a:pt x="1" y="4699"/>
                    <a:pt x="292" y="5036"/>
                    <a:pt x="672" y="5109"/>
                  </a:cubicBezTo>
                  <a:lnTo>
                    <a:pt x="672" y="8411"/>
                  </a:lnTo>
                  <a:cubicBezTo>
                    <a:pt x="292" y="8483"/>
                    <a:pt x="9" y="9221"/>
                    <a:pt x="9" y="9221"/>
                  </a:cubicBezTo>
                  <a:lnTo>
                    <a:pt x="9" y="10906"/>
                  </a:lnTo>
                  <a:cubicBezTo>
                    <a:pt x="9" y="11312"/>
                    <a:pt x="300" y="11649"/>
                    <a:pt x="684" y="11721"/>
                  </a:cubicBezTo>
                  <a:cubicBezTo>
                    <a:pt x="742" y="12755"/>
                    <a:pt x="1601" y="13582"/>
                    <a:pt x="2652" y="13582"/>
                  </a:cubicBezTo>
                  <a:lnTo>
                    <a:pt x="10510" y="13582"/>
                  </a:lnTo>
                  <a:cubicBezTo>
                    <a:pt x="11597" y="13582"/>
                    <a:pt x="12477" y="12702"/>
                    <a:pt x="12477" y="11617"/>
                  </a:cubicBezTo>
                  <a:lnTo>
                    <a:pt x="12477" y="1968"/>
                  </a:lnTo>
                  <a:cubicBezTo>
                    <a:pt x="12477" y="885"/>
                    <a:pt x="11592" y="0"/>
                    <a:pt x="1050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1419193" y="4196178"/>
              <a:ext cx="52379" cy="61796"/>
            </a:xfrm>
            <a:custGeom>
              <a:avLst/>
              <a:gdLst/>
              <a:ahLst/>
              <a:cxnLst/>
              <a:rect l="l" t="t" r="r" b="b"/>
              <a:pathLst>
                <a:path w="1919" h="2264" extrusionOk="0">
                  <a:moveTo>
                    <a:pt x="964" y="678"/>
                  </a:moveTo>
                  <a:lnTo>
                    <a:pt x="1240" y="1408"/>
                  </a:lnTo>
                  <a:lnTo>
                    <a:pt x="688" y="1408"/>
                  </a:lnTo>
                  <a:lnTo>
                    <a:pt x="964" y="678"/>
                  </a:lnTo>
                  <a:close/>
                  <a:moveTo>
                    <a:pt x="962" y="1"/>
                  </a:moveTo>
                  <a:cubicBezTo>
                    <a:pt x="862" y="1"/>
                    <a:pt x="777" y="62"/>
                    <a:pt x="741" y="154"/>
                  </a:cubicBezTo>
                  <a:cubicBezTo>
                    <a:pt x="741" y="154"/>
                    <a:pt x="741" y="156"/>
                    <a:pt x="739" y="156"/>
                  </a:cubicBezTo>
                  <a:lnTo>
                    <a:pt x="38" y="1994"/>
                  </a:lnTo>
                  <a:cubicBezTo>
                    <a:pt x="0" y="2095"/>
                    <a:pt x="51" y="2210"/>
                    <a:pt x="155" y="2248"/>
                  </a:cubicBezTo>
                  <a:cubicBezTo>
                    <a:pt x="179" y="2257"/>
                    <a:pt x="203" y="2262"/>
                    <a:pt x="226" y="2262"/>
                  </a:cubicBezTo>
                  <a:cubicBezTo>
                    <a:pt x="306" y="2262"/>
                    <a:pt x="380" y="2213"/>
                    <a:pt x="410" y="2136"/>
                  </a:cubicBezTo>
                  <a:lnTo>
                    <a:pt x="533" y="1807"/>
                  </a:lnTo>
                  <a:lnTo>
                    <a:pt x="1386" y="1807"/>
                  </a:lnTo>
                  <a:lnTo>
                    <a:pt x="1509" y="2136"/>
                  </a:lnTo>
                  <a:cubicBezTo>
                    <a:pt x="1539" y="2214"/>
                    <a:pt x="1615" y="2263"/>
                    <a:pt x="1696" y="2263"/>
                  </a:cubicBezTo>
                  <a:cubicBezTo>
                    <a:pt x="1719" y="2263"/>
                    <a:pt x="1743" y="2257"/>
                    <a:pt x="1764" y="2248"/>
                  </a:cubicBezTo>
                  <a:cubicBezTo>
                    <a:pt x="1868" y="2210"/>
                    <a:pt x="1919" y="2095"/>
                    <a:pt x="1881" y="1994"/>
                  </a:cubicBezTo>
                  <a:lnTo>
                    <a:pt x="1187" y="156"/>
                  </a:lnTo>
                  <a:lnTo>
                    <a:pt x="1187" y="154"/>
                  </a:lnTo>
                  <a:cubicBezTo>
                    <a:pt x="1148" y="60"/>
                    <a:pt x="1061" y="1"/>
                    <a:pt x="964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1347025" y="4195605"/>
              <a:ext cx="65481" cy="62014"/>
            </a:xfrm>
            <a:custGeom>
              <a:avLst/>
              <a:gdLst/>
              <a:ahLst/>
              <a:cxnLst/>
              <a:rect l="l" t="t" r="r" b="b"/>
              <a:pathLst>
                <a:path w="2399" h="2272" extrusionOk="0">
                  <a:moveTo>
                    <a:pt x="581" y="0"/>
                  </a:moveTo>
                  <a:cubicBezTo>
                    <a:pt x="576" y="0"/>
                    <a:pt x="571" y="0"/>
                    <a:pt x="567" y="1"/>
                  </a:cubicBezTo>
                  <a:cubicBezTo>
                    <a:pt x="458" y="9"/>
                    <a:pt x="367" y="90"/>
                    <a:pt x="346" y="198"/>
                  </a:cubicBezTo>
                  <a:lnTo>
                    <a:pt x="19" y="2021"/>
                  </a:lnTo>
                  <a:cubicBezTo>
                    <a:pt x="0" y="2129"/>
                    <a:pt x="72" y="2233"/>
                    <a:pt x="178" y="2250"/>
                  </a:cubicBezTo>
                  <a:cubicBezTo>
                    <a:pt x="190" y="2252"/>
                    <a:pt x="202" y="2253"/>
                    <a:pt x="213" y="2253"/>
                  </a:cubicBezTo>
                  <a:cubicBezTo>
                    <a:pt x="308" y="2253"/>
                    <a:pt x="392" y="2186"/>
                    <a:pt x="407" y="2091"/>
                  </a:cubicBezTo>
                  <a:lnTo>
                    <a:pt x="620" y="922"/>
                  </a:lnTo>
                  <a:lnTo>
                    <a:pt x="968" y="2099"/>
                  </a:lnTo>
                  <a:cubicBezTo>
                    <a:pt x="968" y="2102"/>
                    <a:pt x="968" y="2102"/>
                    <a:pt x="970" y="2106"/>
                  </a:cubicBezTo>
                  <a:cubicBezTo>
                    <a:pt x="1002" y="2203"/>
                    <a:pt x="1095" y="2271"/>
                    <a:pt x="1199" y="2271"/>
                  </a:cubicBezTo>
                  <a:lnTo>
                    <a:pt x="1201" y="2271"/>
                  </a:lnTo>
                  <a:cubicBezTo>
                    <a:pt x="1305" y="2271"/>
                    <a:pt x="1399" y="2206"/>
                    <a:pt x="1430" y="2106"/>
                  </a:cubicBezTo>
                  <a:cubicBezTo>
                    <a:pt x="1430" y="2102"/>
                    <a:pt x="1432" y="2099"/>
                    <a:pt x="1432" y="2097"/>
                  </a:cubicBezTo>
                  <a:lnTo>
                    <a:pt x="1766" y="919"/>
                  </a:lnTo>
                  <a:lnTo>
                    <a:pt x="1993" y="2095"/>
                  </a:lnTo>
                  <a:cubicBezTo>
                    <a:pt x="2006" y="2193"/>
                    <a:pt x="2090" y="2260"/>
                    <a:pt x="2182" y="2260"/>
                  </a:cubicBezTo>
                  <a:cubicBezTo>
                    <a:pt x="2195" y="2260"/>
                    <a:pt x="2207" y="2259"/>
                    <a:pt x="2220" y="2256"/>
                  </a:cubicBezTo>
                  <a:cubicBezTo>
                    <a:pt x="2328" y="2235"/>
                    <a:pt x="2398" y="2131"/>
                    <a:pt x="2379" y="2023"/>
                  </a:cubicBezTo>
                  <a:lnTo>
                    <a:pt x="2031" y="198"/>
                  </a:lnTo>
                  <a:cubicBezTo>
                    <a:pt x="2010" y="90"/>
                    <a:pt x="1914" y="9"/>
                    <a:pt x="1806" y="5"/>
                  </a:cubicBezTo>
                  <a:cubicBezTo>
                    <a:pt x="1802" y="5"/>
                    <a:pt x="1798" y="4"/>
                    <a:pt x="1794" y="4"/>
                  </a:cubicBezTo>
                  <a:cubicBezTo>
                    <a:pt x="1727" y="4"/>
                    <a:pt x="1663" y="39"/>
                    <a:pt x="1619" y="90"/>
                  </a:cubicBezTo>
                  <a:cubicBezTo>
                    <a:pt x="1581" y="134"/>
                    <a:pt x="1573" y="155"/>
                    <a:pt x="1564" y="177"/>
                  </a:cubicBezTo>
                  <a:lnTo>
                    <a:pt x="1195" y="1469"/>
                  </a:lnTo>
                  <a:lnTo>
                    <a:pt x="815" y="175"/>
                  </a:lnTo>
                  <a:cubicBezTo>
                    <a:pt x="815" y="170"/>
                    <a:pt x="811" y="168"/>
                    <a:pt x="811" y="166"/>
                  </a:cubicBezTo>
                  <a:cubicBezTo>
                    <a:pt x="778" y="67"/>
                    <a:pt x="684" y="0"/>
                    <a:pt x="581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1517673" y="4196097"/>
              <a:ext cx="46347" cy="61960"/>
            </a:xfrm>
            <a:custGeom>
              <a:avLst/>
              <a:gdLst/>
              <a:ahLst/>
              <a:cxnLst/>
              <a:rect l="l" t="t" r="r" b="b"/>
              <a:pathLst>
                <a:path w="1698" h="2270" extrusionOk="0">
                  <a:moveTo>
                    <a:pt x="198" y="0"/>
                  </a:moveTo>
                  <a:cubicBezTo>
                    <a:pt x="88" y="0"/>
                    <a:pt x="0" y="90"/>
                    <a:pt x="0" y="199"/>
                  </a:cubicBezTo>
                  <a:lnTo>
                    <a:pt x="0" y="2064"/>
                  </a:lnTo>
                  <a:cubicBezTo>
                    <a:pt x="0" y="2164"/>
                    <a:pt x="74" y="2258"/>
                    <a:pt x="176" y="2268"/>
                  </a:cubicBezTo>
                  <a:cubicBezTo>
                    <a:pt x="185" y="2269"/>
                    <a:pt x="193" y="2270"/>
                    <a:pt x="201" y="2270"/>
                  </a:cubicBezTo>
                  <a:cubicBezTo>
                    <a:pt x="311" y="2270"/>
                    <a:pt x="399" y="2179"/>
                    <a:pt x="399" y="2071"/>
                  </a:cubicBezTo>
                  <a:lnTo>
                    <a:pt x="399" y="1303"/>
                  </a:lnTo>
                  <a:lnTo>
                    <a:pt x="1301" y="1303"/>
                  </a:lnTo>
                  <a:lnTo>
                    <a:pt x="1301" y="2064"/>
                  </a:lnTo>
                  <a:cubicBezTo>
                    <a:pt x="1301" y="2164"/>
                    <a:pt x="1375" y="2258"/>
                    <a:pt x="1475" y="2268"/>
                  </a:cubicBezTo>
                  <a:cubicBezTo>
                    <a:pt x="1483" y="2269"/>
                    <a:pt x="1492" y="2270"/>
                    <a:pt x="1500" y="2270"/>
                  </a:cubicBezTo>
                  <a:cubicBezTo>
                    <a:pt x="1611" y="2270"/>
                    <a:pt x="1698" y="2179"/>
                    <a:pt x="1698" y="2071"/>
                  </a:cubicBezTo>
                  <a:lnTo>
                    <a:pt x="1698" y="208"/>
                  </a:lnTo>
                  <a:cubicBezTo>
                    <a:pt x="1698" y="106"/>
                    <a:pt x="1623" y="12"/>
                    <a:pt x="1524" y="2"/>
                  </a:cubicBezTo>
                  <a:cubicBezTo>
                    <a:pt x="1515" y="1"/>
                    <a:pt x="1507" y="0"/>
                    <a:pt x="1499" y="0"/>
                  </a:cubicBezTo>
                  <a:cubicBezTo>
                    <a:pt x="1387" y="0"/>
                    <a:pt x="1301" y="90"/>
                    <a:pt x="1301" y="199"/>
                  </a:cubicBezTo>
                  <a:lnTo>
                    <a:pt x="1301" y="904"/>
                  </a:lnTo>
                  <a:lnTo>
                    <a:pt x="399" y="904"/>
                  </a:lnTo>
                  <a:lnTo>
                    <a:pt x="399" y="208"/>
                  </a:lnTo>
                  <a:cubicBezTo>
                    <a:pt x="399" y="106"/>
                    <a:pt x="325" y="12"/>
                    <a:pt x="223" y="2"/>
                  </a:cubicBezTo>
                  <a:cubicBezTo>
                    <a:pt x="214" y="1"/>
                    <a:pt x="206" y="0"/>
                    <a:pt x="1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1469115" y="4196124"/>
              <a:ext cx="39878" cy="62014"/>
            </a:xfrm>
            <a:custGeom>
              <a:avLst/>
              <a:gdLst/>
              <a:ahLst/>
              <a:cxnLst/>
              <a:rect l="l" t="t" r="r" b="b"/>
              <a:pathLst>
                <a:path w="1461" h="2272" extrusionOk="0">
                  <a:moveTo>
                    <a:pt x="221" y="1"/>
                  </a:moveTo>
                  <a:cubicBezTo>
                    <a:pt x="122" y="1"/>
                    <a:pt x="28" y="75"/>
                    <a:pt x="18" y="177"/>
                  </a:cubicBezTo>
                  <a:cubicBezTo>
                    <a:pt x="1" y="298"/>
                    <a:pt x="96" y="400"/>
                    <a:pt x="213" y="400"/>
                  </a:cubicBezTo>
                  <a:lnTo>
                    <a:pt x="529" y="400"/>
                  </a:lnTo>
                  <a:lnTo>
                    <a:pt x="529" y="2066"/>
                  </a:lnTo>
                  <a:cubicBezTo>
                    <a:pt x="529" y="2165"/>
                    <a:pt x="603" y="2259"/>
                    <a:pt x="705" y="2269"/>
                  </a:cubicBezTo>
                  <a:cubicBezTo>
                    <a:pt x="715" y="2271"/>
                    <a:pt x="724" y="2271"/>
                    <a:pt x="733" y="2271"/>
                  </a:cubicBezTo>
                  <a:cubicBezTo>
                    <a:pt x="841" y="2271"/>
                    <a:pt x="928" y="2182"/>
                    <a:pt x="928" y="2074"/>
                  </a:cubicBezTo>
                  <a:lnTo>
                    <a:pt x="928" y="402"/>
                  </a:lnTo>
                  <a:lnTo>
                    <a:pt x="1240" y="402"/>
                  </a:lnTo>
                  <a:cubicBezTo>
                    <a:pt x="1342" y="402"/>
                    <a:pt x="1433" y="327"/>
                    <a:pt x="1444" y="228"/>
                  </a:cubicBezTo>
                  <a:cubicBezTo>
                    <a:pt x="1461" y="105"/>
                    <a:pt x="1367" y="1"/>
                    <a:pt x="1248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1405682" y="4280875"/>
              <a:ext cx="95205" cy="86907"/>
            </a:xfrm>
            <a:custGeom>
              <a:avLst/>
              <a:gdLst/>
              <a:ahLst/>
              <a:cxnLst/>
              <a:rect l="l" t="t" r="r" b="b"/>
              <a:pathLst>
                <a:path w="3488" h="3184" extrusionOk="0">
                  <a:moveTo>
                    <a:pt x="2878" y="402"/>
                  </a:moveTo>
                  <a:cubicBezTo>
                    <a:pt x="2959" y="402"/>
                    <a:pt x="3038" y="448"/>
                    <a:pt x="3065" y="522"/>
                  </a:cubicBezTo>
                  <a:cubicBezTo>
                    <a:pt x="3133" y="677"/>
                    <a:pt x="3019" y="822"/>
                    <a:pt x="2874" y="822"/>
                  </a:cubicBezTo>
                  <a:lnTo>
                    <a:pt x="2626" y="822"/>
                  </a:lnTo>
                  <a:cubicBezTo>
                    <a:pt x="2539" y="822"/>
                    <a:pt x="2460" y="881"/>
                    <a:pt x="2435" y="966"/>
                  </a:cubicBezTo>
                  <a:lnTo>
                    <a:pt x="1949" y="2643"/>
                  </a:lnTo>
                  <a:cubicBezTo>
                    <a:pt x="1928" y="2719"/>
                    <a:pt x="1862" y="2774"/>
                    <a:pt x="1781" y="2783"/>
                  </a:cubicBezTo>
                  <a:cubicBezTo>
                    <a:pt x="1775" y="2783"/>
                    <a:pt x="1766" y="2785"/>
                    <a:pt x="1758" y="2785"/>
                  </a:cubicBezTo>
                  <a:cubicBezTo>
                    <a:pt x="1686" y="2785"/>
                    <a:pt x="1620" y="2747"/>
                    <a:pt x="1586" y="2685"/>
                  </a:cubicBezTo>
                  <a:lnTo>
                    <a:pt x="1191" y="1987"/>
                  </a:lnTo>
                  <a:cubicBezTo>
                    <a:pt x="1155" y="1923"/>
                    <a:pt x="1087" y="1885"/>
                    <a:pt x="1015" y="1885"/>
                  </a:cubicBezTo>
                  <a:lnTo>
                    <a:pt x="629" y="1885"/>
                  </a:lnTo>
                  <a:cubicBezTo>
                    <a:pt x="536" y="1885"/>
                    <a:pt x="449" y="1823"/>
                    <a:pt x="429" y="1732"/>
                  </a:cubicBezTo>
                  <a:cubicBezTo>
                    <a:pt x="400" y="1603"/>
                    <a:pt x="497" y="1488"/>
                    <a:pt x="623" y="1488"/>
                  </a:cubicBezTo>
                  <a:lnTo>
                    <a:pt x="1249" y="1488"/>
                  </a:lnTo>
                  <a:cubicBezTo>
                    <a:pt x="1321" y="1488"/>
                    <a:pt x="1387" y="1528"/>
                    <a:pt x="1421" y="1588"/>
                  </a:cubicBezTo>
                  <a:lnTo>
                    <a:pt x="1459" y="1658"/>
                  </a:lnTo>
                  <a:cubicBezTo>
                    <a:pt x="1488" y="1709"/>
                    <a:pt x="1535" y="1747"/>
                    <a:pt x="1595" y="1760"/>
                  </a:cubicBezTo>
                  <a:cubicBezTo>
                    <a:pt x="1609" y="1762"/>
                    <a:pt x="1622" y="1764"/>
                    <a:pt x="1636" y="1764"/>
                  </a:cubicBezTo>
                  <a:cubicBezTo>
                    <a:pt x="1727" y="1764"/>
                    <a:pt x="1804" y="1704"/>
                    <a:pt x="1830" y="1618"/>
                  </a:cubicBezTo>
                  <a:lnTo>
                    <a:pt x="2140" y="544"/>
                  </a:lnTo>
                  <a:cubicBezTo>
                    <a:pt x="2163" y="459"/>
                    <a:pt x="2244" y="402"/>
                    <a:pt x="2331" y="402"/>
                  </a:cubicBezTo>
                  <a:close/>
                  <a:moveTo>
                    <a:pt x="2331" y="0"/>
                  </a:moveTo>
                  <a:cubicBezTo>
                    <a:pt x="2066" y="0"/>
                    <a:pt x="1832" y="174"/>
                    <a:pt x="1758" y="429"/>
                  </a:cubicBezTo>
                  <a:lnTo>
                    <a:pt x="1546" y="1163"/>
                  </a:lnTo>
                  <a:cubicBezTo>
                    <a:pt x="1459" y="1115"/>
                    <a:pt x="1355" y="1087"/>
                    <a:pt x="1251" y="1087"/>
                  </a:cubicBezTo>
                  <a:lnTo>
                    <a:pt x="642" y="1087"/>
                  </a:lnTo>
                  <a:cubicBezTo>
                    <a:pt x="330" y="1087"/>
                    <a:pt x="60" y="1318"/>
                    <a:pt x="35" y="1628"/>
                  </a:cubicBezTo>
                  <a:cubicBezTo>
                    <a:pt x="1" y="1983"/>
                    <a:pt x="281" y="2282"/>
                    <a:pt x="629" y="2282"/>
                  </a:cubicBezTo>
                  <a:lnTo>
                    <a:pt x="905" y="2282"/>
                  </a:lnTo>
                  <a:lnTo>
                    <a:pt x="1240" y="2880"/>
                  </a:lnTo>
                  <a:cubicBezTo>
                    <a:pt x="1346" y="3069"/>
                    <a:pt x="1546" y="3184"/>
                    <a:pt x="1760" y="3184"/>
                  </a:cubicBezTo>
                  <a:lnTo>
                    <a:pt x="1764" y="3184"/>
                  </a:lnTo>
                  <a:cubicBezTo>
                    <a:pt x="1788" y="3184"/>
                    <a:pt x="1809" y="3179"/>
                    <a:pt x="1832" y="3177"/>
                  </a:cubicBezTo>
                  <a:cubicBezTo>
                    <a:pt x="2072" y="3152"/>
                    <a:pt x="2267" y="2984"/>
                    <a:pt x="2333" y="2753"/>
                  </a:cubicBezTo>
                  <a:lnTo>
                    <a:pt x="2777" y="1221"/>
                  </a:lnTo>
                  <a:lnTo>
                    <a:pt x="2878" y="1221"/>
                  </a:lnTo>
                  <a:cubicBezTo>
                    <a:pt x="3214" y="1221"/>
                    <a:pt x="3488" y="947"/>
                    <a:pt x="3488" y="609"/>
                  </a:cubicBezTo>
                  <a:cubicBezTo>
                    <a:pt x="3485" y="274"/>
                    <a:pt x="3210" y="0"/>
                    <a:pt x="2874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29962"/>
              </p:ext>
            </p:extLst>
          </p:nvPr>
        </p:nvGraphicFramePr>
        <p:xfrm>
          <a:off x="2957221" y="143740"/>
          <a:ext cx="4977078" cy="889000"/>
        </p:xfrm>
        <a:graphic>
          <a:graphicData uri="http://schemas.openxmlformats.org/drawingml/2006/table">
            <a:tbl>
              <a:tblPr firstRow="1" bandRow="1">
                <a:tableStyleId>{52D74980-7B3B-46A0-9B07-EF203F38B356}</a:tableStyleId>
              </a:tblPr>
              <a:tblGrid>
                <a:gridCol w="1136968">
                  <a:extLst>
                    <a:ext uri="{9D8B030D-6E8A-4147-A177-3AD203B41FA5}">
                      <a16:colId xmlns:a16="http://schemas.microsoft.com/office/drawing/2014/main" val="2961216404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1156703366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3173923251"/>
                    </a:ext>
                  </a:extLst>
                </a:gridCol>
                <a:gridCol w="1172475">
                  <a:extLst>
                    <a:ext uri="{9D8B030D-6E8A-4147-A177-3AD203B41FA5}">
                      <a16:colId xmlns:a16="http://schemas.microsoft.com/office/drawing/2014/main" val="3549780894"/>
                    </a:ext>
                  </a:extLst>
                </a:gridCol>
              </a:tblGrid>
              <a:tr h="41994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Left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Right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Bottom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Top border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Fira Sans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0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Fira Sans" panose="020B0604020202020204" charset="0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lang="en-US" sz="1400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822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413" y="292674"/>
            <a:ext cx="154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Fira Sans" panose="020B0604020202020204" charset="0"/>
              </a:rPr>
              <a:t>Example </a:t>
            </a:r>
            <a:r>
              <a:rPr lang="vi-VN" sz="2000" b="1" u="sng" dirty="0">
                <a:latin typeface="Fira Sans" panose="020B0604020202020204" charset="0"/>
              </a:rPr>
              <a:t>3</a:t>
            </a:r>
            <a:r>
              <a:rPr lang="en-US" sz="2000" b="1" u="sng" dirty="0">
                <a:latin typeface="Fira Sans" panose="020B0604020202020204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5180" y="4727072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604020202020204" charset="0"/>
              </a:rPr>
              <a:t>Plot by </a:t>
            </a:r>
            <a:r>
              <a:rPr lang="vi-VN" dirty="0" err="1">
                <a:latin typeface="Fira Sans" panose="020B0604020202020204" charset="0"/>
              </a:rPr>
              <a:t>M</a:t>
            </a:r>
            <a:r>
              <a:rPr lang="en-US" dirty="0" err="1">
                <a:latin typeface="Fira Sans" panose="020B0604020202020204" charset="0"/>
              </a:rPr>
              <a:t>athlab</a:t>
            </a:r>
            <a:endParaRPr lang="en-US" dirty="0">
              <a:latin typeface="Fira Sans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8761" y="4727072"/>
            <a:ext cx="241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ira Sans" panose="020B0604020202020204" charset="0"/>
              </a:rPr>
              <a:t>Results of </a:t>
            </a:r>
            <a:r>
              <a:rPr lang="en-US" dirty="0" err="1">
                <a:latin typeface="Fira Sans" panose="020B0604020202020204" charset="0"/>
              </a:rPr>
              <a:t>FEATool</a:t>
            </a:r>
            <a:r>
              <a:rPr lang="en-US" dirty="0">
                <a:latin typeface="Fira Sans" panose="020B060402020202020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7" y="1158881"/>
            <a:ext cx="4503506" cy="3561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510" y="1099708"/>
            <a:ext cx="3690581" cy="35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5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0745"/>
              </p:ext>
            </p:extLst>
          </p:nvPr>
        </p:nvGraphicFramePr>
        <p:xfrm>
          <a:off x="169334" y="1477856"/>
          <a:ext cx="3202093" cy="1895264"/>
        </p:xfrm>
        <a:graphic>
          <a:graphicData uri="http://schemas.openxmlformats.org/drawingml/2006/table">
            <a:tbl>
              <a:tblPr firstRow="1" bandRow="1">
                <a:tableStyleId>{52D74980-7B3B-46A0-9B07-EF203F38B356}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4225625842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363233018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1425670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Fira Sans" panose="020B0604020202020204" charset="0"/>
                        </a:rPr>
                        <a:t>Method</a:t>
                      </a:r>
                      <a:endParaRPr lang="en-US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effectLst/>
                          <a:latin typeface="Fira Sans" panose="020B0604020202020204" charset="0"/>
                        </a:rPr>
                        <a:t>Time(s)</a:t>
                      </a:r>
                      <a:endParaRPr lang="en-US" dirty="0">
                        <a:effectLst/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>
                          <a:effectLst/>
                          <a:latin typeface="Fira Sans" panose="020B0604020202020204" charset="0"/>
                        </a:rPr>
                        <a:t>I</a:t>
                      </a:r>
                      <a:r>
                        <a:rPr lang="en-US">
                          <a:effectLst/>
                          <a:latin typeface="Fira Sans" panose="020B0604020202020204" charset="0"/>
                        </a:rPr>
                        <a:t>terations</a:t>
                      </a:r>
                      <a:endParaRPr lang="en-US" dirty="0">
                        <a:effectLst/>
                        <a:latin typeface="Fira Sans" panose="020B0604020202020204" charset="0"/>
                      </a:endParaRPr>
                    </a:p>
                    <a:p>
                      <a:pPr algn="ctr"/>
                      <a:endParaRPr lang="en-US" dirty="0">
                        <a:latin typeface="Fira Sans" panose="020B0604020202020204" charset="0"/>
                      </a:endParaRP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69975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Jacobi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6.046164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17068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14401"/>
                  </a:ext>
                </a:extLst>
              </a:tr>
              <a:tr h="318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Gauss-Seidel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3.494897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9834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3517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SOR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0.193138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470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099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Fira Sans" panose="020B0604020202020204" charset="0"/>
                        </a:rPr>
                        <a:t>9-point</a:t>
                      </a:r>
                      <a:r>
                        <a:rPr lang="vi-VN" baseline="0" dirty="0">
                          <a:latin typeface="Fira Sans" panose="020B060402020202020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SOR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0.243434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Fira Sans" panose="020B0604020202020204" charset="0"/>
                        </a:rPr>
                        <a:t>512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757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30" y="489052"/>
            <a:ext cx="5353325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572700"/>
          </a:xfrm>
        </p:spPr>
        <p:txBody>
          <a:bodyPr/>
          <a:lstStyle/>
          <a:p>
            <a:pPr algn="ctr"/>
            <a:r>
              <a:rPr lang="vi-VN" dirty="0"/>
              <a:t>Conclusion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387" y="814525"/>
            <a:ext cx="83359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u="sng" dirty="0">
                <a:solidFill>
                  <a:srgbClr val="FF0000"/>
                </a:solidFill>
                <a:latin typeface="Fira Sans" panose="020B0604020202020204" charset="0"/>
              </a:rPr>
              <a:t>Superior Performance of SOR</a:t>
            </a:r>
            <a:r>
              <a:rPr lang="en-US" sz="1600" dirty="0">
                <a:latin typeface="Fira Sans" panose="020B0604020202020204" charset="0"/>
              </a:rPr>
              <a:t>: The Successive Over-Relaxation (SOR) method significantly reduces both the number of iterations and computation time compared to Gauss-Seidel and Jacobi methods. </a:t>
            </a:r>
            <a:endParaRPr lang="vi-VN" sz="1600" dirty="0">
              <a:latin typeface="Fir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vi-VN" sz="1600" dirty="0">
              <a:latin typeface="Fir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>
                <a:solidFill>
                  <a:srgbClr val="FF0000"/>
                </a:solidFill>
                <a:latin typeface="Fira Sans" panose="020B0604020202020204" charset="0"/>
              </a:rPr>
              <a:t>Comparison of </a:t>
            </a:r>
            <a:r>
              <a:rPr lang="en-US" sz="1600" b="1" u="sng" dirty="0" smtClean="0">
                <a:solidFill>
                  <a:srgbClr val="FF0000"/>
                </a:solidFill>
                <a:latin typeface="Fira Sans" panose="020B0604020202020204" charset="0"/>
              </a:rPr>
              <a:t>5-point </a:t>
            </a:r>
            <a:r>
              <a:rPr lang="en-US" sz="1600" b="1" u="sng" dirty="0">
                <a:solidFill>
                  <a:srgbClr val="FF0000"/>
                </a:solidFill>
                <a:latin typeface="Fira Sans" panose="020B0604020202020204" charset="0"/>
              </a:rPr>
              <a:t>vs. 9-point SOR</a:t>
            </a:r>
            <a:r>
              <a:rPr lang="en-US" sz="1600" dirty="0">
                <a:latin typeface="Fira Sans" panose="020B0604020202020204" charset="0"/>
              </a:rPr>
              <a:t>: Both SOR variations perform similarly with marginal differences. The standard </a:t>
            </a:r>
            <a:r>
              <a:rPr lang="en-US" sz="1600" dirty="0" smtClean="0">
                <a:latin typeface="Fira Sans" panose="020B0604020202020204" charset="0"/>
              </a:rPr>
              <a:t>5-point </a:t>
            </a:r>
            <a:r>
              <a:rPr lang="en-US" sz="1600" dirty="0">
                <a:latin typeface="Fira Sans" panose="020B0604020202020204" charset="0"/>
              </a:rPr>
              <a:t>SOR is slightly more efficient, needing fewer iterations and less time than the 9-point version.</a:t>
            </a:r>
            <a:endParaRPr lang="vi-VN" sz="1600" dirty="0">
              <a:latin typeface="Fir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vi-VN" sz="1600" dirty="0">
              <a:latin typeface="Fir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u="sng" dirty="0">
                <a:solidFill>
                  <a:srgbClr val="FF0000"/>
                </a:solidFill>
                <a:latin typeface="Fira Sans" panose="020B0604020202020204" charset="0"/>
              </a:rPr>
              <a:t>Convergence Analysis</a:t>
            </a:r>
            <a:r>
              <a:rPr lang="en-US" sz="1600" dirty="0">
                <a:latin typeface="Fira Sans" panose="020B0604020202020204" charset="0"/>
              </a:rPr>
              <a:t>: Initially, SOR appears less stable than other methods but quickly surpasses them in convergence speed after initial iterations, effectively minimizing errors faster.</a:t>
            </a:r>
          </a:p>
          <a:p>
            <a:endParaRPr lang="en-US" sz="1600" dirty="0">
              <a:latin typeface="Fira Sans" panose="020B0604020202020204" charset="0"/>
            </a:endParaRPr>
          </a:p>
          <a:p>
            <a:r>
              <a:rPr lang="en-US" sz="1600" b="1" u="sng" dirty="0">
                <a:solidFill>
                  <a:srgbClr val="FF0000"/>
                </a:solidFill>
                <a:latin typeface="Fira Sans" panose="020B0604020202020204" charset="0"/>
              </a:rPr>
              <a:t>Conclusion: </a:t>
            </a:r>
            <a:endParaRPr lang="vi-VN" sz="1600" b="1" u="sng" dirty="0">
              <a:solidFill>
                <a:srgbClr val="FF0000"/>
              </a:solidFill>
              <a:latin typeface="Fira Sans" panose="020B0604020202020204" charset="0"/>
            </a:endParaRPr>
          </a:p>
          <a:p>
            <a:endParaRPr lang="vi-VN" sz="1600" b="1" u="sng" dirty="0">
              <a:solidFill>
                <a:srgbClr val="FF0000"/>
              </a:solidFill>
              <a:latin typeface="Fira Sans" panose="020B0604020202020204" charset="0"/>
            </a:endParaRPr>
          </a:p>
          <a:p>
            <a:r>
              <a:rPr lang="en-US" sz="1600" dirty="0">
                <a:latin typeface="Fira Sans" panose="020B0604020202020204" charset="0"/>
              </a:rPr>
              <a:t>SOR stands out for rapid convergence and reduced computational demands, making it an optimal choice for solving high-precision and time-sensitive engineering problems.</a:t>
            </a:r>
          </a:p>
        </p:txBody>
      </p:sp>
    </p:spTree>
    <p:extLst>
      <p:ext uri="{BB962C8B-B14F-4D97-AF65-F5344CB8AC3E}">
        <p14:creationId xmlns:p14="http://schemas.microsoft.com/office/powerpoint/2010/main" val="53838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4" name="Google Shape;5074;p71"/>
          <p:cNvSpPr txBox="1">
            <a:spLocks noGrp="1"/>
          </p:cNvSpPr>
          <p:nvPr>
            <p:ph type="title"/>
          </p:nvPr>
        </p:nvSpPr>
        <p:spPr>
          <a:xfrm>
            <a:off x="2099292" y="579613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075" name="Google Shape;5075;p71"/>
          <p:cNvSpPr txBox="1">
            <a:spLocks noGrp="1"/>
          </p:cNvSpPr>
          <p:nvPr>
            <p:ph type="subTitle" idx="1"/>
          </p:nvPr>
        </p:nvSpPr>
        <p:spPr>
          <a:xfrm>
            <a:off x="2099251" y="1638313"/>
            <a:ext cx="4945800" cy="425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Do you have any questions?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76" name="Google Shape;5076;p71"/>
          <p:cNvSpPr txBox="1"/>
          <p:nvPr/>
        </p:nvSpPr>
        <p:spPr>
          <a:xfrm>
            <a:off x="2496150" y="4066238"/>
            <a:ext cx="4151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grpSp>
        <p:nvGrpSpPr>
          <p:cNvPr id="5077" name="Google Shape;5077;p71"/>
          <p:cNvGrpSpPr/>
          <p:nvPr/>
        </p:nvGrpSpPr>
        <p:grpSpPr>
          <a:xfrm>
            <a:off x="3571661" y="2898069"/>
            <a:ext cx="451556" cy="425322"/>
            <a:chOff x="2870687" y="3796508"/>
            <a:chExt cx="375421" cy="353610"/>
          </a:xfrm>
        </p:grpSpPr>
        <p:sp>
          <p:nvSpPr>
            <p:cNvPr id="5078" name="Google Shape;5078;p71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71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71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71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2" name="Google Shape;5082;p71"/>
          <p:cNvGrpSpPr/>
          <p:nvPr/>
        </p:nvGrpSpPr>
        <p:grpSpPr>
          <a:xfrm>
            <a:off x="4090587" y="2898100"/>
            <a:ext cx="448457" cy="425322"/>
            <a:chOff x="3302118" y="3796534"/>
            <a:chExt cx="372844" cy="353610"/>
          </a:xfrm>
        </p:grpSpPr>
        <p:sp>
          <p:nvSpPr>
            <p:cNvPr id="5083" name="Google Shape;5083;p71"/>
            <p:cNvSpPr/>
            <p:nvPr/>
          </p:nvSpPr>
          <p:spPr>
            <a:xfrm>
              <a:off x="3326480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71"/>
            <p:cNvSpPr/>
            <p:nvPr/>
          </p:nvSpPr>
          <p:spPr>
            <a:xfrm>
              <a:off x="3475384" y="3802104"/>
              <a:ext cx="199579" cy="342522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71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71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71"/>
            <p:cNvSpPr/>
            <p:nvPr/>
          </p:nvSpPr>
          <p:spPr>
            <a:xfrm>
              <a:off x="3302118" y="3796534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71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71"/>
            <p:cNvSpPr/>
            <p:nvPr/>
          </p:nvSpPr>
          <p:spPr>
            <a:xfrm>
              <a:off x="3434546" y="3915506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71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1" name="Google Shape;5091;p71"/>
          <p:cNvGrpSpPr/>
          <p:nvPr/>
        </p:nvGrpSpPr>
        <p:grpSpPr>
          <a:xfrm>
            <a:off x="4622599" y="2898100"/>
            <a:ext cx="448331" cy="425322"/>
            <a:chOff x="3744430" y="3796534"/>
            <a:chExt cx="372740" cy="353610"/>
          </a:xfrm>
        </p:grpSpPr>
        <p:sp>
          <p:nvSpPr>
            <p:cNvPr id="5092" name="Google Shape;5092;p71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71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71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71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71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71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71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71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71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1" name="Google Shape;5101;p71"/>
          <p:cNvGrpSpPr/>
          <p:nvPr/>
        </p:nvGrpSpPr>
        <p:grpSpPr>
          <a:xfrm>
            <a:off x="5154482" y="2901731"/>
            <a:ext cx="417844" cy="417844"/>
            <a:chOff x="2775123" y="1408261"/>
            <a:chExt cx="3847554" cy="3847554"/>
          </a:xfrm>
        </p:grpSpPr>
        <p:sp>
          <p:nvSpPr>
            <p:cNvPr id="5102" name="Google Shape;5102;p71"/>
            <p:cNvSpPr/>
            <p:nvPr/>
          </p:nvSpPr>
          <p:spPr>
            <a:xfrm>
              <a:off x="2775123" y="1408261"/>
              <a:ext cx="3847554" cy="3847554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71"/>
            <p:cNvSpPr/>
            <p:nvPr/>
          </p:nvSpPr>
          <p:spPr>
            <a:xfrm>
              <a:off x="2887575" y="1520575"/>
              <a:ext cx="3622913" cy="3622913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4" name="Google Shape;5104;p71"/>
            <p:cNvGrpSpPr/>
            <p:nvPr/>
          </p:nvGrpSpPr>
          <p:grpSpPr>
            <a:xfrm>
              <a:off x="3503656" y="1972170"/>
              <a:ext cx="2391038" cy="2719924"/>
              <a:chOff x="1512725" y="258500"/>
              <a:chExt cx="4570900" cy="5199625"/>
            </a:xfrm>
          </p:grpSpPr>
          <p:sp>
            <p:nvSpPr>
              <p:cNvPr id="5105" name="Google Shape;5105;p71"/>
              <p:cNvSpPr/>
              <p:nvPr/>
            </p:nvSpPr>
            <p:spPr>
              <a:xfrm>
                <a:off x="1616300" y="358975"/>
                <a:ext cx="4365375" cy="4995600"/>
              </a:xfrm>
              <a:custGeom>
                <a:avLst/>
                <a:gdLst/>
                <a:ahLst/>
                <a:cxnLst/>
                <a:rect l="l" t="t" r="r" b="b"/>
                <a:pathLst>
                  <a:path w="174615" h="199824" extrusionOk="0">
                    <a:moveTo>
                      <a:pt x="119585" y="1"/>
                    </a:moveTo>
                    <a:cubicBezTo>
                      <a:pt x="114366" y="1"/>
                      <a:pt x="106537" y="59"/>
                      <a:pt x="106537" y="59"/>
                    </a:cubicBezTo>
                    <a:lnTo>
                      <a:pt x="91858" y="59"/>
                    </a:lnTo>
                    <a:lnTo>
                      <a:pt x="91858" y="89209"/>
                    </a:lnTo>
                    <a:lnTo>
                      <a:pt x="91793" y="138041"/>
                    </a:lnTo>
                    <a:cubicBezTo>
                      <a:pt x="91793" y="151089"/>
                      <a:pt x="83279" y="162180"/>
                      <a:pt x="71438" y="166061"/>
                    </a:cubicBezTo>
                    <a:cubicBezTo>
                      <a:pt x="68466" y="167014"/>
                      <a:pt x="65290" y="167557"/>
                      <a:pt x="61932" y="167557"/>
                    </a:cubicBezTo>
                    <a:cubicBezTo>
                      <a:pt x="61494" y="167557"/>
                      <a:pt x="61053" y="167548"/>
                      <a:pt x="60608" y="167529"/>
                    </a:cubicBezTo>
                    <a:cubicBezTo>
                      <a:pt x="45114" y="166746"/>
                      <a:pt x="32620" y="154025"/>
                      <a:pt x="32425" y="138498"/>
                    </a:cubicBezTo>
                    <a:cubicBezTo>
                      <a:pt x="32196" y="121992"/>
                      <a:pt x="45571" y="108520"/>
                      <a:pt x="62109" y="108520"/>
                    </a:cubicBezTo>
                    <a:cubicBezTo>
                      <a:pt x="65371" y="108520"/>
                      <a:pt x="68502" y="109042"/>
                      <a:pt x="71438" y="110021"/>
                    </a:cubicBezTo>
                    <a:lnTo>
                      <a:pt x="71438" y="77009"/>
                    </a:lnTo>
                    <a:cubicBezTo>
                      <a:pt x="68404" y="76553"/>
                      <a:pt x="65273" y="76324"/>
                      <a:pt x="62109" y="76324"/>
                    </a:cubicBezTo>
                    <a:cubicBezTo>
                      <a:pt x="47952" y="76324"/>
                      <a:pt x="34545" y="80956"/>
                      <a:pt x="23650" y="89568"/>
                    </a:cubicBezTo>
                    <a:cubicBezTo>
                      <a:pt x="21758" y="91068"/>
                      <a:pt x="19899" y="92667"/>
                      <a:pt x="18202" y="94428"/>
                    </a:cubicBezTo>
                    <a:cubicBezTo>
                      <a:pt x="6590" y="105943"/>
                      <a:pt x="1" y="121731"/>
                      <a:pt x="66" y="138074"/>
                    </a:cubicBezTo>
                    <a:cubicBezTo>
                      <a:pt x="66" y="154547"/>
                      <a:pt x="6525" y="170041"/>
                      <a:pt x="18235" y="181719"/>
                    </a:cubicBezTo>
                    <a:cubicBezTo>
                      <a:pt x="29978" y="193364"/>
                      <a:pt x="45571" y="199823"/>
                      <a:pt x="62174" y="199823"/>
                    </a:cubicBezTo>
                    <a:cubicBezTo>
                      <a:pt x="65306" y="199823"/>
                      <a:pt x="68437" y="199562"/>
                      <a:pt x="71503" y="199138"/>
                    </a:cubicBezTo>
                    <a:cubicBezTo>
                      <a:pt x="84551" y="197181"/>
                      <a:pt x="96588" y="191179"/>
                      <a:pt x="106080" y="181719"/>
                    </a:cubicBezTo>
                    <a:cubicBezTo>
                      <a:pt x="117726" y="170106"/>
                      <a:pt x="124184" y="154710"/>
                      <a:pt x="124250" y="138335"/>
                    </a:cubicBezTo>
                    <a:lnTo>
                      <a:pt x="124054" y="65233"/>
                    </a:lnTo>
                    <a:lnTo>
                      <a:pt x="124054" y="65233"/>
                    </a:lnTo>
                    <a:cubicBezTo>
                      <a:pt x="129697" y="69539"/>
                      <a:pt x="135797" y="73127"/>
                      <a:pt x="142354" y="75900"/>
                    </a:cubicBezTo>
                    <a:cubicBezTo>
                      <a:pt x="152596" y="80239"/>
                      <a:pt x="161762" y="82424"/>
                      <a:pt x="172951" y="82424"/>
                    </a:cubicBezTo>
                    <a:lnTo>
                      <a:pt x="174615" y="81576"/>
                    </a:lnTo>
                    <a:cubicBezTo>
                      <a:pt x="174615" y="81576"/>
                      <a:pt x="174549" y="50000"/>
                      <a:pt x="174484" y="50000"/>
                    </a:cubicBezTo>
                    <a:cubicBezTo>
                      <a:pt x="146790" y="50000"/>
                      <a:pt x="124380" y="27721"/>
                      <a:pt x="124152" y="59"/>
                    </a:cubicBezTo>
                    <a:cubicBezTo>
                      <a:pt x="124152" y="15"/>
                      <a:pt x="122195" y="1"/>
                      <a:pt x="119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71"/>
              <p:cNvSpPr/>
              <p:nvPr/>
            </p:nvSpPr>
            <p:spPr>
              <a:xfrm>
                <a:off x="2197750" y="2419075"/>
                <a:ext cx="229175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9167" h="8178" extrusionOk="0">
                    <a:moveTo>
                      <a:pt x="4579" y="0"/>
                    </a:moveTo>
                    <a:cubicBezTo>
                      <a:pt x="3823" y="0"/>
                      <a:pt x="3059" y="217"/>
                      <a:pt x="2382" y="673"/>
                    </a:cubicBezTo>
                    <a:cubicBezTo>
                      <a:pt x="2317" y="673"/>
                      <a:pt x="2317" y="705"/>
                      <a:pt x="2284" y="705"/>
                    </a:cubicBezTo>
                    <a:cubicBezTo>
                      <a:pt x="490" y="1912"/>
                      <a:pt x="1" y="4293"/>
                      <a:pt x="1142" y="6087"/>
                    </a:cubicBezTo>
                    <a:cubicBezTo>
                      <a:pt x="1175" y="6153"/>
                      <a:pt x="1240" y="6218"/>
                      <a:pt x="1273" y="6316"/>
                    </a:cubicBezTo>
                    <a:cubicBezTo>
                      <a:pt x="2026" y="7508"/>
                      <a:pt x="3315" y="8177"/>
                      <a:pt x="4642" y="8177"/>
                    </a:cubicBezTo>
                    <a:cubicBezTo>
                      <a:pt x="5385" y="8177"/>
                      <a:pt x="6139" y="7967"/>
                      <a:pt x="6818" y="7523"/>
                    </a:cubicBezTo>
                    <a:cubicBezTo>
                      <a:pt x="6851" y="7523"/>
                      <a:pt x="6851" y="7490"/>
                      <a:pt x="6883" y="7490"/>
                    </a:cubicBezTo>
                    <a:cubicBezTo>
                      <a:pt x="8612" y="6348"/>
                      <a:pt x="9167" y="4032"/>
                      <a:pt x="8123" y="2173"/>
                    </a:cubicBezTo>
                    <a:cubicBezTo>
                      <a:pt x="8090" y="2108"/>
                      <a:pt x="8025" y="2075"/>
                      <a:pt x="7992" y="1977"/>
                    </a:cubicBezTo>
                    <a:cubicBezTo>
                      <a:pt x="7259" y="700"/>
                      <a:pt x="5934" y="0"/>
                      <a:pt x="45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71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71"/>
              <p:cNvSpPr/>
              <p:nvPr/>
            </p:nvSpPr>
            <p:spPr>
              <a:xfrm>
                <a:off x="4254425" y="4678500"/>
                <a:ext cx="238150" cy="212225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8489" extrusionOk="0">
                    <a:moveTo>
                      <a:pt x="4871" y="1"/>
                    </a:moveTo>
                    <a:cubicBezTo>
                      <a:pt x="3710" y="1"/>
                      <a:pt x="2556" y="505"/>
                      <a:pt x="1762" y="1468"/>
                    </a:cubicBezTo>
                    <a:cubicBezTo>
                      <a:pt x="1632" y="1599"/>
                      <a:pt x="1567" y="1729"/>
                      <a:pt x="1436" y="1892"/>
                    </a:cubicBezTo>
                    <a:cubicBezTo>
                      <a:pt x="1" y="3588"/>
                      <a:pt x="294" y="6165"/>
                      <a:pt x="2056" y="7535"/>
                    </a:cubicBezTo>
                    <a:cubicBezTo>
                      <a:pt x="2089" y="7601"/>
                      <a:pt x="2121" y="7633"/>
                      <a:pt x="2186" y="7633"/>
                    </a:cubicBezTo>
                    <a:cubicBezTo>
                      <a:pt x="2903" y="8212"/>
                      <a:pt x="3766" y="8488"/>
                      <a:pt x="4627" y="8488"/>
                    </a:cubicBezTo>
                    <a:cubicBezTo>
                      <a:pt x="5802" y="8488"/>
                      <a:pt x="6974" y="7974"/>
                      <a:pt x="7764" y="7013"/>
                    </a:cubicBezTo>
                    <a:cubicBezTo>
                      <a:pt x="7895" y="6883"/>
                      <a:pt x="7960" y="6752"/>
                      <a:pt x="8091" y="6589"/>
                    </a:cubicBezTo>
                    <a:cubicBezTo>
                      <a:pt x="9526" y="4828"/>
                      <a:pt x="9200" y="2186"/>
                      <a:pt x="7340" y="848"/>
                    </a:cubicBezTo>
                    <a:cubicBezTo>
                      <a:pt x="7340" y="848"/>
                      <a:pt x="7308" y="816"/>
                      <a:pt x="7275" y="816"/>
                    </a:cubicBezTo>
                    <a:cubicBezTo>
                      <a:pt x="6561" y="267"/>
                      <a:pt x="5715" y="1"/>
                      <a:pt x="48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71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0" name="Google Shape;5110;p71"/>
            <p:cNvSpPr/>
            <p:nvPr/>
          </p:nvSpPr>
          <p:spPr>
            <a:xfrm>
              <a:off x="4465397" y="1520575"/>
              <a:ext cx="2111987" cy="3622915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5A6CEC-1451-19A4-03CD-1751E9DF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61" y="3583282"/>
            <a:ext cx="5140492" cy="751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45"/>
          <p:cNvSpPr txBox="1">
            <a:spLocks noGrp="1"/>
          </p:cNvSpPr>
          <p:nvPr>
            <p:ph type="title"/>
          </p:nvPr>
        </p:nvSpPr>
        <p:spPr>
          <a:xfrm>
            <a:off x="720000" y="2000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</a:t>
            </a:r>
            <a:r>
              <a:rPr lang="en-US" dirty="0" err="1"/>
              <a:t>heoretical</a:t>
            </a:r>
            <a:r>
              <a:rPr lang="en-US" dirty="0"/>
              <a:t> basis of Physics</a:t>
            </a:r>
            <a:endParaRPr dirty="0"/>
          </a:p>
        </p:txBody>
      </p:sp>
      <p:grpSp>
        <p:nvGrpSpPr>
          <p:cNvPr id="4176" name="Google Shape;4176;p45"/>
          <p:cNvGrpSpPr/>
          <p:nvPr/>
        </p:nvGrpSpPr>
        <p:grpSpPr>
          <a:xfrm>
            <a:off x="418398" y="3781183"/>
            <a:ext cx="438088" cy="426348"/>
            <a:chOff x="2728643" y="4059949"/>
            <a:chExt cx="374979" cy="364961"/>
          </a:xfrm>
        </p:grpSpPr>
        <p:sp>
          <p:nvSpPr>
            <p:cNvPr id="4177" name="Google Shape;4177;p45"/>
            <p:cNvSpPr/>
            <p:nvPr/>
          </p:nvSpPr>
          <p:spPr>
            <a:xfrm>
              <a:off x="2737814" y="4065272"/>
              <a:ext cx="164643" cy="164070"/>
            </a:xfrm>
            <a:custGeom>
              <a:avLst/>
              <a:gdLst/>
              <a:ahLst/>
              <a:cxnLst/>
              <a:rect l="l" t="t" r="r" b="b"/>
              <a:pathLst>
                <a:path w="6032" h="6011" extrusionOk="0">
                  <a:moveTo>
                    <a:pt x="3011" y="0"/>
                  </a:moveTo>
                  <a:cubicBezTo>
                    <a:pt x="2530" y="0"/>
                    <a:pt x="2137" y="393"/>
                    <a:pt x="2137" y="877"/>
                  </a:cubicBezTo>
                  <a:lnTo>
                    <a:pt x="2137" y="2131"/>
                  </a:lnTo>
                  <a:lnTo>
                    <a:pt x="902" y="2131"/>
                  </a:lnTo>
                  <a:cubicBezTo>
                    <a:pt x="429" y="2131"/>
                    <a:pt x="17" y="2515"/>
                    <a:pt x="11" y="2989"/>
                  </a:cubicBezTo>
                  <a:cubicBezTo>
                    <a:pt x="0" y="3479"/>
                    <a:pt x="395" y="3882"/>
                    <a:pt x="885" y="3882"/>
                  </a:cubicBezTo>
                  <a:lnTo>
                    <a:pt x="2141" y="3882"/>
                  </a:lnTo>
                  <a:lnTo>
                    <a:pt x="2141" y="5119"/>
                  </a:lnTo>
                  <a:cubicBezTo>
                    <a:pt x="2141" y="5590"/>
                    <a:pt x="2525" y="6002"/>
                    <a:pt x="2997" y="6011"/>
                  </a:cubicBezTo>
                  <a:cubicBezTo>
                    <a:pt x="3003" y="6011"/>
                    <a:pt x="3010" y="6011"/>
                    <a:pt x="3016" y="6011"/>
                  </a:cubicBezTo>
                  <a:cubicBezTo>
                    <a:pt x="3499" y="6011"/>
                    <a:pt x="3892" y="5620"/>
                    <a:pt x="3892" y="5134"/>
                  </a:cubicBezTo>
                  <a:lnTo>
                    <a:pt x="3892" y="3880"/>
                  </a:lnTo>
                  <a:lnTo>
                    <a:pt x="5146" y="3880"/>
                  </a:lnTo>
                  <a:cubicBezTo>
                    <a:pt x="5637" y="3880"/>
                    <a:pt x="6031" y="3479"/>
                    <a:pt x="6021" y="2987"/>
                  </a:cubicBezTo>
                  <a:cubicBezTo>
                    <a:pt x="6008" y="2513"/>
                    <a:pt x="5596" y="2129"/>
                    <a:pt x="5125" y="2129"/>
                  </a:cubicBezTo>
                  <a:lnTo>
                    <a:pt x="3888" y="2129"/>
                  </a:lnTo>
                  <a:lnTo>
                    <a:pt x="3888" y="892"/>
                  </a:lnTo>
                  <a:cubicBezTo>
                    <a:pt x="3888" y="421"/>
                    <a:pt x="3504" y="9"/>
                    <a:pt x="3031" y="1"/>
                  </a:cubicBezTo>
                  <a:cubicBezTo>
                    <a:pt x="3024" y="0"/>
                    <a:pt x="3018" y="0"/>
                    <a:pt x="3011" y="0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5"/>
            <p:cNvSpPr/>
            <p:nvPr/>
          </p:nvSpPr>
          <p:spPr>
            <a:xfrm>
              <a:off x="2796144" y="4171149"/>
              <a:ext cx="33136" cy="58248"/>
            </a:xfrm>
            <a:custGeom>
              <a:avLst/>
              <a:gdLst/>
              <a:ahLst/>
              <a:cxnLst/>
              <a:rect l="l" t="t" r="r" b="b"/>
              <a:pathLst>
                <a:path w="1214" h="2134" extrusionOk="0">
                  <a:moveTo>
                    <a:pt x="0" y="1"/>
                  </a:moveTo>
                  <a:lnTo>
                    <a:pt x="0" y="1242"/>
                  </a:lnTo>
                  <a:cubicBezTo>
                    <a:pt x="0" y="1658"/>
                    <a:pt x="291" y="2028"/>
                    <a:pt x="698" y="2113"/>
                  </a:cubicBezTo>
                  <a:cubicBezTo>
                    <a:pt x="765" y="2126"/>
                    <a:pt x="830" y="2133"/>
                    <a:pt x="894" y="2133"/>
                  </a:cubicBezTo>
                  <a:cubicBezTo>
                    <a:pt x="1006" y="2133"/>
                    <a:pt x="1114" y="2113"/>
                    <a:pt x="1214" y="2076"/>
                  </a:cubicBezTo>
                  <a:cubicBezTo>
                    <a:pt x="877" y="1947"/>
                    <a:pt x="637" y="1629"/>
                    <a:pt x="637" y="1255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5"/>
            <p:cNvSpPr/>
            <p:nvPr/>
          </p:nvSpPr>
          <p:spPr>
            <a:xfrm>
              <a:off x="2796144" y="4065217"/>
              <a:ext cx="33136" cy="58193"/>
            </a:xfrm>
            <a:custGeom>
              <a:avLst/>
              <a:gdLst/>
              <a:ahLst/>
              <a:cxnLst/>
              <a:rect l="l" t="t" r="r" b="b"/>
              <a:pathLst>
                <a:path w="1214" h="2132" extrusionOk="0">
                  <a:moveTo>
                    <a:pt x="896" y="1"/>
                  </a:moveTo>
                  <a:cubicBezTo>
                    <a:pt x="647" y="1"/>
                    <a:pt x="425" y="98"/>
                    <a:pt x="263" y="257"/>
                  </a:cubicBezTo>
                  <a:cubicBezTo>
                    <a:pt x="102" y="414"/>
                    <a:pt x="0" y="635"/>
                    <a:pt x="0" y="877"/>
                  </a:cubicBezTo>
                  <a:lnTo>
                    <a:pt x="0" y="2131"/>
                  </a:lnTo>
                  <a:lnTo>
                    <a:pt x="637" y="2131"/>
                  </a:lnTo>
                  <a:lnTo>
                    <a:pt x="637" y="877"/>
                  </a:lnTo>
                  <a:cubicBezTo>
                    <a:pt x="637" y="635"/>
                    <a:pt x="739" y="416"/>
                    <a:pt x="900" y="257"/>
                  </a:cubicBezTo>
                  <a:cubicBezTo>
                    <a:pt x="987" y="175"/>
                    <a:pt x="1093" y="104"/>
                    <a:pt x="1214" y="60"/>
                  </a:cubicBezTo>
                  <a:cubicBezTo>
                    <a:pt x="1114" y="22"/>
                    <a:pt x="1006" y="1"/>
                    <a:pt x="896" y="1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5"/>
            <p:cNvSpPr/>
            <p:nvPr/>
          </p:nvSpPr>
          <p:spPr>
            <a:xfrm>
              <a:off x="2737814" y="4123383"/>
              <a:ext cx="41188" cy="47794"/>
            </a:xfrm>
            <a:custGeom>
              <a:avLst/>
              <a:gdLst/>
              <a:ahLst/>
              <a:cxnLst/>
              <a:rect l="l" t="t" r="r" b="b"/>
              <a:pathLst>
                <a:path w="1509" h="1751" extrusionOk="0">
                  <a:moveTo>
                    <a:pt x="885" y="0"/>
                  </a:moveTo>
                  <a:cubicBezTo>
                    <a:pt x="395" y="0"/>
                    <a:pt x="0" y="403"/>
                    <a:pt x="11" y="894"/>
                  </a:cubicBezTo>
                  <a:cubicBezTo>
                    <a:pt x="17" y="1367"/>
                    <a:pt x="429" y="1751"/>
                    <a:pt x="902" y="1751"/>
                  </a:cubicBezTo>
                  <a:lnTo>
                    <a:pt x="1509" y="1751"/>
                  </a:lnTo>
                  <a:cubicBezTo>
                    <a:pt x="1027" y="1751"/>
                    <a:pt x="635" y="1358"/>
                    <a:pt x="635" y="877"/>
                  </a:cubicBezTo>
                  <a:cubicBezTo>
                    <a:pt x="635" y="393"/>
                    <a:pt x="1025" y="0"/>
                    <a:pt x="1509" y="0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5"/>
            <p:cNvSpPr/>
            <p:nvPr/>
          </p:nvSpPr>
          <p:spPr>
            <a:xfrm>
              <a:off x="2933820" y="4319634"/>
              <a:ext cx="164316" cy="47794"/>
            </a:xfrm>
            <a:custGeom>
              <a:avLst/>
              <a:gdLst/>
              <a:ahLst/>
              <a:cxnLst/>
              <a:rect l="l" t="t" r="r" b="b"/>
              <a:pathLst>
                <a:path w="6020" h="1751" extrusionOk="0">
                  <a:moveTo>
                    <a:pt x="875" y="0"/>
                  </a:moveTo>
                  <a:cubicBezTo>
                    <a:pt x="393" y="0"/>
                    <a:pt x="1" y="393"/>
                    <a:pt x="1" y="874"/>
                  </a:cubicBezTo>
                  <a:cubicBezTo>
                    <a:pt x="1" y="1358"/>
                    <a:pt x="393" y="1751"/>
                    <a:pt x="873" y="1751"/>
                  </a:cubicBezTo>
                  <a:lnTo>
                    <a:pt x="5132" y="1751"/>
                  </a:lnTo>
                  <a:cubicBezTo>
                    <a:pt x="5624" y="1751"/>
                    <a:pt x="6019" y="1348"/>
                    <a:pt x="6009" y="855"/>
                  </a:cubicBezTo>
                  <a:cubicBezTo>
                    <a:pt x="6000" y="384"/>
                    <a:pt x="5588" y="0"/>
                    <a:pt x="5117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5"/>
            <p:cNvSpPr/>
            <p:nvPr/>
          </p:nvSpPr>
          <p:spPr>
            <a:xfrm>
              <a:off x="2933519" y="4319634"/>
              <a:ext cx="41215" cy="47794"/>
            </a:xfrm>
            <a:custGeom>
              <a:avLst/>
              <a:gdLst/>
              <a:ahLst/>
              <a:cxnLst/>
              <a:rect l="l" t="t" r="r" b="b"/>
              <a:pathLst>
                <a:path w="1510" h="1751" extrusionOk="0">
                  <a:moveTo>
                    <a:pt x="886" y="0"/>
                  </a:moveTo>
                  <a:cubicBezTo>
                    <a:pt x="396" y="0"/>
                    <a:pt x="1" y="403"/>
                    <a:pt x="12" y="894"/>
                  </a:cubicBezTo>
                  <a:cubicBezTo>
                    <a:pt x="18" y="1365"/>
                    <a:pt x="430" y="1751"/>
                    <a:pt x="903" y="1751"/>
                  </a:cubicBezTo>
                  <a:lnTo>
                    <a:pt x="1510" y="1751"/>
                  </a:lnTo>
                  <a:cubicBezTo>
                    <a:pt x="1026" y="1751"/>
                    <a:pt x="633" y="1358"/>
                    <a:pt x="633" y="874"/>
                  </a:cubicBezTo>
                  <a:cubicBezTo>
                    <a:pt x="633" y="393"/>
                    <a:pt x="1026" y="0"/>
                    <a:pt x="1510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5"/>
            <p:cNvSpPr/>
            <p:nvPr/>
          </p:nvSpPr>
          <p:spPr>
            <a:xfrm>
              <a:off x="2740762" y="4065435"/>
              <a:ext cx="356909" cy="354016"/>
            </a:xfrm>
            <a:custGeom>
              <a:avLst/>
              <a:gdLst/>
              <a:ahLst/>
              <a:cxnLst/>
              <a:rect l="l" t="t" r="r" b="b"/>
              <a:pathLst>
                <a:path w="13076" h="12970" extrusionOk="0">
                  <a:moveTo>
                    <a:pt x="12483" y="1"/>
                  </a:moveTo>
                  <a:cubicBezTo>
                    <a:pt x="12344" y="1"/>
                    <a:pt x="12205" y="54"/>
                    <a:pt x="12099" y="160"/>
                  </a:cubicBezTo>
                  <a:lnTo>
                    <a:pt x="212" y="12047"/>
                  </a:lnTo>
                  <a:cubicBezTo>
                    <a:pt x="0" y="12257"/>
                    <a:pt x="0" y="12598"/>
                    <a:pt x="212" y="12811"/>
                  </a:cubicBezTo>
                  <a:cubicBezTo>
                    <a:pt x="319" y="12917"/>
                    <a:pt x="457" y="12970"/>
                    <a:pt x="594" y="12970"/>
                  </a:cubicBezTo>
                  <a:cubicBezTo>
                    <a:pt x="732" y="12970"/>
                    <a:pt x="870" y="12921"/>
                    <a:pt x="976" y="12815"/>
                  </a:cubicBezTo>
                  <a:lnTo>
                    <a:pt x="12863" y="924"/>
                  </a:lnTo>
                  <a:cubicBezTo>
                    <a:pt x="13075" y="714"/>
                    <a:pt x="13075" y="372"/>
                    <a:pt x="12863" y="160"/>
                  </a:cubicBezTo>
                  <a:cubicBezTo>
                    <a:pt x="12759" y="54"/>
                    <a:pt x="12621" y="1"/>
                    <a:pt x="12483" y="1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5"/>
            <p:cNvSpPr/>
            <p:nvPr/>
          </p:nvSpPr>
          <p:spPr>
            <a:xfrm>
              <a:off x="2728643" y="4060140"/>
              <a:ext cx="180311" cy="174988"/>
            </a:xfrm>
            <a:custGeom>
              <a:avLst/>
              <a:gdLst/>
              <a:ahLst/>
              <a:cxnLst/>
              <a:rect l="l" t="t" r="r" b="b"/>
              <a:pathLst>
                <a:path w="6606" h="6411" extrusionOk="0">
                  <a:moveTo>
                    <a:pt x="3362" y="1"/>
                  </a:moveTo>
                  <a:cubicBezTo>
                    <a:pt x="3006" y="1"/>
                    <a:pt x="2677" y="172"/>
                    <a:pt x="2469" y="475"/>
                  </a:cubicBezTo>
                  <a:cubicBezTo>
                    <a:pt x="2350" y="653"/>
                    <a:pt x="2288" y="866"/>
                    <a:pt x="2288" y="1080"/>
                  </a:cubicBezTo>
                  <a:lnTo>
                    <a:pt x="2288" y="2133"/>
                  </a:lnTo>
                  <a:lnTo>
                    <a:pt x="1232" y="2133"/>
                  </a:lnTo>
                  <a:cubicBezTo>
                    <a:pt x="542" y="2133"/>
                    <a:pt x="1" y="2786"/>
                    <a:pt x="200" y="3508"/>
                  </a:cubicBezTo>
                  <a:cubicBezTo>
                    <a:pt x="328" y="3968"/>
                    <a:pt x="752" y="4280"/>
                    <a:pt x="1227" y="4280"/>
                  </a:cubicBezTo>
                  <a:lnTo>
                    <a:pt x="2288" y="4280"/>
                  </a:lnTo>
                  <a:lnTo>
                    <a:pt x="2288" y="5337"/>
                  </a:lnTo>
                  <a:cubicBezTo>
                    <a:pt x="2288" y="5927"/>
                    <a:pt x="2770" y="6411"/>
                    <a:pt x="3362" y="6411"/>
                  </a:cubicBezTo>
                  <a:cubicBezTo>
                    <a:pt x="3649" y="6411"/>
                    <a:pt x="3920" y="6298"/>
                    <a:pt x="4120" y="6097"/>
                  </a:cubicBezTo>
                  <a:cubicBezTo>
                    <a:pt x="4326" y="5895"/>
                    <a:pt x="4436" y="5626"/>
                    <a:pt x="4436" y="5339"/>
                  </a:cubicBezTo>
                  <a:lnTo>
                    <a:pt x="4436" y="5201"/>
                  </a:lnTo>
                  <a:cubicBezTo>
                    <a:pt x="4436" y="5093"/>
                    <a:pt x="4350" y="5002"/>
                    <a:pt x="4239" y="5002"/>
                  </a:cubicBezTo>
                  <a:cubicBezTo>
                    <a:pt x="4230" y="5002"/>
                    <a:pt x="4222" y="5003"/>
                    <a:pt x="4213" y="5004"/>
                  </a:cubicBezTo>
                  <a:cubicBezTo>
                    <a:pt x="4114" y="5014"/>
                    <a:pt x="4039" y="5108"/>
                    <a:pt x="4039" y="5210"/>
                  </a:cubicBezTo>
                  <a:lnTo>
                    <a:pt x="4039" y="5339"/>
                  </a:lnTo>
                  <a:cubicBezTo>
                    <a:pt x="4039" y="5520"/>
                    <a:pt x="3967" y="5689"/>
                    <a:pt x="3840" y="5817"/>
                  </a:cubicBezTo>
                  <a:cubicBezTo>
                    <a:pt x="3712" y="5944"/>
                    <a:pt x="3543" y="6014"/>
                    <a:pt x="3362" y="6014"/>
                  </a:cubicBezTo>
                  <a:cubicBezTo>
                    <a:pt x="3209" y="6014"/>
                    <a:pt x="3049" y="5964"/>
                    <a:pt x="2900" y="5855"/>
                  </a:cubicBezTo>
                  <a:cubicBezTo>
                    <a:pt x="2766" y="5757"/>
                    <a:pt x="2685" y="5598"/>
                    <a:pt x="2685" y="5430"/>
                  </a:cubicBezTo>
                  <a:lnTo>
                    <a:pt x="2685" y="4036"/>
                  </a:lnTo>
                  <a:cubicBezTo>
                    <a:pt x="2685" y="3951"/>
                    <a:pt x="2617" y="3885"/>
                    <a:pt x="2535" y="3885"/>
                  </a:cubicBezTo>
                  <a:lnTo>
                    <a:pt x="1232" y="3885"/>
                  </a:lnTo>
                  <a:cubicBezTo>
                    <a:pt x="716" y="3885"/>
                    <a:pt x="330" y="3296"/>
                    <a:pt x="710" y="2752"/>
                  </a:cubicBezTo>
                  <a:cubicBezTo>
                    <a:pt x="797" y="2629"/>
                    <a:pt x="992" y="2532"/>
                    <a:pt x="1140" y="2532"/>
                  </a:cubicBezTo>
                  <a:lnTo>
                    <a:pt x="2537" y="2532"/>
                  </a:lnTo>
                  <a:cubicBezTo>
                    <a:pt x="2622" y="2532"/>
                    <a:pt x="2687" y="2464"/>
                    <a:pt x="2687" y="2381"/>
                  </a:cubicBezTo>
                  <a:lnTo>
                    <a:pt x="2687" y="1042"/>
                  </a:lnTo>
                  <a:cubicBezTo>
                    <a:pt x="2687" y="974"/>
                    <a:pt x="2700" y="912"/>
                    <a:pt x="2724" y="851"/>
                  </a:cubicBezTo>
                  <a:cubicBezTo>
                    <a:pt x="2835" y="566"/>
                    <a:pt x="3085" y="401"/>
                    <a:pt x="3362" y="401"/>
                  </a:cubicBezTo>
                  <a:cubicBezTo>
                    <a:pt x="3516" y="401"/>
                    <a:pt x="3678" y="452"/>
                    <a:pt x="3829" y="562"/>
                  </a:cubicBezTo>
                  <a:cubicBezTo>
                    <a:pt x="3965" y="660"/>
                    <a:pt x="4041" y="819"/>
                    <a:pt x="4041" y="982"/>
                  </a:cubicBezTo>
                  <a:lnTo>
                    <a:pt x="4041" y="2379"/>
                  </a:lnTo>
                  <a:cubicBezTo>
                    <a:pt x="4041" y="2464"/>
                    <a:pt x="4109" y="2529"/>
                    <a:pt x="4192" y="2529"/>
                  </a:cubicBezTo>
                  <a:lnTo>
                    <a:pt x="5495" y="2529"/>
                  </a:lnTo>
                  <a:cubicBezTo>
                    <a:pt x="6013" y="2529"/>
                    <a:pt x="6397" y="3119"/>
                    <a:pt x="6017" y="3663"/>
                  </a:cubicBezTo>
                  <a:cubicBezTo>
                    <a:pt x="5930" y="3784"/>
                    <a:pt x="5737" y="3883"/>
                    <a:pt x="5588" y="3883"/>
                  </a:cubicBezTo>
                  <a:lnTo>
                    <a:pt x="4190" y="3883"/>
                  </a:lnTo>
                  <a:cubicBezTo>
                    <a:pt x="4105" y="3883"/>
                    <a:pt x="4039" y="3951"/>
                    <a:pt x="4039" y="4034"/>
                  </a:cubicBezTo>
                  <a:lnTo>
                    <a:pt x="4039" y="4408"/>
                  </a:lnTo>
                  <a:cubicBezTo>
                    <a:pt x="4039" y="4516"/>
                    <a:pt x="4126" y="4606"/>
                    <a:pt x="4237" y="4606"/>
                  </a:cubicBezTo>
                  <a:cubicBezTo>
                    <a:pt x="4245" y="4606"/>
                    <a:pt x="4254" y="4606"/>
                    <a:pt x="4262" y="4605"/>
                  </a:cubicBezTo>
                  <a:cubicBezTo>
                    <a:pt x="4362" y="4594"/>
                    <a:pt x="4436" y="4501"/>
                    <a:pt x="4436" y="4399"/>
                  </a:cubicBezTo>
                  <a:lnTo>
                    <a:pt x="4436" y="4280"/>
                  </a:lnTo>
                  <a:lnTo>
                    <a:pt x="5493" y="4280"/>
                  </a:lnTo>
                  <a:cubicBezTo>
                    <a:pt x="6108" y="4280"/>
                    <a:pt x="6605" y="3760"/>
                    <a:pt x="6565" y="3136"/>
                  </a:cubicBezTo>
                  <a:cubicBezTo>
                    <a:pt x="6526" y="2565"/>
                    <a:pt x="6043" y="2133"/>
                    <a:pt x="5472" y="2133"/>
                  </a:cubicBezTo>
                  <a:lnTo>
                    <a:pt x="4434" y="2133"/>
                  </a:lnTo>
                  <a:lnTo>
                    <a:pt x="4434" y="1067"/>
                  </a:lnTo>
                  <a:cubicBezTo>
                    <a:pt x="4434" y="632"/>
                    <a:pt x="4097" y="165"/>
                    <a:pt x="3681" y="46"/>
                  </a:cubicBezTo>
                  <a:cubicBezTo>
                    <a:pt x="3574" y="15"/>
                    <a:pt x="3466" y="1"/>
                    <a:pt x="3362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5"/>
            <p:cNvSpPr/>
            <p:nvPr/>
          </p:nvSpPr>
          <p:spPr>
            <a:xfrm>
              <a:off x="2927323" y="4313765"/>
              <a:ext cx="176298" cy="58712"/>
            </a:xfrm>
            <a:custGeom>
              <a:avLst/>
              <a:gdLst/>
              <a:ahLst/>
              <a:cxnLst/>
              <a:rect l="l" t="t" r="r" b="b"/>
              <a:pathLst>
                <a:path w="6459" h="2151" extrusionOk="0">
                  <a:moveTo>
                    <a:pt x="1113" y="1"/>
                  </a:moveTo>
                  <a:cubicBezTo>
                    <a:pt x="497" y="1"/>
                    <a:pt x="1" y="521"/>
                    <a:pt x="41" y="1145"/>
                  </a:cubicBezTo>
                  <a:cubicBezTo>
                    <a:pt x="79" y="1716"/>
                    <a:pt x="563" y="2151"/>
                    <a:pt x="1134" y="2151"/>
                  </a:cubicBezTo>
                  <a:lnTo>
                    <a:pt x="4035" y="2151"/>
                  </a:lnTo>
                  <a:cubicBezTo>
                    <a:pt x="4154" y="2151"/>
                    <a:pt x="4247" y="2051"/>
                    <a:pt x="4233" y="1928"/>
                  </a:cubicBezTo>
                  <a:cubicBezTo>
                    <a:pt x="4222" y="1826"/>
                    <a:pt x="4129" y="1752"/>
                    <a:pt x="4029" y="1752"/>
                  </a:cubicBezTo>
                  <a:lnTo>
                    <a:pt x="1111" y="1752"/>
                  </a:lnTo>
                  <a:cubicBezTo>
                    <a:pt x="667" y="1752"/>
                    <a:pt x="319" y="1323"/>
                    <a:pt x="468" y="858"/>
                  </a:cubicBezTo>
                  <a:cubicBezTo>
                    <a:pt x="548" y="604"/>
                    <a:pt x="839" y="400"/>
                    <a:pt x="1104" y="400"/>
                  </a:cubicBezTo>
                  <a:lnTo>
                    <a:pt x="5376" y="400"/>
                  </a:lnTo>
                  <a:cubicBezTo>
                    <a:pt x="5665" y="400"/>
                    <a:pt x="5926" y="580"/>
                    <a:pt x="6013" y="854"/>
                  </a:cubicBezTo>
                  <a:cubicBezTo>
                    <a:pt x="6113" y="1164"/>
                    <a:pt x="5996" y="1482"/>
                    <a:pt x="5729" y="1652"/>
                  </a:cubicBezTo>
                  <a:cubicBezTo>
                    <a:pt x="5623" y="1722"/>
                    <a:pt x="5497" y="1754"/>
                    <a:pt x="5370" y="1754"/>
                  </a:cubicBezTo>
                  <a:lnTo>
                    <a:pt x="4835" y="1754"/>
                  </a:lnTo>
                  <a:cubicBezTo>
                    <a:pt x="4719" y="1754"/>
                    <a:pt x="4623" y="1853"/>
                    <a:pt x="4638" y="1974"/>
                  </a:cubicBezTo>
                  <a:cubicBezTo>
                    <a:pt x="4648" y="2076"/>
                    <a:pt x="4742" y="2151"/>
                    <a:pt x="4844" y="2151"/>
                  </a:cubicBezTo>
                  <a:lnTo>
                    <a:pt x="5374" y="2151"/>
                  </a:lnTo>
                  <a:cubicBezTo>
                    <a:pt x="5663" y="2151"/>
                    <a:pt x="5930" y="2040"/>
                    <a:pt x="6134" y="1834"/>
                  </a:cubicBezTo>
                  <a:cubicBezTo>
                    <a:pt x="6344" y="1624"/>
                    <a:pt x="6459" y="1342"/>
                    <a:pt x="6448" y="1041"/>
                  </a:cubicBezTo>
                  <a:cubicBezTo>
                    <a:pt x="6429" y="468"/>
                    <a:pt x="5928" y="1"/>
                    <a:pt x="5355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5"/>
            <p:cNvSpPr/>
            <p:nvPr/>
          </p:nvSpPr>
          <p:spPr>
            <a:xfrm>
              <a:off x="2734839" y="4059949"/>
              <a:ext cx="366818" cy="364961"/>
            </a:xfrm>
            <a:custGeom>
              <a:avLst/>
              <a:gdLst/>
              <a:ahLst/>
              <a:cxnLst/>
              <a:rect l="l" t="t" r="r" b="b"/>
              <a:pathLst>
                <a:path w="13439" h="13371" extrusionOk="0">
                  <a:moveTo>
                    <a:pt x="12698" y="404"/>
                  </a:moveTo>
                  <a:cubicBezTo>
                    <a:pt x="12789" y="404"/>
                    <a:pt x="12874" y="438"/>
                    <a:pt x="12940" y="503"/>
                  </a:cubicBezTo>
                  <a:cubicBezTo>
                    <a:pt x="13006" y="569"/>
                    <a:pt x="13042" y="656"/>
                    <a:pt x="13042" y="745"/>
                  </a:cubicBezTo>
                  <a:cubicBezTo>
                    <a:pt x="13042" y="837"/>
                    <a:pt x="13004" y="924"/>
                    <a:pt x="12940" y="987"/>
                  </a:cubicBezTo>
                  <a:lnTo>
                    <a:pt x="1053" y="12874"/>
                  </a:lnTo>
                  <a:cubicBezTo>
                    <a:pt x="990" y="12941"/>
                    <a:pt x="903" y="12975"/>
                    <a:pt x="811" y="12975"/>
                  </a:cubicBezTo>
                  <a:cubicBezTo>
                    <a:pt x="722" y="12975"/>
                    <a:pt x="633" y="12937"/>
                    <a:pt x="570" y="12874"/>
                  </a:cubicBezTo>
                  <a:cubicBezTo>
                    <a:pt x="438" y="12742"/>
                    <a:pt x="438" y="12523"/>
                    <a:pt x="570" y="12392"/>
                  </a:cubicBezTo>
                  <a:lnTo>
                    <a:pt x="12458" y="505"/>
                  </a:lnTo>
                  <a:cubicBezTo>
                    <a:pt x="12522" y="438"/>
                    <a:pt x="12609" y="404"/>
                    <a:pt x="12698" y="404"/>
                  </a:cubicBezTo>
                  <a:close/>
                  <a:moveTo>
                    <a:pt x="12698" y="0"/>
                  </a:moveTo>
                  <a:cubicBezTo>
                    <a:pt x="12503" y="0"/>
                    <a:pt x="12316" y="77"/>
                    <a:pt x="12176" y="217"/>
                  </a:cubicBezTo>
                  <a:lnTo>
                    <a:pt x="289" y="12105"/>
                  </a:lnTo>
                  <a:cubicBezTo>
                    <a:pt x="1" y="12394"/>
                    <a:pt x="1" y="12863"/>
                    <a:pt x="289" y="13154"/>
                  </a:cubicBezTo>
                  <a:cubicBezTo>
                    <a:pt x="427" y="13294"/>
                    <a:pt x="612" y="13370"/>
                    <a:pt x="811" y="13370"/>
                  </a:cubicBezTo>
                  <a:cubicBezTo>
                    <a:pt x="1011" y="13370"/>
                    <a:pt x="1196" y="13294"/>
                    <a:pt x="1334" y="13149"/>
                  </a:cubicBezTo>
                  <a:lnTo>
                    <a:pt x="13222" y="1263"/>
                  </a:lnTo>
                  <a:cubicBezTo>
                    <a:pt x="13362" y="1125"/>
                    <a:pt x="13439" y="938"/>
                    <a:pt x="13439" y="741"/>
                  </a:cubicBezTo>
                  <a:cubicBezTo>
                    <a:pt x="13439" y="544"/>
                    <a:pt x="13362" y="359"/>
                    <a:pt x="13222" y="217"/>
                  </a:cubicBezTo>
                  <a:cubicBezTo>
                    <a:pt x="13084" y="77"/>
                    <a:pt x="12895" y="0"/>
                    <a:pt x="126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046BF8-7680-D084-1A83-5F15D43EB640}"/>
              </a:ext>
            </a:extLst>
          </p:cNvPr>
          <p:cNvSpPr txBox="1"/>
          <p:nvPr/>
        </p:nvSpPr>
        <p:spPr>
          <a:xfrm>
            <a:off x="839423" y="935969"/>
            <a:ext cx="79103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Fira Sans" panose="020B0503050000020004" pitchFamily="34" charset="0"/>
              </a:rPr>
              <a:t>1, Fourier's Law of Heat Conduction</a:t>
            </a:r>
          </a:p>
          <a:p>
            <a:pPr algn="just"/>
            <a:r>
              <a:rPr lang="en-US" sz="1600" dirty="0">
                <a:latin typeface="Fira Sans" panose="020B0503050000020004" pitchFamily="34" charset="0"/>
              </a:rPr>
              <a:t>Fourier's law describes how heat conduction occurs through a material:</a:t>
            </a:r>
          </a:p>
          <a:p>
            <a:pPr algn="ctr"/>
            <a:r>
              <a:rPr lang="en-US" sz="1600" dirty="0">
                <a:latin typeface="Fira Sans" panose="020B0503050000020004" pitchFamily="34" charset="0"/>
              </a:rPr>
              <a:t>q = −k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r>
              <a:rPr lang="en-US" sz="1600" dirty="0">
                <a:latin typeface="Fira Sans" panose="020B0503050000020004" pitchFamily="34" charset="0"/>
              </a:rPr>
              <a:t>∇ T</a:t>
            </a:r>
          </a:p>
          <a:p>
            <a:pPr algn="just"/>
            <a:r>
              <a:rPr lang="en-US" sz="1600" dirty="0">
                <a:latin typeface="Fira Sans" panose="020B0503050000020004" pitchFamily="34" charset="0"/>
              </a:rPr>
              <a:t>Where: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 q is the heat flux vector, representing the amount of heat flowing through a unit area per unit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 k is the thermal conductivity of the material.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 ∇ T is the temperature gradient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algn="just"/>
            <a:r>
              <a:rPr lang="en-US" sz="1600" b="1" dirty="0">
                <a:latin typeface="Fira Sans" panose="020B0503050000020004" pitchFamily="34" charset="0"/>
              </a:rPr>
              <a:t>2, Principle of Energy Conservation</a:t>
            </a:r>
          </a:p>
          <a:p>
            <a:pPr algn="just"/>
            <a:r>
              <a:rPr lang="en-US" sz="1600" dirty="0">
                <a:latin typeface="Fira Sans" panose="020B0503050000020004" pitchFamily="34" charset="0"/>
              </a:rPr>
              <a:t>In the steady - state condition, the balance of heat at any point in the material can be described by the equation:</a:t>
            </a:r>
          </a:p>
          <a:p>
            <a:pPr algn="ctr"/>
            <a:r>
              <a:rPr lang="en-US" sz="1600" dirty="0">
                <a:latin typeface="Fira Sans" panose="020B0503050000020004" pitchFamily="34" charset="0"/>
              </a:rPr>
              <a:t>∇q + Q = 0</a:t>
            </a:r>
          </a:p>
          <a:p>
            <a:pPr algn="just"/>
            <a:r>
              <a:rPr lang="en-US" sz="1600" dirty="0">
                <a:latin typeface="Fira Sans" panose="020B0503050000020004" pitchFamily="34" charset="0"/>
              </a:rPr>
              <a:t>where Q is a heat source or sink. In the absence of any heat sources or sinks, this simplifies to:</a:t>
            </a:r>
          </a:p>
          <a:p>
            <a:pPr algn="ctr"/>
            <a:r>
              <a:rPr lang="en-US" sz="1600" dirty="0">
                <a:latin typeface="Fira Sans" panose="020B0503050000020004" pitchFamily="34" charset="0"/>
              </a:rPr>
              <a:t>∇q =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6" name="Google Shape;4176;p45"/>
          <p:cNvGrpSpPr/>
          <p:nvPr/>
        </p:nvGrpSpPr>
        <p:grpSpPr>
          <a:xfrm>
            <a:off x="418398" y="3781183"/>
            <a:ext cx="438088" cy="426348"/>
            <a:chOff x="2728643" y="4059949"/>
            <a:chExt cx="374979" cy="364961"/>
          </a:xfrm>
        </p:grpSpPr>
        <p:sp>
          <p:nvSpPr>
            <p:cNvPr id="4177" name="Google Shape;4177;p45"/>
            <p:cNvSpPr/>
            <p:nvPr/>
          </p:nvSpPr>
          <p:spPr>
            <a:xfrm>
              <a:off x="2737814" y="4065272"/>
              <a:ext cx="164643" cy="164070"/>
            </a:xfrm>
            <a:custGeom>
              <a:avLst/>
              <a:gdLst/>
              <a:ahLst/>
              <a:cxnLst/>
              <a:rect l="l" t="t" r="r" b="b"/>
              <a:pathLst>
                <a:path w="6032" h="6011" extrusionOk="0">
                  <a:moveTo>
                    <a:pt x="3011" y="0"/>
                  </a:moveTo>
                  <a:cubicBezTo>
                    <a:pt x="2530" y="0"/>
                    <a:pt x="2137" y="393"/>
                    <a:pt x="2137" y="877"/>
                  </a:cubicBezTo>
                  <a:lnTo>
                    <a:pt x="2137" y="2131"/>
                  </a:lnTo>
                  <a:lnTo>
                    <a:pt x="902" y="2131"/>
                  </a:lnTo>
                  <a:cubicBezTo>
                    <a:pt x="429" y="2131"/>
                    <a:pt x="17" y="2515"/>
                    <a:pt x="11" y="2989"/>
                  </a:cubicBezTo>
                  <a:cubicBezTo>
                    <a:pt x="0" y="3479"/>
                    <a:pt x="395" y="3882"/>
                    <a:pt x="885" y="3882"/>
                  </a:cubicBezTo>
                  <a:lnTo>
                    <a:pt x="2141" y="3882"/>
                  </a:lnTo>
                  <a:lnTo>
                    <a:pt x="2141" y="5119"/>
                  </a:lnTo>
                  <a:cubicBezTo>
                    <a:pt x="2141" y="5590"/>
                    <a:pt x="2525" y="6002"/>
                    <a:pt x="2997" y="6011"/>
                  </a:cubicBezTo>
                  <a:cubicBezTo>
                    <a:pt x="3003" y="6011"/>
                    <a:pt x="3010" y="6011"/>
                    <a:pt x="3016" y="6011"/>
                  </a:cubicBezTo>
                  <a:cubicBezTo>
                    <a:pt x="3499" y="6011"/>
                    <a:pt x="3892" y="5620"/>
                    <a:pt x="3892" y="5134"/>
                  </a:cubicBezTo>
                  <a:lnTo>
                    <a:pt x="3892" y="3880"/>
                  </a:lnTo>
                  <a:lnTo>
                    <a:pt x="5146" y="3880"/>
                  </a:lnTo>
                  <a:cubicBezTo>
                    <a:pt x="5637" y="3880"/>
                    <a:pt x="6031" y="3479"/>
                    <a:pt x="6021" y="2987"/>
                  </a:cubicBezTo>
                  <a:cubicBezTo>
                    <a:pt x="6008" y="2513"/>
                    <a:pt x="5596" y="2129"/>
                    <a:pt x="5125" y="2129"/>
                  </a:cubicBezTo>
                  <a:lnTo>
                    <a:pt x="3888" y="2129"/>
                  </a:lnTo>
                  <a:lnTo>
                    <a:pt x="3888" y="892"/>
                  </a:lnTo>
                  <a:cubicBezTo>
                    <a:pt x="3888" y="421"/>
                    <a:pt x="3504" y="9"/>
                    <a:pt x="3031" y="1"/>
                  </a:cubicBezTo>
                  <a:cubicBezTo>
                    <a:pt x="3024" y="0"/>
                    <a:pt x="3018" y="0"/>
                    <a:pt x="3011" y="0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5"/>
            <p:cNvSpPr/>
            <p:nvPr/>
          </p:nvSpPr>
          <p:spPr>
            <a:xfrm>
              <a:off x="2796144" y="4171149"/>
              <a:ext cx="33136" cy="58248"/>
            </a:xfrm>
            <a:custGeom>
              <a:avLst/>
              <a:gdLst/>
              <a:ahLst/>
              <a:cxnLst/>
              <a:rect l="l" t="t" r="r" b="b"/>
              <a:pathLst>
                <a:path w="1214" h="2134" extrusionOk="0">
                  <a:moveTo>
                    <a:pt x="0" y="1"/>
                  </a:moveTo>
                  <a:lnTo>
                    <a:pt x="0" y="1242"/>
                  </a:lnTo>
                  <a:cubicBezTo>
                    <a:pt x="0" y="1658"/>
                    <a:pt x="291" y="2028"/>
                    <a:pt x="698" y="2113"/>
                  </a:cubicBezTo>
                  <a:cubicBezTo>
                    <a:pt x="765" y="2126"/>
                    <a:pt x="830" y="2133"/>
                    <a:pt x="894" y="2133"/>
                  </a:cubicBezTo>
                  <a:cubicBezTo>
                    <a:pt x="1006" y="2133"/>
                    <a:pt x="1114" y="2113"/>
                    <a:pt x="1214" y="2076"/>
                  </a:cubicBezTo>
                  <a:cubicBezTo>
                    <a:pt x="877" y="1947"/>
                    <a:pt x="637" y="1629"/>
                    <a:pt x="637" y="1255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5"/>
            <p:cNvSpPr/>
            <p:nvPr/>
          </p:nvSpPr>
          <p:spPr>
            <a:xfrm>
              <a:off x="2796144" y="4065217"/>
              <a:ext cx="33136" cy="58193"/>
            </a:xfrm>
            <a:custGeom>
              <a:avLst/>
              <a:gdLst/>
              <a:ahLst/>
              <a:cxnLst/>
              <a:rect l="l" t="t" r="r" b="b"/>
              <a:pathLst>
                <a:path w="1214" h="2132" extrusionOk="0">
                  <a:moveTo>
                    <a:pt x="896" y="1"/>
                  </a:moveTo>
                  <a:cubicBezTo>
                    <a:pt x="647" y="1"/>
                    <a:pt x="425" y="98"/>
                    <a:pt x="263" y="257"/>
                  </a:cubicBezTo>
                  <a:cubicBezTo>
                    <a:pt x="102" y="414"/>
                    <a:pt x="0" y="635"/>
                    <a:pt x="0" y="877"/>
                  </a:cubicBezTo>
                  <a:lnTo>
                    <a:pt x="0" y="2131"/>
                  </a:lnTo>
                  <a:lnTo>
                    <a:pt x="637" y="2131"/>
                  </a:lnTo>
                  <a:lnTo>
                    <a:pt x="637" y="877"/>
                  </a:lnTo>
                  <a:cubicBezTo>
                    <a:pt x="637" y="635"/>
                    <a:pt x="739" y="416"/>
                    <a:pt x="900" y="257"/>
                  </a:cubicBezTo>
                  <a:cubicBezTo>
                    <a:pt x="987" y="175"/>
                    <a:pt x="1093" y="104"/>
                    <a:pt x="1214" y="60"/>
                  </a:cubicBezTo>
                  <a:cubicBezTo>
                    <a:pt x="1114" y="22"/>
                    <a:pt x="1006" y="1"/>
                    <a:pt x="896" y="1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5"/>
            <p:cNvSpPr/>
            <p:nvPr/>
          </p:nvSpPr>
          <p:spPr>
            <a:xfrm>
              <a:off x="2737814" y="4123383"/>
              <a:ext cx="41188" cy="47794"/>
            </a:xfrm>
            <a:custGeom>
              <a:avLst/>
              <a:gdLst/>
              <a:ahLst/>
              <a:cxnLst/>
              <a:rect l="l" t="t" r="r" b="b"/>
              <a:pathLst>
                <a:path w="1509" h="1751" extrusionOk="0">
                  <a:moveTo>
                    <a:pt x="885" y="0"/>
                  </a:moveTo>
                  <a:cubicBezTo>
                    <a:pt x="395" y="0"/>
                    <a:pt x="0" y="403"/>
                    <a:pt x="11" y="894"/>
                  </a:cubicBezTo>
                  <a:cubicBezTo>
                    <a:pt x="17" y="1367"/>
                    <a:pt x="429" y="1751"/>
                    <a:pt x="902" y="1751"/>
                  </a:cubicBezTo>
                  <a:lnTo>
                    <a:pt x="1509" y="1751"/>
                  </a:lnTo>
                  <a:cubicBezTo>
                    <a:pt x="1027" y="1751"/>
                    <a:pt x="635" y="1358"/>
                    <a:pt x="635" y="877"/>
                  </a:cubicBezTo>
                  <a:cubicBezTo>
                    <a:pt x="635" y="393"/>
                    <a:pt x="1025" y="0"/>
                    <a:pt x="1509" y="0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5"/>
            <p:cNvSpPr/>
            <p:nvPr/>
          </p:nvSpPr>
          <p:spPr>
            <a:xfrm>
              <a:off x="2933820" y="4319634"/>
              <a:ext cx="164316" cy="47794"/>
            </a:xfrm>
            <a:custGeom>
              <a:avLst/>
              <a:gdLst/>
              <a:ahLst/>
              <a:cxnLst/>
              <a:rect l="l" t="t" r="r" b="b"/>
              <a:pathLst>
                <a:path w="6020" h="1751" extrusionOk="0">
                  <a:moveTo>
                    <a:pt x="875" y="0"/>
                  </a:moveTo>
                  <a:cubicBezTo>
                    <a:pt x="393" y="0"/>
                    <a:pt x="1" y="393"/>
                    <a:pt x="1" y="874"/>
                  </a:cubicBezTo>
                  <a:cubicBezTo>
                    <a:pt x="1" y="1358"/>
                    <a:pt x="393" y="1751"/>
                    <a:pt x="873" y="1751"/>
                  </a:cubicBezTo>
                  <a:lnTo>
                    <a:pt x="5132" y="1751"/>
                  </a:lnTo>
                  <a:cubicBezTo>
                    <a:pt x="5624" y="1751"/>
                    <a:pt x="6019" y="1348"/>
                    <a:pt x="6009" y="855"/>
                  </a:cubicBezTo>
                  <a:cubicBezTo>
                    <a:pt x="6000" y="384"/>
                    <a:pt x="5588" y="0"/>
                    <a:pt x="5117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5"/>
            <p:cNvSpPr/>
            <p:nvPr/>
          </p:nvSpPr>
          <p:spPr>
            <a:xfrm>
              <a:off x="2933519" y="4319634"/>
              <a:ext cx="41215" cy="47794"/>
            </a:xfrm>
            <a:custGeom>
              <a:avLst/>
              <a:gdLst/>
              <a:ahLst/>
              <a:cxnLst/>
              <a:rect l="l" t="t" r="r" b="b"/>
              <a:pathLst>
                <a:path w="1510" h="1751" extrusionOk="0">
                  <a:moveTo>
                    <a:pt x="886" y="0"/>
                  </a:moveTo>
                  <a:cubicBezTo>
                    <a:pt x="396" y="0"/>
                    <a:pt x="1" y="403"/>
                    <a:pt x="12" y="894"/>
                  </a:cubicBezTo>
                  <a:cubicBezTo>
                    <a:pt x="18" y="1365"/>
                    <a:pt x="430" y="1751"/>
                    <a:pt x="903" y="1751"/>
                  </a:cubicBezTo>
                  <a:lnTo>
                    <a:pt x="1510" y="1751"/>
                  </a:lnTo>
                  <a:cubicBezTo>
                    <a:pt x="1026" y="1751"/>
                    <a:pt x="633" y="1358"/>
                    <a:pt x="633" y="874"/>
                  </a:cubicBezTo>
                  <a:cubicBezTo>
                    <a:pt x="633" y="393"/>
                    <a:pt x="1026" y="0"/>
                    <a:pt x="1510" y="0"/>
                  </a:cubicBezTo>
                  <a:close/>
                </a:path>
              </a:pathLst>
            </a:custGeom>
            <a:solidFill>
              <a:srgbClr val="BB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5"/>
            <p:cNvSpPr/>
            <p:nvPr/>
          </p:nvSpPr>
          <p:spPr>
            <a:xfrm>
              <a:off x="2740762" y="4065435"/>
              <a:ext cx="356909" cy="354016"/>
            </a:xfrm>
            <a:custGeom>
              <a:avLst/>
              <a:gdLst/>
              <a:ahLst/>
              <a:cxnLst/>
              <a:rect l="l" t="t" r="r" b="b"/>
              <a:pathLst>
                <a:path w="13076" h="12970" extrusionOk="0">
                  <a:moveTo>
                    <a:pt x="12483" y="1"/>
                  </a:moveTo>
                  <a:cubicBezTo>
                    <a:pt x="12344" y="1"/>
                    <a:pt x="12205" y="54"/>
                    <a:pt x="12099" y="160"/>
                  </a:cubicBezTo>
                  <a:lnTo>
                    <a:pt x="212" y="12047"/>
                  </a:lnTo>
                  <a:cubicBezTo>
                    <a:pt x="0" y="12257"/>
                    <a:pt x="0" y="12598"/>
                    <a:pt x="212" y="12811"/>
                  </a:cubicBezTo>
                  <a:cubicBezTo>
                    <a:pt x="319" y="12917"/>
                    <a:pt x="457" y="12970"/>
                    <a:pt x="594" y="12970"/>
                  </a:cubicBezTo>
                  <a:cubicBezTo>
                    <a:pt x="732" y="12970"/>
                    <a:pt x="870" y="12921"/>
                    <a:pt x="976" y="12815"/>
                  </a:cubicBezTo>
                  <a:lnTo>
                    <a:pt x="12863" y="924"/>
                  </a:lnTo>
                  <a:cubicBezTo>
                    <a:pt x="13075" y="714"/>
                    <a:pt x="13075" y="372"/>
                    <a:pt x="12863" y="160"/>
                  </a:cubicBezTo>
                  <a:cubicBezTo>
                    <a:pt x="12759" y="54"/>
                    <a:pt x="12621" y="1"/>
                    <a:pt x="12483" y="1"/>
                  </a:cubicBezTo>
                  <a:close/>
                </a:path>
              </a:pathLst>
            </a:custGeom>
            <a:solidFill>
              <a:srgbClr val="FFF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5"/>
            <p:cNvSpPr/>
            <p:nvPr/>
          </p:nvSpPr>
          <p:spPr>
            <a:xfrm>
              <a:off x="2728643" y="4060140"/>
              <a:ext cx="180311" cy="174988"/>
            </a:xfrm>
            <a:custGeom>
              <a:avLst/>
              <a:gdLst/>
              <a:ahLst/>
              <a:cxnLst/>
              <a:rect l="l" t="t" r="r" b="b"/>
              <a:pathLst>
                <a:path w="6606" h="6411" extrusionOk="0">
                  <a:moveTo>
                    <a:pt x="3362" y="1"/>
                  </a:moveTo>
                  <a:cubicBezTo>
                    <a:pt x="3006" y="1"/>
                    <a:pt x="2677" y="172"/>
                    <a:pt x="2469" y="475"/>
                  </a:cubicBezTo>
                  <a:cubicBezTo>
                    <a:pt x="2350" y="653"/>
                    <a:pt x="2288" y="866"/>
                    <a:pt x="2288" y="1080"/>
                  </a:cubicBezTo>
                  <a:lnTo>
                    <a:pt x="2288" y="2133"/>
                  </a:lnTo>
                  <a:lnTo>
                    <a:pt x="1232" y="2133"/>
                  </a:lnTo>
                  <a:cubicBezTo>
                    <a:pt x="542" y="2133"/>
                    <a:pt x="1" y="2786"/>
                    <a:pt x="200" y="3508"/>
                  </a:cubicBezTo>
                  <a:cubicBezTo>
                    <a:pt x="328" y="3968"/>
                    <a:pt x="752" y="4280"/>
                    <a:pt x="1227" y="4280"/>
                  </a:cubicBezTo>
                  <a:lnTo>
                    <a:pt x="2288" y="4280"/>
                  </a:lnTo>
                  <a:lnTo>
                    <a:pt x="2288" y="5337"/>
                  </a:lnTo>
                  <a:cubicBezTo>
                    <a:pt x="2288" y="5927"/>
                    <a:pt x="2770" y="6411"/>
                    <a:pt x="3362" y="6411"/>
                  </a:cubicBezTo>
                  <a:cubicBezTo>
                    <a:pt x="3649" y="6411"/>
                    <a:pt x="3920" y="6298"/>
                    <a:pt x="4120" y="6097"/>
                  </a:cubicBezTo>
                  <a:cubicBezTo>
                    <a:pt x="4326" y="5895"/>
                    <a:pt x="4436" y="5626"/>
                    <a:pt x="4436" y="5339"/>
                  </a:cubicBezTo>
                  <a:lnTo>
                    <a:pt x="4436" y="5201"/>
                  </a:lnTo>
                  <a:cubicBezTo>
                    <a:pt x="4436" y="5093"/>
                    <a:pt x="4350" y="5002"/>
                    <a:pt x="4239" y="5002"/>
                  </a:cubicBezTo>
                  <a:cubicBezTo>
                    <a:pt x="4230" y="5002"/>
                    <a:pt x="4222" y="5003"/>
                    <a:pt x="4213" y="5004"/>
                  </a:cubicBezTo>
                  <a:cubicBezTo>
                    <a:pt x="4114" y="5014"/>
                    <a:pt x="4039" y="5108"/>
                    <a:pt x="4039" y="5210"/>
                  </a:cubicBezTo>
                  <a:lnTo>
                    <a:pt x="4039" y="5339"/>
                  </a:lnTo>
                  <a:cubicBezTo>
                    <a:pt x="4039" y="5520"/>
                    <a:pt x="3967" y="5689"/>
                    <a:pt x="3840" y="5817"/>
                  </a:cubicBezTo>
                  <a:cubicBezTo>
                    <a:pt x="3712" y="5944"/>
                    <a:pt x="3543" y="6014"/>
                    <a:pt x="3362" y="6014"/>
                  </a:cubicBezTo>
                  <a:cubicBezTo>
                    <a:pt x="3209" y="6014"/>
                    <a:pt x="3049" y="5964"/>
                    <a:pt x="2900" y="5855"/>
                  </a:cubicBezTo>
                  <a:cubicBezTo>
                    <a:pt x="2766" y="5757"/>
                    <a:pt x="2685" y="5598"/>
                    <a:pt x="2685" y="5430"/>
                  </a:cubicBezTo>
                  <a:lnTo>
                    <a:pt x="2685" y="4036"/>
                  </a:lnTo>
                  <a:cubicBezTo>
                    <a:pt x="2685" y="3951"/>
                    <a:pt x="2617" y="3885"/>
                    <a:pt x="2535" y="3885"/>
                  </a:cubicBezTo>
                  <a:lnTo>
                    <a:pt x="1232" y="3885"/>
                  </a:lnTo>
                  <a:cubicBezTo>
                    <a:pt x="716" y="3885"/>
                    <a:pt x="330" y="3296"/>
                    <a:pt x="710" y="2752"/>
                  </a:cubicBezTo>
                  <a:cubicBezTo>
                    <a:pt x="797" y="2629"/>
                    <a:pt x="992" y="2532"/>
                    <a:pt x="1140" y="2532"/>
                  </a:cubicBezTo>
                  <a:lnTo>
                    <a:pt x="2537" y="2532"/>
                  </a:lnTo>
                  <a:cubicBezTo>
                    <a:pt x="2622" y="2532"/>
                    <a:pt x="2687" y="2464"/>
                    <a:pt x="2687" y="2381"/>
                  </a:cubicBezTo>
                  <a:lnTo>
                    <a:pt x="2687" y="1042"/>
                  </a:lnTo>
                  <a:cubicBezTo>
                    <a:pt x="2687" y="974"/>
                    <a:pt x="2700" y="912"/>
                    <a:pt x="2724" y="851"/>
                  </a:cubicBezTo>
                  <a:cubicBezTo>
                    <a:pt x="2835" y="566"/>
                    <a:pt x="3085" y="401"/>
                    <a:pt x="3362" y="401"/>
                  </a:cubicBezTo>
                  <a:cubicBezTo>
                    <a:pt x="3516" y="401"/>
                    <a:pt x="3678" y="452"/>
                    <a:pt x="3829" y="562"/>
                  </a:cubicBezTo>
                  <a:cubicBezTo>
                    <a:pt x="3965" y="660"/>
                    <a:pt x="4041" y="819"/>
                    <a:pt x="4041" y="982"/>
                  </a:cubicBezTo>
                  <a:lnTo>
                    <a:pt x="4041" y="2379"/>
                  </a:lnTo>
                  <a:cubicBezTo>
                    <a:pt x="4041" y="2464"/>
                    <a:pt x="4109" y="2529"/>
                    <a:pt x="4192" y="2529"/>
                  </a:cubicBezTo>
                  <a:lnTo>
                    <a:pt x="5495" y="2529"/>
                  </a:lnTo>
                  <a:cubicBezTo>
                    <a:pt x="6013" y="2529"/>
                    <a:pt x="6397" y="3119"/>
                    <a:pt x="6017" y="3663"/>
                  </a:cubicBezTo>
                  <a:cubicBezTo>
                    <a:pt x="5930" y="3784"/>
                    <a:pt x="5737" y="3883"/>
                    <a:pt x="5588" y="3883"/>
                  </a:cubicBezTo>
                  <a:lnTo>
                    <a:pt x="4190" y="3883"/>
                  </a:lnTo>
                  <a:cubicBezTo>
                    <a:pt x="4105" y="3883"/>
                    <a:pt x="4039" y="3951"/>
                    <a:pt x="4039" y="4034"/>
                  </a:cubicBezTo>
                  <a:lnTo>
                    <a:pt x="4039" y="4408"/>
                  </a:lnTo>
                  <a:cubicBezTo>
                    <a:pt x="4039" y="4516"/>
                    <a:pt x="4126" y="4606"/>
                    <a:pt x="4237" y="4606"/>
                  </a:cubicBezTo>
                  <a:cubicBezTo>
                    <a:pt x="4245" y="4606"/>
                    <a:pt x="4254" y="4606"/>
                    <a:pt x="4262" y="4605"/>
                  </a:cubicBezTo>
                  <a:cubicBezTo>
                    <a:pt x="4362" y="4594"/>
                    <a:pt x="4436" y="4501"/>
                    <a:pt x="4436" y="4399"/>
                  </a:cubicBezTo>
                  <a:lnTo>
                    <a:pt x="4436" y="4280"/>
                  </a:lnTo>
                  <a:lnTo>
                    <a:pt x="5493" y="4280"/>
                  </a:lnTo>
                  <a:cubicBezTo>
                    <a:pt x="6108" y="4280"/>
                    <a:pt x="6605" y="3760"/>
                    <a:pt x="6565" y="3136"/>
                  </a:cubicBezTo>
                  <a:cubicBezTo>
                    <a:pt x="6526" y="2565"/>
                    <a:pt x="6043" y="2133"/>
                    <a:pt x="5472" y="2133"/>
                  </a:cubicBezTo>
                  <a:lnTo>
                    <a:pt x="4434" y="2133"/>
                  </a:lnTo>
                  <a:lnTo>
                    <a:pt x="4434" y="1067"/>
                  </a:lnTo>
                  <a:cubicBezTo>
                    <a:pt x="4434" y="632"/>
                    <a:pt x="4097" y="165"/>
                    <a:pt x="3681" y="46"/>
                  </a:cubicBezTo>
                  <a:cubicBezTo>
                    <a:pt x="3574" y="15"/>
                    <a:pt x="3466" y="1"/>
                    <a:pt x="3362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5"/>
            <p:cNvSpPr/>
            <p:nvPr/>
          </p:nvSpPr>
          <p:spPr>
            <a:xfrm>
              <a:off x="2927323" y="4313765"/>
              <a:ext cx="176298" cy="58712"/>
            </a:xfrm>
            <a:custGeom>
              <a:avLst/>
              <a:gdLst/>
              <a:ahLst/>
              <a:cxnLst/>
              <a:rect l="l" t="t" r="r" b="b"/>
              <a:pathLst>
                <a:path w="6459" h="2151" extrusionOk="0">
                  <a:moveTo>
                    <a:pt x="1113" y="1"/>
                  </a:moveTo>
                  <a:cubicBezTo>
                    <a:pt x="497" y="1"/>
                    <a:pt x="1" y="521"/>
                    <a:pt x="41" y="1145"/>
                  </a:cubicBezTo>
                  <a:cubicBezTo>
                    <a:pt x="79" y="1716"/>
                    <a:pt x="563" y="2151"/>
                    <a:pt x="1134" y="2151"/>
                  </a:cubicBezTo>
                  <a:lnTo>
                    <a:pt x="4035" y="2151"/>
                  </a:lnTo>
                  <a:cubicBezTo>
                    <a:pt x="4154" y="2151"/>
                    <a:pt x="4247" y="2051"/>
                    <a:pt x="4233" y="1928"/>
                  </a:cubicBezTo>
                  <a:cubicBezTo>
                    <a:pt x="4222" y="1826"/>
                    <a:pt x="4129" y="1752"/>
                    <a:pt x="4029" y="1752"/>
                  </a:cubicBezTo>
                  <a:lnTo>
                    <a:pt x="1111" y="1752"/>
                  </a:lnTo>
                  <a:cubicBezTo>
                    <a:pt x="667" y="1752"/>
                    <a:pt x="319" y="1323"/>
                    <a:pt x="468" y="858"/>
                  </a:cubicBezTo>
                  <a:cubicBezTo>
                    <a:pt x="548" y="604"/>
                    <a:pt x="839" y="400"/>
                    <a:pt x="1104" y="400"/>
                  </a:cubicBezTo>
                  <a:lnTo>
                    <a:pt x="5376" y="400"/>
                  </a:lnTo>
                  <a:cubicBezTo>
                    <a:pt x="5665" y="400"/>
                    <a:pt x="5926" y="580"/>
                    <a:pt x="6013" y="854"/>
                  </a:cubicBezTo>
                  <a:cubicBezTo>
                    <a:pt x="6113" y="1164"/>
                    <a:pt x="5996" y="1482"/>
                    <a:pt x="5729" y="1652"/>
                  </a:cubicBezTo>
                  <a:cubicBezTo>
                    <a:pt x="5623" y="1722"/>
                    <a:pt x="5497" y="1754"/>
                    <a:pt x="5370" y="1754"/>
                  </a:cubicBezTo>
                  <a:lnTo>
                    <a:pt x="4835" y="1754"/>
                  </a:lnTo>
                  <a:cubicBezTo>
                    <a:pt x="4719" y="1754"/>
                    <a:pt x="4623" y="1853"/>
                    <a:pt x="4638" y="1974"/>
                  </a:cubicBezTo>
                  <a:cubicBezTo>
                    <a:pt x="4648" y="2076"/>
                    <a:pt x="4742" y="2151"/>
                    <a:pt x="4844" y="2151"/>
                  </a:cubicBezTo>
                  <a:lnTo>
                    <a:pt x="5374" y="2151"/>
                  </a:lnTo>
                  <a:cubicBezTo>
                    <a:pt x="5663" y="2151"/>
                    <a:pt x="5930" y="2040"/>
                    <a:pt x="6134" y="1834"/>
                  </a:cubicBezTo>
                  <a:cubicBezTo>
                    <a:pt x="6344" y="1624"/>
                    <a:pt x="6459" y="1342"/>
                    <a:pt x="6448" y="1041"/>
                  </a:cubicBezTo>
                  <a:cubicBezTo>
                    <a:pt x="6429" y="468"/>
                    <a:pt x="5928" y="1"/>
                    <a:pt x="5355" y="1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5"/>
            <p:cNvSpPr/>
            <p:nvPr/>
          </p:nvSpPr>
          <p:spPr>
            <a:xfrm>
              <a:off x="2734839" y="4059949"/>
              <a:ext cx="366818" cy="364961"/>
            </a:xfrm>
            <a:custGeom>
              <a:avLst/>
              <a:gdLst/>
              <a:ahLst/>
              <a:cxnLst/>
              <a:rect l="l" t="t" r="r" b="b"/>
              <a:pathLst>
                <a:path w="13439" h="13371" extrusionOk="0">
                  <a:moveTo>
                    <a:pt x="12698" y="404"/>
                  </a:moveTo>
                  <a:cubicBezTo>
                    <a:pt x="12789" y="404"/>
                    <a:pt x="12874" y="438"/>
                    <a:pt x="12940" y="503"/>
                  </a:cubicBezTo>
                  <a:cubicBezTo>
                    <a:pt x="13006" y="569"/>
                    <a:pt x="13042" y="656"/>
                    <a:pt x="13042" y="745"/>
                  </a:cubicBezTo>
                  <a:cubicBezTo>
                    <a:pt x="13042" y="837"/>
                    <a:pt x="13004" y="924"/>
                    <a:pt x="12940" y="987"/>
                  </a:cubicBezTo>
                  <a:lnTo>
                    <a:pt x="1053" y="12874"/>
                  </a:lnTo>
                  <a:cubicBezTo>
                    <a:pt x="990" y="12941"/>
                    <a:pt x="903" y="12975"/>
                    <a:pt x="811" y="12975"/>
                  </a:cubicBezTo>
                  <a:cubicBezTo>
                    <a:pt x="722" y="12975"/>
                    <a:pt x="633" y="12937"/>
                    <a:pt x="570" y="12874"/>
                  </a:cubicBezTo>
                  <a:cubicBezTo>
                    <a:pt x="438" y="12742"/>
                    <a:pt x="438" y="12523"/>
                    <a:pt x="570" y="12392"/>
                  </a:cubicBezTo>
                  <a:lnTo>
                    <a:pt x="12458" y="505"/>
                  </a:lnTo>
                  <a:cubicBezTo>
                    <a:pt x="12522" y="438"/>
                    <a:pt x="12609" y="404"/>
                    <a:pt x="12698" y="404"/>
                  </a:cubicBezTo>
                  <a:close/>
                  <a:moveTo>
                    <a:pt x="12698" y="0"/>
                  </a:moveTo>
                  <a:cubicBezTo>
                    <a:pt x="12503" y="0"/>
                    <a:pt x="12316" y="77"/>
                    <a:pt x="12176" y="217"/>
                  </a:cubicBezTo>
                  <a:lnTo>
                    <a:pt x="289" y="12105"/>
                  </a:lnTo>
                  <a:cubicBezTo>
                    <a:pt x="1" y="12394"/>
                    <a:pt x="1" y="12863"/>
                    <a:pt x="289" y="13154"/>
                  </a:cubicBezTo>
                  <a:cubicBezTo>
                    <a:pt x="427" y="13294"/>
                    <a:pt x="612" y="13370"/>
                    <a:pt x="811" y="13370"/>
                  </a:cubicBezTo>
                  <a:cubicBezTo>
                    <a:pt x="1011" y="13370"/>
                    <a:pt x="1196" y="13294"/>
                    <a:pt x="1334" y="13149"/>
                  </a:cubicBezTo>
                  <a:lnTo>
                    <a:pt x="13222" y="1263"/>
                  </a:lnTo>
                  <a:cubicBezTo>
                    <a:pt x="13362" y="1125"/>
                    <a:pt x="13439" y="938"/>
                    <a:pt x="13439" y="741"/>
                  </a:cubicBezTo>
                  <a:cubicBezTo>
                    <a:pt x="13439" y="544"/>
                    <a:pt x="13362" y="359"/>
                    <a:pt x="13222" y="217"/>
                  </a:cubicBezTo>
                  <a:cubicBezTo>
                    <a:pt x="13084" y="77"/>
                    <a:pt x="12895" y="0"/>
                    <a:pt x="12698" y="0"/>
                  </a:cubicBezTo>
                  <a:close/>
                </a:path>
              </a:pathLst>
            </a:custGeom>
            <a:solidFill>
              <a:srgbClr val="556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46BF8-7680-D084-1A83-5F15D43EB640}"/>
                  </a:ext>
                </a:extLst>
              </p:cNvPr>
              <p:cNvSpPr txBox="1"/>
              <p:nvPr/>
            </p:nvSpPr>
            <p:spPr>
              <a:xfrm>
                <a:off x="855894" y="1107856"/>
                <a:ext cx="8036033" cy="3791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Combining Fourier's law with the heat balance equation, we get:</a:t>
                </a:r>
              </a:p>
              <a:p>
                <a:pPr algn="ctr"/>
                <a:r>
                  <a:rPr lang="en-US" sz="1800" dirty="0">
                    <a:latin typeface="Fira Sans" panose="020B0503050000020004" pitchFamily="34" charset="0"/>
                  </a:rPr>
                  <a:t>∇ (−k ∇ T)=0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If the thermal conductivity k is constant (does not vary with space), the equation simplifies to:</a:t>
                </a:r>
              </a:p>
              <a:p>
                <a:pPr algn="ctr"/>
                <a:r>
                  <a:rPr lang="vi-VN" sz="1800">
                    <a:latin typeface="Fira Sans" panose="020B0503050000020004" pitchFamily="34" charset="0"/>
                  </a:rPr>
                  <a:t>k</a:t>
                </a:r>
                <a:r>
                  <a:rPr lang="en-US" sz="1800">
                    <a:latin typeface="Fira Sans" panose="020B0503050000020004" pitchFamily="34" charset="0"/>
                  </a:rPr>
                  <a:t>∇</a:t>
                </a:r>
                <a:r>
                  <a:rPr lang="en-US" sz="1800" baseline="30000" dirty="0">
                    <a:latin typeface="Fira Sans" panose="020B0503050000020004" pitchFamily="34" charset="0"/>
                  </a:rPr>
                  <a:t>2 </a:t>
                </a:r>
                <a:r>
                  <a:rPr lang="en-US" sz="1800" dirty="0">
                    <a:latin typeface="Fira Sans" panose="020B0503050000020004" pitchFamily="34" charset="0"/>
                  </a:rPr>
                  <a:t>T=0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Since k is a non-zero constant, we obtain:</a:t>
                </a:r>
              </a:p>
              <a:p>
                <a:pPr algn="ctr"/>
                <a:r>
                  <a:rPr lang="en-US" sz="1800" dirty="0">
                    <a:latin typeface="Fira Sans" panose="020B0503050000020004" pitchFamily="34" charset="0"/>
                  </a:rPr>
                  <a:t>∇</a:t>
                </a:r>
                <a:r>
                  <a:rPr lang="en-US" sz="1800" baseline="30000" dirty="0">
                    <a:latin typeface="Fira Sans" panose="020B0503050000020004" pitchFamily="34" charset="0"/>
                  </a:rPr>
                  <a:t>2 </a:t>
                </a:r>
                <a:r>
                  <a:rPr lang="en-US" sz="1800" dirty="0">
                    <a:latin typeface="Fira Sans" panose="020B0503050000020004" pitchFamily="34" charset="0"/>
                  </a:rPr>
                  <a:t>T=0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This is the Laplace equation in two dimensions, which can be written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Fira Sans" panose="020B0503050000020004" pitchFamily="34" charset="0"/>
                  </a:rPr>
                  <a:t>Combining these principles leads to the 2D steady-state heat equation: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46BF8-7680-D084-1A83-5F15D43EB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94" y="1107856"/>
                <a:ext cx="8036033" cy="3791551"/>
              </a:xfrm>
              <a:prstGeom prst="rect">
                <a:avLst/>
              </a:prstGeom>
              <a:blipFill>
                <a:blip r:embed="rId3"/>
                <a:stretch>
                  <a:fillRect l="-455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4157;p45">
            <a:extLst>
              <a:ext uri="{FF2B5EF4-FFF2-40B4-BE49-F238E27FC236}">
                <a16:creationId xmlns:a16="http://schemas.microsoft.com/office/drawing/2014/main" id="{D128B919-A190-5062-7EFF-694A56BBCDEA}"/>
              </a:ext>
            </a:extLst>
          </p:cNvPr>
          <p:cNvSpPr txBox="1">
            <a:spLocks/>
          </p:cNvSpPr>
          <p:nvPr/>
        </p:nvSpPr>
        <p:spPr>
          <a:xfrm>
            <a:off x="720000" y="20009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zirmatn"/>
              <a:buNone/>
              <a:defRPr sz="3500" b="1" i="0" u="none" strike="noStrike" cap="non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algn="ctr"/>
            <a:r>
              <a:rPr lang="vi-VN"/>
              <a:t>Theoretical basis of Physics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6312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42"/>
          <p:cNvSpPr txBox="1">
            <a:spLocks noGrp="1"/>
          </p:cNvSpPr>
          <p:nvPr>
            <p:ph type="title"/>
          </p:nvPr>
        </p:nvSpPr>
        <p:spPr>
          <a:xfrm>
            <a:off x="1418434" y="750366"/>
            <a:ext cx="6307132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idea of Iterative method</a:t>
            </a:r>
            <a:endParaRPr dirty="0">
              <a:latin typeface="+mj-lt"/>
            </a:endParaRPr>
          </a:p>
        </p:txBody>
      </p:sp>
      <p:sp>
        <p:nvSpPr>
          <p:cNvPr id="4088" name="Google Shape;4088;p42"/>
          <p:cNvSpPr txBox="1">
            <a:spLocks noGrp="1"/>
          </p:cNvSpPr>
          <p:nvPr>
            <p:ph type="subTitle" idx="1"/>
          </p:nvPr>
        </p:nvSpPr>
        <p:spPr>
          <a:xfrm>
            <a:off x="1334333" y="1403799"/>
            <a:ext cx="6636187" cy="342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Fira Sans" panose="020B0503050000020004" pitchFamily="34" charset="0"/>
              </a:rPr>
              <a:t>1, An initial solution is guessed and new values are computed.</a:t>
            </a:r>
            <a:endParaRPr lang="vi-VN" sz="1800" dirty="0">
              <a:latin typeface="Fira Sans" panose="020B05030500000200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 panose="020B0503050000020004" pitchFamily="34" charset="0"/>
              </a:rPr>
              <a:t>2, Based on the newly computed values, answer solution is sought. </a:t>
            </a:r>
            <a:endParaRPr lang="vi-VN" sz="1800" dirty="0">
              <a:latin typeface="Fira Sans" panose="020B05030500000200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 panose="020B0503050000020004" pitchFamily="34" charset="0"/>
              </a:rPr>
              <a:t>3, The procedure is repeated until a specified convergence criterion has been reached. </a:t>
            </a:r>
            <a:endParaRPr lang="vi-VN" sz="1800" dirty="0">
              <a:latin typeface="Fira Sans" panose="020B05030500000200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 panose="020B0503050000020004" pitchFamily="34" charset="0"/>
              </a:rPr>
              <a:t>4, The various formulations of the iterative method can be divided into two categories. </a:t>
            </a:r>
            <a:endParaRPr sz="18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41"/>
          <p:cNvSpPr txBox="1">
            <a:spLocks noGrp="1"/>
          </p:cNvSpPr>
          <p:nvPr>
            <p:ph type="title"/>
          </p:nvPr>
        </p:nvSpPr>
        <p:spPr>
          <a:xfrm>
            <a:off x="3065173" y="2192796"/>
            <a:ext cx="5676846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>
                <a:latin typeface="+mn-lt"/>
              </a:rPr>
              <a:t>Jacobi Iteration Method</a:t>
            </a:r>
            <a:endParaRPr sz="4800" dirty="0">
              <a:latin typeface="+mn-lt"/>
            </a:endParaRPr>
          </a:p>
        </p:txBody>
      </p:sp>
      <p:sp>
        <p:nvSpPr>
          <p:cNvPr id="4081" name="Google Shape;4081;p41"/>
          <p:cNvSpPr txBox="1">
            <a:spLocks noGrp="1"/>
          </p:cNvSpPr>
          <p:nvPr>
            <p:ph type="title" idx="2"/>
          </p:nvPr>
        </p:nvSpPr>
        <p:spPr>
          <a:xfrm>
            <a:off x="6046828" y="114605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</a:t>
            </a:r>
            <a:endParaRPr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4"/>
          <p:cNvSpPr txBox="1">
            <a:spLocks noGrp="1"/>
          </p:cNvSpPr>
          <p:nvPr>
            <p:ph type="title"/>
          </p:nvPr>
        </p:nvSpPr>
        <p:spPr>
          <a:xfrm>
            <a:off x="674449" y="346287"/>
            <a:ext cx="5868018" cy="658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Jacobi Iteration Method</a:t>
            </a:r>
          </a:p>
        </p:txBody>
      </p:sp>
      <p:sp>
        <p:nvSpPr>
          <p:cNvPr id="4101" name="Google Shape;4101;p44"/>
          <p:cNvSpPr txBox="1">
            <a:spLocks noGrp="1"/>
          </p:cNvSpPr>
          <p:nvPr>
            <p:ph type="subTitle" idx="1"/>
          </p:nvPr>
        </p:nvSpPr>
        <p:spPr>
          <a:xfrm>
            <a:off x="0" y="1004554"/>
            <a:ext cx="8694420" cy="179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dependent variable at each grid point is solved 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 at the new iteration </a:t>
            </a:r>
            <a:r>
              <a:rPr lang="en-US" sz="1800" b="1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k+1 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level),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using initial guessed values or previously computed values 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(at the new iteration </a:t>
            </a:r>
            <a:r>
              <a:rPr lang="en-US" sz="1800" b="1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 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level).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computation is carried out until a specified convergence criterion is met</a:t>
            </a:r>
            <a:r>
              <a:rPr lang="en-US" sz="1800" dirty="0">
                <a:latin typeface="Fira Sans" panose="020B0503050000020004" pitchFamily="34" charset="0"/>
              </a:rPr>
              <a:t> </a:t>
            </a:r>
            <a:endParaRPr sz="1800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E7E479-CD56-8411-3A4D-F59762C20BA8}"/>
                  </a:ext>
                </a:extLst>
              </p:cNvPr>
              <p:cNvSpPr txBox="1"/>
              <p:nvPr/>
            </p:nvSpPr>
            <p:spPr>
              <a:xfrm>
                <a:off x="1188675" y="2887553"/>
                <a:ext cx="6766650" cy="232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i="1" dirty="0">
                  <a:latin typeface="Cambria Math" panose="02040503050406030204" pitchFamily="18" charset="0"/>
                </a:endParaRPr>
              </a:p>
              <a:p>
                <a:endParaRPr lang="en-SG" sz="2200" i="1" dirty="0">
                  <a:latin typeface="Cambria Math" panose="02040503050406030204" pitchFamily="18" charset="0"/>
                </a:endParaRPr>
              </a:p>
              <a:p>
                <a:endParaRPr lang="en-SG" sz="2200" i="1" dirty="0">
                  <a:latin typeface="Cambria Math" panose="02040503050406030204" pitchFamily="18" charset="0"/>
                </a:endParaRPr>
              </a:p>
              <a:p>
                <a:endParaRPr lang="en-SG" sz="2200" dirty="0"/>
              </a:p>
              <a:p>
                <a:endParaRPr lang="en-SG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E7E479-CD56-8411-3A4D-F59762C2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75" y="2887553"/>
                <a:ext cx="6766650" cy="2326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A3C6C-2F40-91E2-00AD-CA7357D4956E}"/>
                  </a:ext>
                </a:extLst>
              </p:cNvPr>
              <p:cNvSpPr txBox="1"/>
              <p:nvPr/>
            </p:nvSpPr>
            <p:spPr>
              <a:xfrm>
                <a:off x="1497703" y="3609979"/>
                <a:ext cx="6148594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vi-V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A3C6C-2F40-91E2-00AD-CA7357D4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703" y="3609979"/>
                <a:ext cx="6148594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100;p44">
            <a:extLst>
              <a:ext uri="{FF2B5EF4-FFF2-40B4-BE49-F238E27FC236}">
                <a16:creationId xmlns:a16="http://schemas.microsoft.com/office/drawing/2014/main" id="{D3CE6A6E-BF2B-A172-7A7B-107ABC5247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449" y="346287"/>
            <a:ext cx="5868018" cy="658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Jacobi Iteration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56C21-D5D0-6BF8-9434-874E606E9DDA}"/>
                  </a:ext>
                </a:extLst>
              </p:cNvPr>
              <p:cNvSpPr txBox="1"/>
              <p:nvPr/>
            </p:nvSpPr>
            <p:spPr>
              <a:xfrm>
                <a:off x="957693" y="2500354"/>
                <a:ext cx="7084871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Fira Sans" panose="020B0503050000020004" pitchFamily="34" charset="0"/>
                  </a:rPr>
                  <a:t>Now let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Fira Sans" panose="020B05030500000200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Fira Sans" panose="020B0503050000020004" pitchFamily="34" charset="0"/>
                  </a:rPr>
                  <a:t> and the Jacobi equation reduces to:</a:t>
                </a: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56C21-D5D0-6BF8-9434-874E606E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3" y="2500354"/>
                <a:ext cx="7084871" cy="723275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546EA0-00CF-81D1-B261-305441C0FF46}"/>
                  </a:ext>
                </a:extLst>
              </p:cNvPr>
              <p:cNvSpPr txBox="1"/>
              <p:nvPr/>
            </p:nvSpPr>
            <p:spPr>
              <a:xfrm>
                <a:off x="957693" y="3082707"/>
                <a:ext cx="6766650" cy="8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SG" sz="1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SG" sz="1800" dirty="0"/>
                  <a:t>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SG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SG" sz="1800" dirty="0"/>
                  <a:t>)]</a:t>
                </a:r>
              </a:p>
              <a:p>
                <a:endParaRPr lang="en-SG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546EA0-00CF-81D1-B261-305441C0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3" y="3082707"/>
                <a:ext cx="6766650" cy="822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35376-8BF1-5179-4D53-242D377ABF5C}"/>
                  </a:ext>
                </a:extLst>
              </p:cNvPr>
              <p:cNvSpPr txBox="1"/>
              <p:nvPr/>
            </p:nvSpPr>
            <p:spPr>
              <a:xfrm>
                <a:off x="836930" y="1533986"/>
                <a:ext cx="5790944" cy="397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vi-VN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35376-8BF1-5179-4D53-242D377A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0" y="1533986"/>
                <a:ext cx="5790944" cy="39716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0D8971-8AAA-1DAF-FE28-A6FCE5DD431B}"/>
                  </a:ext>
                </a:extLst>
              </p:cNvPr>
              <p:cNvSpPr txBox="1"/>
              <p:nvPr/>
            </p:nvSpPr>
            <p:spPr>
              <a:xfrm>
                <a:off x="957693" y="2010407"/>
                <a:ext cx="6128907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SG" sz="1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2(1+</m:t>
                        </m:r>
                        <m:sSup>
                          <m:sSupPr>
                            <m:ctrlPr>
                              <a:rPr lang="en-SG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SG" sz="18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SG" sz="18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SG" sz="1800" dirty="0"/>
                  <a:t>)]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0D8971-8AAA-1DAF-FE28-A6FCE5DD4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93" y="2010407"/>
                <a:ext cx="6128907" cy="520655"/>
              </a:xfrm>
              <a:prstGeom prst="rect">
                <a:avLst/>
              </a:prstGeom>
              <a:blipFill>
                <a:blip r:embed="rId6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near Algebra - Mathematics - 12th Grade by Slidesgo">
  <a:themeElements>
    <a:clrScheme name="Simple Light">
      <a:dk1>
        <a:srgbClr val="303C50"/>
      </a:dk1>
      <a:lt1>
        <a:srgbClr val="FCF8E3"/>
      </a:lt1>
      <a:dk2>
        <a:srgbClr val="556A8E"/>
      </a:dk2>
      <a:lt2>
        <a:srgbClr val="BBC3D2"/>
      </a:lt2>
      <a:accent1>
        <a:srgbClr val="F4A4BE"/>
      </a:accent1>
      <a:accent2>
        <a:srgbClr val="EECCD6"/>
      </a:accent2>
      <a:accent3>
        <a:srgbClr val="FFE471"/>
      </a:accent3>
      <a:accent4>
        <a:srgbClr val="FFF3C0"/>
      </a:accent4>
      <a:accent5>
        <a:srgbClr val="FFFFFF"/>
      </a:accent5>
      <a:accent6>
        <a:srgbClr val="FFFFFF"/>
      </a:accent6>
      <a:hlink>
        <a:srgbClr val="303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4ad12e-f028-4e8d-9eec-fc3955d1bf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98DC525AB0C498E66E801E0990E33" ma:contentTypeVersion="16" ma:contentTypeDescription="Create a new document." ma:contentTypeScope="" ma:versionID="a8aafb0c88ba1ebf0d257a36200697a2">
  <xsd:schema xmlns:xsd="http://www.w3.org/2001/XMLSchema" xmlns:xs="http://www.w3.org/2001/XMLSchema" xmlns:p="http://schemas.microsoft.com/office/2006/metadata/properties" xmlns:ns3="734ad12e-f028-4e8d-9eec-fc3955d1bf94" xmlns:ns4="2a660bb1-2241-48a6-aaaa-4d835ea00b2f" targetNamespace="http://schemas.microsoft.com/office/2006/metadata/properties" ma:root="true" ma:fieldsID="60b47b69e183ec0ed716e850fdb226e4" ns3:_="" ns4:_="">
    <xsd:import namespace="734ad12e-f028-4e8d-9eec-fc3955d1bf94"/>
    <xsd:import namespace="2a660bb1-2241-48a6-aaaa-4d835ea00b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ad12e-f028-4e8d-9eec-fc3955d1b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60bb1-2241-48a6-aaaa-4d835ea00b2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28D68-D110-476E-A1B4-722585D877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0618C-1323-472A-8B55-3AEA9425610C}">
  <ds:schemaRefs>
    <ds:schemaRef ds:uri="http://purl.org/dc/elements/1.1/"/>
    <ds:schemaRef ds:uri="http://schemas.microsoft.com/office/2006/documentManagement/types"/>
    <ds:schemaRef ds:uri="734ad12e-f028-4e8d-9eec-fc3955d1bf94"/>
    <ds:schemaRef ds:uri="http://www.w3.org/XML/1998/namespace"/>
    <ds:schemaRef ds:uri="http://purl.org/dc/dcmitype/"/>
    <ds:schemaRef ds:uri="2a660bb1-2241-48a6-aaaa-4d835ea00b2f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2C77F81-648E-4BB7-A2B1-6C8525140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ad12e-f028-4e8d-9eec-fc3955d1bf94"/>
    <ds:schemaRef ds:uri="2a660bb1-2241-48a6-aaaa-4d835ea00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1062</Words>
  <Application>Microsoft Office PowerPoint</Application>
  <PresentationFormat>On-screen Show (16:9)</PresentationFormat>
  <Paragraphs>215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Fira Sans</vt:lpstr>
      <vt:lpstr>Nunito Light</vt:lpstr>
      <vt:lpstr>Cambria Math</vt:lpstr>
      <vt:lpstr>Vazirmatn SemiBold</vt:lpstr>
      <vt:lpstr>Arial</vt:lpstr>
      <vt:lpstr>Fira Sans Medium</vt:lpstr>
      <vt:lpstr>Vazirmatn</vt:lpstr>
      <vt:lpstr>Wingdings</vt:lpstr>
      <vt:lpstr>Linear Algebra - Mathematics - 12th Grade by Slidesgo</vt:lpstr>
      <vt:lpstr>2D Laplace Equations-Successive Over Relaxation Method</vt:lpstr>
      <vt:lpstr>2D Laplace Equations</vt:lpstr>
      <vt:lpstr>Steady 2D heat conduction</vt:lpstr>
      <vt:lpstr>Theoretical basis of Physics</vt:lpstr>
      <vt:lpstr>PowerPoint Presentation</vt:lpstr>
      <vt:lpstr>The idea of Iterative method</vt:lpstr>
      <vt:lpstr>Jacobi Iteration Method</vt:lpstr>
      <vt:lpstr>The Jacobi Iteration Method</vt:lpstr>
      <vt:lpstr>The Jacobi Iteration Method</vt:lpstr>
      <vt:lpstr>SOR using Gauss-Seidel Iteration Method </vt:lpstr>
      <vt:lpstr>Gauss-Seidel Iteration Method</vt:lpstr>
      <vt:lpstr>Gauss-Seidel Iteration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Nine-point Laplacian</vt:lpstr>
      <vt:lpstr>Nine-point Laplacian</vt:lpstr>
      <vt:lpstr>SOR using Nine-point Laplacian</vt:lpstr>
      <vt:lpstr> Find relaxation parameter</vt:lpstr>
      <vt:lpstr>a. Find relaxation parameter of Sor Gauss </vt:lpstr>
      <vt:lpstr>b. Find relaxation parameter of SOR using Nine-point Laplacian </vt:lpstr>
      <vt:lpstr>Comment </vt:lpstr>
      <vt:lpstr> Comparison with different initial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- Mathematics -</dc:title>
  <dc:creator>Administrator</dc:creator>
  <cp:lastModifiedBy>ADMIN</cp:lastModifiedBy>
  <cp:revision>80</cp:revision>
  <dcterms:modified xsi:type="dcterms:W3CDTF">2024-06-14T09:11:08Z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0x010100FC198DC525AB0C498E66E801E0990E33</vt:lpwstr>
  </property>
</Properties>
</file>