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5"/>
  </p:normalViewPr>
  <p:slideViewPr>
    <p:cSldViewPr snapToGrid="0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7000"/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AE-7AA2-4A31-9A7C-239D29B3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E7434-80EC-4259-A9A5-1463D34A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D565-5026-4287-B91C-D76FF96E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8/24/18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F37-D8F1-4A17-A90A-2FB83BB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199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State of Obesity:  Selected Social Determinants of Health in the United States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083C-7AFC-4A19-A5EB-1B83CF0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"/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31C7-09E4-4E89-9F41-89C6BF64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CBFF-7CE9-427A-AB9E-2A25AB4D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9271-404D-4F8A-9DBE-800E4A678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8/24/18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E7BB-316C-42AD-9B37-1267CC01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546-E050-4801-AE25-AD5EEF8A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95"/>
            <a:ext cx="9144000" cy="2980267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State of Obesity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and Selected Social Determinants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of Health in the United States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9032"/>
            <a:ext cx="9144000" cy="234735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Sassy Stingrays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Daniel Byrne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Erin Cullen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Steven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Greg Rosen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Vilma Santos</a:t>
            </a:r>
          </a:p>
        </p:txBody>
      </p:sp>
    </p:spTree>
    <p:extLst>
      <p:ext uri="{BB962C8B-B14F-4D97-AF65-F5344CB8AC3E}">
        <p14:creationId xmlns:p14="http://schemas.microsoft.com/office/powerpoint/2010/main" val="461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2" y="327711"/>
            <a:ext cx="9144000" cy="913516"/>
          </a:xfrm>
        </p:spPr>
        <p:txBody>
          <a:bodyPr/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2" y="1502635"/>
            <a:ext cx="6934198" cy="391653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Allow users to explore how various social determinants – such as economic status and availability of restaurants – might affect the incidence of obesity in the United States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6981-3C73-474E-AA96-9A2F4FB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8/24/18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AD2E-B73B-4371-BF59-EF65133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3899" y="6356350"/>
            <a:ext cx="5011838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State of Obesity:  Selected Social Determinants of Health in the United States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A75E-10B8-479E-AD79-1D06F32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E7FF7-005D-1D4A-898F-E42B2F31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8" y="567386"/>
            <a:ext cx="6414489" cy="557941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1F34B2F-D8D2-654C-B118-443C235E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0667" y="785459"/>
            <a:ext cx="4318000" cy="5361340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Python’s Flash Framework to build various routes on the site. </a:t>
            </a:r>
          </a:p>
          <a:p>
            <a:pPr algn="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was returned from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database with either a latitude and longitude or a state name and a rate.</a:t>
            </a: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82C62-5017-494E-AAB7-58A16359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2" y="862165"/>
            <a:ext cx="5807465" cy="49629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C4C36A8-350C-CA4A-A6BC-78D863E5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726" y="662945"/>
            <a:ext cx="4318000" cy="5361340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JavaScript’s leaflet library to graph the data on a map of the US. </a:t>
            </a:r>
          </a:p>
          <a:p>
            <a:pPr algn="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used a GEO JSON file to get the outlines of each state.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D68F-1345-CA42-9E80-51AFB13A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05" y="315539"/>
            <a:ext cx="6087035" cy="1029167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SCROLLAMA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A9603-E382-AB41-9259-5BD54F0A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106" y="1344706"/>
            <a:ext cx="11479306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dirty="0" err="1"/>
              <a:t>Scrollama</a:t>
            </a:r>
            <a:r>
              <a:rPr lang="en-US" dirty="0"/>
              <a:t> as our additional JS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Scrollama</a:t>
            </a:r>
            <a:r>
              <a:rPr lang="en-US" dirty="0"/>
              <a:t> is a modern &amp; lightweight JavaScript library for </a:t>
            </a:r>
            <a:r>
              <a:rPr lang="en-US" dirty="0" err="1"/>
              <a:t>scrollytelling</a:t>
            </a:r>
            <a:r>
              <a:rPr lang="en-US" dirty="0"/>
              <a:t> using IntersectionObserver in favor of scroll events.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B1D49-79B5-3141-9CCD-C31DCC9A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990" y="2747203"/>
            <a:ext cx="2597150" cy="39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D68F-1345-CA42-9E80-51AFB13A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06" y="315539"/>
            <a:ext cx="4137212" cy="1029167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A9603-E382-AB41-9259-5BD54F0A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106" y="1344706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is an inverse relationship between obesity and poverty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FAC71-522B-6F4E-A02F-24487CA42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4" y="3640666"/>
            <a:ext cx="7575291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D68F-1345-CA42-9E80-51AFB13A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06" y="315539"/>
            <a:ext cx="4137212" cy="1029167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LIMITATIONS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A9603-E382-AB41-9259-5BD54F0A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106" y="1344706"/>
            <a:ext cx="9144000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144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State of Obesity and Selected Social Determinants of Health in the United States</vt:lpstr>
      <vt:lpstr>PROJECT GOAL</vt:lpstr>
      <vt:lpstr>PowerPoint Presentation</vt:lpstr>
      <vt:lpstr>PowerPoint Presentation</vt:lpstr>
      <vt:lpstr>SCROLLAMA</vt:lpstr>
      <vt:lpstr>FINDINGS</vt:lpstr>
      <vt:lpstr>LIMITATIONS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Rosen</dc:creator>
  <cp:lastModifiedBy>Erin Cullen</cp:lastModifiedBy>
  <cp:revision>41</cp:revision>
  <dcterms:created xsi:type="dcterms:W3CDTF">2018-06-11T23:53:15Z</dcterms:created>
  <dcterms:modified xsi:type="dcterms:W3CDTF">2018-08-25T03:51:54Z</dcterms:modified>
</cp:coreProperties>
</file>