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5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7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199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248" y="275695"/>
            <a:ext cx="9144000" cy="2980267"/>
          </a:xfrm>
        </p:spPr>
        <p:txBody>
          <a:bodyPr>
            <a:normAutofit/>
          </a:bodyPr>
          <a:lstStyle/>
          <a:p>
            <a:r>
              <a:rPr lang="en-US" sz="7200" dirty="0"/>
              <a:t>State of Obesity</a:t>
            </a:r>
            <a:br>
              <a:rPr lang="en-US" dirty="0"/>
            </a:br>
            <a:r>
              <a:rPr lang="en-US" sz="4800" dirty="0"/>
              <a:t>and Selected Social Determinants</a:t>
            </a:r>
            <a:br>
              <a:rPr lang="en-US" sz="4800" dirty="0"/>
            </a:br>
            <a:r>
              <a:rPr lang="en-US" sz="4800" dirty="0"/>
              <a:t>of Health in the United States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353" y="4089032"/>
            <a:ext cx="9144000" cy="234735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Sassy Stingrays</a:t>
            </a:r>
          </a:p>
          <a:p>
            <a:r>
              <a:rPr lang="en-US" dirty="0"/>
              <a:t>Daniel Byrne</a:t>
            </a:r>
          </a:p>
          <a:p>
            <a:r>
              <a:rPr lang="en-US" dirty="0"/>
              <a:t>Erin Cullen</a:t>
            </a:r>
          </a:p>
          <a:p>
            <a:r>
              <a:rPr lang="en-US" dirty="0"/>
              <a:t>Steven </a:t>
            </a:r>
            <a:r>
              <a:rPr lang="en-US" dirty="0" err="1"/>
              <a:t>Orn</a:t>
            </a:r>
            <a:endParaRPr lang="en-US" dirty="0"/>
          </a:p>
          <a:p>
            <a:r>
              <a:rPr lang="en-US" dirty="0"/>
              <a:t>Greg Rosen</a:t>
            </a:r>
          </a:p>
          <a:p>
            <a:r>
              <a:rPr lang="en-US" dirty="0"/>
              <a:t>Vilma Santos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124-EC1B-594E-894C-3A2270818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358D-F04D-8B40-9EE6-0C01018B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D1538-222F-42C3-8EEE-0C4A01FC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0"/>
            <a:ext cx="100488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34EB-9429-E847-8685-D822FB82B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07C0-7E8C-4145-B0AA-BED94145D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0F1C8-2FFB-43B5-B61B-39D3E865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0"/>
            <a:ext cx="100488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71" y="327380"/>
            <a:ext cx="9144000" cy="913516"/>
          </a:xfrm>
        </p:spPr>
        <p:txBody>
          <a:bodyPr/>
          <a:lstStyle/>
          <a:p>
            <a:r>
              <a:rPr lang="en-US" sz="4800" dirty="0"/>
              <a:t>Continued Research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2" y="1852259"/>
            <a:ext cx="9144000" cy="4119563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Is our fast food data a representative sample?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Is the methodology of the Behavioral Risk Factor Surveillance System (BRFSS) sound?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The eternal struggle between correlation and causation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Dozens of other factors could provide useful information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3899" y="6356350"/>
            <a:ext cx="5011838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113" y="677335"/>
            <a:ext cx="9144000" cy="913516"/>
          </a:xfrm>
        </p:spPr>
        <p:txBody>
          <a:bodyPr/>
          <a:lstStyle/>
          <a:p>
            <a:r>
              <a:rPr lang="en-US" sz="4800" dirty="0"/>
              <a:t>Project Goal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2" y="1852259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Allow users to explore how various social determinants</a:t>
            </a:r>
          </a:p>
          <a:p>
            <a:r>
              <a:rPr lang="en-US" sz="2800" dirty="0"/>
              <a:t>– such as economic status and availability of restaurants – </a:t>
            </a:r>
          </a:p>
          <a:p>
            <a:r>
              <a:rPr lang="en-US" sz="2800" dirty="0"/>
              <a:t>might affect the incidence of obesity in the United States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3899" y="6356350"/>
            <a:ext cx="5011838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E7FF7-005D-1D4A-898F-E42B2F31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8" y="567386"/>
            <a:ext cx="6414489" cy="55794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1F34B2F-D8D2-654C-B118-443C235E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667" y="785459"/>
            <a:ext cx="4318000" cy="536134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Python’s Flash Framework to build various routes on the site. </a:t>
            </a:r>
          </a:p>
          <a:p>
            <a:pPr algn="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was returned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database with either a latitude and longitude or a state name and a rate.</a:t>
            </a: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82C62-5017-494E-AAB7-58A16359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862165"/>
            <a:ext cx="5807465" cy="4962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C4C36A8-350C-CA4A-A6BC-78D863E5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6" y="662945"/>
            <a:ext cx="4318000" cy="536134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JavaScript’s leaflet library to graph the data on a map of the US. </a:t>
            </a:r>
          </a:p>
          <a:p>
            <a:pPr algn="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used a GEO JSON file to get the outlines of each state.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0C1C-300F-440C-8685-2ECD06E2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70" y="3843866"/>
            <a:ext cx="5038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68F-1345-CA42-9E80-51AFB13A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5" y="315539"/>
            <a:ext cx="6087035" cy="1029167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SCROLLAMA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A9603-E382-AB41-9259-5BD54F0A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06" y="1344706"/>
            <a:ext cx="11479306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Scrollama</a:t>
            </a:r>
            <a:r>
              <a:rPr lang="en-US" dirty="0"/>
              <a:t> as our additional JS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Scrollama</a:t>
            </a:r>
            <a:r>
              <a:rPr lang="en-US" dirty="0"/>
              <a:t> is a modern &amp; lightweight JavaScript library for </a:t>
            </a:r>
            <a:r>
              <a:rPr lang="en-US" dirty="0" err="1"/>
              <a:t>scrollytelling</a:t>
            </a:r>
            <a:r>
              <a:rPr lang="en-US" dirty="0"/>
              <a:t> using IntersectionObserver in favor of scroll events.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00339-612A-4B56-8F90-CBA79F97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21" y="2546900"/>
            <a:ext cx="271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8EA-8309-D944-86E8-1EB5982B1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EC8F-BBD0-5C41-B785-3CEE983E7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77C8D-D0F3-493D-B80F-9CAA3630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24178"/>
            <a:ext cx="9763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BA42-B06A-9844-B8AE-AB24E1DE7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0A1D4-374B-C144-9182-D1508EDE5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55B16-2572-41D2-8A59-1FBD4C9C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0"/>
            <a:ext cx="9763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9674-DF84-BA40-A3B2-87CFB1E48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8A945-E586-C741-981D-DB7979C82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FFE92-2610-4F53-9C3A-D0582137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0"/>
            <a:ext cx="9763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1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5762-2D69-594F-A6E8-F92171406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79018-36C0-7E49-9D83-58C370A88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1E934-AA6D-41BB-A1CB-D02C7955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80622"/>
            <a:ext cx="100488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189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State of Obesity and Selected Social Determinants of Health in the United States</vt:lpstr>
      <vt:lpstr>Project Goal</vt:lpstr>
      <vt:lpstr>PowerPoint Presentation</vt:lpstr>
      <vt:lpstr>PowerPoint Presentation</vt:lpstr>
      <vt:lpstr>SCROLLAMA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Continued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Greg Rosen</cp:lastModifiedBy>
  <cp:revision>50</cp:revision>
  <dcterms:created xsi:type="dcterms:W3CDTF">2018-06-11T23:53:15Z</dcterms:created>
  <dcterms:modified xsi:type="dcterms:W3CDTF">2018-08-25T14:59:12Z</dcterms:modified>
</cp:coreProperties>
</file>