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7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199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"/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248" y="275695"/>
            <a:ext cx="9144000" cy="2980267"/>
          </a:xfrm>
        </p:spPr>
        <p:txBody>
          <a:bodyPr>
            <a:normAutofit/>
          </a:bodyPr>
          <a:lstStyle/>
          <a:p>
            <a:r>
              <a:rPr lang="en-US" sz="7200" dirty="0"/>
              <a:t>State of Obesity</a:t>
            </a:r>
            <a:br>
              <a:rPr lang="en-US" dirty="0"/>
            </a:br>
            <a:r>
              <a:rPr lang="en-US" sz="4800" dirty="0"/>
              <a:t>and Selected Social Determinants</a:t>
            </a:r>
            <a:br>
              <a:rPr lang="en-US" sz="4800" dirty="0"/>
            </a:br>
            <a:r>
              <a:rPr lang="en-US" sz="4800" dirty="0"/>
              <a:t>of Health in the United States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353" y="4089032"/>
            <a:ext cx="9144000" cy="234735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Sassy Stingrays</a:t>
            </a:r>
          </a:p>
          <a:p>
            <a:r>
              <a:rPr lang="en-US" dirty="0"/>
              <a:t>Daniel Byrne</a:t>
            </a:r>
          </a:p>
          <a:p>
            <a:r>
              <a:rPr lang="en-US" dirty="0"/>
              <a:t>Erin Cullen</a:t>
            </a:r>
          </a:p>
          <a:p>
            <a:r>
              <a:rPr lang="en-US" dirty="0"/>
              <a:t>Steven </a:t>
            </a:r>
            <a:r>
              <a:rPr lang="en-US" dirty="0" err="1"/>
              <a:t>Orn</a:t>
            </a:r>
            <a:endParaRPr lang="en-US" dirty="0"/>
          </a:p>
          <a:p>
            <a:r>
              <a:rPr lang="en-US" dirty="0"/>
              <a:t>Greg Rosen</a:t>
            </a:r>
          </a:p>
          <a:p>
            <a:r>
              <a:rPr lang="en-US" dirty="0"/>
              <a:t>Vilma Santos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113" y="677335"/>
            <a:ext cx="9144000" cy="913516"/>
          </a:xfrm>
        </p:spPr>
        <p:txBody>
          <a:bodyPr/>
          <a:lstStyle/>
          <a:p>
            <a:r>
              <a:rPr lang="en-US" sz="4800" dirty="0"/>
              <a:t>Project Goal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2" y="1852259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Allow users to explore how various social determinants</a:t>
            </a:r>
          </a:p>
          <a:p>
            <a:r>
              <a:rPr lang="en-US" sz="2800" dirty="0"/>
              <a:t>– such as economic status and availability of restaurants – </a:t>
            </a:r>
          </a:p>
          <a:p>
            <a:r>
              <a:rPr lang="en-US" sz="2800" dirty="0"/>
              <a:t>might affect the incidence of obesity in the United States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3899" y="6356350"/>
            <a:ext cx="5011838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State of Obesity:  Selected Social Determinants of Health in the United States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State of Obesity and Selected Social Determinants of Health in the United States</vt:lpstr>
      <vt:lpstr>Project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Greg Rosen</cp:lastModifiedBy>
  <cp:revision>39</cp:revision>
  <dcterms:created xsi:type="dcterms:W3CDTF">2018-06-11T23:53:15Z</dcterms:created>
  <dcterms:modified xsi:type="dcterms:W3CDTF">2018-08-24T22:46:14Z</dcterms:modified>
</cp:coreProperties>
</file>