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51B855-A3DE-451F-B788-E07AD4C05F2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E317B28-2B77-4AE5-A8B0-CAA8E8A77552}">
      <dgm:prSet/>
      <dgm:spPr/>
      <dgm:t>
        <a:bodyPr/>
        <a:lstStyle/>
        <a:p>
          <a:r>
            <a:rPr lang="de-AT"/>
            <a:t>Anime und Manga kombinieren</a:t>
          </a:r>
          <a:endParaRPr lang="en-US"/>
        </a:p>
      </dgm:t>
    </dgm:pt>
    <dgm:pt modelId="{92D4FA32-2673-49B9-9C40-261F64810B63}" type="parTrans" cxnId="{D2494D8D-EF36-4C62-9561-975CD0070CE9}">
      <dgm:prSet/>
      <dgm:spPr/>
      <dgm:t>
        <a:bodyPr/>
        <a:lstStyle/>
        <a:p>
          <a:endParaRPr lang="en-US"/>
        </a:p>
      </dgm:t>
    </dgm:pt>
    <dgm:pt modelId="{AAFDCC11-834E-46EA-9386-5665FB398BF8}" type="sibTrans" cxnId="{D2494D8D-EF36-4C62-9561-975CD0070CE9}">
      <dgm:prSet/>
      <dgm:spPr/>
      <dgm:t>
        <a:bodyPr/>
        <a:lstStyle/>
        <a:p>
          <a:endParaRPr lang="en-US"/>
        </a:p>
      </dgm:t>
    </dgm:pt>
    <dgm:pt modelId="{3728D2A1-81D1-4EC8-95D1-FC3DAD12786B}">
      <dgm:prSet/>
      <dgm:spPr/>
      <dgm:t>
        <a:bodyPr/>
        <a:lstStyle/>
        <a:p>
          <a:r>
            <a:rPr lang="de-AT"/>
            <a:t>Derzeit keine wirkliche Webseite bzw. App</a:t>
          </a:r>
          <a:endParaRPr lang="en-US"/>
        </a:p>
      </dgm:t>
    </dgm:pt>
    <dgm:pt modelId="{4B04BE63-A790-4308-89D8-F64F01068417}" type="parTrans" cxnId="{8023180E-A792-438F-B012-ADE858F6BF93}">
      <dgm:prSet/>
      <dgm:spPr/>
      <dgm:t>
        <a:bodyPr/>
        <a:lstStyle/>
        <a:p>
          <a:endParaRPr lang="en-US"/>
        </a:p>
      </dgm:t>
    </dgm:pt>
    <dgm:pt modelId="{35F359B5-B54C-480F-97DD-0638F9123455}" type="sibTrans" cxnId="{8023180E-A792-438F-B012-ADE858F6BF93}">
      <dgm:prSet/>
      <dgm:spPr/>
      <dgm:t>
        <a:bodyPr/>
        <a:lstStyle/>
        <a:p>
          <a:endParaRPr lang="en-US"/>
        </a:p>
      </dgm:t>
    </dgm:pt>
    <dgm:pt modelId="{ABBFF752-0648-4950-A0BD-AD4C14DF2381}">
      <dgm:prSet/>
      <dgm:spPr/>
      <dgm:t>
        <a:bodyPr/>
        <a:lstStyle/>
        <a:p>
          <a:r>
            <a:rPr lang="de-AT"/>
            <a:t>Eine funktionale App</a:t>
          </a:r>
          <a:endParaRPr lang="en-US"/>
        </a:p>
      </dgm:t>
    </dgm:pt>
    <dgm:pt modelId="{EB0C819A-5BA6-4536-8299-85CA7DDE4D19}" type="parTrans" cxnId="{3D88AE9D-1B68-4B7F-A4A3-3CFADB3D1145}">
      <dgm:prSet/>
      <dgm:spPr/>
      <dgm:t>
        <a:bodyPr/>
        <a:lstStyle/>
        <a:p>
          <a:endParaRPr lang="en-US"/>
        </a:p>
      </dgm:t>
    </dgm:pt>
    <dgm:pt modelId="{F27809AF-23AC-47D6-A1B4-D88CFBBB04AE}" type="sibTrans" cxnId="{3D88AE9D-1B68-4B7F-A4A3-3CFADB3D1145}">
      <dgm:prSet/>
      <dgm:spPr/>
      <dgm:t>
        <a:bodyPr/>
        <a:lstStyle/>
        <a:p>
          <a:endParaRPr lang="en-US"/>
        </a:p>
      </dgm:t>
    </dgm:pt>
    <dgm:pt modelId="{702F80B8-7E5E-41D2-B3F3-D722411DB4D6}" type="pres">
      <dgm:prSet presAssocID="{7251B855-A3DE-451F-B788-E07AD4C05F2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DA4B09A-FDCD-48F9-9FAC-41F618145020}" type="pres">
      <dgm:prSet presAssocID="{1E317B28-2B77-4AE5-A8B0-CAA8E8A77552}" presName="hierRoot1" presStyleCnt="0"/>
      <dgm:spPr/>
    </dgm:pt>
    <dgm:pt modelId="{140C853E-FDAF-41D8-8255-32574423E803}" type="pres">
      <dgm:prSet presAssocID="{1E317B28-2B77-4AE5-A8B0-CAA8E8A77552}" presName="composite" presStyleCnt="0"/>
      <dgm:spPr/>
    </dgm:pt>
    <dgm:pt modelId="{1D5585A6-29A7-4139-865B-9C853FC9E238}" type="pres">
      <dgm:prSet presAssocID="{1E317B28-2B77-4AE5-A8B0-CAA8E8A77552}" presName="background" presStyleLbl="node0" presStyleIdx="0" presStyleCnt="3"/>
      <dgm:spPr/>
    </dgm:pt>
    <dgm:pt modelId="{3FFADD6A-A3C9-45C6-8665-04CF09243E4D}" type="pres">
      <dgm:prSet presAssocID="{1E317B28-2B77-4AE5-A8B0-CAA8E8A77552}" presName="text" presStyleLbl="fgAcc0" presStyleIdx="0" presStyleCnt="3">
        <dgm:presLayoutVars>
          <dgm:chPref val="3"/>
        </dgm:presLayoutVars>
      </dgm:prSet>
      <dgm:spPr/>
    </dgm:pt>
    <dgm:pt modelId="{800DA0E2-3939-400E-907C-50895B282476}" type="pres">
      <dgm:prSet presAssocID="{1E317B28-2B77-4AE5-A8B0-CAA8E8A77552}" presName="hierChild2" presStyleCnt="0"/>
      <dgm:spPr/>
    </dgm:pt>
    <dgm:pt modelId="{61A95204-34C6-42C4-BD94-8DC6FF033581}" type="pres">
      <dgm:prSet presAssocID="{3728D2A1-81D1-4EC8-95D1-FC3DAD12786B}" presName="hierRoot1" presStyleCnt="0"/>
      <dgm:spPr/>
    </dgm:pt>
    <dgm:pt modelId="{CB75D49B-F0AC-4B5C-8FD4-CD1285F89F2E}" type="pres">
      <dgm:prSet presAssocID="{3728D2A1-81D1-4EC8-95D1-FC3DAD12786B}" presName="composite" presStyleCnt="0"/>
      <dgm:spPr/>
    </dgm:pt>
    <dgm:pt modelId="{3187D49C-42F6-4EDE-84BC-22610B28C6A9}" type="pres">
      <dgm:prSet presAssocID="{3728D2A1-81D1-4EC8-95D1-FC3DAD12786B}" presName="background" presStyleLbl="node0" presStyleIdx="1" presStyleCnt="3"/>
      <dgm:spPr/>
    </dgm:pt>
    <dgm:pt modelId="{70C6CE3A-3A93-4C38-A939-00200090AC9E}" type="pres">
      <dgm:prSet presAssocID="{3728D2A1-81D1-4EC8-95D1-FC3DAD12786B}" presName="text" presStyleLbl="fgAcc0" presStyleIdx="1" presStyleCnt="3">
        <dgm:presLayoutVars>
          <dgm:chPref val="3"/>
        </dgm:presLayoutVars>
      </dgm:prSet>
      <dgm:spPr/>
    </dgm:pt>
    <dgm:pt modelId="{A39EB749-B4BB-4467-9EBD-63D416603B53}" type="pres">
      <dgm:prSet presAssocID="{3728D2A1-81D1-4EC8-95D1-FC3DAD12786B}" presName="hierChild2" presStyleCnt="0"/>
      <dgm:spPr/>
    </dgm:pt>
    <dgm:pt modelId="{7D9240B5-D56D-46C6-946E-DBEE2F75A0AE}" type="pres">
      <dgm:prSet presAssocID="{ABBFF752-0648-4950-A0BD-AD4C14DF2381}" presName="hierRoot1" presStyleCnt="0"/>
      <dgm:spPr/>
    </dgm:pt>
    <dgm:pt modelId="{1F1E3897-46AE-4EA6-9E7B-ECA538FCA14E}" type="pres">
      <dgm:prSet presAssocID="{ABBFF752-0648-4950-A0BD-AD4C14DF2381}" presName="composite" presStyleCnt="0"/>
      <dgm:spPr/>
    </dgm:pt>
    <dgm:pt modelId="{FBEE5044-EE86-4FA1-ADB4-C890A99FF313}" type="pres">
      <dgm:prSet presAssocID="{ABBFF752-0648-4950-A0BD-AD4C14DF2381}" presName="background" presStyleLbl="node0" presStyleIdx="2" presStyleCnt="3"/>
      <dgm:spPr/>
    </dgm:pt>
    <dgm:pt modelId="{9D0C921E-AD0F-46AF-AC47-3F4757336494}" type="pres">
      <dgm:prSet presAssocID="{ABBFF752-0648-4950-A0BD-AD4C14DF2381}" presName="text" presStyleLbl="fgAcc0" presStyleIdx="2" presStyleCnt="3">
        <dgm:presLayoutVars>
          <dgm:chPref val="3"/>
        </dgm:presLayoutVars>
      </dgm:prSet>
      <dgm:spPr/>
    </dgm:pt>
    <dgm:pt modelId="{37723B5C-4753-45C5-AFB9-94E05007D9B5}" type="pres">
      <dgm:prSet presAssocID="{ABBFF752-0648-4950-A0BD-AD4C14DF2381}" presName="hierChild2" presStyleCnt="0"/>
      <dgm:spPr/>
    </dgm:pt>
  </dgm:ptLst>
  <dgm:cxnLst>
    <dgm:cxn modelId="{8023180E-A792-438F-B012-ADE858F6BF93}" srcId="{7251B855-A3DE-451F-B788-E07AD4C05F22}" destId="{3728D2A1-81D1-4EC8-95D1-FC3DAD12786B}" srcOrd="1" destOrd="0" parTransId="{4B04BE63-A790-4308-89D8-F64F01068417}" sibTransId="{35F359B5-B54C-480F-97DD-0638F9123455}"/>
    <dgm:cxn modelId="{4E6BF53A-7B15-489F-829F-94645C46AF3C}" type="presOf" srcId="{7251B855-A3DE-451F-B788-E07AD4C05F22}" destId="{702F80B8-7E5E-41D2-B3F3-D722411DB4D6}" srcOrd="0" destOrd="0" presId="urn:microsoft.com/office/officeart/2005/8/layout/hierarchy1"/>
    <dgm:cxn modelId="{D2494D8D-EF36-4C62-9561-975CD0070CE9}" srcId="{7251B855-A3DE-451F-B788-E07AD4C05F22}" destId="{1E317B28-2B77-4AE5-A8B0-CAA8E8A77552}" srcOrd="0" destOrd="0" parTransId="{92D4FA32-2673-49B9-9C40-261F64810B63}" sibTransId="{AAFDCC11-834E-46EA-9386-5665FB398BF8}"/>
    <dgm:cxn modelId="{F797788F-4097-4E9A-8254-5C97370AEB2A}" type="presOf" srcId="{3728D2A1-81D1-4EC8-95D1-FC3DAD12786B}" destId="{70C6CE3A-3A93-4C38-A939-00200090AC9E}" srcOrd="0" destOrd="0" presId="urn:microsoft.com/office/officeart/2005/8/layout/hierarchy1"/>
    <dgm:cxn modelId="{3D88AE9D-1B68-4B7F-A4A3-3CFADB3D1145}" srcId="{7251B855-A3DE-451F-B788-E07AD4C05F22}" destId="{ABBFF752-0648-4950-A0BD-AD4C14DF2381}" srcOrd="2" destOrd="0" parTransId="{EB0C819A-5BA6-4536-8299-85CA7DDE4D19}" sibTransId="{F27809AF-23AC-47D6-A1B4-D88CFBBB04AE}"/>
    <dgm:cxn modelId="{C88F76C1-74D1-4351-B0BB-3CC8C02DBB4F}" type="presOf" srcId="{1E317B28-2B77-4AE5-A8B0-CAA8E8A77552}" destId="{3FFADD6A-A3C9-45C6-8665-04CF09243E4D}" srcOrd="0" destOrd="0" presId="urn:microsoft.com/office/officeart/2005/8/layout/hierarchy1"/>
    <dgm:cxn modelId="{2A6FC2EC-A87B-4B30-8792-261B58CED489}" type="presOf" srcId="{ABBFF752-0648-4950-A0BD-AD4C14DF2381}" destId="{9D0C921E-AD0F-46AF-AC47-3F4757336494}" srcOrd="0" destOrd="0" presId="urn:microsoft.com/office/officeart/2005/8/layout/hierarchy1"/>
    <dgm:cxn modelId="{8ED318C1-A768-4F49-8513-FEC3E9A42B27}" type="presParOf" srcId="{702F80B8-7E5E-41D2-B3F3-D722411DB4D6}" destId="{6DA4B09A-FDCD-48F9-9FAC-41F618145020}" srcOrd="0" destOrd="0" presId="urn:microsoft.com/office/officeart/2005/8/layout/hierarchy1"/>
    <dgm:cxn modelId="{D1E31332-3DC6-420F-8007-B0FFFFEC686E}" type="presParOf" srcId="{6DA4B09A-FDCD-48F9-9FAC-41F618145020}" destId="{140C853E-FDAF-41D8-8255-32574423E803}" srcOrd="0" destOrd="0" presId="urn:microsoft.com/office/officeart/2005/8/layout/hierarchy1"/>
    <dgm:cxn modelId="{4E7D680B-52F5-4805-93A4-972179264A37}" type="presParOf" srcId="{140C853E-FDAF-41D8-8255-32574423E803}" destId="{1D5585A6-29A7-4139-865B-9C853FC9E238}" srcOrd="0" destOrd="0" presId="urn:microsoft.com/office/officeart/2005/8/layout/hierarchy1"/>
    <dgm:cxn modelId="{46CDF589-A535-49F7-9BD2-695D009E0152}" type="presParOf" srcId="{140C853E-FDAF-41D8-8255-32574423E803}" destId="{3FFADD6A-A3C9-45C6-8665-04CF09243E4D}" srcOrd="1" destOrd="0" presId="urn:microsoft.com/office/officeart/2005/8/layout/hierarchy1"/>
    <dgm:cxn modelId="{F487266C-43CD-4EF2-94D0-079DBD668588}" type="presParOf" srcId="{6DA4B09A-FDCD-48F9-9FAC-41F618145020}" destId="{800DA0E2-3939-400E-907C-50895B282476}" srcOrd="1" destOrd="0" presId="urn:microsoft.com/office/officeart/2005/8/layout/hierarchy1"/>
    <dgm:cxn modelId="{92D14C51-7D65-4A1A-99E3-501A89E956BB}" type="presParOf" srcId="{702F80B8-7E5E-41D2-B3F3-D722411DB4D6}" destId="{61A95204-34C6-42C4-BD94-8DC6FF033581}" srcOrd="1" destOrd="0" presId="urn:microsoft.com/office/officeart/2005/8/layout/hierarchy1"/>
    <dgm:cxn modelId="{31369DBD-EC5D-4311-8D2C-0F3F03BF3AD1}" type="presParOf" srcId="{61A95204-34C6-42C4-BD94-8DC6FF033581}" destId="{CB75D49B-F0AC-4B5C-8FD4-CD1285F89F2E}" srcOrd="0" destOrd="0" presId="urn:microsoft.com/office/officeart/2005/8/layout/hierarchy1"/>
    <dgm:cxn modelId="{ED9BABDE-C2E8-43C1-B4B6-B39382D44B19}" type="presParOf" srcId="{CB75D49B-F0AC-4B5C-8FD4-CD1285F89F2E}" destId="{3187D49C-42F6-4EDE-84BC-22610B28C6A9}" srcOrd="0" destOrd="0" presId="urn:microsoft.com/office/officeart/2005/8/layout/hierarchy1"/>
    <dgm:cxn modelId="{82B337F6-0ACD-44E9-BA76-EAC17E942B94}" type="presParOf" srcId="{CB75D49B-F0AC-4B5C-8FD4-CD1285F89F2E}" destId="{70C6CE3A-3A93-4C38-A939-00200090AC9E}" srcOrd="1" destOrd="0" presId="urn:microsoft.com/office/officeart/2005/8/layout/hierarchy1"/>
    <dgm:cxn modelId="{DFFE0A7D-D43E-4E05-9C11-54951D612744}" type="presParOf" srcId="{61A95204-34C6-42C4-BD94-8DC6FF033581}" destId="{A39EB749-B4BB-4467-9EBD-63D416603B53}" srcOrd="1" destOrd="0" presId="urn:microsoft.com/office/officeart/2005/8/layout/hierarchy1"/>
    <dgm:cxn modelId="{BF28D90C-32F3-4263-A7B6-F29010CA82E2}" type="presParOf" srcId="{702F80B8-7E5E-41D2-B3F3-D722411DB4D6}" destId="{7D9240B5-D56D-46C6-946E-DBEE2F75A0AE}" srcOrd="2" destOrd="0" presId="urn:microsoft.com/office/officeart/2005/8/layout/hierarchy1"/>
    <dgm:cxn modelId="{77DD4FE5-34BE-4E19-B852-58A14C494FAE}" type="presParOf" srcId="{7D9240B5-D56D-46C6-946E-DBEE2F75A0AE}" destId="{1F1E3897-46AE-4EA6-9E7B-ECA538FCA14E}" srcOrd="0" destOrd="0" presId="urn:microsoft.com/office/officeart/2005/8/layout/hierarchy1"/>
    <dgm:cxn modelId="{CF4BE9F7-1A6F-4DA0-8117-C04E6408BEBC}" type="presParOf" srcId="{1F1E3897-46AE-4EA6-9E7B-ECA538FCA14E}" destId="{FBEE5044-EE86-4FA1-ADB4-C890A99FF313}" srcOrd="0" destOrd="0" presId="urn:microsoft.com/office/officeart/2005/8/layout/hierarchy1"/>
    <dgm:cxn modelId="{C778C194-591A-4B7A-8095-004BC13FEAA0}" type="presParOf" srcId="{1F1E3897-46AE-4EA6-9E7B-ECA538FCA14E}" destId="{9D0C921E-AD0F-46AF-AC47-3F4757336494}" srcOrd="1" destOrd="0" presId="urn:microsoft.com/office/officeart/2005/8/layout/hierarchy1"/>
    <dgm:cxn modelId="{D894B432-A100-4A25-915F-544D8A5CCAFF}" type="presParOf" srcId="{7D9240B5-D56D-46C6-946E-DBEE2F75A0AE}" destId="{37723B5C-4753-45C5-AFB9-94E05007D9B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5585A6-29A7-4139-865B-9C853FC9E238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ADD6A-A3C9-45C6-8665-04CF09243E4D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/>
            <a:t>Anime und Manga kombinieren</a:t>
          </a:r>
          <a:endParaRPr lang="en-US" sz="2700" kern="1200"/>
        </a:p>
      </dsp:txBody>
      <dsp:txXfrm>
        <a:off x="383617" y="1447754"/>
        <a:ext cx="2847502" cy="1768010"/>
      </dsp:txXfrm>
    </dsp:sp>
    <dsp:sp modelId="{3187D49C-42F6-4EDE-84BC-22610B28C6A9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6CE3A-3A93-4C38-A939-00200090AC9E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/>
            <a:t>Derzeit keine wirkliche Webseite bzw. App</a:t>
          </a:r>
          <a:endParaRPr lang="en-US" sz="2700" kern="1200"/>
        </a:p>
      </dsp:txBody>
      <dsp:txXfrm>
        <a:off x="3998355" y="1447754"/>
        <a:ext cx="2847502" cy="1768010"/>
      </dsp:txXfrm>
    </dsp:sp>
    <dsp:sp modelId="{FBEE5044-EE86-4FA1-ADB4-C890A99FF313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0C921E-AD0F-46AF-AC47-3F4757336494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/>
            <a:t>Eine funktionale App</a:t>
          </a:r>
          <a:endParaRPr lang="en-US" sz="2700" kern="1200"/>
        </a:p>
      </dsp:txBody>
      <dsp:txXfrm>
        <a:off x="7613092" y="1447754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73FD92-5E8C-DBBC-C099-B0EEC9315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88C398-7D1D-6383-6FF4-64153B1F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5039DF-1385-0C1C-BE09-88A0645E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BB3D-791E-44AF-9C6B-559F9826CA7A}" type="datetimeFigureOut">
              <a:rPr lang="de-AT" smtClean="0"/>
              <a:t>20.06.2024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75D3AC-0812-9A04-444A-447F1D01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8A01B0-7ADE-0484-1392-C36452F3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EE55-6FCA-45FF-821B-EF1FA27190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770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EA0A9D-9581-4714-D466-F67A93AF6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2645D4-16E8-CB81-7112-DD4E9CA47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0754B4-7E6B-C163-5B58-9A2C38E72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BB3D-791E-44AF-9C6B-559F9826CA7A}" type="datetimeFigureOut">
              <a:rPr lang="de-AT" smtClean="0"/>
              <a:t>20.06.2024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702731-B643-1631-55FF-A4D15539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75D769-147D-A755-6FF8-0E77FDCF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EE55-6FCA-45FF-821B-EF1FA27190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06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D9C419D-096A-208C-CBB4-A43930BE0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C96223-168A-1A5D-3B42-B84F967EB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1BA7B6-C174-F7EC-2D1D-AE4A5AA22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BB3D-791E-44AF-9C6B-559F9826CA7A}" type="datetimeFigureOut">
              <a:rPr lang="de-AT" smtClean="0"/>
              <a:t>20.06.2024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E91BB0-F8FB-BF40-5D31-AE3A6D81E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81AA71-569C-F4CF-B64B-6C5F2F76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EE55-6FCA-45FF-821B-EF1FA27190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2686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C81FD-4619-CBFF-03B4-83EF76B4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5316C5-8023-1345-EB6D-B1EA42E4E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3F70EC-F4E1-C737-E5D4-CD2F0E8A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BB3D-791E-44AF-9C6B-559F9826CA7A}" type="datetimeFigureOut">
              <a:rPr lang="de-AT" smtClean="0"/>
              <a:t>20.06.2024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098ECB-19A8-7E11-1339-EE92E07F8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714CD6-739C-4D44-0F6E-5E3C45A8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EE55-6FCA-45FF-821B-EF1FA27190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3418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41D50F-90BE-EDD1-8DAF-99DE5B6C1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3E54FC-CA44-3023-F89F-E3918B335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8F981B-A7DB-4F02-96FF-C6F7F34E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BB3D-791E-44AF-9C6B-559F9826CA7A}" type="datetimeFigureOut">
              <a:rPr lang="de-AT" smtClean="0"/>
              <a:t>20.06.2024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AEA35B-53B6-03D6-8640-04E8F020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1EF4B0-C4AD-87F5-B0F2-AF4EBDCD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EE55-6FCA-45FF-821B-EF1FA27190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747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ECBAC-5FC8-A6C3-CDAB-F86F467E7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4EAC7F-A6B1-D2C4-3629-B914CD5E9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AA19CA-E808-F965-3E2F-6083E9BA0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637C2D-FF1B-0636-FFFC-648F716D2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BB3D-791E-44AF-9C6B-559F9826CA7A}" type="datetimeFigureOut">
              <a:rPr lang="de-AT" smtClean="0"/>
              <a:t>20.06.2024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D391CC-56C4-A585-89A1-7D1CB844B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F89DF1-E230-7D10-BE9C-354F95ACB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EE55-6FCA-45FF-821B-EF1FA27190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086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E65A1-2F58-9551-AD4A-68827A306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B6E2EF-96F3-EB35-AC86-CE53B1599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49BC38-0972-9814-3411-CA9C0C818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5598776-9445-ACFD-226E-F3AED070E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C95BD34-26E4-5E5A-54CD-84E59A998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D55612F-35E1-EEF3-CA17-2AE91958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BB3D-791E-44AF-9C6B-559F9826CA7A}" type="datetimeFigureOut">
              <a:rPr lang="de-AT" smtClean="0"/>
              <a:t>20.06.2024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B36BB9F-8160-C855-A773-C14475118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FDED71D-BF3A-6222-ADC3-0D763F00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EE55-6FCA-45FF-821B-EF1FA27190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368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8BF518-CCCF-4CEE-D78C-7A44967C8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27A862-D5F3-C330-033D-84DBE0D03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BB3D-791E-44AF-9C6B-559F9826CA7A}" type="datetimeFigureOut">
              <a:rPr lang="de-AT" smtClean="0"/>
              <a:t>20.06.2024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82AC3B-31D9-106D-1891-2B520145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C80EDF-6830-E957-E7A4-B17C1300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EE55-6FCA-45FF-821B-EF1FA27190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5395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F004FE4-1BD2-0512-6390-03431ACE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BB3D-791E-44AF-9C6B-559F9826CA7A}" type="datetimeFigureOut">
              <a:rPr lang="de-AT" smtClean="0"/>
              <a:t>20.06.2024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62F7F84-C06E-0D7D-58A1-AA478AED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7DEDD4-3B97-4610-4CDE-68FE58D6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EE55-6FCA-45FF-821B-EF1FA27190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390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306EF7-1D2F-FDAE-8F98-5353F38A0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DF2A2A-4F79-7876-AB6C-394FA25F7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0E6000-3DB5-F80A-A42F-D2B6D9275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1AE7BC-E3BB-F289-894D-D9E95A4BF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BB3D-791E-44AF-9C6B-559F9826CA7A}" type="datetimeFigureOut">
              <a:rPr lang="de-AT" smtClean="0"/>
              <a:t>20.06.2024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811C7C-6BF4-E827-2B9A-810CCF50B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0DF9E2-3332-90DE-FD6C-8B00A0AF0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EE55-6FCA-45FF-821B-EF1FA27190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175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0416F-72EC-9F40-D77F-E11B1166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F94A5FB-4AA3-5488-7434-2665CCE50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F4BA07-E416-B423-25F6-12501ED89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8108C5-2C69-C9C1-B558-5C9DA0885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6BB3D-791E-44AF-9C6B-559F9826CA7A}" type="datetimeFigureOut">
              <a:rPr lang="de-AT" smtClean="0"/>
              <a:t>20.06.2024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08A9FB-7765-07E4-5448-E87BC1EC8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5F2DEF-4358-75B5-CF1E-9378551F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EE55-6FCA-45FF-821B-EF1FA27190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5933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8152D5C-FF8E-815D-94D6-5AD14EC7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2E7C12-7A91-EE04-61AA-B80CDF28B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4A9944-D26D-2DA7-E3E3-1C8F53B23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86BB3D-791E-44AF-9C6B-559F9826CA7A}" type="datetimeFigureOut">
              <a:rPr lang="de-AT" smtClean="0"/>
              <a:t>20.06.2024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2F492C-E6E1-B633-865E-D2AE97FD9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7B3FEA-EE95-3386-2334-AB5AF713C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57EE55-6FCA-45FF-821B-EF1FA27190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800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350426A-24ED-0143-4D36-3C161C22E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de-AT" sz="5400"/>
              <a:t>Magni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39292A-BC76-64AD-18C2-738DBB958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de-AT"/>
              <a:t>Von Steven Ou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e history of Shonen Jump - Polygon">
            <a:extLst>
              <a:ext uri="{FF2B5EF4-FFF2-40B4-BE49-F238E27FC236}">
                <a16:creationId xmlns:a16="http://schemas.microsoft.com/office/drawing/2014/main" id="{80CF6C25-EC9E-1C3A-2FE2-C895B4DE1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6" r="28221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75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D3DB195-E202-783B-D3A4-6E063A198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de-AT" sz="4000">
                <a:solidFill>
                  <a:schemeClr val="bg1"/>
                </a:solidFill>
              </a:rPr>
              <a:t>Inhaltsverzeichnis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A44860-C8F9-BF81-FBE4-08901EFDC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de-AT" sz="2400" dirty="0"/>
              <a:t>Ideen und Grund</a:t>
            </a:r>
          </a:p>
          <a:p>
            <a:r>
              <a:rPr lang="de-AT" sz="2400" dirty="0"/>
              <a:t>Main Page</a:t>
            </a:r>
          </a:p>
          <a:p>
            <a:r>
              <a:rPr lang="de-AT" sz="2400" dirty="0" err="1"/>
              <a:t>Underpages</a:t>
            </a:r>
            <a:endParaRPr lang="de-AT" sz="2400" dirty="0"/>
          </a:p>
          <a:p>
            <a:r>
              <a:rPr lang="de-AT" sz="2400" dirty="0"/>
              <a:t>Technische Probleme/Grenze</a:t>
            </a:r>
          </a:p>
        </p:txBody>
      </p:sp>
    </p:spTree>
    <p:extLst>
      <p:ext uri="{BB962C8B-B14F-4D97-AF65-F5344CB8AC3E}">
        <p14:creationId xmlns:p14="http://schemas.microsoft.com/office/powerpoint/2010/main" val="3607758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FDF9B-AC4C-A57B-05F9-8FED73F0D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Ideen und Grund</a:t>
            </a: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ED0F5560-A62D-8EF6-01AF-2AB78D20298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306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1F963A-A3B7-C92B-7FB8-DE27097F8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Main Page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6B32A30-4969-6BCA-3021-4C6EBBDAA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539483"/>
            <a:ext cx="7214616" cy="375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2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97C1EA-CCF8-4327-279C-351F56286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Underpages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331DB80-2A5A-EC78-CB8D-CF3F97570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344" r="7374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3EE9BE2-DDCE-1E61-A136-E70F0A9019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5246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8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422070E-62F8-0F6B-F524-B0A1F652C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AT" sz="2600" dirty="0"/>
              <a:t>Technische Grenze/Schwierigkeiten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EEF328-F06B-B858-5050-B8C715F2F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AT" sz="2200" dirty="0"/>
              <a:t>Suchleiste</a:t>
            </a:r>
          </a:p>
          <a:p>
            <a:r>
              <a:rPr lang="de-AT" sz="2200" dirty="0"/>
              <a:t>Design</a:t>
            </a:r>
          </a:p>
          <a:p>
            <a:endParaRPr lang="de-AT" sz="2200" dirty="0"/>
          </a:p>
          <a:p>
            <a:r>
              <a:rPr lang="de-AT" sz="2200" dirty="0" err="1"/>
              <a:t>Grid</a:t>
            </a:r>
            <a:endParaRPr lang="de-AT" sz="2200" dirty="0"/>
          </a:p>
          <a:p>
            <a:r>
              <a:rPr lang="de-AT" sz="2200" dirty="0"/>
              <a:t>Responsive Design</a:t>
            </a:r>
          </a:p>
          <a:p>
            <a:endParaRPr lang="de-AT" sz="2200" dirty="0"/>
          </a:p>
        </p:txBody>
      </p:sp>
    </p:spTree>
    <p:extLst>
      <p:ext uri="{BB962C8B-B14F-4D97-AF65-F5344CB8AC3E}">
        <p14:creationId xmlns:p14="http://schemas.microsoft.com/office/powerpoint/2010/main" val="1733009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74D894-7674-109F-8D84-2C4167BEA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de-AT" sz="7200"/>
              <a:t>Danke für die Aufmerksamkeit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2E51AB-8526-0E6B-E27E-614687704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endParaRPr lang="de-AT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695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Breitbild</PresentationFormat>
  <Paragraphs>20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</vt:lpstr>
      <vt:lpstr>Magni</vt:lpstr>
      <vt:lpstr>Inhaltsverzeichnis</vt:lpstr>
      <vt:lpstr>Ideen und Grund</vt:lpstr>
      <vt:lpstr>Main Page</vt:lpstr>
      <vt:lpstr>Underpages</vt:lpstr>
      <vt:lpstr>Technische Grenze/Schwierigkeiten</vt:lpstr>
      <vt:lpstr>Danke für die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Ou Steven</dc:creator>
  <cp:lastModifiedBy>Ou Steven</cp:lastModifiedBy>
  <cp:revision>1</cp:revision>
  <dcterms:created xsi:type="dcterms:W3CDTF">2024-06-20T11:55:57Z</dcterms:created>
  <dcterms:modified xsi:type="dcterms:W3CDTF">2024-06-20T13:54:00Z</dcterms:modified>
</cp:coreProperties>
</file>