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4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wbn.icm.edu.pl/ksiazki/cc/cc35/cc3536.pdf" TargetMode="External"/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ngantz.com/GraphTheoryProject201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223793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Dijkstra’s pathfinding Algorithm vs a popular pathfinding heuristic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2" y="201803"/>
            <a:ext cx="11593257" cy="6521207"/>
          </a:xfrm>
        </p:spPr>
      </p:pic>
    </p:spTree>
    <p:extLst>
      <p:ext uri="{BB962C8B-B14F-4D97-AF65-F5344CB8AC3E}">
        <p14:creationId xmlns:p14="http://schemas.microsoft.com/office/powerpoint/2010/main" val="3662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works when estimation is admissible</a:t>
            </a:r>
          </a:p>
          <a:p>
            <a:endParaRPr lang="en-US" dirty="0"/>
          </a:p>
          <a:p>
            <a:r>
              <a:rPr lang="en-US" dirty="0" smtClean="0"/>
              <a:t>Never overestimates the actual cost</a:t>
            </a:r>
          </a:p>
          <a:p>
            <a:endParaRPr lang="en-US" dirty="0"/>
          </a:p>
          <a:p>
            <a:r>
              <a:rPr lang="en-US" dirty="0" smtClean="0"/>
              <a:t>Common in search algorithms:</a:t>
            </a:r>
          </a:p>
          <a:p>
            <a:pPr lvl="1"/>
            <a:r>
              <a:rPr lang="en-US" dirty="0"/>
              <a:t> </a:t>
            </a:r>
            <a:r>
              <a:rPr lang="en-US" sz="1600" dirty="0"/>
              <a:t>i.e. the cost it estimates to reach the goal is not higher than the lowest possible cost from the current point in the path</a:t>
            </a:r>
            <a:r>
              <a:rPr lang="en-US" sz="1600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6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2708"/>
            <a:ext cx="10343213" cy="5785691"/>
          </a:xfrm>
        </p:spPr>
        <p:txBody>
          <a:bodyPr/>
          <a:lstStyle/>
          <a:p>
            <a:r>
              <a:rPr lang="en-US" dirty="0" smtClean="0"/>
              <a:t>n is a node</a:t>
            </a:r>
          </a:p>
          <a:p>
            <a:r>
              <a:rPr lang="en-US" dirty="0" smtClean="0"/>
              <a:t>h is a heuristic</a:t>
            </a:r>
          </a:p>
          <a:p>
            <a:r>
              <a:rPr lang="en-US" dirty="0" smtClean="0"/>
              <a:t>h(n) - cost by h to reach goal node from node n</a:t>
            </a:r>
          </a:p>
          <a:p>
            <a:r>
              <a:rPr lang="en-US" dirty="0" smtClean="0"/>
              <a:t>h*(n) – actual cost to reach goal from node n</a:t>
            </a:r>
          </a:p>
          <a:p>
            <a:endParaRPr lang="en-US" dirty="0"/>
          </a:p>
          <a:p>
            <a:r>
              <a:rPr lang="en-US" dirty="0" smtClean="0"/>
              <a:t>h(n) is admissible only if,</a:t>
            </a:r>
          </a:p>
          <a:p>
            <a:pPr lvl="1"/>
            <a:r>
              <a:rPr lang="en-US" dirty="0" smtClean="0"/>
              <a:t>For all n, h(n) &lt;= h*(n)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(n) is calculated with the heuristic function as follows: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(n) – result amount</a:t>
            </a:r>
          </a:p>
          <a:p>
            <a:pPr lvl="1"/>
            <a:r>
              <a:rPr lang="en-US" dirty="0" smtClean="0"/>
              <a:t>g(n) – cost from state to current node</a:t>
            </a:r>
          </a:p>
          <a:p>
            <a:pPr lvl="1"/>
            <a:r>
              <a:rPr lang="en-US" dirty="0" smtClean="0"/>
              <a:t>h(n) – estimated cost from current node to goal</a:t>
            </a:r>
          </a:p>
          <a:p>
            <a:r>
              <a:rPr lang="en-US" dirty="0"/>
              <a:t>f</a:t>
            </a:r>
            <a:r>
              <a:rPr lang="en-US" dirty="0" smtClean="0"/>
              <a:t>(n) = g(n) + h(n)</a:t>
            </a:r>
            <a:r>
              <a:rPr lang="en-US" dirty="0"/>
              <a:t> </a:t>
            </a:r>
            <a:r>
              <a:rPr lang="en-US" dirty="0" smtClean="0"/>
              <a:t>  -   If h(n) is overestimated, one may overshoot optimal path</a:t>
            </a:r>
          </a:p>
        </p:txBody>
      </p:sp>
    </p:spTree>
    <p:extLst>
      <p:ext uri="{BB962C8B-B14F-4D97-AF65-F5344CB8AC3E}">
        <p14:creationId xmlns:p14="http://schemas.microsoft.com/office/powerpoint/2010/main" val="1396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prevalence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Pathfinding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</a:p>
          <a:p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If |E| &gt; |V|</a:t>
            </a:r>
            <a:r>
              <a:rPr lang="en-US" baseline="30000" dirty="0" smtClean="0"/>
              <a:t>2</a:t>
            </a:r>
            <a:r>
              <a:rPr lang="en-US" dirty="0" smtClean="0"/>
              <a:t> , then O(|V|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If |E| &lt; </a:t>
            </a:r>
            <a:r>
              <a:rPr lang="en-US" dirty="0"/>
              <a:t>|V|</a:t>
            </a:r>
            <a:r>
              <a:rPr lang="en-US" baseline="30000" dirty="0"/>
              <a:t>2</a:t>
            </a:r>
            <a:r>
              <a:rPr lang="en-US" dirty="0"/>
              <a:t> , then </a:t>
            </a:r>
            <a:r>
              <a:rPr lang="en-US" dirty="0" smtClean="0"/>
              <a:t>O(|</a:t>
            </a:r>
            <a:r>
              <a:rPr lang="en-US" dirty="0" err="1" smtClean="0"/>
              <a:t>E|log</a:t>
            </a:r>
            <a:r>
              <a:rPr lang="en-US" dirty="0" smtClean="0"/>
              <a:t>(|V|))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64525" y="6399085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http://www-m3.ma.tum.de/foswiki/pub/MN0506/WebHome/dijkstra.pdf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http://matwbn.icm.edu.pl/ksiazki/cc/cc35/cc3536.pdf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Pathfinding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Breadth first search</a:t>
            </a:r>
          </a:p>
          <a:p>
            <a:endParaRPr lang="en-US" dirty="0"/>
          </a:p>
          <a:p>
            <a:r>
              <a:rPr lang="en-US" dirty="0" smtClean="0"/>
              <a:t>Space Complexity </a:t>
            </a:r>
          </a:p>
          <a:p>
            <a:pPr lvl="1"/>
            <a:r>
              <a:rPr lang="en-US" dirty="0" smtClean="0"/>
              <a:t>O(n) where n is length of solution path</a:t>
            </a:r>
          </a:p>
          <a:p>
            <a:pPr lvl="1"/>
            <a:r>
              <a:rPr lang="en-US" dirty="0" smtClean="0"/>
              <a:t>Absolute worst case: O(|V|)</a:t>
            </a:r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O(n)</a:t>
            </a:r>
            <a:r>
              <a:rPr lang="en-US" dirty="0"/>
              <a:t> where n is length of solution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Absolute worst case: O(|V|)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Developed in 1968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path planning done by </a:t>
            </a:r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</a:p>
          <a:p>
            <a:endParaRPr lang="en-US" dirty="0"/>
          </a:p>
          <a:p>
            <a:r>
              <a:rPr lang="en-US" dirty="0" smtClean="0"/>
              <a:t>To develop faster alternative to Dijkstra’s Algorithm</a:t>
            </a:r>
          </a:p>
          <a:p>
            <a:endParaRPr lang="en-US" dirty="0"/>
          </a:p>
          <a:p>
            <a:r>
              <a:rPr lang="en-US" dirty="0" smtClean="0"/>
              <a:t>Find heuristic that was optimal under certain conditions</a:t>
            </a:r>
          </a:p>
          <a:p>
            <a:endParaRPr lang="en-US" dirty="0"/>
          </a:p>
          <a:p>
            <a:r>
              <a:rPr lang="en-US" dirty="0" smtClean="0"/>
              <a:t>Uses what “appears” to be shortest path to increase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http://stevengantz.com/GraphTheoryProject2016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 vs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only in how candidates are weighed</a:t>
            </a:r>
          </a:p>
          <a:p>
            <a:endParaRPr lang="en-US" dirty="0"/>
          </a:p>
          <a:p>
            <a:r>
              <a:rPr lang="en-US" dirty="0" smtClean="0"/>
              <a:t>Dijkstra</a:t>
            </a:r>
          </a:p>
          <a:p>
            <a:pPr lvl="1"/>
            <a:r>
              <a:rPr lang="en-US" dirty="0" smtClean="0"/>
              <a:t>Cost of edge + cost of previous node = length of current path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*</a:t>
            </a:r>
          </a:p>
          <a:p>
            <a:r>
              <a:rPr lang="en-US" dirty="0" smtClean="0"/>
              <a:t>Cost of edge + cost of previous node + Estimated cost to reach target</a:t>
            </a:r>
          </a:p>
        </p:txBody>
      </p:sp>
    </p:spTree>
    <p:extLst>
      <p:ext uri="{BB962C8B-B14F-4D97-AF65-F5344CB8AC3E}">
        <p14:creationId xmlns:p14="http://schemas.microsoft.com/office/powerpoint/2010/main" val="1356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vs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is actually a special case for A*</a:t>
            </a:r>
          </a:p>
          <a:p>
            <a:pPr lvl="1"/>
            <a:r>
              <a:rPr lang="en-US" dirty="0" smtClean="0"/>
              <a:t>Estimated cost to each node is 0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Estimation might seem counter intuitive</a:t>
            </a:r>
          </a:p>
          <a:p>
            <a:pPr lvl="1"/>
            <a:r>
              <a:rPr lang="en-US" dirty="0" smtClean="0"/>
              <a:t>Exists only where it can</a:t>
            </a:r>
          </a:p>
          <a:p>
            <a:pPr lvl="1"/>
            <a:r>
              <a:rPr lang="en-US" dirty="0" smtClean="0"/>
              <a:t>If estimation can’t occur, A* acts exactly like 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with weights can be drawn on 2D coordinate plane</a:t>
            </a:r>
          </a:p>
          <a:p>
            <a:endParaRPr lang="en-US" dirty="0" smtClean="0"/>
          </a:p>
          <a:p>
            <a:r>
              <a:rPr lang="en-US" dirty="0" smtClean="0"/>
              <a:t>Estimation could be found using Distance formula</a:t>
            </a:r>
          </a:p>
          <a:p>
            <a:endParaRPr lang="en-US" dirty="0"/>
          </a:p>
          <a:p>
            <a:r>
              <a:rPr lang="en-US" dirty="0" smtClean="0"/>
              <a:t>How I implemented shortest paths in example using pixel coordinates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71" y="4541770"/>
            <a:ext cx="8409874" cy="15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2" y="211031"/>
            <a:ext cx="9404723" cy="140053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190" y="1028350"/>
            <a:ext cx="8946541" cy="4195481"/>
          </a:xfrm>
        </p:spPr>
        <p:txBody>
          <a:bodyPr/>
          <a:lstStyle/>
          <a:p>
            <a:r>
              <a:rPr lang="en-US" dirty="0" smtClean="0"/>
              <a:t>Left: Dijkstra’s Algorithm						Right: A* Algorithm</a:t>
            </a:r>
          </a:p>
          <a:p>
            <a:pPr lvl="1"/>
            <a:r>
              <a:rPr lang="en-US" dirty="0" smtClean="0"/>
              <a:t>Red: Expanded nodes		Blue: Shortest path taken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" y="1853248"/>
            <a:ext cx="10975587" cy="48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569</TotalTime>
  <Words>401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Dijkstra’s pathfinding Algorithm vs a popular pathfinding heuristic</vt:lpstr>
      <vt:lpstr>Dijkstra’s Pathfinding Algorithm</vt:lpstr>
      <vt:lpstr>A* Pathfinding Heuristic</vt:lpstr>
      <vt:lpstr>A* Developed in 1968</vt:lpstr>
      <vt:lpstr>“Real world” example</vt:lpstr>
      <vt:lpstr>Dijkstra vs A*</vt:lpstr>
      <vt:lpstr>Dijkstra vs A*</vt:lpstr>
      <vt:lpstr>Estimation example</vt:lpstr>
      <vt:lpstr>Example 1</vt:lpstr>
      <vt:lpstr>PowerPoint Presentation</vt:lpstr>
      <vt:lpstr>Admissibility</vt:lpstr>
      <vt:lpstr>PowerPoint Presentation</vt:lpstr>
      <vt:lpstr>A* prevalence in 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example of Dijkstra’s pathfinding Algorithm vs a popular pathfinding heuristic</dc:title>
  <dc:creator>Steve G</dc:creator>
  <cp:lastModifiedBy>Steve G</cp:lastModifiedBy>
  <cp:revision>54</cp:revision>
  <dcterms:created xsi:type="dcterms:W3CDTF">2016-04-05T13:20:31Z</dcterms:created>
  <dcterms:modified xsi:type="dcterms:W3CDTF">2016-04-13T20:51:45Z</dcterms:modified>
</cp:coreProperties>
</file>