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gantz.com/GraphTheoryProject201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Real world example of Dijkstra’s pathfinding Algorithm vs a popular pathfinding heuristic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http://stevengantz.com/GraphTheoryProject2016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152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Real world example of Dijkstra’s pathfinding Algorithm vs a popular pathfinding heuristic</vt:lpstr>
      <vt:lpstr>Dijkstra’s Pathfinding Algorithm</vt:lpstr>
      <vt:lpstr>A* Pathfinding Heuristic</vt:lpstr>
      <vt:lpstr>A* Developed in 1968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25</cp:revision>
  <dcterms:created xsi:type="dcterms:W3CDTF">2016-04-05T13:20:31Z</dcterms:created>
  <dcterms:modified xsi:type="dcterms:W3CDTF">2016-04-05T13:51:14Z</dcterms:modified>
</cp:coreProperties>
</file>