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9942977-0056-438D-A7FE-100E7F61B0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E9AC314-C380-44E8-8A88-5AA0DB9558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Team A</a:t>
            </a:r>
          </a:p>
          <a:p>
            <a:r>
              <a:rPr lang="en-US" dirty="0" smtClean="0"/>
              <a:t>354WI - </a:t>
            </a:r>
            <a:r>
              <a:rPr lang="en-US" dirty="0" smtClean="0"/>
              <a:t>Software Engineering</a:t>
            </a:r>
          </a:p>
          <a:p>
            <a:r>
              <a:rPr lang="en-US" dirty="0" smtClean="0"/>
              <a:t>Dr. Tan</a:t>
            </a:r>
          </a:p>
          <a:p>
            <a:r>
              <a:rPr lang="en-US" dirty="0" smtClean="0"/>
              <a:t>Hector </a:t>
            </a:r>
            <a:r>
              <a:rPr lang="en-US" dirty="0" err="1" smtClean="0"/>
              <a:t>Richiez</a:t>
            </a:r>
            <a:r>
              <a:rPr lang="en-US" dirty="0" smtClean="0"/>
              <a:t>, Jennifer Li, and </a:t>
            </a:r>
            <a:r>
              <a:rPr lang="en-US" dirty="0" smtClean="0"/>
              <a:t>Tyler Mariano</a:t>
            </a:r>
          </a:p>
          <a:p>
            <a:r>
              <a:rPr lang="en-US" dirty="0" smtClean="0"/>
              <a:t>11/19/2015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/>
              <a:t>Introduction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/>
              <a:t>Team A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Hector </a:t>
            </a:r>
            <a:r>
              <a:rPr lang="en-US" sz="3000" dirty="0" err="1" smtClean="0"/>
              <a:t>Richiez</a:t>
            </a:r>
            <a:endParaRPr lang="en-US" sz="3000" dirty="0" smtClean="0"/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Jennifer Li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Tyler Mariano</a:t>
            </a:r>
          </a:p>
        </p:txBody>
      </p:sp>
    </p:spTree>
    <p:extLst>
      <p:ext uri="{BB962C8B-B14F-4D97-AF65-F5344CB8AC3E}">
        <p14:creationId xmlns:p14="http://schemas.microsoft.com/office/powerpoint/2010/main" val="33288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/>
              <a:t>Member Roles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Tyler </a:t>
            </a:r>
            <a:r>
              <a:rPr lang="en-US" sz="3200" dirty="0" smtClean="0"/>
              <a:t>Mariano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Project Leader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System Designer</a:t>
            </a:r>
          </a:p>
        </p:txBody>
      </p:sp>
    </p:spTree>
    <p:extLst>
      <p:ext uri="{BB962C8B-B14F-4D97-AF65-F5344CB8AC3E}">
        <p14:creationId xmlns:p14="http://schemas.microsoft.com/office/powerpoint/2010/main" val="18603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/>
              <a:t>Member Roles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Jennifer Li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System Analyst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System Tester</a:t>
            </a:r>
          </a:p>
        </p:txBody>
      </p:sp>
    </p:spTree>
    <p:extLst>
      <p:ext uri="{BB962C8B-B14F-4D97-AF65-F5344CB8AC3E}">
        <p14:creationId xmlns:p14="http://schemas.microsoft.com/office/powerpoint/2010/main" val="28925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/>
              <a:t>Member Roles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Hector </a:t>
            </a:r>
            <a:r>
              <a:rPr lang="en-US" sz="3200" dirty="0" err="1" smtClean="0"/>
              <a:t>Richiez</a:t>
            </a:r>
            <a:endParaRPr lang="en-US" sz="3000" dirty="0" smtClean="0"/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Project Manager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System Developer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8214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/>
              <a:t>Introduction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488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</TotalTime>
  <Words>56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Project Management App</vt:lpstr>
      <vt:lpstr>Introduction</vt:lpstr>
      <vt:lpstr>Member Roles</vt:lpstr>
      <vt:lpstr>Member Roles</vt:lpstr>
      <vt:lpstr>Member Roles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App</dc:title>
  <dc:creator>Windows User</dc:creator>
  <cp:lastModifiedBy>Windows User</cp:lastModifiedBy>
  <cp:revision>2</cp:revision>
  <dcterms:created xsi:type="dcterms:W3CDTF">2015-11-19T13:57:56Z</dcterms:created>
  <dcterms:modified xsi:type="dcterms:W3CDTF">2015-11-19T14:14:33Z</dcterms:modified>
</cp:coreProperties>
</file>