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A3A9B-27E0-4968-A355-EA87C0900B86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4950C-DE5C-46FC-8B24-DE477319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5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Jennifer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C4950C-DE5C-46FC-8B24-DE477319BE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9001FE6-8C8D-4B36-8C49-E3ABF039B6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22B87B0-090D-4869-9DFB-FBB14A735D72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1FE6-8C8D-4B36-8C49-E3ABF039B6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7B0-090D-4869-9DFB-FBB14A735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1FE6-8C8D-4B36-8C49-E3ABF039B6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7B0-090D-4869-9DFB-FBB14A735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1FE6-8C8D-4B36-8C49-E3ABF039B6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7B0-090D-4869-9DFB-FBB14A735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1FE6-8C8D-4B36-8C49-E3ABF039B6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7B0-090D-4869-9DFB-FBB14A735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1FE6-8C8D-4B36-8C49-E3ABF039B6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7B0-090D-4869-9DFB-FBB14A735D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1FE6-8C8D-4B36-8C49-E3ABF039B6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7B0-090D-4869-9DFB-FBB14A735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1FE6-8C8D-4B36-8C49-E3ABF039B6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7B0-090D-4869-9DFB-FBB14A735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1FE6-8C8D-4B36-8C49-E3ABF039B6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7B0-090D-4869-9DFB-FBB14A735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1FE6-8C8D-4B36-8C49-E3ABF039B6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7B0-090D-4869-9DFB-FBB14A735D72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1FE6-8C8D-4B36-8C49-E3ABF039B6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7B0-090D-4869-9DFB-FBB14A735D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9001FE6-8C8D-4B36-8C49-E3ABF039B6F7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22B87B0-090D-4869-9DFB-FBB14A735D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362200"/>
            <a:ext cx="3657599" cy="1905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PROJECT MANAGEMENT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By Team </a:t>
            </a:r>
            <a:r>
              <a:rPr lang="en-US" dirty="0"/>
              <a:t>A</a:t>
            </a:r>
          </a:p>
          <a:p>
            <a:pPr algn="ctr"/>
            <a:r>
              <a:rPr lang="en-US" dirty="0" smtClean="0"/>
              <a:t>355WI </a:t>
            </a:r>
            <a:r>
              <a:rPr lang="en-US" dirty="0"/>
              <a:t>- Software </a:t>
            </a:r>
            <a:r>
              <a:rPr lang="en-US" dirty="0" smtClean="0"/>
              <a:t>Engineering II</a:t>
            </a:r>
            <a:endParaRPr lang="en-US" dirty="0"/>
          </a:p>
          <a:p>
            <a:pPr algn="ctr"/>
            <a:r>
              <a:rPr lang="en-US" dirty="0"/>
              <a:t>Dr. Tan</a:t>
            </a:r>
          </a:p>
          <a:p>
            <a:pPr algn="ctr"/>
            <a:r>
              <a:rPr lang="en-US" dirty="0" smtClean="0"/>
              <a:t>Steven </a:t>
            </a:r>
            <a:r>
              <a:rPr lang="en-US" dirty="0" err="1" smtClean="0"/>
              <a:t>Gantz</a:t>
            </a:r>
            <a:r>
              <a:rPr lang="en-US" dirty="0" smtClean="0"/>
              <a:t>, </a:t>
            </a:r>
            <a:r>
              <a:rPr lang="en-US" dirty="0"/>
              <a:t>Jennifer </a:t>
            </a:r>
            <a:r>
              <a:rPr lang="en-US" dirty="0" smtClean="0"/>
              <a:t>Li, Tyler Mariano, and </a:t>
            </a:r>
            <a:r>
              <a:rPr lang="en-US" dirty="0"/>
              <a:t>Hector </a:t>
            </a:r>
            <a:r>
              <a:rPr lang="en-US" dirty="0" err="1" smtClean="0"/>
              <a:t>Richiez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7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066800"/>
            <a:ext cx="7024744" cy="875264"/>
          </a:xfrm>
        </p:spPr>
        <p:txBody>
          <a:bodyPr/>
          <a:lstStyle/>
          <a:p>
            <a:pPr algn="ctr"/>
            <a:r>
              <a:rPr lang="en-US" sz="4800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Social Application </a:t>
            </a:r>
          </a:p>
          <a:p>
            <a:pPr lvl="1"/>
            <a:r>
              <a:rPr lang="en-US" sz="3400" dirty="0" smtClean="0"/>
              <a:t>Manage group work</a:t>
            </a:r>
          </a:p>
          <a:p>
            <a:pPr lvl="2"/>
            <a:r>
              <a:rPr lang="en-US" sz="3200" dirty="0" smtClean="0"/>
              <a:t>Tracking the </a:t>
            </a:r>
            <a:r>
              <a:rPr lang="en-US" sz="3200" dirty="0"/>
              <a:t>progress of </a:t>
            </a:r>
            <a:r>
              <a:rPr lang="en-US" sz="3200" dirty="0" smtClean="0"/>
              <a:t>a project</a:t>
            </a:r>
          </a:p>
          <a:p>
            <a:pPr lvl="2"/>
            <a:r>
              <a:rPr lang="en-US" sz="3200" dirty="0" smtClean="0"/>
              <a:t>Managing members &amp; task</a:t>
            </a:r>
          </a:p>
          <a:p>
            <a:pPr lvl="2"/>
            <a:endParaRPr lang="en-US" sz="2600" dirty="0" smtClean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815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414710" cy="79906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Preparation &amp; Planning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dirty="0" smtClean="0"/>
              <a:t>Documents</a:t>
            </a:r>
          </a:p>
          <a:p>
            <a:pPr lvl="1"/>
            <a:r>
              <a:rPr lang="en-US" sz="3600" dirty="0"/>
              <a:t>Sequence Diagram-Design Class Diagram</a:t>
            </a:r>
          </a:p>
          <a:p>
            <a:pPr lvl="1"/>
            <a:r>
              <a:rPr lang="en-US" sz="3600" dirty="0"/>
              <a:t>Database Design-Package Diagram</a:t>
            </a:r>
          </a:p>
          <a:p>
            <a:pPr lvl="1"/>
            <a:r>
              <a:rPr lang="en-US" sz="3600" dirty="0"/>
              <a:t>Development Plan</a:t>
            </a:r>
          </a:p>
          <a:p>
            <a:pPr lvl="1"/>
            <a:r>
              <a:rPr lang="en-US" sz="3600" dirty="0"/>
              <a:t>Test Plan-Test Spec</a:t>
            </a:r>
          </a:p>
          <a:p>
            <a:pPr lvl="1"/>
            <a:r>
              <a:rPr lang="en-US" sz="3600" dirty="0"/>
              <a:t>System-User Manual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5254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109</TotalTime>
  <Words>62</Words>
  <Application>Microsoft Office PowerPoint</Application>
  <PresentationFormat>On-screen Show (4:3)</PresentationFormat>
  <Paragraphs>20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PROJECT MANAGEMENT APP</vt:lpstr>
      <vt:lpstr>Description</vt:lpstr>
      <vt:lpstr>Preparation &amp; Planning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App</dc:title>
  <dc:creator>Jennifer Li</dc:creator>
  <cp:lastModifiedBy>Jennifer Li</cp:lastModifiedBy>
  <cp:revision>8</cp:revision>
  <dcterms:created xsi:type="dcterms:W3CDTF">2016-04-22T22:45:19Z</dcterms:created>
  <dcterms:modified xsi:type="dcterms:W3CDTF">2016-04-23T00:34:36Z</dcterms:modified>
</cp:coreProperties>
</file>