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67257-3921-4701-B439-0537DCE3050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5763A4A-4804-4613-B07A-0608B479EAA3}">
      <dgm:prSet/>
      <dgm:spPr/>
      <dgm:t>
        <a:bodyPr/>
        <a:lstStyle/>
        <a:p>
          <a:pPr>
            <a:defRPr cap="all"/>
          </a:pPr>
          <a:r>
            <a:rPr lang="en-US" dirty="0" err="1"/>
            <a:t>Meningkatkan</a:t>
          </a:r>
          <a:r>
            <a:rPr lang="en-US" dirty="0"/>
            <a:t> Traffic </a:t>
          </a:r>
          <a:r>
            <a:rPr lang="en-US" dirty="0" err="1"/>
            <a:t>ke</a:t>
          </a:r>
          <a:r>
            <a:rPr lang="en-US" dirty="0"/>
            <a:t> website </a:t>
          </a:r>
          <a:r>
            <a:rPr lang="en-US" dirty="0" err="1"/>
            <a:t>Philoit</a:t>
          </a:r>
          <a:r>
            <a:rPr lang="en-US" dirty="0"/>
            <a:t> </a:t>
          </a:r>
          <a:r>
            <a:rPr lang="en-US" dirty="0" err="1"/>
            <a:t>serta</a:t>
          </a:r>
          <a:r>
            <a:rPr lang="en-US" dirty="0"/>
            <a:t> </a:t>
          </a:r>
          <a:r>
            <a:rPr lang="en-US" dirty="0" err="1"/>
            <a:t>menurunkan</a:t>
          </a:r>
          <a:r>
            <a:rPr lang="en-US" dirty="0"/>
            <a:t> </a:t>
          </a:r>
          <a:r>
            <a:rPr lang="en-US" dirty="0" err="1"/>
            <a:t>tingkat</a:t>
          </a:r>
          <a:r>
            <a:rPr lang="en-US" dirty="0"/>
            <a:t> bounce rate</a:t>
          </a:r>
        </a:p>
      </dgm:t>
    </dgm:pt>
    <dgm:pt modelId="{2AE6CC1F-BE21-4FD1-8743-2853F21219B3}" type="parTrans" cxnId="{834B3029-ADC1-43CC-A75E-AB449A425FB6}">
      <dgm:prSet/>
      <dgm:spPr/>
      <dgm:t>
        <a:bodyPr/>
        <a:lstStyle/>
        <a:p>
          <a:endParaRPr lang="en-US"/>
        </a:p>
      </dgm:t>
    </dgm:pt>
    <dgm:pt modelId="{223D14EB-F80F-4ED9-AD87-151BDF6FDE77}" type="sibTrans" cxnId="{834B3029-ADC1-43CC-A75E-AB449A425FB6}">
      <dgm:prSet/>
      <dgm:spPr/>
      <dgm:t>
        <a:bodyPr/>
        <a:lstStyle/>
        <a:p>
          <a:endParaRPr lang="en-US"/>
        </a:p>
      </dgm:t>
    </dgm:pt>
    <dgm:pt modelId="{21A186B7-6BAB-4D1F-98C2-2C91CF71D97A}">
      <dgm:prSet/>
      <dgm:spPr/>
      <dgm:t>
        <a:bodyPr/>
        <a:lstStyle/>
        <a:p>
          <a:pPr>
            <a:defRPr cap="all"/>
          </a:pPr>
          <a:r>
            <a:rPr lang="en-ID" dirty="0" err="1"/>
            <a:t>Metode</a:t>
          </a:r>
          <a:r>
            <a:rPr lang="en-ID" dirty="0"/>
            <a:t> </a:t>
          </a:r>
          <a:r>
            <a:rPr lang="en-ID" dirty="0" err="1"/>
            <a:t>menggunakan</a:t>
          </a:r>
          <a:r>
            <a:rPr lang="en-ID" dirty="0"/>
            <a:t> </a:t>
          </a:r>
          <a:r>
            <a:rPr lang="en-ID" dirty="0" err="1"/>
            <a:t>pemrograman</a:t>
          </a:r>
          <a:r>
            <a:rPr lang="en-ID" dirty="0"/>
            <a:t> web </a:t>
          </a:r>
          <a:r>
            <a:rPr lang="en-ID" dirty="0" err="1"/>
            <a:t>dengan</a:t>
          </a:r>
          <a:r>
            <a:rPr lang="en-ID" dirty="0"/>
            <a:t> </a:t>
          </a:r>
          <a:r>
            <a:rPr lang="en-ID" dirty="0" err="1"/>
            <a:t>dasar</a:t>
          </a:r>
          <a:r>
            <a:rPr lang="en-ID" dirty="0"/>
            <a:t> html/</a:t>
          </a:r>
          <a:r>
            <a:rPr lang="en-ID" dirty="0" err="1"/>
            <a:t>css</a:t>
          </a:r>
          <a:endParaRPr lang="en-US" dirty="0"/>
        </a:p>
      </dgm:t>
    </dgm:pt>
    <dgm:pt modelId="{FD60CAB4-B0AE-4014-B544-998C958E37FD}" type="parTrans" cxnId="{CC7F7315-C7C6-4ED8-BC5B-FC729D9612A8}">
      <dgm:prSet/>
      <dgm:spPr/>
      <dgm:t>
        <a:bodyPr/>
        <a:lstStyle/>
        <a:p>
          <a:endParaRPr lang="en-US"/>
        </a:p>
      </dgm:t>
    </dgm:pt>
    <dgm:pt modelId="{8C0ECEDD-AD6D-4CE4-9222-0A35620A1666}" type="sibTrans" cxnId="{CC7F7315-C7C6-4ED8-BC5B-FC729D9612A8}">
      <dgm:prSet/>
      <dgm:spPr/>
      <dgm:t>
        <a:bodyPr/>
        <a:lstStyle/>
        <a:p>
          <a:endParaRPr lang="en-US"/>
        </a:p>
      </dgm:t>
    </dgm:pt>
    <dgm:pt modelId="{4F7D105D-DA94-4962-A86C-522ED1185152}">
      <dgm:prSet/>
      <dgm:spPr/>
      <dgm:t>
        <a:bodyPr/>
        <a:lstStyle/>
        <a:p>
          <a:pPr>
            <a:defRPr cap="all"/>
          </a:pPr>
          <a:r>
            <a:rPr lang="en-ID"/>
            <a:t>Data sessi diolah sehingga didapatkan keyword yang berpotensi menjadi keyword yang trending</a:t>
          </a:r>
          <a:endParaRPr lang="en-US"/>
        </a:p>
      </dgm:t>
    </dgm:pt>
    <dgm:pt modelId="{7B065098-A6C5-4911-AA8F-06355015199A}" type="parTrans" cxnId="{070A9AB6-20DD-4C67-ABFE-4C25F8D20C5A}">
      <dgm:prSet/>
      <dgm:spPr/>
      <dgm:t>
        <a:bodyPr/>
        <a:lstStyle/>
        <a:p>
          <a:endParaRPr lang="en-US"/>
        </a:p>
      </dgm:t>
    </dgm:pt>
    <dgm:pt modelId="{7BFBACA5-3635-490B-8B0D-82DCCEFE8EE6}" type="sibTrans" cxnId="{070A9AB6-20DD-4C67-ABFE-4C25F8D20C5A}">
      <dgm:prSet/>
      <dgm:spPr/>
      <dgm:t>
        <a:bodyPr/>
        <a:lstStyle/>
        <a:p>
          <a:endParaRPr lang="en-US"/>
        </a:p>
      </dgm:t>
    </dgm:pt>
    <dgm:pt modelId="{68B10345-3AC7-4BF2-86C6-B3417B454251}">
      <dgm:prSet/>
      <dgm:spPr/>
      <dgm:t>
        <a:bodyPr/>
        <a:lstStyle/>
        <a:p>
          <a:pPr>
            <a:defRPr cap="all"/>
          </a:pPr>
          <a:r>
            <a:rPr lang="en-US" dirty="0" err="1"/>
            <a:t>Menggunakan</a:t>
          </a:r>
          <a:r>
            <a:rPr lang="en-US" dirty="0"/>
            <a:t> </a:t>
          </a:r>
          <a:r>
            <a:rPr lang="en-US" dirty="0" err="1"/>
            <a:t>metode</a:t>
          </a:r>
          <a:r>
            <a:rPr lang="en-US" dirty="0"/>
            <a:t> clustering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menentukan</a:t>
          </a:r>
          <a:r>
            <a:rPr lang="en-US" dirty="0"/>
            <a:t> keyword yang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dipakai</a:t>
          </a:r>
          <a:r>
            <a:rPr lang="en-US" dirty="0"/>
            <a:t> </a:t>
          </a:r>
        </a:p>
      </dgm:t>
    </dgm:pt>
    <dgm:pt modelId="{C32FBFEF-6C84-40EB-A13C-6E62CBA9B2F7}" type="parTrans" cxnId="{9EB818D6-2891-4C18-A12B-7BA7A07C7991}">
      <dgm:prSet/>
      <dgm:spPr/>
      <dgm:t>
        <a:bodyPr/>
        <a:lstStyle/>
        <a:p>
          <a:endParaRPr lang="en-US"/>
        </a:p>
      </dgm:t>
    </dgm:pt>
    <dgm:pt modelId="{75E1BB5E-DB31-478B-BF9B-148F150CBA56}" type="sibTrans" cxnId="{9EB818D6-2891-4C18-A12B-7BA7A07C7991}">
      <dgm:prSet/>
      <dgm:spPr/>
      <dgm:t>
        <a:bodyPr/>
        <a:lstStyle/>
        <a:p>
          <a:endParaRPr lang="en-US"/>
        </a:p>
      </dgm:t>
    </dgm:pt>
    <dgm:pt modelId="{B0E35D2D-59BF-495B-BE7A-3FA28CE7F043}" type="pres">
      <dgm:prSet presAssocID="{0FA67257-3921-4701-B439-0537DCE30504}" presName="root" presStyleCnt="0">
        <dgm:presLayoutVars>
          <dgm:dir/>
          <dgm:resizeHandles val="exact"/>
        </dgm:presLayoutVars>
      </dgm:prSet>
      <dgm:spPr/>
    </dgm:pt>
    <dgm:pt modelId="{D79A7A73-86C2-4BEE-9B81-BE796663DCDE}" type="pres">
      <dgm:prSet presAssocID="{F5763A4A-4804-4613-B07A-0608B479EAA3}" presName="compNode" presStyleCnt="0"/>
      <dgm:spPr/>
    </dgm:pt>
    <dgm:pt modelId="{90015167-F257-400D-B8E6-6F4E94EC6E67}" type="pres">
      <dgm:prSet presAssocID="{F5763A4A-4804-4613-B07A-0608B479EAA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047D731-5753-4C8B-A7E6-4B02B2EC93F3}" type="pres">
      <dgm:prSet presAssocID="{F5763A4A-4804-4613-B07A-0608B479EAA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1EFF7CF6-A56C-47DA-B3B7-02B8CDB8AF5C}" type="pres">
      <dgm:prSet presAssocID="{F5763A4A-4804-4613-B07A-0608B479EAA3}" presName="spaceRect" presStyleCnt="0"/>
      <dgm:spPr/>
    </dgm:pt>
    <dgm:pt modelId="{4F5322C4-D2CE-4314-AEE4-66C7262D1B16}" type="pres">
      <dgm:prSet presAssocID="{F5763A4A-4804-4613-B07A-0608B479EAA3}" presName="textRect" presStyleLbl="revTx" presStyleIdx="0" presStyleCnt="4">
        <dgm:presLayoutVars>
          <dgm:chMax val="1"/>
          <dgm:chPref val="1"/>
        </dgm:presLayoutVars>
      </dgm:prSet>
      <dgm:spPr/>
    </dgm:pt>
    <dgm:pt modelId="{078C65BA-E49B-4887-87E2-132B1E98A6F7}" type="pres">
      <dgm:prSet presAssocID="{223D14EB-F80F-4ED9-AD87-151BDF6FDE77}" presName="sibTrans" presStyleCnt="0"/>
      <dgm:spPr/>
    </dgm:pt>
    <dgm:pt modelId="{98F6C274-06EE-4878-8468-7EFD805AC4ED}" type="pres">
      <dgm:prSet presAssocID="{21A186B7-6BAB-4D1F-98C2-2C91CF71D97A}" presName="compNode" presStyleCnt="0"/>
      <dgm:spPr/>
    </dgm:pt>
    <dgm:pt modelId="{F31D34C2-67EC-48E1-8A5C-2328A286C07F}" type="pres">
      <dgm:prSet presAssocID="{21A186B7-6BAB-4D1F-98C2-2C91CF71D97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089C8C2-A7B7-4B02-A317-240A10F09EEB}" type="pres">
      <dgm:prSet presAssocID="{21A186B7-6BAB-4D1F-98C2-2C91CF71D97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6ECF1BD-9C29-4E62-B9B6-B5BB70D1D713}" type="pres">
      <dgm:prSet presAssocID="{21A186B7-6BAB-4D1F-98C2-2C91CF71D97A}" presName="spaceRect" presStyleCnt="0"/>
      <dgm:spPr/>
    </dgm:pt>
    <dgm:pt modelId="{D0453AA9-0E42-44F0-AC9C-5944A1116A75}" type="pres">
      <dgm:prSet presAssocID="{21A186B7-6BAB-4D1F-98C2-2C91CF71D97A}" presName="textRect" presStyleLbl="revTx" presStyleIdx="1" presStyleCnt="4">
        <dgm:presLayoutVars>
          <dgm:chMax val="1"/>
          <dgm:chPref val="1"/>
        </dgm:presLayoutVars>
      </dgm:prSet>
      <dgm:spPr/>
    </dgm:pt>
    <dgm:pt modelId="{7D9FC32A-AD2D-468D-A708-3F2D15E585D2}" type="pres">
      <dgm:prSet presAssocID="{8C0ECEDD-AD6D-4CE4-9222-0A35620A1666}" presName="sibTrans" presStyleCnt="0"/>
      <dgm:spPr/>
    </dgm:pt>
    <dgm:pt modelId="{928D7D27-CBC9-4E9B-A9BB-EA0EE13E235B}" type="pres">
      <dgm:prSet presAssocID="{4F7D105D-DA94-4962-A86C-522ED1185152}" presName="compNode" presStyleCnt="0"/>
      <dgm:spPr/>
    </dgm:pt>
    <dgm:pt modelId="{16F44117-2887-4B5E-989E-5B0D7CA71009}" type="pres">
      <dgm:prSet presAssocID="{4F7D105D-DA94-4962-A86C-522ED1185152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3428D39-14CC-486A-9A56-E4AD710F1565}" type="pres">
      <dgm:prSet presAssocID="{4F7D105D-DA94-4962-A86C-522ED11851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DAF0ED6-5218-4F4A-909F-ED5DEFAD3CEF}" type="pres">
      <dgm:prSet presAssocID="{4F7D105D-DA94-4962-A86C-522ED1185152}" presName="spaceRect" presStyleCnt="0"/>
      <dgm:spPr/>
    </dgm:pt>
    <dgm:pt modelId="{9533585A-FD38-4B8C-8CB4-36BABAB12BC0}" type="pres">
      <dgm:prSet presAssocID="{4F7D105D-DA94-4962-A86C-522ED1185152}" presName="textRect" presStyleLbl="revTx" presStyleIdx="2" presStyleCnt="4">
        <dgm:presLayoutVars>
          <dgm:chMax val="1"/>
          <dgm:chPref val="1"/>
        </dgm:presLayoutVars>
      </dgm:prSet>
      <dgm:spPr/>
    </dgm:pt>
    <dgm:pt modelId="{C1BE9194-3FA7-4F61-AAAF-592BCB1CC2D3}" type="pres">
      <dgm:prSet presAssocID="{7BFBACA5-3635-490B-8B0D-82DCCEFE8EE6}" presName="sibTrans" presStyleCnt="0"/>
      <dgm:spPr/>
    </dgm:pt>
    <dgm:pt modelId="{543D27DC-DD8E-407B-878E-5021EEC4CBA0}" type="pres">
      <dgm:prSet presAssocID="{68B10345-3AC7-4BF2-86C6-B3417B454251}" presName="compNode" presStyleCnt="0"/>
      <dgm:spPr/>
    </dgm:pt>
    <dgm:pt modelId="{12288E5D-7695-496E-AF44-F480C25885A4}" type="pres">
      <dgm:prSet presAssocID="{68B10345-3AC7-4BF2-86C6-B3417B454251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5801333-E7BE-4DEF-8962-8814CB497587}" type="pres">
      <dgm:prSet presAssocID="{68B10345-3AC7-4BF2-86C6-B3417B45425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5DEB786-565D-492C-9D2F-B111BEBB1991}" type="pres">
      <dgm:prSet presAssocID="{68B10345-3AC7-4BF2-86C6-B3417B454251}" presName="spaceRect" presStyleCnt="0"/>
      <dgm:spPr/>
    </dgm:pt>
    <dgm:pt modelId="{DEB4E175-66F8-46F9-926F-B7E7A6DC4F5B}" type="pres">
      <dgm:prSet presAssocID="{68B10345-3AC7-4BF2-86C6-B3417B45425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DF5F601-635C-4A56-B358-9B8E005F4213}" type="presOf" srcId="{21A186B7-6BAB-4D1F-98C2-2C91CF71D97A}" destId="{D0453AA9-0E42-44F0-AC9C-5944A1116A75}" srcOrd="0" destOrd="0" presId="urn:microsoft.com/office/officeart/2018/5/layout/IconLeafLabelList"/>
    <dgm:cxn modelId="{EEA9AF0C-5028-47D8-A8C9-421C655DB403}" type="presOf" srcId="{0FA67257-3921-4701-B439-0537DCE30504}" destId="{B0E35D2D-59BF-495B-BE7A-3FA28CE7F043}" srcOrd="0" destOrd="0" presId="urn:microsoft.com/office/officeart/2018/5/layout/IconLeafLabelList"/>
    <dgm:cxn modelId="{CC7F7315-C7C6-4ED8-BC5B-FC729D9612A8}" srcId="{0FA67257-3921-4701-B439-0537DCE30504}" destId="{21A186B7-6BAB-4D1F-98C2-2C91CF71D97A}" srcOrd="1" destOrd="0" parTransId="{FD60CAB4-B0AE-4014-B544-998C958E37FD}" sibTransId="{8C0ECEDD-AD6D-4CE4-9222-0A35620A1666}"/>
    <dgm:cxn modelId="{834B3029-ADC1-43CC-A75E-AB449A425FB6}" srcId="{0FA67257-3921-4701-B439-0537DCE30504}" destId="{F5763A4A-4804-4613-B07A-0608B479EAA3}" srcOrd="0" destOrd="0" parTransId="{2AE6CC1F-BE21-4FD1-8743-2853F21219B3}" sibTransId="{223D14EB-F80F-4ED9-AD87-151BDF6FDE77}"/>
    <dgm:cxn modelId="{67D6B6A1-72FA-4EEC-9AA1-2A763CF0E849}" type="presOf" srcId="{4F7D105D-DA94-4962-A86C-522ED1185152}" destId="{9533585A-FD38-4B8C-8CB4-36BABAB12BC0}" srcOrd="0" destOrd="0" presId="urn:microsoft.com/office/officeart/2018/5/layout/IconLeafLabelList"/>
    <dgm:cxn modelId="{070A9AB6-20DD-4C67-ABFE-4C25F8D20C5A}" srcId="{0FA67257-3921-4701-B439-0537DCE30504}" destId="{4F7D105D-DA94-4962-A86C-522ED1185152}" srcOrd="2" destOrd="0" parTransId="{7B065098-A6C5-4911-AA8F-06355015199A}" sibTransId="{7BFBACA5-3635-490B-8B0D-82DCCEFE8EE6}"/>
    <dgm:cxn modelId="{9EB818D6-2891-4C18-A12B-7BA7A07C7991}" srcId="{0FA67257-3921-4701-B439-0537DCE30504}" destId="{68B10345-3AC7-4BF2-86C6-B3417B454251}" srcOrd="3" destOrd="0" parTransId="{C32FBFEF-6C84-40EB-A13C-6E62CBA9B2F7}" sibTransId="{75E1BB5E-DB31-478B-BF9B-148F150CBA56}"/>
    <dgm:cxn modelId="{1D8828F9-70B4-4381-A294-5B2756B10C1C}" type="presOf" srcId="{68B10345-3AC7-4BF2-86C6-B3417B454251}" destId="{DEB4E175-66F8-46F9-926F-B7E7A6DC4F5B}" srcOrd="0" destOrd="0" presId="urn:microsoft.com/office/officeart/2018/5/layout/IconLeafLabelList"/>
    <dgm:cxn modelId="{DC2FD4F9-4E51-4A3E-AEE1-490B3677B99A}" type="presOf" srcId="{F5763A4A-4804-4613-B07A-0608B479EAA3}" destId="{4F5322C4-D2CE-4314-AEE4-66C7262D1B16}" srcOrd="0" destOrd="0" presId="urn:microsoft.com/office/officeart/2018/5/layout/IconLeafLabelList"/>
    <dgm:cxn modelId="{0494CCCF-A784-44A6-BA40-5A7E9B1F2587}" type="presParOf" srcId="{B0E35D2D-59BF-495B-BE7A-3FA28CE7F043}" destId="{D79A7A73-86C2-4BEE-9B81-BE796663DCDE}" srcOrd="0" destOrd="0" presId="urn:microsoft.com/office/officeart/2018/5/layout/IconLeafLabelList"/>
    <dgm:cxn modelId="{24BEB754-CD8B-4329-88A7-053A92C7C088}" type="presParOf" srcId="{D79A7A73-86C2-4BEE-9B81-BE796663DCDE}" destId="{90015167-F257-400D-B8E6-6F4E94EC6E67}" srcOrd="0" destOrd="0" presId="urn:microsoft.com/office/officeart/2018/5/layout/IconLeafLabelList"/>
    <dgm:cxn modelId="{FC9103A3-B096-4724-AC8C-A5FA2BA1C4BF}" type="presParOf" srcId="{D79A7A73-86C2-4BEE-9B81-BE796663DCDE}" destId="{5047D731-5753-4C8B-A7E6-4B02B2EC93F3}" srcOrd="1" destOrd="0" presId="urn:microsoft.com/office/officeart/2018/5/layout/IconLeafLabelList"/>
    <dgm:cxn modelId="{385AD313-CEDA-42F8-ADA1-11C145C5E9FD}" type="presParOf" srcId="{D79A7A73-86C2-4BEE-9B81-BE796663DCDE}" destId="{1EFF7CF6-A56C-47DA-B3B7-02B8CDB8AF5C}" srcOrd="2" destOrd="0" presId="urn:microsoft.com/office/officeart/2018/5/layout/IconLeafLabelList"/>
    <dgm:cxn modelId="{96224399-3E59-43D6-8FE5-938E91BEEA81}" type="presParOf" srcId="{D79A7A73-86C2-4BEE-9B81-BE796663DCDE}" destId="{4F5322C4-D2CE-4314-AEE4-66C7262D1B16}" srcOrd="3" destOrd="0" presId="urn:microsoft.com/office/officeart/2018/5/layout/IconLeafLabelList"/>
    <dgm:cxn modelId="{7EBB13DE-D8EC-4D83-9A24-6B5C617183A3}" type="presParOf" srcId="{B0E35D2D-59BF-495B-BE7A-3FA28CE7F043}" destId="{078C65BA-E49B-4887-87E2-132B1E98A6F7}" srcOrd="1" destOrd="0" presId="urn:microsoft.com/office/officeart/2018/5/layout/IconLeafLabelList"/>
    <dgm:cxn modelId="{CEF73381-7E62-41C6-A3F6-5E13468CBDB1}" type="presParOf" srcId="{B0E35D2D-59BF-495B-BE7A-3FA28CE7F043}" destId="{98F6C274-06EE-4878-8468-7EFD805AC4ED}" srcOrd="2" destOrd="0" presId="urn:microsoft.com/office/officeart/2018/5/layout/IconLeafLabelList"/>
    <dgm:cxn modelId="{D8DBD44C-7796-4C21-936E-C84A3DE248C5}" type="presParOf" srcId="{98F6C274-06EE-4878-8468-7EFD805AC4ED}" destId="{F31D34C2-67EC-48E1-8A5C-2328A286C07F}" srcOrd="0" destOrd="0" presId="urn:microsoft.com/office/officeart/2018/5/layout/IconLeafLabelList"/>
    <dgm:cxn modelId="{5CAEC32D-D473-4407-8A8F-6E31AAA742AD}" type="presParOf" srcId="{98F6C274-06EE-4878-8468-7EFD805AC4ED}" destId="{B089C8C2-A7B7-4B02-A317-240A10F09EEB}" srcOrd="1" destOrd="0" presId="urn:microsoft.com/office/officeart/2018/5/layout/IconLeafLabelList"/>
    <dgm:cxn modelId="{2CD96068-1198-47B6-9CF9-FD89E416B226}" type="presParOf" srcId="{98F6C274-06EE-4878-8468-7EFD805AC4ED}" destId="{36ECF1BD-9C29-4E62-B9B6-B5BB70D1D713}" srcOrd="2" destOrd="0" presId="urn:microsoft.com/office/officeart/2018/5/layout/IconLeafLabelList"/>
    <dgm:cxn modelId="{676A04F6-609B-468D-8174-5E3808567F73}" type="presParOf" srcId="{98F6C274-06EE-4878-8468-7EFD805AC4ED}" destId="{D0453AA9-0E42-44F0-AC9C-5944A1116A75}" srcOrd="3" destOrd="0" presId="urn:microsoft.com/office/officeart/2018/5/layout/IconLeafLabelList"/>
    <dgm:cxn modelId="{4CB0FB53-F710-4F74-A4C4-C8BCACD31EAD}" type="presParOf" srcId="{B0E35D2D-59BF-495B-BE7A-3FA28CE7F043}" destId="{7D9FC32A-AD2D-468D-A708-3F2D15E585D2}" srcOrd="3" destOrd="0" presId="urn:microsoft.com/office/officeart/2018/5/layout/IconLeafLabelList"/>
    <dgm:cxn modelId="{5B8882E3-4556-4FF6-81A0-4A7F485A06CE}" type="presParOf" srcId="{B0E35D2D-59BF-495B-BE7A-3FA28CE7F043}" destId="{928D7D27-CBC9-4E9B-A9BB-EA0EE13E235B}" srcOrd="4" destOrd="0" presId="urn:microsoft.com/office/officeart/2018/5/layout/IconLeafLabelList"/>
    <dgm:cxn modelId="{5446952A-5309-49C3-98B8-44C87F7EFD1C}" type="presParOf" srcId="{928D7D27-CBC9-4E9B-A9BB-EA0EE13E235B}" destId="{16F44117-2887-4B5E-989E-5B0D7CA71009}" srcOrd="0" destOrd="0" presId="urn:microsoft.com/office/officeart/2018/5/layout/IconLeafLabelList"/>
    <dgm:cxn modelId="{EE4B2D75-CB9C-4B2E-AF3A-47E342EC8D6A}" type="presParOf" srcId="{928D7D27-CBC9-4E9B-A9BB-EA0EE13E235B}" destId="{33428D39-14CC-486A-9A56-E4AD710F1565}" srcOrd="1" destOrd="0" presId="urn:microsoft.com/office/officeart/2018/5/layout/IconLeafLabelList"/>
    <dgm:cxn modelId="{923A8837-582D-45E2-B985-184688EA4C55}" type="presParOf" srcId="{928D7D27-CBC9-4E9B-A9BB-EA0EE13E235B}" destId="{BDAF0ED6-5218-4F4A-909F-ED5DEFAD3CEF}" srcOrd="2" destOrd="0" presId="urn:microsoft.com/office/officeart/2018/5/layout/IconLeafLabelList"/>
    <dgm:cxn modelId="{596BA588-B13D-48DD-AF79-594BE38DF034}" type="presParOf" srcId="{928D7D27-CBC9-4E9B-A9BB-EA0EE13E235B}" destId="{9533585A-FD38-4B8C-8CB4-36BABAB12BC0}" srcOrd="3" destOrd="0" presId="urn:microsoft.com/office/officeart/2018/5/layout/IconLeafLabelList"/>
    <dgm:cxn modelId="{3490624C-407E-428C-B0D5-07D5DBA2BF76}" type="presParOf" srcId="{B0E35D2D-59BF-495B-BE7A-3FA28CE7F043}" destId="{C1BE9194-3FA7-4F61-AAAF-592BCB1CC2D3}" srcOrd="5" destOrd="0" presId="urn:microsoft.com/office/officeart/2018/5/layout/IconLeafLabelList"/>
    <dgm:cxn modelId="{E285310C-1068-4BA4-B92F-41C9984CE462}" type="presParOf" srcId="{B0E35D2D-59BF-495B-BE7A-3FA28CE7F043}" destId="{543D27DC-DD8E-407B-878E-5021EEC4CBA0}" srcOrd="6" destOrd="0" presId="urn:microsoft.com/office/officeart/2018/5/layout/IconLeafLabelList"/>
    <dgm:cxn modelId="{97A24633-E15E-4190-93EE-992518C25B4D}" type="presParOf" srcId="{543D27DC-DD8E-407B-878E-5021EEC4CBA0}" destId="{12288E5D-7695-496E-AF44-F480C25885A4}" srcOrd="0" destOrd="0" presId="urn:microsoft.com/office/officeart/2018/5/layout/IconLeafLabelList"/>
    <dgm:cxn modelId="{5F97719E-CA1B-4E99-B990-2F10C3E959A9}" type="presParOf" srcId="{543D27DC-DD8E-407B-878E-5021EEC4CBA0}" destId="{15801333-E7BE-4DEF-8962-8814CB497587}" srcOrd="1" destOrd="0" presId="urn:microsoft.com/office/officeart/2018/5/layout/IconLeafLabelList"/>
    <dgm:cxn modelId="{F5AA7A93-F5B4-4D22-83AC-F7E0BCE3507C}" type="presParOf" srcId="{543D27DC-DD8E-407B-878E-5021EEC4CBA0}" destId="{75DEB786-565D-492C-9D2F-B111BEBB1991}" srcOrd="2" destOrd="0" presId="urn:microsoft.com/office/officeart/2018/5/layout/IconLeafLabelList"/>
    <dgm:cxn modelId="{26025DCC-4A04-4204-8A80-70413D031077}" type="presParOf" srcId="{543D27DC-DD8E-407B-878E-5021EEC4CBA0}" destId="{DEB4E175-66F8-46F9-926F-B7E7A6DC4F5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15167-F257-400D-B8E6-6F4E94EC6E67}">
      <dsp:nvSpPr>
        <dsp:cNvPr id="0" name=""/>
        <dsp:cNvSpPr/>
      </dsp:nvSpPr>
      <dsp:spPr>
        <a:xfrm>
          <a:off x="678319" y="32513"/>
          <a:ext cx="1369839" cy="13698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7D731-5753-4C8B-A7E6-4B02B2EC93F3}">
      <dsp:nvSpPr>
        <dsp:cNvPr id="0" name=""/>
        <dsp:cNvSpPr/>
      </dsp:nvSpPr>
      <dsp:spPr>
        <a:xfrm>
          <a:off x="970252" y="324445"/>
          <a:ext cx="785973" cy="7859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322C4-D2CE-4314-AEE4-66C7262D1B16}">
      <dsp:nvSpPr>
        <dsp:cNvPr id="0" name=""/>
        <dsp:cNvSpPr/>
      </dsp:nvSpPr>
      <dsp:spPr>
        <a:xfrm>
          <a:off x="240419" y="1829023"/>
          <a:ext cx="22456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 err="1"/>
            <a:t>Meningkatkan</a:t>
          </a:r>
          <a:r>
            <a:rPr lang="en-US" sz="1200" kern="1200" dirty="0"/>
            <a:t> Traffic </a:t>
          </a:r>
          <a:r>
            <a:rPr lang="en-US" sz="1200" kern="1200" dirty="0" err="1"/>
            <a:t>ke</a:t>
          </a:r>
          <a:r>
            <a:rPr lang="en-US" sz="1200" kern="1200" dirty="0"/>
            <a:t> website </a:t>
          </a:r>
          <a:r>
            <a:rPr lang="en-US" sz="1200" kern="1200" dirty="0" err="1"/>
            <a:t>Philoit</a:t>
          </a:r>
          <a:r>
            <a:rPr lang="en-US" sz="1200" kern="1200" dirty="0"/>
            <a:t> </a:t>
          </a:r>
          <a:r>
            <a:rPr lang="en-US" sz="1200" kern="1200" dirty="0" err="1"/>
            <a:t>serta</a:t>
          </a:r>
          <a:r>
            <a:rPr lang="en-US" sz="1200" kern="1200" dirty="0"/>
            <a:t> </a:t>
          </a:r>
          <a:r>
            <a:rPr lang="en-US" sz="1200" kern="1200" dirty="0" err="1"/>
            <a:t>menurunkan</a:t>
          </a:r>
          <a:r>
            <a:rPr lang="en-US" sz="1200" kern="1200" dirty="0"/>
            <a:t> </a:t>
          </a:r>
          <a:r>
            <a:rPr lang="en-US" sz="1200" kern="1200" dirty="0" err="1"/>
            <a:t>tingkat</a:t>
          </a:r>
          <a:r>
            <a:rPr lang="en-US" sz="1200" kern="1200" dirty="0"/>
            <a:t> bounce rate</a:t>
          </a:r>
        </a:p>
      </dsp:txBody>
      <dsp:txXfrm>
        <a:off x="240419" y="1829023"/>
        <a:ext cx="2245637" cy="720000"/>
      </dsp:txXfrm>
    </dsp:sp>
    <dsp:sp modelId="{F31D34C2-67EC-48E1-8A5C-2328A286C07F}">
      <dsp:nvSpPr>
        <dsp:cNvPr id="0" name=""/>
        <dsp:cNvSpPr/>
      </dsp:nvSpPr>
      <dsp:spPr>
        <a:xfrm>
          <a:off x="3316943" y="32513"/>
          <a:ext cx="1369839" cy="13698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9C8C2-A7B7-4B02-A317-240A10F09EEB}">
      <dsp:nvSpPr>
        <dsp:cNvPr id="0" name=""/>
        <dsp:cNvSpPr/>
      </dsp:nvSpPr>
      <dsp:spPr>
        <a:xfrm>
          <a:off x="3608876" y="324445"/>
          <a:ext cx="785973" cy="7859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53AA9-0E42-44F0-AC9C-5944A1116A75}">
      <dsp:nvSpPr>
        <dsp:cNvPr id="0" name=""/>
        <dsp:cNvSpPr/>
      </dsp:nvSpPr>
      <dsp:spPr>
        <a:xfrm>
          <a:off x="2879044" y="1829023"/>
          <a:ext cx="22456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D" sz="1200" kern="1200" dirty="0" err="1"/>
            <a:t>Metode</a:t>
          </a:r>
          <a:r>
            <a:rPr lang="en-ID" sz="1200" kern="1200" dirty="0"/>
            <a:t> </a:t>
          </a:r>
          <a:r>
            <a:rPr lang="en-ID" sz="1200" kern="1200" dirty="0" err="1"/>
            <a:t>menggunakan</a:t>
          </a:r>
          <a:r>
            <a:rPr lang="en-ID" sz="1200" kern="1200" dirty="0"/>
            <a:t> </a:t>
          </a:r>
          <a:r>
            <a:rPr lang="en-ID" sz="1200" kern="1200" dirty="0" err="1"/>
            <a:t>pemrograman</a:t>
          </a:r>
          <a:r>
            <a:rPr lang="en-ID" sz="1200" kern="1200" dirty="0"/>
            <a:t> web </a:t>
          </a:r>
          <a:r>
            <a:rPr lang="en-ID" sz="1200" kern="1200" dirty="0" err="1"/>
            <a:t>dengan</a:t>
          </a:r>
          <a:r>
            <a:rPr lang="en-ID" sz="1200" kern="1200" dirty="0"/>
            <a:t> </a:t>
          </a:r>
          <a:r>
            <a:rPr lang="en-ID" sz="1200" kern="1200" dirty="0" err="1"/>
            <a:t>dasar</a:t>
          </a:r>
          <a:r>
            <a:rPr lang="en-ID" sz="1200" kern="1200" dirty="0"/>
            <a:t> html/</a:t>
          </a:r>
          <a:r>
            <a:rPr lang="en-ID" sz="1200" kern="1200" dirty="0" err="1"/>
            <a:t>css</a:t>
          </a:r>
          <a:endParaRPr lang="en-US" sz="1200" kern="1200" dirty="0"/>
        </a:p>
      </dsp:txBody>
      <dsp:txXfrm>
        <a:off x="2879044" y="1829023"/>
        <a:ext cx="2245637" cy="720000"/>
      </dsp:txXfrm>
    </dsp:sp>
    <dsp:sp modelId="{16F44117-2887-4B5E-989E-5B0D7CA71009}">
      <dsp:nvSpPr>
        <dsp:cNvPr id="0" name=""/>
        <dsp:cNvSpPr/>
      </dsp:nvSpPr>
      <dsp:spPr>
        <a:xfrm>
          <a:off x="678319" y="3110432"/>
          <a:ext cx="1369839" cy="13698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28D39-14CC-486A-9A56-E4AD710F1565}">
      <dsp:nvSpPr>
        <dsp:cNvPr id="0" name=""/>
        <dsp:cNvSpPr/>
      </dsp:nvSpPr>
      <dsp:spPr>
        <a:xfrm>
          <a:off x="970252" y="3402365"/>
          <a:ext cx="785973" cy="7859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3585A-FD38-4B8C-8CB4-36BABAB12BC0}">
      <dsp:nvSpPr>
        <dsp:cNvPr id="0" name=""/>
        <dsp:cNvSpPr/>
      </dsp:nvSpPr>
      <dsp:spPr>
        <a:xfrm>
          <a:off x="240419" y="4906942"/>
          <a:ext cx="22456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D" sz="1200" kern="1200"/>
            <a:t>Data sessi diolah sehingga didapatkan keyword yang berpotensi menjadi keyword yang trending</a:t>
          </a:r>
          <a:endParaRPr lang="en-US" sz="1200" kern="1200"/>
        </a:p>
      </dsp:txBody>
      <dsp:txXfrm>
        <a:off x="240419" y="4906942"/>
        <a:ext cx="2245637" cy="720000"/>
      </dsp:txXfrm>
    </dsp:sp>
    <dsp:sp modelId="{12288E5D-7695-496E-AF44-F480C25885A4}">
      <dsp:nvSpPr>
        <dsp:cNvPr id="0" name=""/>
        <dsp:cNvSpPr/>
      </dsp:nvSpPr>
      <dsp:spPr>
        <a:xfrm>
          <a:off x="3316943" y="3110432"/>
          <a:ext cx="1369839" cy="13698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01333-E7BE-4DEF-8962-8814CB497587}">
      <dsp:nvSpPr>
        <dsp:cNvPr id="0" name=""/>
        <dsp:cNvSpPr/>
      </dsp:nvSpPr>
      <dsp:spPr>
        <a:xfrm>
          <a:off x="3608876" y="3402365"/>
          <a:ext cx="785973" cy="7859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4E175-66F8-46F9-926F-B7E7A6DC4F5B}">
      <dsp:nvSpPr>
        <dsp:cNvPr id="0" name=""/>
        <dsp:cNvSpPr/>
      </dsp:nvSpPr>
      <dsp:spPr>
        <a:xfrm>
          <a:off x="2879044" y="4906942"/>
          <a:ext cx="22456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 err="1"/>
            <a:t>Menggunakan</a:t>
          </a:r>
          <a:r>
            <a:rPr lang="en-US" sz="1200" kern="1200" dirty="0"/>
            <a:t> </a:t>
          </a:r>
          <a:r>
            <a:rPr lang="en-US" sz="1200" kern="1200" dirty="0" err="1"/>
            <a:t>metode</a:t>
          </a:r>
          <a:r>
            <a:rPr lang="en-US" sz="1200" kern="1200" dirty="0"/>
            <a:t> clustering </a:t>
          </a:r>
          <a:r>
            <a:rPr lang="en-US" sz="1200" kern="1200" dirty="0" err="1"/>
            <a:t>untuk</a:t>
          </a:r>
          <a:r>
            <a:rPr lang="en-US" sz="1200" kern="1200" dirty="0"/>
            <a:t> </a:t>
          </a:r>
          <a:r>
            <a:rPr lang="en-US" sz="1200" kern="1200" dirty="0" err="1"/>
            <a:t>menentukan</a:t>
          </a:r>
          <a:r>
            <a:rPr lang="en-US" sz="1200" kern="1200" dirty="0"/>
            <a:t> keyword yang </a:t>
          </a:r>
          <a:r>
            <a:rPr lang="en-US" sz="1200" kern="1200" dirty="0" err="1"/>
            <a:t>akan</a:t>
          </a:r>
          <a:r>
            <a:rPr lang="en-US" sz="1200" kern="1200" dirty="0"/>
            <a:t> </a:t>
          </a:r>
          <a:r>
            <a:rPr lang="en-US" sz="1200" kern="1200" dirty="0" err="1"/>
            <a:t>dipakai</a:t>
          </a:r>
          <a:r>
            <a:rPr lang="en-US" sz="1200" kern="1200" dirty="0"/>
            <a:t> </a:t>
          </a:r>
        </a:p>
      </dsp:txBody>
      <dsp:txXfrm>
        <a:off x="2879044" y="4906942"/>
        <a:ext cx="224563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8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5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6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9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9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0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9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0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80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7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Web of wires connecting pins">
            <a:extLst>
              <a:ext uri="{FF2B5EF4-FFF2-40B4-BE49-F238E27FC236}">
                <a16:creationId xmlns:a16="http://schemas.microsoft.com/office/drawing/2014/main" id="{0CCD7BDE-F8D6-4E33-98E6-1503DAFA9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557" b="12173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77265B-072E-4963-BC5E-42F58C719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Live Chat Discussion</a:t>
            </a: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98941-8340-4DDA-B869-670D14873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1872047 – Steven Peter S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1872018 – Jonathan Leonardi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1872030 – Ronaldo Tasman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1872034 – Billy Arya</a:t>
            </a: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5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9F078-204F-4755-89C0-81D31E1D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947" y="976160"/>
            <a:ext cx="5021183" cy="1995640"/>
          </a:xfrm>
        </p:spPr>
        <p:txBody>
          <a:bodyPr>
            <a:normAutofit/>
          </a:bodyPr>
          <a:lstStyle/>
          <a:p>
            <a:r>
              <a:rPr lang="en-US" dirty="0" err="1"/>
              <a:t>Tujuan</a:t>
            </a:r>
            <a:r>
              <a:rPr lang="en-US" dirty="0"/>
              <a:t> dan </a:t>
            </a:r>
            <a:r>
              <a:rPr lang="en-US" dirty="0" err="1"/>
              <a:t>Metode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8421EA-ACFE-43C7-87CE-2047BB63C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849895"/>
              </p:ext>
            </p:extLst>
          </p:nvPr>
        </p:nvGraphicFramePr>
        <p:xfrm>
          <a:off x="648478" y="657369"/>
          <a:ext cx="5365102" cy="5659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56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E9E9-334C-42E2-871F-E6D184FD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sesi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C1E25-9472-4C36-B1B1-45BF9AF83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err="1"/>
              <a:t>sesi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diskusi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yang </a:t>
            </a:r>
            <a:r>
              <a:rPr lang="en-US" dirty="0" err="1"/>
              <a:t>nanti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clustering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LDA.</a:t>
            </a:r>
          </a:p>
          <a:p>
            <a:r>
              <a:rPr lang="en-US" dirty="0"/>
              <a:t>Clustering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mengelompokan</a:t>
            </a:r>
            <a:r>
              <a:rPr lang="en-US" dirty="0"/>
              <a:t> kata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relevansi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topiknya</a:t>
            </a:r>
            <a:endParaRPr lang="en-US" dirty="0"/>
          </a:p>
          <a:p>
            <a:r>
              <a:rPr lang="en-US" dirty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trend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diskusi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yang </a:t>
            </a:r>
            <a:r>
              <a:rPr lang="en-US" dirty="0" err="1"/>
              <a:t>nanti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pada live chat room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2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8EA6-07C1-430A-AAA4-FFE8B763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92073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Pemodelan</a:t>
            </a:r>
            <a:br>
              <a:rPr lang="en-US" dirty="0"/>
            </a:b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6695B3-903A-4BA4-97E8-7EE6025DA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2738" y="1208386"/>
            <a:ext cx="5021262" cy="43936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9F2306-8922-4729-B88D-FC886C53CDB8}"/>
              </a:ext>
            </a:extLst>
          </p:cNvPr>
          <p:cNvSpPr txBox="1"/>
          <p:nvPr/>
        </p:nvSpPr>
        <p:spPr>
          <a:xfrm>
            <a:off x="517870" y="2025748"/>
            <a:ext cx="47653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Case Live Discussion</a:t>
            </a:r>
          </a:p>
          <a:p>
            <a:endParaRPr lang="en-ID" sz="2800" dirty="0"/>
          </a:p>
          <a:p>
            <a:r>
              <a:rPr lang="en-ID" sz="2000" dirty="0" err="1"/>
              <a:t>Secara</a:t>
            </a:r>
            <a:r>
              <a:rPr lang="en-ID" sz="2000" dirty="0"/>
              <a:t> garis </a:t>
            </a:r>
            <a:r>
              <a:rPr lang="en-ID" sz="2000" dirty="0" err="1"/>
              <a:t>besar</a:t>
            </a:r>
            <a:r>
              <a:rPr lang="en-ID" sz="2000" dirty="0"/>
              <a:t>, </a:t>
            </a:r>
            <a:r>
              <a:rPr lang="en-ID" sz="2000" dirty="0" err="1"/>
              <a:t>Dua</a:t>
            </a:r>
            <a:r>
              <a:rPr lang="en-ID" sz="2000" dirty="0"/>
              <a:t> </a:t>
            </a:r>
            <a:r>
              <a:rPr lang="en-ID" sz="2000" dirty="0" err="1"/>
              <a:t>Aktor</a:t>
            </a:r>
            <a:r>
              <a:rPr lang="en-ID" sz="2000" dirty="0"/>
              <a:t> yang </a:t>
            </a:r>
            <a:r>
              <a:rPr lang="en-ID" sz="2000" dirty="0" err="1"/>
              <a:t>terlibat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user dan admin, </a:t>
            </a:r>
            <a:r>
              <a:rPr lang="en-ID" sz="2000" dirty="0" err="1"/>
              <a:t>dimana</a:t>
            </a:r>
            <a:r>
              <a:rPr lang="en-ID" sz="2000" dirty="0"/>
              <a:t> admin yang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akses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mengelola</a:t>
            </a:r>
            <a:r>
              <a:rPr lang="en-ID" sz="2000" dirty="0"/>
              <a:t> </a:t>
            </a:r>
            <a:r>
              <a:rPr lang="en-ID" sz="2000" dirty="0" err="1"/>
              <a:t>ruangan</a:t>
            </a:r>
            <a:r>
              <a:rPr lang="en-ID" sz="2000" dirty="0"/>
              <a:t> </a:t>
            </a:r>
            <a:r>
              <a:rPr lang="en-ID" sz="2000" dirty="0" err="1"/>
              <a:t>diskusi</a:t>
            </a:r>
            <a:r>
              <a:rPr lang="en-ID" sz="2000" dirty="0"/>
              <a:t> dan Bersama </a:t>
            </a:r>
            <a:r>
              <a:rPr lang="en-ID" sz="2000" dirty="0" err="1"/>
              <a:t>dengan</a:t>
            </a:r>
            <a:r>
              <a:rPr lang="en-ID" sz="2000" dirty="0"/>
              <a:t> user </a:t>
            </a:r>
            <a:r>
              <a:rPr lang="en-ID" sz="2000" dirty="0" err="1"/>
              <a:t>dapat</a:t>
            </a:r>
            <a:r>
              <a:rPr lang="en-ID" sz="2000" dirty="0"/>
              <a:t> join </a:t>
            </a:r>
            <a:r>
              <a:rPr lang="en-ID" sz="2000" dirty="0" err="1"/>
              <a:t>ruangan</a:t>
            </a:r>
            <a:r>
              <a:rPr lang="en-ID" sz="2000" dirty="0"/>
              <a:t> </a:t>
            </a:r>
            <a:r>
              <a:rPr lang="en-ID" sz="2000" dirty="0" err="1"/>
              <a:t>diskusi</a:t>
            </a:r>
            <a:r>
              <a:rPr lang="en-ID" sz="2000" dirty="0"/>
              <a:t>, </a:t>
            </a:r>
            <a:r>
              <a:rPr lang="en-ID" sz="2000" dirty="0" err="1"/>
              <a:t>dimana</a:t>
            </a:r>
            <a:r>
              <a:rPr lang="en-ID" sz="2000" dirty="0"/>
              <a:t> admin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berperan</a:t>
            </a:r>
            <a:r>
              <a:rPr lang="en-ID" sz="2000" dirty="0"/>
              <a:t> </a:t>
            </a:r>
            <a:r>
              <a:rPr lang="en-ID" sz="2000" dirty="0" err="1"/>
              <a:t>sebagai</a:t>
            </a:r>
            <a:r>
              <a:rPr lang="en-ID" sz="2000" dirty="0"/>
              <a:t> moderator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459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3A4D-C058-481E-84BD-D36C0611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950" y="993771"/>
            <a:ext cx="5021182" cy="93350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Pemodelan</a:t>
            </a:r>
            <a:br>
              <a:rPr lang="en-US" dirty="0"/>
            </a:b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BCFD89-C71E-4E24-8C1D-42816514E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069" y="1228725"/>
            <a:ext cx="4448175" cy="440055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D2E429-F022-4C5B-87B9-891BE0E550B0}"/>
              </a:ext>
            </a:extLst>
          </p:cNvPr>
          <p:cNvSpPr txBox="1"/>
          <p:nvPr/>
        </p:nvSpPr>
        <p:spPr>
          <a:xfrm>
            <a:off x="6652950" y="2228671"/>
            <a:ext cx="50211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Case Live Discussion</a:t>
            </a:r>
          </a:p>
          <a:p>
            <a:endParaRPr lang="en-ID" sz="2400" dirty="0"/>
          </a:p>
          <a:p>
            <a:r>
              <a:rPr lang="en-ID" sz="2000" dirty="0" err="1"/>
              <a:t>Sebelum</a:t>
            </a:r>
            <a:r>
              <a:rPr lang="en-ID" sz="2000" dirty="0"/>
              <a:t> chat room </a:t>
            </a:r>
            <a:r>
              <a:rPr lang="en-ID" sz="2000" dirty="0" err="1"/>
              <a:t>dimulai</a:t>
            </a:r>
            <a:r>
              <a:rPr lang="en-ID" sz="2000" dirty="0"/>
              <a:t>, admin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menentukan</a:t>
            </a:r>
            <a:r>
              <a:rPr lang="en-ID" sz="2000" dirty="0"/>
              <a:t> </a:t>
            </a:r>
            <a:r>
              <a:rPr lang="en-ID" sz="2000" dirty="0" err="1"/>
              <a:t>Topik</a:t>
            </a:r>
            <a:r>
              <a:rPr lang="en-ID" sz="2000" dirty="0"/>
              <a:t> inti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ruang</a:t>
            </a:r>
            <a:r>
              <a:rPr lang="en-ID" sz="2000" dirty="0"/>
              <a:t> </a:t>
            </a:r>
            <a:r>
              <a:rPr lang="en-ID" sz="2000" dirty="0" err="1"/>
              <a:t>diskusi</a:t>
            </a:r>
            <a:r>
              <a:rPr lang="en-ID" sz="2000" dirty="0"/>
              <a:t>. Admin juga yang </a:t>
            </a:r>
            <a:r>
              <a:rPr lang="en-ID" sz="2000" dirty="0" err="1"/>
              <a:t>bertindak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memulai</a:t>
            </a:r>
            <a:r>
              <a:rPr lang="en-ID" sz="2000" dirty="0"/>
              <a:t> dan </a:t>
            </a:r>
            <a:r>
              <a:rPr lang="en-ID" sz="2000" dirty="0" err="1"/>
              <a:t>mengakhiri</a:t>
            </a:r>
            <a:r>
              <a:rPr lang="en-ID" sz="2000" dirty="0"/>
              <a:t> live discussion.</a:t>
            </a:r>
            <a:endParaRPr lang="en-US" sz="24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5728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30FB-8717-419F-A169-E092A810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Pemodelan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D3A916-E2D3-4F0A-B968-0BA21B3E8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7414" y="978408"/>
            <a:ext cx="5986585" cy="511290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00DAE4-F8E3-4F5C-97DD-EBA8C1703F0D}"/>
              </a:ext>
            </a:extLst>
          </p:cNvPr>
          <p:cNvSpPr txBox="1"/>
          <p:nvPr/>
        </p:nvSpPr>
        <p:spPr>
          <a:xfrm>
            <a:off x="517871" y="2334530"/>
            <a:ext cx="502118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Rancangan</a:t>
            </a:r>
            <a:r>
              <a:rPr lang="en-US" sz="2800" dirty="0"/>
              <a:t> UI/User Interface</a:t>
            </a:r>
          </a:p>
          <a:p>
            <a:endParaRPr lang="en-ID" sz="2400" dirty="0"/>
          </a:p>
          <a:p>
            <a:r>
              <a:rPr lang="en-US" sz="2400" dirty="0"/>
              <a:t>User Interface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tahap</a:t>
            </a:r>
            <a:r>
              <a:rPr lang="en-US" sz="2400" dirty="0"/>
              <a:t> </a:t>
            </a:r>
            <a:r>
              <a:rPr lang="en-US" sz="2400" dirty="0" err="1"/>
              <a:t>perancangan</a:t>
            </a:r>
            <a:r>
              <a:rPr lang="en-US" sz="2400" dirty="0"/>
              <a:t>. </a:t>
            </a:r>
            <a:r>
              <a:rPr lang="en-US" sz="2400" dirty="0" err="1"/>
              <a:t>Rancangan</a:t>
            </a:r>
            <a:r>
              <a:rPr lang="en-US" sz="2400" dirty="0"/>
              <a:t> </a:t>
            </a:r>
            <a:r>
              <a:rPr lang="en-US" sz="2400" dirty="0" err="1"/>
              <a:t>disamping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bootstrap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dijadikan</a:t>
            </a:r>
            <a:r>
              <a:rPr lang="en-US" sz="2400" dirty="0"/>
              <a:t> </a:t>
            </a:r>
            <a:r>
              <a:rPr lang="en-US" sz="2400" dirty="0" err="1"/>
              <a:t>acuan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pemodelan</a:t>
            </a:r>
            <a:r>
              <a:rPr lang="en-US" sz="2400" dirty="0"/>
              <a:t> UI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dikembangkan</a:t>
            </a:r>
            <a:r>
              <a:rPr lang="en-US" sz="2400" dirty="0"/>
              <a:t> pada </a:t>
            </a:r>
            <a:r>
              <a:rPr lang="en-US" sz="2400" dirty="0" err="1"/>
              <a:t>prototipe</a:t>
            </a:r>
            <a:r>
              <a:rPr lang="en-US" sz="2400" dirty="0"/>
              <a:t> program </a:t>
            </a:r>
            <a:r>
              <a:rPr lang="en-US" sz="2400" dirty="0" err="1"/>
              <a:t>ini</a:t>
            </a:r>
            <a:endParaRPr lang="en-US" sz="24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376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8FB7F-0818-430F-8C06-9E6B5CA3B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7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508F7DC-CA28-4ACE-AF79-D7E98ED1B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B20218-A500-457C-B65C-F3D198B1F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3E44C-D1AB-419B-BDD0-1DE487DC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8686796" cy="23342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Metode</a:t>
            </a:r>
            <a:r>
              <a:rPr lang="en-US" dirty="0">
                <a:solidFill>
                  <a:srgbClr val="FFFFFF"/>
                </a:solidFill>
              </a:rPr>
              <a:t> Clustering LDA </a:t>
            </a:r>
            <a:r>
              <a:rPr lang="en-US" dirty="0" err="1">
                <a:solidFill>
                  <a:srgbClr val="FFFFFF"/>
                </a:solidFill>
              </a:rPr>
              <a:t>beserta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demo program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322E1C"/>
      </a:dk2>
      <a:lt2>
        <a:srgbClr val="F2F3F0"/>
      </a:lt2>
      <a:accent1>
        <a:srgbClr val="884DC3"/>
      </a:accent1>
      <a:accent2>
        <a:srgbClr val="564CB8"/>
      </a:accent2>
      <a:accent3>
        <a:srgbClr val="4D74C3"/>
      </a:accent3>
      <a:accent4>
        <a:srgbClr val="3B94B1"/>
      </a:accent4>
      <a:accent5>
        <a:srgbClr val="4BBFAC"/>
      </a:accent5>
      <a:accent6>
        <a:srgbClr val="3BB16C"/>
      </a:accent6>
      <a:hlink>
        <a:srgbClr val="339A9A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Bierstadt</vt:lpstr>
      <vt:lpstr>GestaltVTI</vt:lpstr>
      <vt:lpstr>Live Chat Discussion</vt:lpstr>
      <vt:lpstr>Tujuan dan Metode</vt:lpstr>
      <vt:lpstr>Pengolahan data sesi</vt:lpstr>
      <vt:lpstr>Pemodelan </vt:lpstr>
      <vt:lpstr>Pemodelan </vt:lpstr>
      <vt:lpstr>Pemodelan</vt:lpstr>
      <vt:lpstr>Metode Clustering LDA beserta demo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Chat Discussion</dc:title>
  <dc:creator>1872047 STEVEN PETER SANGIAN</dc:creator>
  <cp:lastModifiedBy>1872047 STEVEN PETER SANGIAN</cp:lastModifiedBy>
  <cp:revision>12</cp:revision>
  <dcterms:created xsi:type="dcterms:W3CDTF">2022-01-10T14:04:41Z</dcterms:created>
  <dcterms:modified xsi:type="dcterms:W3CDTF">2022-01-27T06:43:33Z</dcterms:modified>
</cp:coreProperties>
</file>