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54864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6"/>
    <p:restoredTop sz="94694"/>
  </p:normalViewPr>
  <p:slideViewPr>
    <p:cSldViewPr snapToGrid="0">
      <p:cViewPr varScale="1">
        <p:scale>
          <a:sx n="219" d="100"/>
          <a:sy n="219" d="100"/>
        </p:scale>
        <p:origin x="234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598593"/>
            <a:ext cx="466344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21087"/>
            <a:ext cx="41148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391C-7621-C946-BF7E-6077986B8D02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3699-9469-7346-A4B6-CE4AA9424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9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391C-7621-C946-BF7E-6077986B8D02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3699-9469-7346-A4B6-CE4AA9424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8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94733"/>
            <a:ext cx="1183005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94733"/>
            <a:ext cx="3480435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391C-7621-C946-BF7E-6077986B8D02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3699-9469-7346-A4B6-CE4AA9424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391C-7621-C946-BF7E-6077986B8D02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3699-9469-7346-A4B6-CE4AA9424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5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911861"/>
            <a:ext cx="473202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2447714"/>
            <a:ext cx="473202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/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391C-7621-C946-BF7E-6077986B8D02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3699-9469-7346-A4B6-CE4AA9424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8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391C-7621-C946-BF7E-6077986B8D02}" type="datetimeFigureOut">
              <a:rPr lang="en-US" smtClean="0"/>
              <a:t>1/11/23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3699-9469-7346-A4B6-CE4AA9424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8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94734"/>
            <a:ext cx="473202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896620"/>
            <a:ext cx="2321004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336040"/>
            <a:ext cx="2321004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896620"/>
            <a:ext cx="233243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336040"/>
            <a:ext cx="2332435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391C-7621-C946-BF7E-6077986B8D02}" type="datetimeFigureOut">
              <a:rPr lang="en-US" smtClean="0"/>
              <a:t>1/11/23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3699-9469-7346-A4B6-CE4AA9424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0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391C-7621-C946-BF7E-6077986B8D02}" type="datetimeFigureOut">
              <a:rPr lang="en-US" smtClean="0"/>
              <a:t>1/11/23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3699-9469-7346-A4B6-CE4AA9424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391C-7621-C946-BF7E-6077986B8D02}" type="datetimeFigureOut">
              <a:rPr lang="en-US" smtClean="0"/>
              <a:t>1/11/23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3699-9469-7346-A4B6-CE4AA9424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8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526627"/>
            <a:ext cx="277749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391C-7621-C946-BF7E-6077986B8D02}" type="datetimeFigureOut">
              <a:rPr lang="en-US" smtClean="0"/>
              <a:t>1/11/23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3699-9469-7346-A4B6-CE4AA9424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7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526627"/>
            <a:ext cx="277749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391C-7621-C946-BF7E-6077986B8D02}" type="datetimeFigureOut">
              <a:rPr lang="en-US" smtClean="0"/>
              <a:t>1/11/23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3699-9469-7346-A4B6-CE4AA9424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9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94734"/>
            <a:ext cx="473202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973666"/>
            <a:ext cx="473202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C391C-7621-C946-BF7E-6077986B8D02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3390054"/>
            <a:ext cx="18516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D3699-9469-7346-A4B6-CE4AA9424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9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C0EFE9-488F-A0FD-C2C8-D382EE10CA6E}"/>
              </a:ext>
            </a:extLst>
          </p:cNvPr>
          <p:cNvSpPr txBox="1"/>
          <p:nvPr/>
        </p:nvSpPr>
        <p:spPr>
          <a:xfrm>
            <a:off x="396044" y="500609"/>
            <a:ext cx="46127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err="1">
                <a:solidFill>
                  <a:schemeClr val="accent4">
                    <a:lumMod val="50000"/>
                  </a:schemeClr>
                </a:solidFill>
              </a:rPr>
              <a:t>S</a:t>
            </a:r>
            <a:r>
              <a:rPr lang="en-US" sz="16000" dirty="0" err="1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7200" dirty="0" err="1">
                <a:solidFill>
                  <a:schemeClr val="accent4">
                    <a:lumMod val="50000"/>
                  </a:schemeClr>
                </a:solidFill>
              </a:rPr>
              <a:t>e</a:t>
            </a:r>
            <a:r>
              <a:rPr lang="en-US" sz="8800" dirty="0" err="1">
                <a:solidFill>
                  <a:schemeClr val="accent4">
                    <a:lumMod val="50000"/>
                  </a:schemeClr>
                </a:solidFill>
              </a:rPr>
              <a:t>r</a:t>
            </a:r>
            <a:r>
              <a:rPr lang="en-US" sz="18000" dirty="0" err="1">
                <a:solidFill>
                  <a:schemeClr val="accent4">
                    <a:lumMod val="50000"/>
                  </a:schemeClr>
                </a:solidFill>
              </a:rPr>
              <a:t>P</a:t>
            </a:r>
            <a:r>
              <a:rPr lang="en-US" sz="9600" dirty="0" err="1">
                <a:solidFill>
                  <a:schemeClr val="accent4">
                    <a:lumMod val="50000"/>
                  </a:schemeClr>
                </a:solidFill>
              </a:rPr>
              <a:t>A</a:t>
            </a:r>
            <a:endParaRPr lang="en-US" sz="9600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F1583C9-0D40-B90C-D746-284C9EC0503E}"/>
              </a:ext>
            </a:extLst>
          </p:cNvPr>
          <p:cNvGrpSpPr/>
          <p:nvPr/>
        </p:nvGrpSpPr>
        <p:grpSpPr>
          <a:xfrm>
            <a:off x="99011" y="716377"/>
            <a:ext cx="4863211" cy="1729789"/>
            <a:chOff x="99011" y="716377"/>
            <a:chExt cx="4863211" cy="172978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CA2933B-0FA8-A0E1-E004-666AD77B1D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11" y="1525941"/>
              <a:ext cx="378574" cy="92022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1287F37-EB3B-26BE-6786-B9BB663711E4}"/>
                </a:ext>
              </a:extLst>
            </p:cNvPr>
            <p:cNvCxnSpPr/>
            <p:nvPr/>
          </p:nvCxnSpPr>
          <p:spPr>
            <a:xfrm>
              <a:off x="477585" y="1514293"/>
              <a:ext cx="139781" cy="15142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34BE43-B886-3FA6-1B2C-57703D996850}"/>
                </a:ext>
              </a:extLst>
            </p:cNvPr>
            <p:cNvCxnSpPr/>
            <p:nvPr/>
          </p:nvCxnSpPr>
          <p:spPr>
            <a:xfrm flipV="1">
              <a:off x="617366" y="1258028"/>
              <a:ext cx="238793" cy="39022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6F1AB0C-FA16-92DD-D45F-07C31F1EB4EC}"/>
                </a:ext>
              </a:extLst>
            </p:cNvPr>
            <p:cNvCxnSpPr/>
            <p:nvPr/>
          </p:nvCxnSpPr>
          <p:spPr>
            <a:xfrm>
              <a:off x="867806" y="1263852"/>
              <a:ext cx="46593" cy="14560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34BCA0E-8FFE-ED41-0F89-B8C67BB09073}"/>
                </a:ext>
              </a:extLst>
            </p:cNvPr>
            <p:cNvCxnSpPr/>
            <p:nvPr/>
          </p:nvCxnSpPr>
          <p:spPr>
            <a:xfrm flipV="1">
              <a:off x="902752" y="896927"/>
              <a:ext cx="250440" cy="52417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5B6E842-F7C2-2A73-8CA3-ECD1ED2BF0B7}"/>
                </a:ext>
              </a:extLst>
            </p:cNvPr>
            <p:cNvCxnSpPr/>
            <p:nvPr/>
          </p:nvCxnSpPr>
          <p:spPr>
            <a:xfrm>
              <a:off x="1153192" y="891103"/>
              <a:ext cx="58240" cy="8153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1E7915A-9FC0-E653-6220-07EE56152409}"/>
                </a:ext>
              </a:extLst>
            </p:cNvPr>
            <p:cNvCxnSpPr/>
            <p:nvPr/>
          </p:nvCxnSpPr>
          <p:spPr>
            <a:xfrm flipV="1">
              <a:off x="1199785" y="856158"/>
              <a:ext cx="145606" cy="11648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FB02022-307A-DED0-B90A-1E62E8A20E45}"/>
                </a:ext>
              </a:extLst>
            </p:cNvPr>
            <p:cNvCxnSpPr>
              <a:cxnSpLocks/>
            </p:cNvCxnSpPr>
            <p:nvPr/>
          </p:nvCxnSpPr>
          <p:spPr>
            <a:xfrm>
              <a:off x="1345391" y="856158"/>
              <a:ext cx="203847" cy="40187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0A1BD5-8FBB-F309-8384-2718E45D4A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9238" y="1176489"/>
              <a:ext cx="46593" cy="8153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7396B9E-C033-4722-739B-5B08DE70FC97}"/>
                </a:ext>
              </a:extLst>
            </p:cNvPr>
            <p:cNvCxnSpPr/>
            <p:nvPr/>
          </p:nvCxnSpPr>
          <p:spPr>
            <a:xfrm>
              <a:off x="1595832" y="1176489"/>
              <a:ext cx="157253" cy="24461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5DE3DBA-1A4F-B0DB-086D-1D76B9548747}"/>
                </a:ext>
              </a:extLst>
            </p:cNvPr>
            <p:cNvCxnSpPr/>
            <p:nvPr/>
          </p:nvCxnSpPr>
          <p:spPr>
            <a:xfrm flipV="1">
              <a:off x="1753085" y="1339567"/>
              <a:ext cx="93186" cy="6989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8CBF3F0-F090-FC5B-B2D7-435597D86343}"/>
                </a:ext>
              </a:extLst>
            </p:cNvPr>
            <p:cNvCxnSpPr/>
            <p:nvPr/>
          </p:nvCxnSpPr>
          <p:spPr>
            <a:xfrm>
              <a:off x="1852097" y="1345391"/>
              <a:ext cx="198021" cy="64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AE57D58-D45B-1A23-6E9F-0ABA99950D44}"/>
                </a:ext>
              </a:extLst>
            </p:cNvPr>
            <p:cNvCxnSpPr/>
            <p:nvPr/>
          </p:nvCxnSpPr>
          <p:spPr>
            <a:xfrm flipV="1">
              <a:off x="2050118" y="1869570"/>
              <a:ext cx="256267" cy="12230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953FB15-E645-DDAA-BBF3-DACC122DD203}"/>
                </a:ext>
              </a:extLst>
            </p:cNvPr>
            <p:cNvCxnSpPr>
              <a:cxnSpLocks/>
            </p:cNvCxnSpPr>
            <p:nvPr/>
          </p:nvCxnSpPr>
          <p:spPr>
            <a:xfrm>
              <a:off x="2306385" y="1863746"/>
              <a:ext cx="163077" cy="12230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C180B42-90B2-6232-960F-5F1B58333A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1107" y="1828800"/>
              <a:ext cx="122311" cy="15725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9E02265-8AF2-076B-F442-D3A887CB6879}"/>
                </a:ext>
              </a:extLst>
            </p:cNvPr>
            <p:cNvCxnSpPr>
              <a:cxnSpLocks/>
            </p:cNvCxnSpPr>
            <p:nvPr/>
          </p:nvCxnSpPr>
          <p:spPr>
            <a:xfrm>
              <a:off x="2603418" y="1828800"/>
              <a:ext cx="157255" cy="34946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9B3A27-661D-53DE-E22A-694DB67B0905}"/>
                </a:ext>
              </a:extLst>
            </p:cNvPr>
            <p:cNvCxnSpPr/>
            <p:nvPr/>
          </p:nvCxnSpPr>
          <p:spPr>
            <a:xfrm flipV="1">
              <a:off x="2760673" y="1828800"/>
              <a:ext cx="139778" cy="34946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2E2F8C0-B50E-692E-481E-1670D8716F8C}"/>
                </a:ext>
              </a:extLst>
            </p:cNvPr>
            <p:cNvCxnSpPr/>
            <p:nvPr/>
          </p:nvCxnSpPr>
          <p:spPr>
            <a:xfrm flipV="1">
              <a:off x="2900451" y="1118247"/>
              <a:ext cx="122311" cy="71055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415C296-9993-ED21-3825-A8A6FDE9F60E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62" y="1118247"/>
              <a:ext cx="34943" cy="5824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0DFBCCB-1FAA-DD94-ED15-B81BD7EECDE3}"/>
                </a:ext>
              </a:extLst>
            </p:cNvPr>
            <p:cNvCxnSpPr/>
            <p:nvPr/>
          </p:nvCxnSpPr>
          <p:spPr>
            <a:xfrm flipV="1">
              <a:off x="3057705" y="1030884"/>
              <a:ext cx="139779" cy="14560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117DE41-BA6F-14F3-91BF-C434ACEC1A90}"/>
                </a:ext>
              </a:extLst>
            </p:cNvPr>
            <p:cNvCxnSpPr/>
            <p:nvPr/>
          </p:nvCxnSpPr>
          <p:spPr>
            <a:xfrm>
              <a:off x="3197484" y="1030884"/>
              <a:ext cx="157254" cy="873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308662-0CBB-6910-C00F-F71BB83F16CE}"/>
                </a:ext>
              </a:extLst>
            </p:cNvPr>
            <p:cNvCxnSpPr/>
            <p:nvPr/>
          </p:nvCxnSpPr>
          <p:spPr>
            <a:xfrm flipV="1">
              <a:off x="3354738" y="891103"/>
              <a:ext cx="232972" cy="22714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A4F7578-4AB9-46D5-6C8C-C0E7DA705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7710" y="716377"/>
              <a:ext cx="64061" cy="174726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B281DC7-9BD5-5713-A470-0F1685A00FAA}"/>
                </a:ext>
              </a:extLst>
            </p:cNvPr>
            <p:cNvCxnSpPr>
              <a:cxnSpLocks/>
            </p:cNvCxnSpPr>
            <p:nvPr/>
          </p:nvCxnSpPr>
          <p:spPr>
            <a:xfrm>
              <a:off x="3651771" y="716377"/>
              <a:ext cx="198028" cy="46011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FE51DA6-0566-9DA7-87E7-99C5FF3D8E1C}"/>
                </a:ext>
              </a:extLst>
            </p:cNvPr>
            <p:cNvCxnSpPr/>
            <p:nvPr/>
          </p:nvCxnSpPr>
          <p:spPr>
            <a:xfrm flipV="1">
              <a:off x="3849798" y="1089126"/>
              <a:ext cx="87366" cy="873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6148FD3-3E66-61C9-5835-54AB1A5F7D33}"/>
                </a:ext>
              </a:extLst>
            </p:cNvPr>
            <p:cNvCxnSpPr>
              <a:cxnSpLocks/>
            </p:cNvCxnSpPr>
            <p:nvPr/>
          </p:nvCxnSpPr>
          <p:spPr>
            <a:xfrm>
              <a:off x="3937164" y="1118247"/>
              <a:ext cx="232964" cy="98429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EE14C1C-88D5-2E42-6542-EBC56BEEDFCE}"/>
                </a:ext>
              </a:extLst>
            </p:cNvPr>
            <p:cNvCxnSpPr/>
            <p:nvPr/>
          </p:nvCxnSpPr>
          <p:spPr>
            <a:xfrm flipV="1">
              <a:off x="4170128" y="1828800"/>
              <a:ext cx="116487" cy="27373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1CB4B36-1844-88DF-393E-4338569CDB0C}"/>
                </a:ext>
              </a:extLst>
            </p:cNvPr>
            <p:cNvCxnSpPr/>
            <p:nvPr/>
          </p:nvCxnSpPr>
          <p:spPr>
            <a:xfrm>
              <a:off x="4286615" y="1828800"/>
              <a:ext cx="64065" cy="34946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B0BFE30-18CB-62C0-9516-736AA5521745}"/>
                </a:ext>
              </a:extLst>
            </p:cNvPr>
            <p:cNvCxnSpPr/>
            <p:nvPr/>
          </p:nvCxnSpPr>
          <p:spPr>
            <a:xfrm flipV="1">
              <a:off x="4356508" y="1729789"/>
              <a:ext cx="110653" cy="13395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595BE71-52D7-268F-582C-7AB6872C284C}"/>
                </a:ext>
              </a:extLst>
            </p:cNvPr>
            <p:cNvCxnSpPr>
              <a:cxnSpLocks/>
            </p:cNvCxnSpPr>
            <p:nvPr/>
          </p:nvCxnSpPr>
          <p:spPr>
            <a:xfrm>
              <a:off x="4467161" y="1729789"/>
              <a:ext cx="64069" cy="13395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1FDC5CE-A9B1-82E8-061A-9F4E1C883566}"/>
                </a:ext>
              </a:extLst>
            </p:cNvPr>
            <p:cNvCxnSpPr/>
            <p:nvPr/>
          </p:nvCxnSpPr>
          <p:spPr>
            <a:xfrm flipV="1">
              <a:off x="4531230" y="1729789"/>
              <a:ext cx="157254" cy="13395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9365A80-E3CB-10FE-4A54-918B0AB14E26}"/>
                </a:ext>
              </a:extLst>
            </p:cNvPr>
            <p:cNvCxnSpPr>
              <a:cxnSpLocks/>
            </p:cNvCxnSpPr>
            <p:nvPr/>
          </p:nvCxnSpPr>
          <p:spPr>
            <a:xfrm>
              <a:off x="4688484" y="1729789"/>
              <a:ext cx="273738" cy="71637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AutoShape 2" descr="Sherpa Clip Art - Cartoon Sherpa - Free Transparent PNG Clipart Images ...">
            <a:extLst>
              <a:ext uri="{FF2B5EF4-FFF2-40B4-BE49-F238E27FC236}">
                <a16:creationId xmlns:a16="http://schemas.microsoft.com/office/drawing/2014/main" id="{B3856876-5B8D-C367-ED4B-3CAC335008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4606" y="5734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AutoShape 4" descr="Sherpa Clip Art - Cartoon Sherpa - Free Transparent PNG Clipart Images ...">
            <a:extLst>
              <a:ext uri="{FF2B5EF4-FFF2-40B4-BE49-F238E27FC236}">
                <a16:creationId xmlns:a16="http://schemas.microsoft.com/office/drawing/2014/main" id="{8382A30E-455F-E262-782F-ADCEF8319B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1676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9" name="Picture 98" descr="A picture containing toy, LEGO, doll&#10;&#10;Description automatically generated">
            <a:extLst>
              <a:ext uri="{FF2B5EF4-FFF2-40B4-BE49-F238E27FC236}">
                <a16:creationId xmlns:a16="http://schemas.microsoft.com/office/drawing/2014/main" id="{60F4CCFB-1C12-E7C3-4574-37D991DFE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634" y="695093"/>
            <a:ext cx="1127933" cy="120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48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Reiss</dc:creator>
  <cp:lastModifiedBy>Steven Reiss</cp:lastModifiedBy>
  <cp:revision>1</cp:revision>
  <dcterms:created xsi:type="dcterms:W3CDTF">2023-01-11T18:37:00Z</dcterms:created>
  <dcterms:modified xsi:type="dcterms:W3CDTF">2023-01-11T18:56:43Z</dcterms:modified>
</cp:coreProperties>
</file>