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9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2" d="100"/>
          <a:sy n="102" d="100"/>
        </p:scale>
        <p:origin x="192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A3BF-A4AD-6A54-5818-5EDF27CA5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9C09C-0464-44C7-7F9F-22C7E420F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88F1-FB5E-90D4-37CE-B8494F8A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AF179-84E8-543F-103E-84CA44B86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AD015-3797-C579-2CFD-4200CAF2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39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C2E1-90BA-9A0C-C5A1-0C1BEFE8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560CE-2AFC-EC51-DA4A-AE58920B6A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0FB1-90DD-3888-B99F-2AF0C95AD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7B5A1-BCBF-6FB1-AAA2-77192B97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6C07D-C723-C611-8CDF-A69D113C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F7383D-2CEF-F2CD-FFF1-982695BA5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A4D2B-1A22-4CDD-9654-3FD322A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ED77E-4456-DE64-8E0A-696D7637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41091-2715-06E8-19E4-0F88B34B8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B0F99-2A4F-78DA-7212-5AC21E0D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80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FD4F-E9AD-6F05-C580-867D541E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DA1C1-1B8D-9D0F-949E-F4C1F6872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FA6C6-FAA0-AADA-DCF5-D99A9FC5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77AC1-F891-51DE-F3BA-D2BE83A30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D569E-55D5-61EC-A6AE-67735674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08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4704-40A6-539D-0AEB-EE1D19F07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DA7DA-15BE-15DC-E44C-1CAF010A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4611E-4744-B7BA-65DA-57B6DD74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92C1-06F1-AA90-B79C-CCF9492A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F09C3-0041-FB56-3AC3-6BF99D0A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3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00B7-563E-FC98-AA1E-70E382CDD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FB0E-AF33-C437-CBDA-56A458366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A37D06-36BD-E7E2-C179-D4F9522F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CA42A-B0B7-20CA-5420-9733ADE8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41726-3514-6159-3B5F-2351C17F9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F45F8-9B8D-8F06-2698-67874353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2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953BD-FEF4-E495-356B-B3E01C96F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2E7C-A723-F815-50D5-3D52B60D9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73292-0FD5-93C6-7137-32C09EB17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2A2079-E361-B658-A29A-A009D177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72D0B9-8B84-7963-F721-C154ECFE5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3FF894-7BEF-B740-48C7-7CE817B19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5081A5-AA8B-32D5-6F38-AC4D517B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E7574-C1B1-CD36-7FD9-E4449122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903D5-FD6A-8952-1DA1-6B0E7D98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BBD78-F7B5-E634-71ED-47C375C0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878BA-AD40-C6C7-A8D7-EE1A6507C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9EF9BC-C448-00C2-7DBF-9739605E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312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945628-DB14-98DF-6C29-A475EAC7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4FD231-E535-818B-BB0A-123262506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4F073-1510-80D9-5EE2-2451493DF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33C2-A95B-69EE-EF3D-12B0DA0D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4BB9B-E019-0F1D-C98B-41838C255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54BD4-893E-1093-9771-F50FCFDCB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57873-2AD9-3F86-20A0-8228F728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04B1C-80E3-CBA6-8CD1-D78C1851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81FFD-55DA-FAFB-FAFA-ACF563B4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78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4173-7629-B595-8D43-F27E859E9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215FA-7F19-13BF-717D-D1D5794DF7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F81018-210E-4585-4167-278D84271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6C06CF-4951-12CE-6316-B7BCD36A6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1D832-0CEC-3F75-7DBA-14407D0DB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A77E4-14C9-A34C-417B-B55C6B71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1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8D680-B81B-EDCD-853E-EF4FC49F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CEDF1-7152-7EA4-5F31-24470317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104D0-AAAB-202D-95DF-833A95B67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627EA-3306-0944-ACE1-250EBC0E1DD6}" type="datetimeFigureOut">
              <a:rPr lang="en-US" smtClean="0"/>
              <a:t>8/4/22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47F25-5424-D28A-60FB-68C76CDC2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CD5B-AC93-C23A-BD1F-C09DE1281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EA20-2C40-2244-A1AA-576593565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4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0E818F-48DE-2DA4-038F-1A59C2EDA3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E620B4-7191-44F6-E7BA-2F6DC2166693}"/>
              </a:ext>
            </a:extLst>
          </p:cNvPr>
          <p:cNvSpPr>
            <a:spLocks noChangeAspect="1"/>
          </p:cNvSpPr>
          <p:nvPr/>
        </p:nvSpPr>
        <p:spPr>
          <a:xfrm>
            <a:off x="87085" y="4898570"/>
            <a:ext cx="1828800" cy="182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Image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199810-E3C5-3327-906B-AF4B7B5D0A45}"/>
              </a:ext>
            </a:extLst>
          </p:cNvPr>
          <p:cNvSpPr>
            <a:spLocks noChangeAspect="1"/>
          </p:cNvSpPr>
          <p:nvPr/>
        </p:nvSpPr>
        <p:spPr>
          <a:xfrm>
            <a:off x="10276115" y="4898570"/>
            <a:ext cx="1828800" cy="1828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Image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11F2A4-2706-55B5-2B20-B0C99F9D3763}"/>
              </a:ext>
            </a:extLst>
          </p:cNvPr>
          <p:cNvSpPr>
            <a:spLocks noChangeAspect="1"/>
          </p:cNvSpPr>
          <p:nvPr/>
        </p:nvSpPr>
        <p:spPr>
          <a:xfrm>
            <a:off x="87085" y="130628"/>
            <a:ext cx="1132115" cy="1132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Image 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B577F-B2D5-FF2E-DBB7-314DC2067B8A}"/>
              </a:ext>
            </a:extLst>
          </p:cNvPr>
          <p:cNvSpPr>
            <a:spLocks noChangeAspect="1"/>
          </p:cNvSpPr>
          <p:nvPr/>
        </p:nvSpPr>
        <p:spPr>
          <a:xfrm>
            <a:off x="10972800" y="130628"/>
            <a:ext cx="1132115" cy="11321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Image 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F91673-A92B-1727-4AE0-D606862F4031}"/>
              </a:ext>
            </a:extLst>
          </p:cNvPr>
          <p:cNvSpPr/>
          <p:nvPr/>
        </p:nvSpPr>
        <p:spPr>
          <a:xfrm>
            <a:off x="277586" y="1393371"/>
            <a:ext cx="11636828" cy="979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Text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F652A4-F618-E8A8-BCC1-70B87941B92C}"/>
              </a:ext>
            </a:extLst>
          </p:cNvPr>
          <p:cNvSpPr/>
          <p:nvPr/>
        </p:nvSpPr>
        <p:spPr>
          <a:xfrm>
            <a:off x="272143" y="2656114"/>
            <a:ext cx="11636828" cy="8708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Text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F88A3C-B601-5959-8E50-130E5EB15D4A}"/>
              </a:ext>
            </a:extLst>
          </p:cNvPr>
          <p:cNvSpPr/>
          <p:nvPr/>
        </p:nvSpPr>
        <p:spPr>
          <a:xfrm>
            <a:off x="326572" y="3809999"/>
            <a:ext cx="11636828" cy="7402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Text 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577635-AA31-4E21-6706-08CBC0645BC3}"/>
              </a:ext>
            </a:extLst>
          </p:cNvPr>
          <p:cNvSpPr/>
          <p:nvPr/>
        </p:nvSpPr>
        <p:spPr>
          <a:xfrm>
            <a:off x="2481943" y="5050971"/>
            <a:ext cx="7217228" cy="1219200"/>
          </a:xfrm>
          <a:prstGeom prst="rect">
            <a:avLst/>
          </a:prstGeom>
          <a:solidFill>
            <a:srgbClr val="C39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Text 4 / Image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79DF63-709B-2926-ACBE-E4A7BD4C3878}"/>
              </a:ext>
            </a:extLst>
          </p:cNvPr>
          <p:cNvSpPr/>
          <p:nvPr/>
        </p:nvSpPr>
        <p:spPr>
          <a:xfrm>
            <a:off x="2373087" y="217715"/>
            <a:ext cx="7217228" cy="957942"/>
          </a:xfrm>
          <a:prstGeom prst="rect">
            <a:avLst/>
          </a:prstGeom>
          <a:solidFill>
            <a:srgbClr val="C39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Text 5 / Image 6</a:t>
            </a:r>
          </a:p>
        </p:txBody>
      </p:sp>
    </p:spTree>
    <p:extLst>
      <p:ext uri="{BB962C8B-B14F-4D97-AF65-F5344CB8AC3E}">
        <p14:creationId xmlns:p14="http://schemas.microsoft.com/office/powerpoint/2010/main" val="127092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Reiss</dc:creator>
  <cp:lastModifiedBy>Steven Reiss</cp:lastModifiedBy>
  <cp:revision>1</cp:revision>
  <dcterms:created xsi:type="dcterms:W3CDTF">2022-08-04T14:21:38Z</dcterms:created>
  <dcterms:modified xsi:type="dcterms:W3CDTF">2022-08-04T14:34:01Z</dcterms:modified>
</cp:coreProperties>
</file>