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257" r:id="rId4"/>
    <p:sldId id="266" r:id="rId5"/>
    <p:sldId id="275" r:id="rId6"/>
    <p:sldId id="276" r:id="rId7"/>
    <p:sldId id="272" r:id="rId8"/>
    <p:sldId id="273" r:id="rId9"/>
    <p:sldId id="271" r:id="rId10"/>
    <p:sldId id="274" r:id="rId11"/>
    <p:sldId id="267" r:id="rId12"/>
    <p:sldId id="277" r:id="rId13"/>
    <p:sldId id="268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for ISA GitHub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/>
              <a:t>Online: Click user icon in top right &gt; your profile &gt; repository tab &gt; new</a:t>
            </a:r>
          </a:p>
          <a:p>
            <a:pPr lvl="1"/>
            <a:r>
              <a:rPr lang="en-US" dirty="0" smtClean="0"/>
              <a:t>Desktop: Drag an existing folder into the repository sidebar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Users to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>
                <a:hlinkClick r:id="rId2"/>
              </a:rPr>
              <a:t>https://github.com</a:t>
            </a:r>
            <a:r>
              <a:rPr lang="en-US" dirty="0" smtClean="0"/>
              <a:t> log in and view your repository.</a:t>
            </a:r>
          </a:p>
          <a:p>
            <a:pPr lvl="1"/>
            <a:r>
              <a:rPr lang="en-US" dirty="0" smtClean="0"/>
              <a:t>Navigate to settings &gt; collaborators, then type in the user address and incite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8345"/>
            <a:ext cx="9601200" cy="3809999"/>
          </a:xfrm>
        </p:spPr>
        <p:txBody>
          <a:bodyPr/>
          <a:lstStyle/>
          <a:p>
            <a:r>
              <a:rPr lang="en-US" dirty="0" smtClean="0"/>
              <a:t>In GitHub desktop click the branch button to the right of the repository toolbar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85" y="2980473"/>
            <a:ext cx="6648792" cy="2254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4813" y="3324882"/>
            <a:ext cx="392906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a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logs the changes you have made, a commit does not make these changes viewable to anyone.</a:t>
            </a:r>
          </a:p>
          <a:p>
            <a:r>
              <a:rPr lang="en-US" dirty="0" smtClean="0"/>
              <a:t>Toggle views form History to Changes</a:t>
            </a:r>
          </a:p>
          <a:p>
            <a:r>
              <a:rPr lang="en-US" dirty="0" smtClean="0"/>
              <a:t>Write a summary statement</a:t>
            </a:r>
          </a:p>
          <a:p>
            <a:pPr lvl="1"/>
            <a:r>
              <a:rPr lang="en-US" dirty="0" smtClean="0"/>
              <a:t>A proper summary statement will finish this sentence: </a:t>
            </a:r>
            <a:r>
              <a:rPr lang="en-US" i="1" dirty="0" smtClean="0"/>
              <a:t>“When applied, this change will…”</a:t>
            </a:r>
          </a:p>
          <a:p>
            <a:r>
              <a:rPr lang="en-US" dirty="0" smtClean="0"/>
              <a:t>Commit to master</a:t>
            </a:r>
          </a:p>
        </p:txBody>
      </p:sp>
    </p:spTree>
    <p:extLst>
      <p:ext uri="{BB962C8B-B14F-4D97-AF65-F5344CB8AC3E}">
        <p14:creationId xmlns:p14="http://schemas.microsoft.com/office/powerpoint/2010/main" val="41384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830" cy="66800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33276" y="147386"/>
            <a:ext cx="1856722" cy="418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53719" y="6191035"/>
            <a:ext cx="1856722" cy="418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pull request is a request to merge your changes to a branch</a:t>
            </a:r>
          </a:p>
          <a:p>
            <a:r>
              <a:rPr lang="en-US" dirty="0" smtClean="0"/>
              <a:t>Up until your pull request is accepted, all changes to the program are </a:t>
            </a:r>
            <a:r>
              <a:rPr lang="en-US" smtClean="0"/>
              <a:t>exclusively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60" y="1254538"/>
            <a:ext cx="10058400" cy="40222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60384" y="1384399"/>
            <a:ext cx="1444891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changes to be distributed, a pull request must be made and then accepted</a:t>
            </a:r>
          </a:p>
          <a:p>
            <a:r>
              <a:rPr lang="en-US" dirty="0" smtClean="0"/>
              <a:t>To view the pull request log into the GitHub website and view your repository page then click the Pull Request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History and Reverting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navigate the history of changes, go to the desktop version of GitHub and click on the history tab.</a:t>
            </a:r>
          </a:p>
          <a:p>
            <a:r>
              <a:rPr lang="en-US" dirty="0" smtClean="0"/>
              <a:t>Switch click on the change you wish to view</a:t>
            </a:r>
          </a:p>
          <a:p>
            <a:r>
              <a:rPr lang="en-US" dirty="0" smtClean="0"/>
              <a:t>Click the revert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433" cy="66590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87719" y="600294"/>
            <a:ext cx="1081924" cy="5165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GitHub</a:t>
            </a:r>
            <a:r>
              <a:rPr lang="en-US" dirty="0" smtClean="0"/>
              <a:t>?		3</a:t>
            </a:r>
          </a:p>
          <a:p>
            <a:r>
              <a:rPr lang="en-US" dirty="0" smtClean="0"/>
              <a:t>GitHub and ISA		4</a:t>
            </a:r>
          </a:p>
          <a:p>
            <a:r>
              <a:rPr lang="en-US" dirty="0" smtClean="0"/>
              <a:t>Key Concepts			5</a:t>
            </a:r>
            <a:endParaRPr lang="en-US" dirty="0" smtClean="0"/>
          </a:p>
          <a:p>
            <a:r>
              <a:rPr lang="en-US" dirty="0" smtClean="0"/>
              <a:t>Make a User </a:t>
            </a:r>
            <a:r>
              <a:rPr lang="en-US" dirty="0" smtClean="0"/>
              <a:t>Account		6</a:t>
            </a:r>
            <a:endParaRPr lang="en-US" dirty="0" smtClean="0"/>
          </a:p>
          <a:p>
            <a:r>
              <a:rPr lang="en-US" dirty="0" smtClean="0"/>
              <a:t>Installing GitHub </a:t>
            </a:r>
            <a:r>
              <a:rPr lang="en-US" dirty="0" smtClean="0"/>
              <a:t>Desktop	8</a:t>
            </a:r>
          </a:p>
          <a:p>
            <a:r>
              <a:rPr lang="en-US" dirty="0" smtClean="0"/>
              <a:t>Making a Repository		10</a:t>
            </a:r>
          </a:p>
          <a:p>
            <a:r>
              <a:rPr lang="en-US" dirty="0" smtClean="0"/>
              <a:t>Adding Users to a Repository	11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Creating Branches		12</a:t>
            </a:r>
          </a:p>
          <a:p>
            <a:r>
              <a:rPr lang="en-US" dirty="0" smtClean="0"/>
              <a:t>Committing a Change		13</a:t>
            </a:r>
          </a:p>
          <a:p>
            <a:r>
              <a:rPr lang="en-US" dirty="0" smtClean="0"/>
              <a:t>Submitting a Pull Request	15</a:t>
            </a:r>
          </a:p>
          <a:p>
            <a:r>
              <a:rPr lang="en-US" dirty="0" smtClean="0"/>
              <a:t>Accepting a Pull Request	17</a:t>
            </a:r>
          </a:p>
          <a:p>
            <a:r>
              <a:rPr lang="en-US" dirty="0"/>
              <a:t>Viewing </a:t>
            </a:r>
            <a:r>
              <a:rPr lang="en-US" dirty="0" smtClean="0"/>
              <a:t>History and Reverting changes			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repository hosting service that manages and controls project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</a:t>
            </a:r>
            <a:r>
              <a:rPr lang="en-US" dirty="0" smtClean="0"/>
              <a:t>will </a:t>
            </a:r>
            <a:r>
              <a:rPr lang="en-US" dirty="0" smtClean="0"/>
              <a:t>do for ISA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develop software simultaneously</a:t>
            </a:r>
          </a:p>
          <a:p>
            <a:r>
              <a:rPr lang="en-US" dirty="0" smtClean="0"/>
              <a:t>Share project folders via cloud storage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88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repository </a:t>
            </a:r>
            <a:r>
              <a:rPr lang="en-US" dirty="0" smtClean="0"/>
              <a:t>corresponds </a:t>
            </a:r>
            <a:r>
              <a:rPr lang="en-US" dirty="0"/>
              <a:t>to the collaborated work of the team across one or many branches. All contributors have their own copy of it.</a:t>
            </a:r>
          </a:p>
          <a:p>
            <a:r>
              <a:rPr lang="en-US" dirty="0"/>
              <a:t>Each </a:t>
            </a:r>
            <a:r>
              <a:rPr lang="en-US" b="1" dirty="0"/>
              <a:t>fork</a:t>
            </a:r>
            <a:r>
              <a:rPr lang="en-US" dirty="0"/>
              <a:t> of the main repo corresponds to a contributor's work. A fork is really a </a:t>
            </a:r>
            <a:r>
              <a:rPr lang="en-US" dirty="0" smtClean="0"/>
              <a:t>GitHub </a:t>
            </a:r>
            <a:r>
              <a:rPr lang="en-US" dirty="0"/>
              <a:t>construct to store a clone of the repo in your user account. As a clone, it will contain all the branches in the main </a:t>
            </a:r>
            <a:r>
              <a:rPr lang="en-US" dirty="0" smtClean="0"/>
              <a:t>repository </a:t>
            </a:r>
            <a:r>
              <a:rPr lang="en-US" dirty="0"/>
              <a:t>at the time you made the fork.</a:t>
            </a:r>
          </a:p>
          <a:p>
            <a:r>
              <a:rPr lang="en-US" dirty="0"/>
              <a:t>Each </a:t>
            </a:r>
            <a:r>
              <a:rPr lang="en-US" b="1" dirty="0"/>
              <a:t>branch</a:t>
            </a:r>
            <a:r>
              <a:rPr lang="en-US" dirty="0"/>
              <a:t> within the fork and/or in the main repo can correspond to several kinds of things, depending on how you want to work. Each branch could refer to a version of the project but can also correspond to different channels of development, like hotfixes or experimental work.</a:t>
            </a:r>
          </a:p>
          <a:p>
            <a:r>
              <a:rPr lang="en-US" dirty="0"/>
              <a:t>The </a:t>
            </a:r>
            <a:r>
              <a:rPr lang="en-US" b="1" dirty="0"/>
              <a:t>pull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corresponds to the task. Every time I want to contribute an isolated finished task to the main repo, I create a pull request corresponding to </a:t>
            </a:r>
            <a:r>
              <a:rPr lang="en-US" dirty="0" smtClean="0"/>
              <a:t>the </a:t>
            </a:r>
            <a:r>
              <a:rPr lang="en-US" b="1" dirty="0" smtClean="0"/>
              <a:t>commits</a:t>
            </a:r>
            <a:r>
              <a:rPr lang="en-US" dirty="0"/>
              <a:t> made in that task. These commits are pulled from either my </a:t>
            </a:r>
            <a:r>
              <a:rPr lang="en-US" b="1" dirty="0"/>
              <a:t>fork</a:t>
            </a:r>
            <a:r>
              <a:rPr lang="en-US" dirty="0"/>
              <a:t> or my </a:t>
            </a:r>
            <a:r>
              <a:rPr lang="en-US" b="1" dirty="0"/>
              <a:t>branch</a:t>
            </a:r>
            <a:r>
              <a:rPr lang="en-US" dirty="0"/>
              <a:t> to </a:t>
            </a:r>
            <a:r>
              <a:rPr lang="en-US" dirty="0" smtClean="0"/>
              <a:t>the </a:t>
            </a:r>
            <a:r>
              <a:rPr lang="en-US" b="1" dirty="0" smtClean="0"/>
              <a:t>main </a:t>
            </a:r>
            <a:r>
              <a:rPr lang="en-US" b="1" dirty="0"/>
              <a:t>repo</a:t>
            </a:r>
            <a:r>
              <a:rPr lang="en-US" dirty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commit</a:t>
            </a:r>
            <a:r>
              <a:rPr lang="en-US" dirty="0"/>
              <a:t> is a set of changes to the code. This is one of the most interesting things about </a:t>
            </a:r>
            <a:r>
              <a:rPr lang="en-US" dirty="0" err="1"/>
              <a:t>Git</a:t>
            </a:r>
            <a:r>
              <a:rPr lang="en-US" dirty="0"/>
              <a:t>. You don't transfer files, you transfer logs of changes.</a:t>
            </a:r>
          </a:p>
        </p:txBody>
      </p:sp>
    </p:spTree>
    <p:extLst>
      <p:ext uri="{BB962C8B-B14F-4D97-AF65-F5344CB8AC3E}">
        <p14:creationId xmlns:p14="http://schemas.microsoft.com/office/powerpoint/2010/main" val="11058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User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88924" y="2075794"/>
            <a:ext cx="3242442" cy="2927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https://desktop.github.com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Two</a:t>
            </a:r>
            <a:r>
              <a:rPr lang="en-US" dirty="0" smtClean="0"/>
              <a:t> Versions of GitHub</a:t>
            </a:r>
          </a:p>
          <a:p>
            <a:pPr>
              <a:buFontTx/>
              <a:buChar char="-"/>
            </a:pPr>
            <a:r>
              <a:rPr lang="en-US" dirty="0" smtClean="0"/>
              <a:t>Online: Full access to administrative tools. Accept pull requests here.</a:t>
            </a:r>
          </a:p>
          <a:p>
            <a:pPr>
              <a:buFontTx/>
              <a:buChar char="-"/>
            </a:pPr>
            <a:r>
              <a:rPr lang="en-US" dirty="0" smtClean="0"/>
              <a:t>Desktop: Manages locally stored content; make changes, create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36408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0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2469" y="210207"/>
            <a:ext cx="2490952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129" y="2427890"/>
            <a:ext cx="6364015" cy="13558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363</Words>
  <Application>Microsoft Office PowerPoint</Application>
  <PresentationFormat>Widescreen</PresentationFormat>
  <Paragraphs>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Diamond Grid 16x9</vt:lpstr>
      <vt:lpstr>GitHub</vt:lpstr>
      <vt:lpstr>Index</vt:lpstr>
      <vt:lpstr>What GitHub is</vt:lpstr>
      <vt:lpstr>What GitHub will do for ISA</vt:lpstr>
      <vt:lpstr>Key Concepts</vt:lpstr>
      <vt:lpstr>Making a User Account</vt:lpstr>
      <vt:lpstr>PowerPoint Presentation</vt:lpstr>
      <vt:lpstr>Installing GitHub</vt:lpstr>
      <vt:lpstr>PowerPoint Presentation</vt:lpstr>
      <vt:lpstr>Making a Repository</vt:lpstr>
      <vt:lpstr>Adding Users to a Repository</vt:lpstr>
      <vt:lpstr>Creating a Branch</vt:lpstr>
      <vt:lpstr>Committing a change</vt:lpstr>
      <vt:lpstr>PowerPoint Presentation</vt:lpstr>
      <vt:lpstr>Submitting a Pull Request</vt:lpstr>
      <vt:lpstr>PowerPoint Presentation</vt:lpstr>
      <vt:lpstr>Accepting Pull Requests</vt:lpstr>
      <vt:lpstr>Viewing History and Reverting changes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2016-08-12T15:13:00Z</dcterms:created>
  <dcterms:modified xsi:type="dcterms:W3CDTF">2016-08-12T18:56:18Z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