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57" r:id="rId4"/>
    <p:sldId id="266" r:id="rId5"/>
    <p:sldId id="275" r:id="rId6"/>
    <p:sldId id="276" r:id="rId7"/>
    <p:sldId id="272" r:id="rId8"/>
    <p:sldId id="273" r:id="rId9"/>
    <p:sldId id="271" r:id="rId10"/>
    <p:sldId id="274" r:id="rId11"/>
    <p:sldId id="267" r:id="rId12"/>
    <p:sldId id="27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4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for ISA GitHub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Online: Click user icon in top right &gt; your profile &gt; repository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slllAAAAMMMin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r>
              <a:rPr lang="en-US" dirty="0" smtClean="0"/>
              <a:t>Make a User Account</a:t>
            </a:r>
          </a:p>
          <a:p>
            <a:r>
              <a:rPr lang="en-US" dirty="0" smtClean="0"/>
              <a:t>Installing GitHub Desktop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version control platform for collaborative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will GitHub do for ISA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develop software simultaneously</a:t>
            </a:r>
          </a:p>
          <a:p>
            <a:r>
              <a:rPr lang="en-US" dirty="0" smtClean="0"/>
              <a:t>Share all project folders via cloud storage</a:t>
            </a:r>
          </a:p>
          <a:p>
            <a:r>
              <a:rPr lang="en-US" dirty="0" smtClean="0"/>
              <a:t>Keep a detailed record of every change made and give us the ability to revert back on those changes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8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repository </a:t>
            </a:r>
            <a:r>
              <a:rPr lang="en-US" dirty="0" smtClean="0"/>
              <a:t>corresponds </a:t>
            </a:r>
            <a:r>
              <a:rPr lang="en-US" dirty="0"/>
              <a:t>to the collaborated work of the team across one or many branches. All contributors have their own copy of it.</a:t>
            </a:r>
          </a:p>
          <a:p>
            <a:r>
              <a:rPr lang="en-US" dirty="0"/>
              <a:t>Each </a:t>
            </a:r>
            <a:r>
              <a:rPr lang="en-US" b="1" dirty="0"/>
              <a:t>fork</a:t>
            </a:r>
            <a:r>
              <a:rPr lang="en-US" dirty="0"/>
              <a:t> of the main repo corresponds to a contributor's work. A fork is really a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construct to store a clone of the repo in your user account. As a clone, it will contain all the branches in the main </a:t>
            </a:r>
            <a:r>
              <a:rPr lang="en-US" dirty="0" smtClean="0"/>
              <a:t>repository </a:t>
            </a:r>
            <a:r>
              <a:rPr lang="en-US" dirty="0"/>
              <a:t>at the time you made the fork.</a:t>
            </a:r>
          </a:p>
          <a:p>
            <a:r>
              <a:rPr lang="en-US" dirty="0"/>
              <a:t>Each </a:t>
            </a:r>
            <a:r>
              <a:rPr lang="en-US" b="1" dirty="0"/>
              <a:t>branch</a:t>
            </a:r>
            <a:r>
              <a:rPr lang="en-US" dirty="0"/>
              <a:t> within the fork and/or in the main repo can correspond to several kinds of things, depending on how you want to work. Each branch could refer to a version of the project but can also correspond to different channels of development, like hotfixes or experimental work.</a:t>
            </a:r>
          </a:p>
          <a:p>
            <a:r>
              <a:rPr lang="en-US" dirty="0"/>
              <a:t>The </a:t>
            </a:r>
            <a:r>
              <a:rPr lang="en-US" b="1" dirty="0"/>
              <a:t>pull request</a:t>
            </a:r>
            <a:r>
              <a:rPr lang="en-US" dirty="0"/>
              <a:t> (in the GitHub ecosystem) corresponds to the task. Every time I want to contribute an isolated finished task to the main repo, I create a pull request corresponding to </a:t>
            </a:r>
            <a:r>
              <a:rPr lang="en-US" dirty="0" err="1"/>
              <a:t>the</a:t>
            </a:r>
            <a:r>
              <a:rPr lang="en-US" b="1" dirty="0" err="1"/>
              <a:t>commits</a:t>
            </a:r>
            <a:r>
              <a:rPr lang="en-US" dirty="0"/>
              <a:t> made in that task. These commits are pulled from either my </a:t>
            </a:r>
            <a:r>
              <a:rPr lang="en-US" b="1" dirty="0"/>
              <a:t>fork</a:t>
            </a:r>
            <a:r>
              <a:rPr lang="en-US" dirty="0"/>
              <a:t> or my </a:t>
            </a:r>
            <a:r>
              <a:rPr lang="en-US" b="1" dirty="0"/>
              <a:t>branch</a:t>
            </a:r>
            <a:r>
              <a:rPr lang="en-US" dirty="0"/>
              <a:t> to </a:t>
            </a:r>
            <a:r>
              <a:rPr lang="en-US" dirty="0" err="1"/>
              <a:t>the</a:t>
            </a:r>
            <a:r>
              <a:rPr lang="en-US" b="1" dirty="0" err="1"/>
              <a:t>main</a:t>
            </a:r>
            <a:r>
              <a:rPr lang="en-US" b="1" dirty="0"/>
              <a:t> repo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commit</a:t>
            </a:r>
            <a:r>
              <a:rPr lang="en-US" dirty="0"/>
              <a:t> is a set of changes to the code. This is one of the most interesting things about </a:t>
            </a:r>
            <a:r>
              <a:rPr lang="en-US" dirty="0" err="1"/>
              <a:t>Git</a:t>
            </a:r>
            <a:r>
              <a:rPr lang="en-US" dirty="0"/>
              <a:t>. You don't transfer files, you transfer logs of changes.</a:t>
            </a:r>
          </a:p>
        </p:txBody>
      </p:sp>
    </p:spTree>
    <p:extLst>
      <p:ext uri="{BB962C8B-B14F-4D97-AF65-F5344CB8AC3E}">
        <p14:creationId xmlns:p14="http://schemas.microsoft.com/office/powerpoint/2010/main" val="11058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8924" y="2075794"/>
            <a:ext cx="3242442" cy="2927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https://desktop.github.com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Two</a:t>
            </a:r>
            <a:r>
              <a:rPr lang="en-US" dirty="0" smtClean="0"/>
              <a:t> Versions of GitHub</a:t>
            </a:r>
          </a:p>
          <a:p>
            <a:pPr>
              <a:buFontTx/>
              <a:buChar char="-"/>
            </a:pPr>
            <a:r>
              <a:rPr lang="en-US" dirty="0" smtClean="0"/>
              <a:t>Online: Full access to administrative tools. Accept pull requests here.</a:t>
            </a:r>
          </a:p>
          <a:p>
            <a:pPr>
              <a:buFontTx/>
              <a:buChar char="-"/>
            </a:pPr>
            <a:r>
              <a:rPr lang="en-US" dirty="0" smtClean="0"/>
              <a:t>Desktop: Manages locally stored content; make changes, create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6408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129" y="2427890"/>
            <a:ext cx="6364015" cy="1355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175</Words>
  <Application>Microsoft Office PowerPoint</Application>
  <PresentationFormat>Widescreen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GitHub</vt:lpstr>
      <vt:lpstr>Index</vt:lpstr>
      <vt:lpstr>What GitHub is</vt:lpstr>
      <vt:lpstr>What GitHub will GitHub do for ISA</vt:lpstr>
      <vt:lpstr>Key Concepts</vt:lpstr>
      <vt:lpstr>Making a User Account</vt:lpstr>
      <vt:lpstr>PowerPoint Presentation</vt:lpstr>
      <vt:lpstr>Installing Github</vt:lpstr>
      <vt:lpstr>PowerPoint Presentation</vt:lpstr>
      <vt:lpstr>Making a Repository</vt:lpstr>
      <vt:lpstr>slllAAAAMMMin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2016-08-12T15:13:00Z</dcterms:created>
  <dcterms:modified xsi:type="dcterms:W3CDTF">2016-08-12T17:03:38Z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