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embeddedFontLst>
    <p:embeddedFont>
      <p:font typeface="jf open 粉圓 1.1" panose="020F0500000000000000" pitchFamily="34" charset="-12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libri Light" panose="020F0302020204030204" pitchFamily="34" charset="0"/>
      <p:regular r:id="rId17"/>
      <p:italic r:id="rId18"/>
    </p:embeddedFont>
  </p:embeddedFont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171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94cdc5fa296ee6ab" providerId="LiveId" clId="{87BDBA92-0EF4-40AA-89C1-7AEC64C33B8E}"/>
    <pc:docChg chg="undo custSel delSld modSld">
      <pc:chgData name="" userId="94cdc5fa296ee6ab" providerId="LiveId" clId="{87BDBA92-0EF4-40AA-89C1-7AEC64C33B8E}" dt="2021-12-16T12:16:11.128" v="3392" actId="1076"/>
      <pc:docMkLst>
        <pc:docMk/>
      </pc:docMkLst>
      <pc:sldChg chg="addSp modSp">
        <pc:chgData name="" userId="94cdc5fa296ee6ab" providerId="LiveId" clId="{87BDBA92-0EF4-40AA-89C1-7AEC64C33B8E}" dt="2021-12-13T13:40:03.284" v="2455" actId="14100"/>
        <pc:sldMkLst>
          <pc:docMk/>
          <pc:sldMk cId="2839876968" sldId="257"/>
        </pc:sldMkLst>
        <pc:spChg chg="mod">
          <ac:chgData name="" userId="94cdc5fa296ee6ab" providerId="LiveId" clId="{87BDBA92-0EF4-40AA-89C1-7AEC64C33B8E}" dt="2021-12-13T13:40:03.284" v="2455" actId="14100"/>
          <ac:spMkLst>
            <pc:docMk/>
            <pc:sldMk cId="2839876968" sldId="257"/>
            <ac:spMk id="2" creationId="{B8ADB29E-C186-4F6F-AB66-A1A165591124}"/>
          </ac:spMkLst>
        </pc:spChg>
        <pc:spChg chg="mod">
          <ac:chgData name="" userId="94cdc5fa296ee6ab" providerId="LiveId" clId="{87BDBA92-0EF4-40AA-89C1-7AEC64C33B8E}" dt="2021-12-13T13:27:29.160" v="2334" actId="255"/>
          <ac:spMkLst>
            <pc:docMk/>
            <pc:sldMk cId="2839876968" sldId="257"/>
            <ac:spMk id="4" creationId="{5F91CE82-4ACF-4166-B343-DB657BA55364}"/>
          </ac:spMkLst>
        </pc:spChg>
        <pc:spChg chg="mod">
          <ac:chgData name="" userId="94cdc5fa296ee6ab" providerId="LiveId" clId="{87BDBA92-0EF4-40AA-89C1-7AEC64C33B8E}" dt="2021-12-13T13:32:30.027" v="2406" actId="14100"/>
          <ac:spMkLst>
            <pc:docMk/>
            <pc:sldMk cId="2839876968" sldId="257"/>
            <ac:spMk id="5" creationId="{9488054F-E049-4B0F-99AF-F623F115C590}"/>
          </ac:spMkLst>
        </pc:spChg>
        <pc:spChg chg="mod">
          <ac:chgData name="" userId="94cdc5fa296ee6ab" providerId="LiveId" clId="{87BDBA92-0EF4-40AA-89C1-7AEC64C33B8E}" dt="2021-12-13T13:32:41.011" v="2408" actId="14100"/>
          <ac:spMkLst>
            <pc:docMk/>
            <pc:sldMk cId="2839876968" sldId="257"/>
            <ac:spMk id="6" creationId="{9C1A65B8-4B07-4DE4-ABD6-3EB40AA79172}"/>
          </ac:spMkLst>
        </pc:spChg>
        <pc:spChg chg="mod">
          <ac:chgData name="" userId="94cdc5fa296ee6ab" providerId="LiveId" clId="{87BDBA92-0EF4-40AA-89C1-7AEC64C33B8E}" dt="2021-12-13T13:27:29.160" v="2334" actId="255"/>
          <ac:spMkLst>
            <pc:docMk/>
            <pc:sldMk cId="2839876968" sldId="257"/>
            <ac:spMk id="7" creationId="{B4192D43-E7F9-4258-86FC-80AB929C0EBF}"/>
          </ac:spMkLst>
        </pc:spChg>
        <pc:spChg chg="mod">
          <ac:chgData name="" userId="94cdc5fa296ee6ab" providerId="LiveId" clId="{87BDBA92-0EF4-40AA-89C1-7AEC64C33B8E}" dt="2021-12-13T13:35:34.786" v="2428" actId="14100"/>
          <ac:spMkLst>
            <pc:docMk/>
            <pc:sldMk cId="2839876968" sldId="257"/>
            <ac:spMk id="8" creationId="{F8DF08B4-B095-4260-B8B8-FCF16CC28C21}"/>
          </ac:spMkLst>
        </pc:spChg>
        <pc:spChg chg="mod">
          <ac:chgData name="" userId="94cdc5fa296ee6ab" providerId="LiveId" clId="{87BDBA92-0EF4-40AA-89C1-7AEC64C33B8E}" dt="2021-12-13T13:28:12.083" v="2340" actId="1076"/>
          <ac:spMkLst>
            <pc:docMk/>
            <pc:sldMk cId="2839876968" sldId="257"/>
            <ac:spMk id="9" creationId="{5974B12C-8A02-4F9B-8F0E-FA74E3880997}"/>
          </ac:spMkLst>
        </pc:spChg>
        <pc:spChg chg="mod">
          <ac:chgData name="" userId="94cdc5fa296ee6ab" providerId="LiveId" clId="{87BDBA92-0EF4-40AA-89C1-7AEC64C33B8E}" dt="2021-12-13T13:27:53.235" v="2337" actId="14100"/>
          <ac:spMkLst>
            <pc:docMk/>
            <pc:sldMk cId="2839876968" sldId="257"/>
            <ac:spMk id="10" creationId="{9013ECB8-2C08-4672-8404-AA60AD7FDCA0}"/>
          </ac:spMkLst>
        </pc:spChg>
        <pc:spChg chg="mod">
          <ac:chgData name="" userId="94cdc5fa296ee6ab" providerId="LiveId" clId="{87BDBA92-0EF4-40AA-89C1-7AEC64C33B8E}" dt="2021-12-13T13:28:50.635" v="2348" actId="14100"/>
          <ac:spMkLst>
            <pc:docMk/>
            <pc:sldMk cId="2839876968" sldId="257"/>
            <ac:spMk id="11" creationId="{4990D610-177F-4B56-B497-E6ACA7FF5D1C}"/>
          </ac:spMkLst>
        </pc:spChg>
        <pc:spChg chg="mod">
          <ac:chgData name="" userId="94cdc5fa296ee6ab" providerId="LiveId" clId="{87BDBA92-0EF4-40AA-89C1-7AEC64C33B8E}" dt="2021-12-13T13:28:39.956" v="2346" actId="14100"/>
          <ac:spMkLst>
            <pc:docMk/>
            <pc:sldMk cId="2839876968" sldId="257"/>
            <ac:spMk id="12" creationId="{B7805777-BA25-49AA-9535-13792C8E016E}"/>
          </ac:spMkLst>
        </pc:spChg>
        <pc:spChg chg="mod">
          <ac:chgData name="" userId="94cdc5fa296ee6ab" providerId="LiveId" clId="{87BDBA92-0EF4-40AA-89C1-7AEC64C33B8E}" dt="2021-12-13T13:28:31.818" v="2345" actId="1076"/>
          <ac:spMkLst>
            <pc:docMk/>
            <pc:sldMk cId="2839876968" sldId="257"/>
            <ac:spMk id="13" creationId="{425F6D69-D656-4927-9765-B18D4A386118}"/>
          </ac:spMkLst>
        </pc:spChg>
        <pc:spChg chg="mod">
          <ac:chgData name="" userId="94cdc5fa296ee6ab" providerId="LiveId" clId="{87BDBA92-0EF4-40AA-89C1-7AEC64C33B8E}" dt="2021-12-13T13:28:16.362" v="2341" actId="1076"/>
          <ac:spMkLst>
            <pc:docMk/>
            <pc:sldMk cId="2839876968" sldId="257"/>
            <ac:spMk id="14" creationId="{EC8161F0-4129-4F26-8809-D54B19CB1750}"/>
          </ac:spMkLst>
        </pc:spChg>
        <pc:spChg chg="mod">
          <ac:chgData name="" userId="94cdc5fa296ee6ab" providerId="LiveId" clId="{87BDBA92-0EF4-40AA-89C1-7AEC64C33B8E}" dt="2021-12-13T13:27:29.160" v="2334" actId="255"/>
          <ac:spMkLst>
            <pc:docMk/>
            <pc:sldMk cId="2839876968" sldId="257"/>
            <ac:spMk id="15" creationId="{0C9BCBDD-F11D-41B0-B189-9BE3C2DBB751}"/>
          </ac:spMkLst>
        </pc:spChg>
        <pc:spChg chg="mod">
          <ac:chgData name="" userId="94cdc5fa296ee6ab" providerId="LiveId" clId="{87BDBA92-0EF4-40AA-89C1-7AEC64C33B8E}" dt="2021-12-13T13:28:02.066" v="2338" actId="1076"/>
          <ac:spMkLst>
            <pc:docMk/>
            <pc:sldMk cId="2839876968" sldId="257"/>
            <ac:spMk id="16" creationId="{8D34BBD5-DC6F-48BB-8F59-B669618D8A15}"/>
          </ac:spMkLst>
        </pc:spChg>
        <pc:spChg chg="mod">
          <ac:chgData name="" userId="94cdc5fa296ee6ab" providerId="LiveId" clId="{87BDBA92-0EF4-40AA-89C1-7AEC64C33B8E}" dt="2021-12-13T13:28:54.690" v="2349" actId="1076"/>
          <ac:spMkLst>
            <pc:docMk/>
            <pc:sldMk cId="2839876968" sldId="257"/>
            <ac:spMk id="17" creationId="{D2EE72EC-98A5-4134-A293-EB269534286E}"/>
          </ac:spMkLst>
        </pc:spChg>
        <pc:grpChg chg="add mod">
          <ac:chgData name="" userId="94cdc5fa296ee6ab" providerId="LiveId" clId="{87BDBA92-0EF4-40AA-89C1-7AEC64C33B8E}" dt="2021-12-13T13:32:22.893" v="2404" actId="1076"/>
          <ac:grpSpMkLst>
            <pc:docMk/>
            <pc:sldMk cId="2839876968" sldId="257"/>
            <ac:grpSpMk id="3" creationId="{33AB5494-1F82-487E-BF6F-1E4D963CE5B3}"/>
          </ac:grpSpMkLst>
        </pc:grpChg>
      </pc:sldChg>
      <pc:sldChg chg="addSp delSp modSp">
        <pc:chgData name="" userId="94cdc5fa296ee6ab" providerId="LiveId" clId="{87BDBA92-0EF4-40AA-89C1-7AEC64C33B8E}" dt="2021-12-14T18:59:21.785" v="2650" actId="108"/>
        <pc:sldMkLst>
          <pc:docMk/>
          <pc:sldMk cId="210543303" sldId="258"/>
        </pc:sldMkLst>
        <pc:spChg chg="add del mod">
          <ac:chgData name="" userId="94cdc5fa296ee6ab" providerId="LiveId" clId="{87BDBA92-0EF4-40AA-89C1-7AEC64C33B8E}" dt="2021-12-14T18:58:46.304" v="2632" actId="767"/>
          <ac:spMkLst>
            <pc:docMk/>
            <pc:sldMk cId="210543303" sldId="258"/>
            <ac:spMk id="2" creationId="{123D9BE6-AE7B-477B-8AA9-CD2EFC908CD8}"/>
          </ac:spMkLst>
        </pc:spChg>
        <pc:spChg chg="add del mod">
          <ac:chgData name="" userId="94cdc5fa296ee6ab" providerId="LiveId" clId="{87BDBA92-0EF4-40AA-89C1-7AEC64C33B8E}" dt="2021-12-13T08:37:09.036" v="254" actId="478"/>
          <ac:spMkLst>
            <pc:docMk/>
            <pc:sldMk cId="210543303" sldId="258"/>
            <ac:spMk id="2" creationId="{74488D85-1914-4735-A112-E3EC8E98ABCE}"/>
          </ac:spMkLst>
        </pc:spChg>
        <pc:spChg chg="add mod">
          <ac:chgData name="" userId="94cdc5fa296ee6ab" providerId="LiveId" clId="{87BDBA92-0EF4-40AA-89C1-7AEC64C33B8E}" dt="2021-12-13T13:38:08.482" v="2443" actId="208"/>
          <ac:spMkLst>
            <pc:docMk/>
            <pc:sldMk cId="210543303" sldId="258"/>
            <ac:spMk id="3" creationId="{4C3A5EC4-3C65-4E93-BDE3-CEE66D270297}"/>
          </ac:spMkLst>
        </pc:spChg>
        <pc:spChg chg="add mod">
          <ac:chgData name="" userId="94cdc5fa296ee6ab" providerId="LiveId" clId="{87BDBA92-0EF4-40AA-89C1-7AEC64C33B8E}" dt="2021-12-13T13:38:13.596" v="2444" actId="208"/>
          <ac:spMkLst>
            <pc:docMk/>
            <pc:sldMk cId="210543303" sldId="258"/>
            <ac:spMk id="4" creationId="{89FF004E-964D-4326-8D25-A5F040070749}"/>
          </ac:spMkLst>
        </pc:spChg>
        <pc:spChg chg="add mod">
          <ac:chgData name="" userId="94cdc5fa296ee6ab" providerId="LiveId" clId="{87BDBA92-0EF4-40AA-89C1-7AEC64C33B8E}" dt="2021-12-14T18:59:05.991" v="2646" actId="1076"/>
          <ac:spMkLst>
            <pc:docMk/>
            <pc:sldMk cId="210543303" sldId="258"/>
            <ac:spMk id="5" creationId="{163E3478-031B-4C71-85AD-22CEBC51BA2A}"/>
          </ac:spMkLst>
        </pc:spChg>
        <pc:spChg chg="mod">
          <ac:chgData name="" userId="94cdc5fa296ee6ab" providerId="LiveId" clId="{87BDBA92-0EF4-40AA-89C1-7AEC64C33B8E}" dt="2021-12-13T13:31:40.684" v="2389" actId="404"/>
          <ac:spMkLst>
            <pc:docMk/>
            <pc:sldMk cId="210543303" sldId="258"/>
            <ac:spMk id="9" creationId="{D20A174E-7C09-405E-A82C-E4211EECCDEA}"/>
          </ac:spMkLst>
        </pc:spChg>
        <pc:spChg chg="mod">
          <ac:chgData name="" userId="94cdc5fa296ee6ab" providerId="LiveId" clId="{87BDBA92-0EF4-40AA-89C1-7AEC64C33B8E}" dt="2021-12-13T13:31:40.684" v="2389" actId="404"/>
          <ac:spMkLst>
            <pc:docMk/>
            <pc:sldMk cId="210543303" sldId="258"/>
            <ac:spMk id="10" creationId="{5FDC7BD5-05E0-498F-BA20-6F055A6DD8B8}"/>
          </ac:spMkLst>
        </pc:spChg>
        <pc:spChg chg="mod">
          <ac:chgData name="" userId="94cdc5fa296ee6ab" providerId="LiveId" clId="{87BDBA92-0EF4-40AA-89C1-7AEC64C33B8E}" dt="2021-12-13T13:31:40.684" v="2389" actId="404"/>
          <ac:spMkLst>
            <pc:docMk/>
            <pc:sldMk cId="210543303" sldId="258"/>
            <ac:spMk id="11" creationId="{84363E18-5B14-4DE5-9CEE-78BDFDDC7E91}"/>
          </ac:spMkLst>
        </pc:spChg>
        <pc:spChg chg="mod">
          <ac:chgData name="" userId="94cdc5fa296ee6ab" providerId="LiveId" clId="{87BDBA92-0EF4-40AA-89C1-7AEC64C33B8E}" dt="2021-12-13T13:31:40.684" v="2389" actId="404"/>
          <ac:spMkLst>
            <pc:docMk/>
            <pc:sldMk cId="210543303" sldId="258"/>
            <ac:spMk id="12" creationId="{74ADCC3C-0EDC-4748-BECF-2863E228E6DB}"/>
          </ac:spMkLst>
        </pc:spChg>
        <pc:spChg chg="mod">
          <ac:chgData name="" userId="94cdc5fa296ee6ab" providerId="LiveId" clId="{87BDBA92-0EF4-40AA-89C1-7AEC64C33B8E}" dt="2021-12-13T13:31:40.684" v="2389" actId="404"/>
          <ac:spMkLst>
            <pc:docMk/>
            <pc:sldMk cId="210543303" sldId="258"/>
            <ac:spMk id="13" creationId="{EB2245E1-2166-4DD4-9B95-91F5AAC675A0}"/>
          </ac:spMkLst>
        </pc:spChg>
        <pc:spChg chg="mod">
          <ac:chgData name="" userId="94cdc5fa296ee6ab" providerId="LiveId" clId="{87BDBA92-0EF4-40AA-89C1-7AEC64C33B8E}" dt="2021-12-13T13:31:40.684" v="2389" actId="404"/>
          <ac:spMkLst>
            <pc:docMk/>
            <pc:sldMk cId="210543303" sldId="258"/>
            <ac:spMk id="14" creationId="{FF65C9F9-319E-4414-A98D-DCDCDFF503C2}"/>
          </ac:spMkLst>
        </pc:spChg>
        <pc:spChg chg="mod">
          <ac:chgData name="" userId="94cdc5fa296ee6ab" providerId="LiveId" clId="{87BDBA92-0EF4-40AA-89C1-7AEC64C33B8E}" dt="2021-12-13T13:31:40.684" v="2389" actId="404"/>
          <ac:spMkLst>
            <pc:docMk/>
            <pc:sldMk cId="210543303" sldId="258"/>
            <ac:spMk id="15" creationId="{0DE07D49-C00C-4247-B524-CEBDA3565567}"/>
          </ac:spMkLst>
        </pc:spChg>
        <pc:spChg chg="mod">
          <ac:chgData name="" userId="94cdc5fa296ee6ab" providerId="LiveId" clId="{87BDBA92-0EF4-40AA-89C1-7AEC64C33B8E}" dt="2021-12-13T13:31:40.684" v="2389" actId="404"/>
          <ac:spMkLst>
            <pc:docMk/>
            <pc:sldMk cId="210543303" sldId="258"/>
            <ac:spMk id="16" creationId="{8A5D41E3-769F-4972-BCB0-EBC35908E52E}"/>
          </ac:spMkLst>
        </pc:spChg>
        <pc:spChg chg="mod">
          <ac:chgData name="" userId="94cdc5fa296ee6ab" providerId="LiveId" clId="{87BDBA92-0EF4-40AA-89C1-7AEC64C33B8E}" dt="2021-12-13T13:31:40.684" v="2389" actId="404"/>
          <ac:spMkLst>
            <pc:docMk/>
            <pc:sldMk cId="210543303" sldId="258"/>
            <ac:spMk id="17" creationId="{444B1B21-3878-4689-B10C-71713A84B649}"/>
          </ac:spMkLst>
        </pc:spChg>
        <pc:spChg chg="mod">
          <ac:chgData name="" userId="94cdc5fa296ee6ab" providerId="LiveId" clId="{87BDBA92-0EF4-40AA-89C1-7AEC64C33B8E}" dt="2021-12-13T13:31:40.684" v="2389" actId="404"/>
          <ac:spMkLst>
            <pc:docMk/>
            <pc:sldMk cId="210543303" sldId="258"/>
            <ac:spMk id="18" creationId="{F02C98C9-D51D-49E5-8550-B8F0E84E0587}"/>
          </ac:spMkLst>
        </pc:spChg>
        <pc:spChg chg="mod">
          <ac:chgData name="" userId="94cdc5fa296ee6ab" providerId="LiveId" clId="{87BDBA92-0EF4-40AA-89C1-7AEC64C33B8E}" dt="2021-12-13T13:31:40.684" v="2389" actId="404"/>
          <ac:spMkLst>
            <pc:docMk/>
            <pc:sldMk cId="210543303" sldId="258"/>
            <ac:spMk id="19" creationId="{8517A3F0-B0ED-40A2-929D-3B3314780751}"/>
          </ac:spMkLst>
        </pc:spChg>
        <pc:spChg chg="add del mod">
          <ac:chgData name="" userId="94cdc5fa296ee6ab" providerId="LiveId" clId="{87BDBA92-0EF4-40AA-89C1-7AEC64C33B8E}" dt="2021-12-13T13:31:41.056" v="2390" actId="478"/>
          <ac:spMkLst>
            <pc:docMk/>
            <pc:sldMk cId="210543303" sldId="258"/>
            <ac:spMk id="20" creationId="{9EE0F15C-6701-4E1B-A02C-552F89F0CA09}"/>
          </ac:spMkLst>
        </pc:spChg>
        <pc:spChg chg="add del mod">
          <ac:chgData name="" userId="94cdc5fa296ee6ab" providerId="LiveId" clId="{87BDBA92-0EF4-40AA-89C1-7AEC64C33B8E}" dt="2021-12-13T13:31:41.466" v="2391" actId="478"/>
          <ac:spMkLst>
            <pc:docMk/>
            <pc:sldMk cId="210543303" sldId="258"/>
            <ac:spMk id="21" creationId="{BEC86172-A30F-4183-A979-1BE1BBD231CF}"/>
          </ac:spMkLst>
        </pc:spChg>
        <pc:spChg chg="mod">
          <ac:chgData name="" userId="94cdc5fa296ee6ab" providerId="LiveId" clId="{87BDBA92-0EF4-40AA-89C1-7AEC64C33B8E}" dt="2021-12-13T08:37:05.860" v="253" actId="1076"/>
          <ac:spMkLst>
            <pc:docMk/>
            <pc:sldMk cId="210543303" sldId="258"/>
            <ac:spMk id="22" creationId="{A3D51F4F-5AD7-452C-B821-BF865CB57B1B}"/>
          </ac:spMkLst>
        </pc:spChg>
        <pc:spChg chg="mod">
          <ac:chgData name="" userId="94cdc5fa296ee6ab" providerId="LiveId" clId="{87BDBA92-0EF4-40AA-89C1-7AEC64C33B8E}" dt="2021-12-13T13:31:40.684" v="2389" actId="404"/>
          <ac:spMkLst>
            <pc:docMk/>
            <pc:sldMk cId="210543303" sldId="258"/>
            <ac:spMk id="23" creationId="{2631AE38-B9B3-44E4-AA89-6E912395A773}"/>
          </ac:spMkLst>
        </pc:spChg>
        <pc:spChg chg="mod">
          <ac:chgData name="" userId="94cdc5fa296ee6ab" providerId="LiveId" clId="{87BDBA92-0EF4-40AA-89C1-7AEC64C33B8E}" dt="2021-12-13T13:31:40.684" v="2389" actId="404"/>
          <ac:spMkLst>
            <pc:docMk/>
            <pc:sldMk cId="210543303" sldId="258"/>
            <ac:spMk id="24" creationId="{AB16A35B-532B-44F3-BE1E-3ABAFBFA6A6D}"/>
          </ac:spMkLst>
        </pc:spChg>
        <pc:spChg chg="mod">
          <ac:chgData name="" userId="94cdc5fa296ee6ab" providerId="LiveId" clId="{87BDBA92-0EF4-40AA-89C1-7AEC64C33B8E}" dt="2021-12-13T13:31:40.684" v="2389" actId="404"/>
          <ac:spMkLst>
            <pc:docMk/>
            <pc:sldMk cId="210543303" sldId="258"/>
            <ac:spMk id="25" creationId="{A7F958FD-8CCC-45FB-BFD1-507BA7C5AEA8}"/>
          </ac:spMkLst>
        </pc:spChg>
        <pc:grpChg chg="add del mod">
          <ac:chgData name="" userId="94cdc5fa296ee6ab" providerId="LiveId" clId="{87BDBA92-0EF4-40AA-89C1-7AEC64C33B8E}" dt="2021-12-13T13:31:42.223" v="2392"/>
          <ac:grpSpMkLst>
            <pc:docMk/>
            <pc:sldMk cId="210543303" sldId="258"/>
            <ac:grpSpMk id="8" creationId="{6B1BEAFA-5D7A-4139-9A69-5F9CA1F9D10E}"/>
          </ac:grpSpMkLst>
        </pc:grpChg>
        <pc:picChg chg="mod">
          <ac:chgData name="" userId="94cdc5fa296ee6ab" providerId="LiveId" clId="{87BDBA92-0EF4-40AA-89C1-7AEC64C33B8E}" dt="2021-12-13T08:35:03.724" v="154" actId="1076"/>
          <ac:picMkLst>
            <pc:docMk/>
            <pc:sldMk cId="210543303" sldId="258"/>
            <ac:picMk id="7" creationId="{1FF6DA63-771B-459F-949B-4424039347D1}"/>
          </ac:picMkLst>
        </pc:picChg>
        <pc:cxnChg chg="add del mod">
          <ac:chgData name="" userId="94cdc5fa296ee6ab" providerId="LiveId" clId="{87BDBA92-0EF4-40AA-89C1-7AEC64C33B8E}" dt="2021-12-13T13:37:02.280" v="2437" actId="11529"/>
          <ac:cxnSpMkLst>
            <pc:docMk/>
            <pc:sldMk cId="210543303" sldId="258"/>
            <ac:cxnSpMk id="5" creationId="{2CB3B4A5-575B-46DA-96DB-3EDCA8879A55}"/>
          </ac:cxnSpMkLst>
        </pc:cxnChg>
        <pc:cxnChg chg="add del mod">
          <ac:chgData name="" userId="94cdc5fa296ee6ab" providerId="LiveId" clId="{87BDBA92-0EF4-40AA-89C1-7AEC64C33B8E}" dt="2021-12-14T18:59:12.103" v="2648" actId="11529"/>
          <ac:cxnSpMkLst>
            <pc:docMk/>
            <pc:sldMk cId="210543303" sldId="258"/>
            <ac:cxnSpMk id="8" creationId="{AE4D1F22-4A9F-4D47-A80D-68CAB2075D11}"/>
          </ac:cxnSpMkLst>
        </pc:cxnChg>
        <pc:cxnChg chg="add mod">
          <ac:chgData name="" userId="94cdc5fa296ee6ab" providerId="LiveId" clId="{87BDBA92-0EF4-40AA-89C1-7AEC64C33B8E}" dt="2021-12-14T18:59:21.785" v="2650" actId="108"/>
          <ac:cxnSpMkLst>
            <pc:docMk/>
            <pc:sldMk cId="210543303" sldId="258"/>
            <ac:cxnSpMk id="10" creationId="{CFF65840-A8C7-4283-A209-0F663800BCD3}"/>
          </ac:cxnSpMkLst>
        </pc:cxnChg>
        <pc:cxnChg chg="add mod">
          <ac:chgData name="" userId="94cdc5fa296ee6ab" providerId="LiveId" clId="{87BDBA92-0EF4-40AA-89C1-7AEC64C33B8E}" dt="2021-12-13T13:38:06.612" v="2442" actId="208"/>
          <ac:cxnSpMkLst>
            <pc:docMk/>
            <pc:sldMk cId="210543303" sldId="258"/>
            <ac:cxnSpMk id="26" creationId="{32DB872A-D4C7-4D6D-A9E7-755ECE9C94BD}"/>
          </ac:cxnSpMkLst>
        </pc:cxnChg>
        <pc:cxnChg chg="add mod">
          <ac:chgData name="" userId="94cdc5fa296ee6ab" providerId="LiveId" clId="{87BDBA92-0EF4-40AA-89C1-7AEC64C33B8E}" dt="2021-12-13T13:38:41.763" v="2446" actId="108"/>
          <ac:cxnSpMkLst>
            <pc:docMk/>
            <pc:sldMk cId="210543303" sldId="258"/>
            <ac:cxnSpMk id="28" creationId="{DD513748-0CDA-4963-9175-3137EAF704A8}"/>
          </ac:cxnSpMkLst>
        </pc:cxnChg>
      </pc:sldChg>
      <pc:sldChg chg="addSp delSp modSp">
        <pc:chgData name="" userId="94cdc5fa296ee6ab" providerId="LiveId" clId="{87BDBA92-0EF4-40AA-89C1-7AEC64C33B8E}" dt="2021-12-13T13:55:52.261" v="2545" actId="14100"/>
        <pc:sldMkLst>
          <pc:docMk/>
          <pc:sldMk cId="4081281087" sldId="259"/>
        </pc:sldMkLst>
        <pc:spChg chg="mod">
          <ac:chgData name="" userId="94cdc5fa296ee6ab" providerId="LiveId" clId="{87BDBA92-0EF4-40AA-89C1-7AEC64C33B8E}" dt="2021-12-13T13:34:21.538" v="2422" actId="1076"/>
          <ac:spMkLst>
            <pc:docMk/>
            <pc:sldMk cId="4081281087" sldId="259"/>
            <ac:spMk id="3" creationId="{297F22B1-486C-41DB-A5DF-7BF74871A746}"/>
          </ac:spMkLst>
        </pc:spChg>
        <pc:spChg chg="mod">
          <ac:chgData name="" userId="94cdc5fa296ee6ab" providerId="LiveId" clId="{87BDBA92-0EF4-40AA-89C1-7AEC64C33B8E}" dt="2021-12-13T13:34:21.538" v="2422" actId="1076"/>
          <ac:spMkLst>
            <pc:docMk/>
            <pc:sldMk cId="4081281087" sldId="259"/>
            <ac:spMk id="4" creationId="{E6CDFC1D-152A-4024-ACDA-3F6EC46C5E70}"/>
          </ac:spMkLst>
        </pc:spChg>
        <pc:spChg chg="mod">
          <ac:chgData name="" userId="94cdc5fa296ee6ab" providerId="LiveId" clId="{87BDBA92-0EF4-40AA-89C1-7AEC64C33B8E}" dt="2021-12-13T13:34:21.538" v="2422" actId="1076"/>
          <ac:spMkLst>
            <pc:docMk/>
            <pc:sldMk cId="4081281087" sldId="259"/>
            <ac:spMk id="5" creationId="{C2334E76-7DBF-4791-8A6C-554B5D1F5D82}"/>
          </ac:spMkLst>
        </pc:spChg>
        <pc:spChg chg="add del mod">
          <ac:chgData name="" userId="94cdc5fa296ee6ab" providerId="LiveId" clId="{87BDBA92-0EF4-40AA-89C1-7AEC64C33B8E}" dt="2021-12-13T08:36:51.997" v="237" actId="478"/>
          <ac:spMkLst>
            <pc:docMk/>
            <pc:sldMk cId="4081281087" sldId="259"/>
            <ac:spMk id="6" creationId="{A647A759-7D66-46C7-8444-863EC0DA6B9E}"/>
          </ac:spMkLst>
        </pc:spChg>
        <pc:spChg chg="add mod">
          <ac:chgData name="" userId="94cdc5fa296ee6ab" providerId="LiveId" clId="{87BDBA92-0EF4-40AA-89C1-7AEC64C33B8E}" dt="2021-12-13T13:55:52.261" v="2545" actId="14100"/>
          <ac:spMkLst>
            <pc:docMk/>
            <pc:sldMk cId="4081281087" sldId="259"/>
            <ac:spMk id="7" creationId="{240B98AF-C62E-45F5-8104-6E25FDD2AF90}"/>
          </ac:spMkLst>
        </pc:spChg>
        <pc:spChg chg="add mod">
          <ac:chgData name="" userId="94cdc5fa296ee6ab" providerId="LiveId" clId="{87BDBA92-0EF4-40AA-89C1-7AEC64C33B8E}" dt="2021-12-13T13:42:35.690" v="2478" actId="1076"/>
          <ac:spMkLst>
            <pc:docMk/>
            <pc:sldMk cId="4081281087" sldId="259"/>
            <ac:spMk id="8" creationId="{3DA97B17-E4DA-4A3F-A466-F9D0A57E1914}"/>
          </ac:spMkLst>
        </pc:spChg>
        <pc:picChg chg="mod">
          <ac:chgData name="" userId="94cdc5fa296ee6ab" providerId="LiveId" clId="{87BDBA92-0EF4-40AA-89C1-7AEC64C33B8E}" dt="2021-12-13T08:36:24.637" v="234" actId="1076"/>
          <ac:picMkLst>
            <pc:docMk/>
            <pc:sldMk cId="4081281087" sldId="259"/>
            <ac:picMk id="2" creationId="{51979A9B-6DDE-464D-AC82-CF23D8EF5D85}"/>
          </ac:picMkLst>
        </pc:picChg>
        <pc:cxnChg chg="add mod">
          <ac:chgData name="" userId="94cdc5fa296ee6ab" providerId="LiveId" clId="{87BDBA92-0EF4-40AA-89C1-7AEC64C33B8E}" dt="2021-12-13T13:55:52.261" v="2545" actId="14100"/>
          <ac:cxnSpMkLst>
            <pc:docMk/>
            <pc:sldMk cId="4081281087" sldId="259"/>
            <ac:cxnSpMk id="9" creationId="{F6D0AC35-0670-40BB-9080-13095FFE4A1E}"/>
          </ac:cxnSpMkLst>
        </pc:cxnChg>
        <pc:cxnChg chg="add mod">
          <ac:chgData name="" userId="94cdc5fa296ee6ab" providerId="LiveId" clId="{87BDBA92-0EF4-40AA-89C1-7AEC64C33B8E}" dt="2021-12-13T13:42:52.572" v="2482" actId="692"/>
          <ac:cxnSpMkLst>
            <pc:docMk/>
            <pc:sldMk cId="4081281087" sldId="259"/>
            <ac:cxnSpMk id="12" creationId="{299B103A-0D9C-40BB-926C-F6455D5C09FE}"/>
          </ac:cxnSpMkLst>
        </pc:cxnChg>
      </pc:sldChg>
      <pc:sldChg chg="addSp modSp">
        <pc:chgData name="" userId="94cdc5fa296ee6ab" providerId="LiveId" clId="{87BDBA92-0EF4-40AA-89C1-7AEC64C33B8E}" dt="2021-12-16T12:10:09.352" v="3313" actId="208"/>
        <pc:sldMkLst>
          <pc:docMk/>
          <pc:sldMk cId="2133106119" sldId="260"/>
        </pc:sldMkLst>
        <pc:spChg chg="mod">
          <ac:chgData name="" userId="94cdc5fa296ee6ab" providerId="LiveId" clId="{87BDBA92-0EF4-40AA-89C1-7AEC64C33B8E}" dt="2021-12-13T08:43:08.701" v="666" actId="1076"/>
          <ac:spMkLst>
            <pc:docMk/>
            <pc:sldMk cId="2133106119" sldId="260"/>
            <ac:spMk id="3" creationId="{67F949FF-A054-4826-99E4-8DB1234DBCD3}"/>
          </ac:spMkLst>
        </pc:spChg>
        <pc:spChg chg="mod">
          <ac:chgData name="" userId="94cdc5fa296ee6ab" providerId="LiveId" clId="{87BDBA92-0EF4-40AA-89C1-7AEC64C33B8E}" dt="2021-12-16T12:10:09.352" v="3313" actId="208"/>
          <ac:spMkLst>
            <pc:docMk/>
            <pc:sldMk cId="2133106119" sldId="260"/>
            <ac:spMk id="4" creationId="{9CB2C8A6-3C6E-476A-8A28-858E3B1954AD}"/>
          </ac:spMkLst>
        </pc:spChg>
        <pc:spChg chg="mod">
          <ac:chgData name="" userId="94cdc5fa296ee6ab" providerId="LiveId" clId="{87BDBA92-0EF4-40AA-89C1-7AEC64C33B8E}" dt="2021-12-13T08:43:25.221" v="669" actId="1076"/>
          <ac:spMkLst>
            <pc:docMk/>
            <pc:sldMk cId="2133106119" sldId="260"/>
            <ac:spMk id="5" creationId="{5283E103-F8A3-4A4E-9461-75A443783465}"/>
          </ac:spMkLst>
        </pc:spChg>
        <pc:spChg chg="add mod">
          <ac:chgData name="" userId="94cdc5fa296ee6ab" providerId="LiveId" clId="{87BDBA92-0EF4-40AA-89C1-7AEC64C33B8E}" dt="2021-12-13T13:58:12.146" v="2618" actId="208"/>
          <ac:spMkLst>
            <pc:docMk/>
            <pc:sldMk cId="2133106119" sldId="260"/>
            <ac:spMk id="6" creationId="{21C87F4F-372E-4A28-BEFB-2A31522187D5}"/>
          </ac:spMkLst>
        </pc:spChg>
        <pc:spChg chg="add mod">
          <ac:chgData name="" userId="94cdc5fa296ee6ab" providerId="LiveId" clId="{87BDBA92-0EF4-40AA-89C1-7AEC64C33B8E}" dt="2021-12-13T13:58:15.633" v="2619" actId="208"/>
          <ac:spMkLst>
            <pc:docMk/>
            <pc:sldMk cId="2133106119" sldId="260"/>
            <ac:spMk id="7" creationId="{4880E5F7-2BDE-47E7-A321-009E98B7ED7E}"/>
          </ac:spMkLst>
        </pc:spChg>
        <pc:picChg chg="mod">
          <ac:chgData name="" userId="94cdc5fa296ee6ab" providerId="LiveId" clId="{87BDBA92-0EF4-40AA-89C1-7AEC64C33B8E}" dt="2021-12-13T13:55:10.290" v="2484" actId="1076"/>
          <ac:picMkLst>
            <pc:docMk/>
            <pc:sldMk cId="2133106119" sldId="260"/>
            <ac:picMk id="2" creationId="{B2725D83-E85D-4853-8429-D9448A6BF6F2}"/>
          </ac:picMkLst>
        </pc:picChg>
        <pc:cxnChg chg="add mod">
          <ac:chgData name="" userId="94cdc5fa296ee6ab" providerId="LiveId" clId="{87BDBA92-0EF4-40AA-89C1-7AEC64C33B8E}" dt="2021-12-13T13:58:09.932" v="2617" actId="208"/>
          <ac:cxnSpMkLst>
            <pc:docMk/>
            <pc:sldMk cId="2133106119" sldId="260"/>
            <ac:cxnSpMk id="9" creationId="{B3183691-941F-4EBA-8ABF-102BE4B42A01}"/>
          </ac:cxnSpMkLst>
        </pc:cxnChg>
        <pc:cxnChg chg="add mod">
          <ac:chgData name="" userId="94cdc5fa296ee6ab" providerId="LiveId" clId="{87BDBA92-0EF4-40AA-89C1-7AEC64C33B8E}" dt="2021-12-13T13:58:36.035" v="2623" actId="1582"/>
          <ac:cxnSpMkLst>
            <pc:docMk/>
            <pc:sldMk cId="2133106119" sldId="260"/>
            <ac:cxnSpMk id="11" creationId="{1F30F5AC-A144-458F-B223-526A1431384F}"/>
          </ac:cxnSpMkLst>
        </pc:cxnChg>
      </pc:sldChg>
      <pc:sldChg chg="addSp delSp modSp">
        <pc:chgData name="" userId="94cdc5fa296ee6ab" providerId="LiveId" clId="{87BDBA92-0EF4-40AA-89C1-7AEC64C33B8E}" dt="2021-12-16T11:50:25.352" v="3067" actId="1076"/>
        <pc:sldMkLst>
          <pc:docMk/>
          <pc:sldMk cId="4223923383" sldId="261"/>
        </pc:sldMkLst>
        <pc:spChg chg="add mod">
          <ac:chgData name="" userId="94cdc5fa296ee6ab" providerId="LiveId" clId="{87BDBA92-0EF4-40AA-89C1-7AEC64C33B8E}" dt="2021-12-16T11:30:55.945" v="2879" actId="208"/>
          <ac:spMkLst>
            <pc:docMk/>
            <pc:sldMk cId="4223923383" sldId="261"/>
            <ac:spMk id="2" creationId="{3792B006-222C-44EA-9FA3-719F499FF10A}"/>
          </ac:spMkLst>
        </pc:spChg>
        <pc:spChg chg="add mod">
          <ac:chgData name="" userId="94cdc5fa296ee6ab" providerId="LiveId" clId="{87BDBA92-0EF4-40AA-89C1-7AEC64C33B8E}" dt="2021-12-16T11:30:55.945" v="2879" actId="208"/>
          <ac:spMkLst>
            <pc:docMk/>
            <pc:sldMk cId="4223923383" sldId="261"/>
            <ac:spMk id="4" creationId="{C920EC8C-8042-46B5-8E3E-D6D9A54313DC}"/>
          </ac:spMkLst>
        </pc:spChg>
        <pc:spChg chg="add mod">
          <ac:chgData name="" userId="94cdc5fa296ee6ab" providerId="LiveId" clId="{87BDBA92-0EF4-40AA-89C1-7AEC64C33B8E}" dt="2021-12-16T11:30:55.945" v="2879" actId="208"/>
          <ac:spMkLst>
            <pc:docMk/>
            <pc:sldMk cId="4223923383" sldId="261"/>
            <ac:spMk id="5" creationId="{26DCF9AC-0E0A-4C86-BD02-56CBF6C4D85E}"/>
          </ac:spMkLst>
        </pc:spChg>
        <pc:spChg chg="add mod">
          <ac:chgData name="" userId="94cdc5fa296ee6ab" providerId="LiveId" clId="{87BDBA92-0EF4-40AA-89C1-7AEC64C33B8E}" dt="2021-12-16T11:46:19.970" v="3032" actId="207"/>
          <ac:spMkLst>
            <pc:docMk/>
            <pc:sldMk cId="4223923383" sldId="261"/>
            <ac:spMk id="6" creationId="{827A41AA-9A3F-4C9F-BBD2-07D620CA98A9}"/>
          </ac:spMkLst>
        </pc:spChg>
        <pc:spChg chg="add mod">
          <ac:chgData name="" userId="94cdc5fa296ee6ab" providerId="LiveId" clId="{87BDBA92-0EF4-40AA-89C1-7AEC64C33B8E}" dt="2021-12-16T11:46:33.696" v="3035" actId="14100"/>
          <ac:spMkLst>
            <pc:docMk/>
            <pc:sldMk cId="4223923383" sldId="261"/>
            <ac:spMk id="7" creationId="{9782289C-01C3-4CA7-9BEA-354A1FA01E14}"/>
          </ac:spMkLst>
        </pc:spChg>
        <pc:picChg chg="mod">
          <ac:chgData name="" userId="94cdc5fa296ee6ab" providerId="LiveId" clId="{87BDBA92-0EF4-40AA-89C1-7AEC64C33B8E}" dt="2021-12-16T11:29:54.783" v="2872" actId="1076"/>
          <ac:picMkLst>
            <pc:docMk/>
            <pc:sldMk cId="4223923383" sldId="261"/>
            <ac:picMk id="3" creationId="{4F6D0412-7149-464D-8E03-50742A905B28}"/>
          </ac:picMkLst>
        </pc:picChg>
        <pc:picChg chg="add del mod">
          <ac:chgData name="" userId="94cdc5fa296ee6ab" providerId="LiveId" clId="{87BDBA92-0EF4-40AA-89C1-7AEC64C33B8E}" dt="2021-12-16T11:44:55.842" v="3019" actId="478"/>
          <ac:picMkLst>
            <pc:docMk/>
            <pc:sldMk cId="4223923383" sldId="261"/>
            <ac:picMk id="14" creationId="{0DADE94D-502A-4324-A6F9-CC376918EFFC}"/>
          </ac:picMkLst>
        </pc:picChg>
        <pc:picChg chg="add del mod">
          <ac:chgData name="" userId="94cdc5fa296ee6ab" providerId="LiveId" clId="{87BDBA92-0EF4-40AA-89C1-7AEC64C33B8E}" dt="2021-12-16T11:45:16.691" v="3021" actId="478"/>
          <ac:picMkLst>
            <pc:docMk/>
            <pc:sldMk cId="4223923383" sldId="261"/>
            <ac:picMk id="16" creationId="{8D14B5D1-10A4-4391-AE3E-7BC8321DF37F}"/>
          </ac:picMkLst>
        </pc:picChg>
        <pc:picChg chg="add mod ord">
          <ac:chgData name="" userId="94cdc5fa296ee6ab" providerId="LiveId" clId="{87BDBA92-0EF4-40AA-89C1-7AEC64C33B8E}" dt="2021-12-16T11:46:24.256" v="3033" actId="1076"/>
          <ac:picMkLst>
            <pc:docMk/>
            <pc:sldMk cId="4223923383" sldId="261"/>
            <ac:picMk id="18" creationId="{4C122537-5AE3-416D-BAA5-15ED0ADF2FF1}"/>
          </ac:picMkLst>
        </pc:picChg>
        <pc:picChg chg="add mod ord">
          <ac:chgData name="" userId="94cdc5fa296ee6ab" providerId="LiveId" clId="{87BDBA92-0EF4-40AA-89C1-7AEC64C33B8E}" dt="2021-12-16T11:50:25.352" v="3067" actId="1076"/>
          <ac:picMkLst>
            <pc:docMk/>
            <pc:sldMk cId="4223923383" sldId="261"/>
            <ac:picMk id="19" creationId="{710EE32D-AD46-4789-ACEE-8433EB188929}"/>
          </ac:picMkLst>
        </pc:picChg>
        <pc:cxnChg chg="add mod">
          <ac:chgData name="" userId="94cdc5fa296ee6ab" providerId="LiveId" clId="{87BDBA92-0EF4-40AA-89C1-7AEC64C33B8E}" dt="2021-12-16T11:30:55.945" v="2879" actId="208"/>
          <ac:cxnSpMkLst>
            <pc:docMk/>
            <pc:sldMk cId="4223923383" sldId="261"/>
            <ac:cxnSpMk id="9" creationId="{BF21710B-1A5E-48A3-9AB6-61242BD84D7F}"/>
          </ac:cxnSpMkLst>
        </pc:cxnChg>
        <pc:cxnChg chg="add mod">
          <ac:chgData name="" userId="94cdc5fa296ee6ab" providerId="LiveId" clId="{87BDBA92-0EF4-40AA-89C1-7AEC64C33B8E}" dt="2021-12-16T11:30:55.945" v="2879" actId="208"/>
          <ac:cxnSpMkLst>
            <pc:docMk/>
            <pc:sldMk cId="4223923383" sldId="261"/>
            <ac:cxnSpMk id="11" creationId="{AFAB9EB4-FF4E-4E6A-BAE9-082A1492FBEA}"/>
          </ac:cxnSpMkLst>
        </pc:cxnChg>
        <pc:cxnChg chg="add mod">
          <ac:chgData name="" userId="94cdc5fa296ee6ab" providerId="LiveId" clId="{87BDBA92-0EF4-40AA-89C1-7AEC64C33B8E}" dt="2021-12-16T11:30:55.945" v="2879" actId="208"/>
          <ac:cxnSpMkLst>
            <pc:docMk/>
            <pc:sldMk cId="4223923383" sldId="261"/>
            <ac:cxnSpMk id="13" creationId="{E04522EB-A064-44CC-932D-BB04B5B347CF}"/>
          </ac:cxnSpMkLst>
        </pc:cxnChg>
      </pc:sldChg>
      <pc:sldChg chg="addSp delSp modSp">
        <pc:chgData name="" userId="94cdc5fa296ee6ab" providerId="LiveId" clId="{87BDBA92-0EF4-40AA-89C1-7AEC64C33B8E}" dt="2021-12-16T12:10:46.560" v="3316" actId="14100"/>
        <pc:sldMkLst>
          <pc:docMk/>
          <pc:sldMk cId="2069076135" sldId="262"/>
        </pc:sldMkLst>
        <pc:spChg chg="mod">
          <ac:chgData name="" userId="94cdc5fa296ee6ab" providerId="LiveId" clId="{87BDBA92-0EF4-40AA-89C1-7AEC64C33B8E}" dt="2021-12-13T12:09:39.412" v="1302" actId="1076"/>
          <ac:spMkLst>
            <pc:docMk/>
            <pc:sldMk cId="2069076135" sldId="262"/>
            <ac:spMk id="5" creationId="{67533C1D-4F9A-4D2C-A414-1DB9794BC68E}"/>
          </ac:spMkLst>
        </pc:spChg>
        <pc:spChg chg="add mod">
          <ac:chgData name="" userId="94cdc5fa296ee6ab" providerId="LiveId" clId="{87BDBA92-0EF4-40AA-89C1-7AEC64C33B8E}" dt="2021-12-16T12:08:58.592" v="3311" actId="1076"/>
          <ac:spMkLst>
            <pc:docMk/>
            <pc:sldMk cId="2069076135" sldId="262"/>
            <ac:spMk id="7" creationId="{D4871E17-EFD6-4E75-8496-AE65D47D9998}"/>
          </ac:spMkLst>
        </pc:spChg>
        <pc:spChg chg="add mod">
          <ac:chgData name="" userId="94cdc5fa296ee6ab" providerId="LiveId" clId="{87BDBA92-0EF4-40AA-89C1-7AEC64C33B8E}" dt="2021-12-16T11:49:17.312" v="3057" actId="14100"/>
          <ac:spMkLst>
            <pc:docMk/>
            <pc:sldMk cId="2069076135" sldId="262"/>
            <ac:spMk id="8" creationId="{4B42B5D9-8E90-4ACC-B223-207E15A86524}"/>
          </ac:spMkLst>
        </pc:spChg>
        <pc:spChg chg="add mod">
          <ac:chgData name="" userId="94cdc5fa296ee6ab" providerId="LiveId" clId="{87BDBA92-0EF4-40AA-89C1-7AEC64C33B8E}" dt="2021-12-16T11:48:24.375" v="3044" actId="1076"/>
          <ac:spMkLst>
            <pc:docMk/>
            <pc:sldMk cId="2069076135" sldId="262"/>
            <ac:spMk id="9" creationId="{4996B4DB-5296-43F4-A48E-7360ED368D26}"/>
          </ac:spMkLst>
        </pc:spChg>
        <pc:spChg chg="add mod">
          <ac:chgData name="" userId="94cdc5fa296ee6ab" providerId="LiveId" clId="{87BDBA92-0EF4-40AA-89C1-7AEC64C33B8E}" dt="2021-12-16T12:08:26.639" v="3307" actId="1076"/>
          <ac:spMkLst>
            <pc:docMk/>
            <pc:sldMk cId="2069076135" sldId="262"/>
            <ac:spMk id="10" creationId="{AD86C7D5-4812-45C7-BB21-6C9E4079D9EE}"/>
          </ac:spMkLst>
        </pc:spChg>
        <pc:spChg chg="add mod">
          <ac:chgData name="" userId="94cdc5fa296ee6ab" providerId="LiveId" clId="{87BDBA92-0EF4-40AA-89C1-7AEC64C33B8E}" dt="2021-12-16T12:10:41.039" v="3315" actId="1076"/>
          <ac:spMkLst>
            <pc:docMk/>
            <pc:sldMk cId="2069076135" sldId="262"/>
            <ac:spMk id="11" creationId="{535256B6-B2B2-4603-AE54-C3AE7B7E2F86}"/>
          </ac:spMkLst>
        </pc:spChg>
        <pc:spChg chg="add mod">
          <ac:chgData name="" userId="94cdc5fa296ee6ab" providerId="LiveId" clId="{87BDBA92-0EF4-40AA-89C1-7AEC64C33B8E}" dt="2021-12-16T11:37:00.064" v="2973" actId="1076"/>
          <ac:spMkLst>
            <pc:docMk/>
            <pc:sldMk cId="2069076135" sldId="262"/>
            <ac:spMk id="12" creationId="{D71B85D0-1188-4A89-AA06-F2455D14F78E}"/>
          </ac:spMkLst>
        </pc:spChg>
        <pc:spChg chg="add mod">
          <ac:chgData name="" userId="94cdc5fa296ee6ab" providerId="LiveId" clId="{87BDBA92-0EF4-40AA-89C1-7AEC64C33B8E}" dt="2021-12-16T12:07:43.071" v="3302" actId="1076"/>
          <ac:spMkLst>
            <pc:docMk/>
            <pc:sldMk cId="2069076135" sldId="262"/>
            <ac:spMk id="30" creationId="{D82FD937-2C14-41F2-88FE-24A840C7C222}"/>
          </ac:spMkLst>
        </pc:spChg>
        <pc:picChg chg="mod modCrop">
          <ac:chgData name="" userId="94cdc5fa296ee6ab" providerId="LiveId" clId="{87BDBA92-0EF4-40AA-89C1-7AEC64C33B8E}" dt="2021-12-16T12:08:20.032" v="3306" actId="1076"/>
          <ac:picMkLst>
            <pc:docMk/>
            <pc:sldMk cId="2069076135" sldId="262"/>
            <ac:picMk id="2" creationId="{6BC17799-9495-4FBE-BD27-91B232B77905}"/>
          </ac:picMkLst>
        </pc:picChg>
        <pc:picChg chg="mod">
          <ac:chgData name="" userId="94cdc5fa296ee6ab" providerId="LiveId" clId="{87BDBA92-0EF4-40AA-89C1-7AEC64C33B8E}" dt="2021-12-16T11:49:10.419" v="3055" actId="1076"/>
          <ac:picMkLst>
            <pc:docMk/>
            <pc:sldMk cId="2069076135" sldId="262"/>
            <ac:picMk id="6" creationId="{3FD2FDDA-1C4E-47EC-9423-5C7BB45A4318}"/>
          </ac:picMkLst>
        </pc:picChg>
        <pc:picChg chg="add mod ord">
          <ac:chgData name="" userId="94cdc5fa296ee6ab" providerId="LiveId" clId="{87BDBA92-0EF4-40AA-89C1-7AEC64C33B8E}" dt="2021-12-16T12:08:58.592" v="3311" actId="1076"/>
          <ac:picMkLst>
            <pc:docMk/>
            <pc:sldMk cId="2069076135" sldId="262"/>
            <ac:picMk id="28" creationId="{8C5F470B-343F-4EED-96E0-255AC7DC672D}"/>
          </ac:picMkLst>
        </pc:picChg>
        <pc:picChg chg="add mod ord">
          <ac:chgData name="" userId="94cdc5fa296ee6ab" providerId="LiveId" clId="{87BDBA92-0EF4-40AA-89C1-7AEC64C33B8E}" dt="2021-12-16T11:50:08.503" v="3065" actId="1076"/>
          <ac:picMkLst>
            <pc:docMk/>
            <pc:sldMk cId="2069076135" sldId="262"/>
            <ac:picMk id="29" creationId="{0020BD26-E30B-40E6-BDAF-021D398D8C81}"/>
          </ac:picMkLst>
        </pc:picChg>
        <pc:cxnChg chg="add del mod">
          <ac:chgData name="" userId="94cdc5fa296ee6ab" providerId="LiveId" clId="{87BDBA92-0EF4-40AA-89C1-7AEC64C33B8E}" dt="2021-12-16T11:31:57.075" v="2883" actId="478"/>
          <ac:cxnSpMkLst>
            <pc:docMk/>
            <pc:sldMk cId="2069076135" sldId="262"/>
            <ac:cxnSpMk id="14" creationId="{DFC22F6D-D0ED-4474-A95C-63A242492FCB}"/>
          </ac:cxnSpMkLst>
        </pc:cxnChg>
        <pc:cxnChg chg="add mod">
          <ac:chgData name="" userId="94cdc5fa296ee6ab" providerId="LiveId" clId="{87BDBA92-0EF4-40AA-89C1-7AEC64C33B8E}" dt="2021-12-16T12:08:40.424" v="3309" actId="14100"/>
          <ac:cxnSpMkLst>
            <pc:docMk/>
            <pc:sldMk cId="2069076135" sldId="262"/>
            <ac:cxnSpMk id="16" creationId="{646059FF-A413-41DD-8B52-457BD9AAA210}"/>
          </ac:cxnSpMkLst>
        </pc:cxnChg>
        <pc:cxnChg chg="add mod">
          <ac:chgData name="" userId="94cdc5fa296ee6ab" providerId="LiveId" clId="{87BDBA92-0EF4-40AA-89C1-7AEC64C33B8E}" dt="2021-12-16T12:10:41.039" v="3315" actId="1076"/>
          <ac:cxnSpMkLst>
            <pc:docMk/>
            <pc:sldMk cId="2069076135" sldId="262"/>
            <ac:cxnSpMk id="20" creationId="{2F3D7771-6C23-4CA8-B0E4-36E50C6914DA}"/>
          </ac:cxnSpMkLst>
        </pc:cxnChg>
        <pc:cxnChg chg="add mod">
          <ac:chgData name="" userId="94cdc5fa296ee6ab" providerId="LiveId" clId="{87BDBA92-0EF4-40AA-89C1-7AEC64C33B8E}" dt="2021-12-16T12:10:46.560" v="3316" actId="14100"/>
          <ac:cxnSpMkLst>
            <pc:docMk/>
            <pc:sldMk cId="2069076135" sldId="262"/>
            <ac:cxnSpMk id="22" creationId="{9FB16F42-FCF3-4EE2-8453-D0A21205B02F}"/>
          </ac:cxnSpMkLst>
        </pc:cxnChg>
        <pc:cxnChg chg="add mod">
          <ac:chgData name="" userId="94cdc5fa296ee6ab" providerId="LiveId" clId="{87BDBA92-0EF4-40AA-89C1-7AEC64C33B8E}" dt="2021-12-16T12:08:48.383" v="3310" actId="14100"/>
          <ac:cxnSpMkLst>
            <pc:docMk/>
            <pc:sldMk cId="2069076135" sldId="262"/>
            <ac:cxnSpMk id="24" creationId="{FF8A038B-1B9E-476B-B1B0-8A79BEE431B5}"/>
          </ac:cxnSpMkLst>
        </pc:cxnChg>
        <pc:cxnChg chg="add mod">
          <ac:chgData name="" userId="94cdc5fa296ee6ab" providerId="LiveId" clId="{87BDBA92-0EF4-40AA-89C1-7AEC64C33B8E}" dt="2021-12-16T12:07:46.447" v="3303" actId="14100"/>
          <ac:cxnSpMkLst>
            <pc:docMk/>
            <pc:sldMk cId="2069076135" sldId="262"/>
            <ac:cxnSpMk id="32" creationId="{9AA3CEF1-F4E5-470B-953A-5FED55C37B2D}"/>
          </ac:cxnSpMkLst>
        </pc:cxnChg>
      </pc:sldChg>
      <pc:sldChg chg="addSp delSp modSp">
        <pc:chgData name="" userId="94cdc5fa296ee6ab" providerId="LiveId" clId="{87BDBA92-0EF4-40AA-89C1-7AEC64C33B8E}" dt="2021-12-16T12:11:23.368" v="3328" actId="1076"/>
        <pc:sldMkLst>
          <pc:docMk/>
          <pc:sldMk cId="1777714717" sldId="263"/>
        </pc:sldMkLst>
        <pc:spChg chg="add mod">
          <ac:chgData name="" userId="94cdc5fa296ee6ab" providerId="LiveId" clId="{87BDBA92-0EF4-40AA-89C1-7AEC64C33B8E}" dt="2021-12-16T12:05:06.011" v="3229" actId="1076"/>
          <ac:spMkLst>
            <pc:docMk/>
            <pc:sldMk cId="1777714717" sldId="263"/>
            <ac:spMk id="2" creationId="{54F0A848-E656-4CFC-A73C-126CCEE8A962}"/>
          </ac:spMkLst>
        </pc:spChg>
        <pc:spChg chg="add mod">
          <ac:chgData name="" userId="94cdc5fa296ee6ab" providerId="LiveId" clId="{87BDBA92-0EF4-40AA-89C1-7AEC64C33B8E}" dt="2021-12-16T12:09:09.365" v="3312" actId="113"/>
          <ac:spMkLst>
            <pc:docMk/>
            <pc:sldMk cId="1777714717" sldId="263"/>
            <ac:spMk id="5" creationId="{12B45662-55A3-4231-A194-9C0264E62B1C}"/>
          </ac:spMkLst>
        </pc:spChg>
        <pc:spChg chg="add mod">
          <ac:chgData name="" userId="94cdc5fa296ee6ab" providerId="LiveId" clId="{87BDBA92-0EF4-40AA-89C1-7AEC64C33B8E}" dt="2021-12-16T12:05:58.544" v="3239" actId="1076"/>
          <ac:spMkLst>
            <pc:docMk/>
            <pc:sldMk cId="1777714717" sldId="263"/>
            <ac:spMk id="6" creationId="{663B371E-FBE9-4439-9808-34E4152B1FFE}"/>
          </ac:spMkLst>
        </pc:spChg>
        <pc:spChg chg="add mod">
          <ac:chgData name="" userId="94cdc5fa296ee6ab" providerId="LiveId" clId="{87BDBA92-0EF4-40AA-89C1-7AEC64C33B8E}" dt="2021-12-16T12:05:06.011" v="3229" actId="1076"/>
          <ac:spMkLst>
            <pc:docMk/>
            <pc:sldMk cId="1777714717" sldId="263"/>
            <ac:spMk id="7" creationId="{3CCCF0CA-9B97-404B-B33C-6567EE589632}"/>
          </ac:spMkLst>
        </pc:spChg>
        <pc:spChg chg="add mod">
          <ac:chgData name="" userId="94cdc5fa296ee6ab" providerId="LiveId" clId="{87BDBA92-0EF4-40AA-89C1-7AEC64C33B8E}" dt="2021-12-16T12:11:23.368" v="3328" actId="1076"/>
          <ac:spMkLst>
            <pc:docMk/>
            <pc:sldMk cId="1777714717" sldId="263"/>
            <ac:spMk id="8" creationId="{5E92D3DB-1E74-49D6-AD6B-D32C7FA6F295}"/>
          </ac:spMkLst>
        </pc:spChg>
        <pc:spChg chg="add mod">
          <ac:chgData name="" userId="94cdc5fa296ee6ab" providerId="LiveId" clId="{87BDBA92-0EF4-40AA-89C1-7AEC64C33B8E}" dt="2021-12-16T12:05:06.011" v="3229" actId="1076"/>
          <ac:spMkLst>
            <pc:docMk/>
            <pc:sldMk cId="1777714717" sldId="263"/>
            <ac:spMk id="9" creationId="{635627FB-52C8-4D08-9864-6FB942350E3E}"/>
          </ac:spMkLst>
        </pc:spChg>
        <pc:spChg chg="add mod">
          <ac:chgData name="" userId="94cdc5fa296ee6ab" providerId="LiveId" clId="{87BDBA92-0EF4-40AA-89C1-7AEC64C33B8E}" dt="2021-12-16T12:06:05.095" v="3240" actId="1076"/>
          <ac:spMkLst>
            <pc:docMk/>
            <pc:sldMk cId="1777714717" sldId="263"/>
            <ac:spMk id="10" creationId="{B8EF18E4-6405-4D0C-84AC-36A95F4DBFF5}"/>
          </ac:spMkLst>
        </pc:spChg>
        <pc:spChg chg="add mod">
          <ac:chgData name="" userId="94cdc5fa296ee6ab" providerId="LiveId" clId="{87BDBA92-0EF4-40AA-89C1-7AEC64C33B8E}" dt="2021-12-16T12:11:13.904" v="3327" actId="14100"/>
          <ac:spMkLst>
            <pc:docMk/>
            <pc:sldMk cId="1777714717" sldId="263"/>
            <ac:spMk id="11" creationId="{BFBF30C6-88C4-44C0-BE9D-893A386B5682}"/>
          </ac:spMkLst>
        </pc:spChg>
        <pc:spChg chg="add mod">
          <ac:chgData name="" userId="94cdc5fa296ee6ab" providerId="LiveId" clId="{87BDBA92-0EF4-40AA-89C1-7AEC64C33B8E}" dt="2021-12-16T12:05:06.011" v="3229" actId="1076"/>
          <ac:spMkLst>
            <pc:docMk/>
            <pc:sldMk cId="1777714717" sldId="263"/>
            <ac:spMk id="12" creationId="{A82AC800-EFEA-40FB-AFE5-C9A6F8C0FAEF}"/>
          </ac:spMkLst>
        </pc:spChg>
        <pc:spChg chg="add mod">
          <ac:chgData name="" userId="94cdc5fa296ee6ab" providerId="LiveId" clId="{87BDBA92-0EF4-40AA-89C1-7AEC64C33B8E}" dt="2021-12-16T12:05:06.011" v="3229" actId="1076"/>
          <ac:spMkLst>
            <pc:docMk/>
            <pc:sldMk cId="1777714717" sldId="263"/>
            <ac:spMk id="13" creationId="{0DC9A92D-DC17-4008-B5BD-2C53B7A11791}"/>
          </ac:spMkLst>
        </pc:spChg>
        <pc:spChg chg="add mod">
          <ac:chgData name="" userId="94cdc5fa296ee6ab" providerId="LiveId" clId="{87BDBA92-0EF4-40AA-89C1-7AEC64C33B8E}" dt="2021-12-16T12:05:06.011" v="3229" actId="1076"/>
          <ac:spMkLst>
            <pc:docMk/>
            <pc:sldMk cId="1777714717" sldId="263"/>
            <ac:spMk id="14" creationId="{40292B44-AFBC-486F-860F-7EF3C812F09D}"/>
          </ac:spMkLst>
        </pc:spChg>
        <pc:spChg chg="add mod">
          <ac:chgData name="" userId="94cdc5fa296ee6ab" providerId="LiveId" clId="{87BDBA92-0EF4-40AA-89C1-7AEC64C33B8E}" dt="2021-12-16T12:05:06.011" v="3229" actId="1076"/>
          <ac:spMkLst>
            <pc:docMk/>
            <pc:sldMk cId="1777714717" sldId="263"/>
            <ac:spMk id="15" creationId="{B2BE35B4-CA06-4B9E-81CF-E3E60F9EEDED}"/>
          </ac:spMkLst>
        </pc:spChg>
        <pc:spChg chg="add mod">
          <ac:chgData name="" userId="94cdc5fa296ee6ab" providerId="LiveId" clId="{87BDBA92-0EF4-40AA-89C1-7AEC64C33B8E}" dt="2021-12-16T12:05:27.087" v="3233" actId="1076"/>
          <ac:spMkLst>
            <pc:docMk/>
            <pc:sldMk cId="1777714717" sldId="263"/>
            <ac:spMk id="54" creationId="{E626DF56-B096-402B-A4C9-E6EB8F6204E2}"/>
          </ac:spMkLst>
        </pc:spChg>
        <pc:spChg chg="add del mod">
          <ac:chgData name="" userId="94cdc5fa296ee6ab" providerId="LiveId" clId="{87BDBA92-0EF4-40AA-89C1-7AEC64C33B8E}" dt="2021-12-16T12:03:30.173" v="3198" actId="767"/>
          <ac:spMkLst>
            <pc:docMk/>
            <pc:sldMk cId="1777714717" sldId="263"/>
            <ac:spMk id="55" creationId="{81D79D8B-B6E0-4F0C-9A9D-1BBEB69F6624}"/>
          </ac:spMkLst>
        </pc:spChg>
        <pc:spChg chg="add mod">
          <ac:chgData name="" userId="94cdc5fa296ee6ab" providerId="LiveId" clId="{87BDBA92-0EF4-40AA-89C1-7AEC64C33B8E}" dt="2021-12-16T12:05:31.104" v="3234" actId="1076"/>
          <ac:spMkLst>
            <pc:docMk/>
            <pc:sldMk cId="1777714717" sldId="263"/>
            <ac:spMk id="56" creationId="{5E3AF327-C5D6-49D1-A6A2-23F00B34F77C}"/>
          </ac:spMkLst>
        </pc:spChg>
        <pc:spChg chg="add mod">
          <ac:chgData name="" userId="94cdc5fa296ee6ab" providerId="LiveId" clId="{87BDBA92-0EF4-40AA-89C1-7AEC64C33B8E}" dt="2021-12-16T12:05:22.608" v="3232" actId="1076"/>
          <ac:spMkLst>
            <pc:docMk/>
            <pc:sldMk cId="1777714717" sldId="263"/>
            <ac:spMk id="61" creationId="{6BF68106-5AF3-43C2-BABF-1F8456158C66}"/>
          </ac:spMkLst>
        </pc:spChg>
        <pc:spChg chg="add mod">
          <ac:chgData name="" userId="94cdc5fa296ee6ab" providerId="LiveId" clId="{87BDBA92-0EF4-40AA-89C1-7AEC64C33B8E}" dt="2021-12-16T12:05:06.011" v="3229" actId="1076"/>
          <ac:spMkLst>
            <pc:docMk/>
            <pc:sldMk cId="1777714717" sldId="263"/>
            <ac:spMk id="100" creationId="{88CFC36E-11AA-402D-9C3F-2509C3D6A082}"/>
          </ac:spMkLst>
        </pc:spChg>
        <pc:spChg chg="add mod">
          <ac:chgData name="" userId="94cdc5fa296ee6ab" providerId="LiveId" clId="{87BDBA92-0EF4-40AA-89C1-7AEC64C33B8E}" dt="2021-12-16T12:05:12.159" v="3230" actId="1076"/>
          <ac:spMkLst>
            <pc:docMk/>
            <pc:sldMk cId="1777714717" sldId="263"/>
            <ac:spMk id="116" creationId="{C763D2E4-787F-4B21-AF72-C395C9B131B3}"/>
          </ac:spMkLst>
        </pc:spChg>
        <pc:spChg chg="add mod">
          <ac:chgData name="" userId="94cdc5fa296ee6ab" providerId="LiveId" clId="{87BDBA92-0EF4-40AA-89C1-7AEC64C33B8E}" dt="2021-12-16T12:05:15.760" v="3231" actId="1076"/>
          <ac:spMkLst>
            <pc:docMk/>
            <pc:sldMk cId="1777714717" sldId="263"/>
            <ac:spMk id="117" creationId="{A10688A0-342D-409C-A1E7-B78742E903BC}"/>
          </ac:spMkLst>
        </pc:spChg>
        <pc:graphicFrameChg chg="add del modGraphic">
          <ac:chgData name="" userId="94cdc5fa296ee6ab" providerId="LiveId" clId="{87BDBA92-0EF4-40AA-89C1-7AEC64C33B8E}" dt="2021-12-16T11:50:43.998" v="3070" actId="478"/>
          <ac:graphicFrameMkLst>
            <pc:docMk/>
            <pc:sldMk cId="1777714717" sldId="263"/>
            <ac:graphicFrameMk id="21" creationId="{0421572E-A9E8-4923-8A64-DCC532062B84}"/>
          </ac:graphicFrameMkLst>
        </pc:graphicFrameChg>
        <pc:picChg chg="mod">
          <ac:chgData name="" userId="94cdc5fa296ee6ab" providerId="LiveId" clId="{87BDBA92-0EF4-40AA-89C1-7AEC64C33B8E}" dt="2021-12-16T12:05:06.011" v="3229" actId="1076"/>
          <ac:picMkLst>
            <pc:docMk/>
            <pc:sldMk cId="1777714717" sldId="263"/>
            <ac:picMk id="3" creationId="{1A142BA6-7A47-473B-A66D-C84AF33FA084}"/>
          </ac:picMkLst>
        </pc:picChg>
        <pc:picChg chg="mod">
          <ac:chgData name="" userId="94cdc5fa296ee6ab" providerId="LiveId" clId="{87BDBA92-0EF4-40AA-89C1-7AEC64C33B8E}" dt="2021-12-16T12:05:06.011" v="3229" actId="1076"/>
          <ac:picMkLst>
            <pc:docMk/>
            <pc:sldMk cId="1777714717" sldId="263"/>
            <ac:picMk id="4" creationId="{9B64513B-D7A5-4A2A-B6B0-A5EE58DA4B79}"/>
          </ac:picMkLst>
        </pc:picChg>
        <pc:picChg chg="add mod ord">
          <ac:chgData name="" userId="94cdc5fa296ee6ab" providerId="LiveId" clId="{87BDBA92-0EF4-40AA-89C1-7AEC64C33B8E}" dt="2021-12-16T12:05:06.011" v="3229" actId="1076"/>
          <ac:picMkLst>
            <pc:docMk/>
            <pc:sldMk cId="1777714717" sldId="263"/>
            <ac:picMk id="40" creationId="{9D6D0953-11E1-477A-AF25-7804DD49E3D8}"/>
          </ac:picMkLst>
        </pc:picChg>
        <pc:picChg chg="add mod ord">
          <ac:chgData name="" userId="94cdc5fa296ee6ab" providerId="LiveId" clId="{87BDBA92-0EF4-40AA-89C1-7AEC64C33B8E}" dt="2021-12-16T12:05:06.011" v="3229" actId="1076"/>
          <ac:picMkLst>
            <pc:docMk/>
            <pc:sldMk cId="1777714717" sldId="263"/>
            <ac:picMk id="42" creationId="{45D16819-8F1B-464D-A6B9-A14FE80F3D65}"/>
          </ac:picMkLst>
        </pc:picChg>
        <pc:cxnChg chg="add mod">
          <ac:chgData name="" userId="94cdc5fa296ee6ab" providerId="LiveId" clId="{87BDBA92-0EF4-40AA-89C1-7AEC64C33B8E}" dt="2021-12-16T12:05:06.011" v="3229" actId="1076"/>
          <ac:cxnSpMkLst>
            <pc:docMk/>
            <pc:sldMk cId="1777714717" sldId="263"/>
            <ac:cxnSpMk id="17" creationId="{0E4C7800-8E30-4C77-82DF-032CD41FD188}"/>
          </ac:cxnSpMkLst>
        </pc:cxnChg>
        <pc:cxnChg chg="add mod">
          <ac:chgData name="" userId="94cdc5fa296ee6ab" providerId="LiveId" clId="{87BDBA92-0EF4-40AA-89C1-7AEC64C33B8E}" dt="2021-12-16T12:05:06.011" v="3229" actId="1076"/>
          <ac:cxnSpMkLst>
            <pc:docMk/>
            <pc:sldMk cId="1777714717" sldId="263"/>
            <ac:cxnSpMk id="19" creationId="{1926248A-0DF9-4E3F-95D1-EDBB49E1279A}"/>
          </ac:cxnSpMkLst>
        </pc:cxnChg>
        <pc:cxnChg chg="add del mod">
          <ac:chgData name="" userId="94cdc5fa296ee6ab" providerId="LiveId" clId="{87BDBA92-0EF4-40AA-89C1-7AEC64C33B8E}" dt="2021-12-13T12:35:14.096" v="2218" actId="11529"/>
          <ac:cxnSpMkLst>
            <pc:docMk/>
            <pc:sldMk cId="1777714717" sldId="263"/>
            <ac:cxnSpMk id="21" creationId="{40A7F9E8-46E2-4EF9-9E94-36DFBF897F65}"/>
          </ac:cxnSpMkLst>
        </pc:cxnChg>
        <pc:cxnChg chg="add mod">
          <ac:chgData name="" userId="94cdc5fa296ee6ab" providerId="LiveId" clId="{87BDBA92-0EF4-40AA-89C1-7AEC64C33B8E}" dt="2021-12-16T12:05:06.011" v="3229" actId="1076"/>
          <ac:cxnSpMkLst>
            <pc:docMk/>
            <pc:sldMk cId="1777714717" sldId="263"/>
            <ac:cxnSpMk id="23" creationId="{CAFD69A0-A986-4F03-B568-94452ED92FBE}"/>
          </ac:cxnSpMkLst>
        </pc:cxnChg>
        <pc:cxnChg chg="add mod">
          <ac:chgData name="" userId="94cdc5fa296ee6ab" providerId="LiveId" clId="{87BDBA92-0EF4-40AA-89C1-7AEC64C33B8E}" dt="2021-12-16T12:05:58.544" v="3239" actId="1076"/>
          <ac:cxnSpMkLst>
            <pc:docMk/>
            <pc:sldMk cId="1777714717" sldId="263"/>
            <ac:cxnSpMk id="25" creationId="{5F4DB237-86E8-48F3-BB00-27AA67BF0265}"/>
          </ac:cxnSpMkLst>
        </pc:cxnChg>
        <pc:cxnChg chg="add mod">
          <ac:chgData name="" userId="94cdc5fa296ee6ab" providerId="LiveId" clId="{87BDBA92-0EF4-40AA-89C1-7AEC64C33B8E}" dt="2021-12-16T12:06:05.095" v="3240" actId="1076"/>
          <ac:cxnSpMkLst>
            <pc:docMk/>
            <pc:sldMk cId="1777714717" sldId="263"/>
            <ac:cxnSpMk id="27" creationId="{93D42244-B9B2-4657-BB4E-34DA074EDDEA}"/>
          </ac:cxnSpMkLst>
        </pc:cxnChg>
        <pc:cxnChg chg="add mod">
          <ac:chgData name="" userId="94cdc5fa296ee6ab" providerId="LiveId" clId="{87BDBA92-0EF4-40AA-89C1-7AEC64C33B8E}" dt="2021-12-16T12:06:05.095" v="3240" actId="1076"/>
          <ac:cxnSpMkLst>
            <pc:docMk/>
            <pc:sldMk cId="1777714717" sldId="263"/>
            <ac:cxnSpMk id="29" creationId="{18D720C9-A219-4CA8-8B0F-0CE9727C2347}"/>
          </ac:cxnSpMkLst>
        </pc:cxnChg>
        <pc:cxnChg chg="add mod">
          <ac:chgData name="" userId="94cdc5fa296ee6ab" providerId="LiveId" clId="{87BDBA92-0EF4-40AA-89C1-7AEC64C33B8E}" dt="2021-12-16T12:11:23.368" v="3328" actId="1076"/>
          <ac:cxnSpMkLst>
            <pc:docMk/>
            <pc:sldMk cId="1777714717" sldId="263"/>
            <ac:cxnSpMk id="31" creationId="{71035DAC-4A9E-479A-A72A-5424BB60E27C}"/>
          </ac:cxnSpMkLst>
        </pc:cxnChg>
        <pc:cxnChg chg="add mod">
          <ac:chgData name="" userId="94cdc5fa296ee6ab" providerId="LiveId" clId="{87BDBA92-0EF4-40AA-89C1-7AEC64C33B8E}" dt="2021-12-16T12:11:23.368" v="3328" actId="1076"/>
          <ac:cxnSpMkLst>
            <pc:docMk/>
            <pc:sldMk cId="1777714717" sldId="263"/>
            <ac:cxnSpMk id="33" creationId="{1485D775-1184-49C4-8E80-55B379DE89A5}"/>
          </ac:cxnSpMkLst>
        </pc:cxnChg>
        <pc:cxnChg chg="add mod">
          <ac:chgData name="" userId="94cdc5fa296ee6ab" providerId="LiveId" clId="{87BDBA92-0EF4-40AA-89C1-7AEC64C33B8E}" dt="2021-12-16T12:11:23.368" v="3328" actId="1076"/>
          <ac:cxnSpMkLst>
            <pc:docMk/>
            <pc:sldMk cId="1777714717" sldId="263"/>
            <ac:cxnSpMk id="35" creationId="{BF604639-0FB3-4DD6-AC22-6277F27EBE12}"/>
          </ac:cxnSpMkLst>
        </pc:cxnChg>
        <pc:cxnChg chg="add mod">
          <ac:chgData name="" userId="94cdc5fa296ee6ab" providerId="LiveId" clId="{87BDBA92-0EF4-40AA-89C1-7AEC64C33B8E}" dt="2021-12-16T12:11:23.368" v="3328" actId="1076"/>
          <ac:cxnSpMkLst>
            <pc:docMk/>
            <pc:sldMk cId="1777714717" sldId="263"/>
            <ac:cxnSpMk id="37" creationId="{E8C70454-37B6-430D-895C-F73628164775}"/>
          </ac:cxnSpMkLst>
        </pc:cxnChg>
        <pc:cxnChg chg="add mod">
          <ac:chgData name="" userId="94cdc5fa296ee6ab" providerId="LiveId" clId="{87BDBA92-0EF4-40AA-89C1-7AEC64C33B8E}" dt="2021-12-16T12:11:23.368" v="3328" actId="1076"/>
          <ac:cxnSpMkLst>
            <pc:docMk/>
            <pc:sldMk cId="1777714717" sldId="263"/>
            <ac:cxnSpMk id="39" creationId="{24133FC1-2F64-4594-92FA-A0590693396D}"/>
          </ac:cxnSpMkLst>
        </pc:cxnChg>
        <pc:cxnChg chg="add mod">
          <ac:chgData name="" userId="94cdc5fa296ee6ab" providerId="LiveId" clId="{87BDBA92-0EF4-40AA-89C1-7AEC64C33B8E}" dt="2021-12-16T12:11:13.904" v="3327" actId="14100"/>
          <ac:cxnSpMkLst>
            <pc:docMk/>
            <pc:sldMk cId="1777714717" sldId="263"/>
            <ac:cxnSpMk id="41" creationId="{40BD0918-F09D-4A2C-A314-D49A2D115431}"/>
          </ac:cxnSpMkLst>
        </pc:cxnChg>
        <pc:cxnChg chg="add mod">
          <ac:chgData name="" userId="94cdc5fa296ee6ab" providerId="LiveId" clId="{87BDBA92-0EF4-40AA-89C1-7AEC64C33B8E}" dt="2021-12-16T12:05:06.011" v="3229" actId="1076"/>
          <ac:cxnSpMkLst>
            <pc:docMk/>
            <pc:sldMk cId="1777714717" sldId="263"/>
            <ac:cxnSpMk id="43" creationId="{D52C6A49-FBC7-4BF0-BB15-E3ADB92C37C2}"/>
          </ac:cxnSpMkLst>
        </pc:cxnChg>
        <pc:cxnChg chg="add mod">
          <ac:chgData name="" userId="94cdc5fa296ee6ab" providerId="LiveId" clId="{87BDBA92-0EF4-40AA-89C1-7AEC64C33B8E}" dt="2021-12-16T12:05:06.011" v="3229" actId="1076"/>
          <ac:cxnSpMkLst>
            <pc:docMk/>
            <pc:sldMk cId="1777714717" sldId="263"/>
            <ac:cxnSpMk id="45" creationId="{19A58DCF-519D-465E-B1B2-0C6B2486B6E3}"/>
          </ac:cxnSpMkLst>
        </pc:cxnChg>
        <pc:cxnChg chg="add mod">
          <ac:chgData name="" userId="94cdc5fa296ee6ab" providerId="LiveId" clId="{87BDBA92-0EF4-40AA-89C1-7AEC64C33B8E}" dt="2021-12-16T12:05:36.408" v="3235" actId="11529"/>
          <ac:cxnSpMkLst>
            <pc:docMk/>
            <pc:sldMk cId="1777714717" sldId="263"/>
            <ac:cxnSpMk id="67" creationId="{86FF15C9-F99A-4583-ADFC-D7554B51C693}"/>
          </ac:cxnSpMkLst>
        </pc:cxnChg>
        <pc:cxnChg chg="add mod">
          <ac:chgData name="" userId="94cdc5fa296ee6ab" providerId="LiveId" clId="{87BDBA92-0EF4-40AA-89C1-7AEC64C33B8E}" dt="2021-12-16T12:05:40.351" v="3236" actId="11529"/>
          <ac:cxnSpMkLst>
            <pc:docMk/>
            <pc:sldMk cId="1777714717" sldId="263"/>
            <ac:cxnSpMk id="69" creationId="{455BD628-0488-403F-9E21-97EECD960E07}"/>
          </ac:cxnSpMkLst>
        </pc:cxnChg>
        <pc:cxnChg chg="add mod">
          <ac:chgData name="" userId="94cdc5fa296ee6ab" providerId="LiveId" clId="{87BDBA92-0EF4-40AA-89C1-7AEC64C33B8E}" dt="2021-12-16T12:05:44.727" v="3237" actId="11529"/>
          <ac:cxnSpMkLst>
            <pc:docMk/>
            <pc:sldMk cId="1777714717" sldId="263"/>
            <ac:cxnSpMk id="71" creationId="{2DEF734D-0D19-4D9D-B022-C36AB3397326}"/>
          </ac:cxnSpMkLst>
        </pc:cxnChg>
        <pc:cxnChg chg="add mod">
          <ac:chgData name="" userId="94cdc5fa296ee6ab" providerId="LiveId" clId="{87BDBA92-0EF4-40AA-89C1-7AEC64C33B8E}" dt="2021-12-16T12:05:49.288" v="3238" actId="11529"/>
          <ac:cxnSpMkLst>
            <pc:docMk/>
            <pc:sldMk cId="1777714717" sldId="263"/>
            <ac:cxnSpMk id="73" creationId="{D44E9798-4BD9-44B2-A58A-17C14AFEEC47}"/>
          </ac:cxnSpMkLst>
        </pc:cxnChg>
        <pc:cxnChg chg="add mod">
          <ac:chgData name="" userId="94cdc5fa296ee6ab" providerId="LiveId" clId="{87BDBA92-0EF4-40AA-89C1-7AEC64C33B8E}" dt="2021-12-16T12:05:06.011" v="3229" actId="1076"/>
          <ac:cxnSpMkLst>
            <pc:docMk/>
            <pc:sldMk cId="1777714717" sldId="263"/>
            <ac:cxnSpMk id="103" creationId="{38066C1F-F0EF-4630-81D8-3FF2866333BB}"/>
          </ac:cxnSpMkLst>
        </pc:cxnChg>
        <pc:cxnChg chg="add del mod">
          <ac:chgData name="" userId="94cdc5fa296ee6ab" providerId="LiveId" clId="{87BDBA92-0EF4-40AA-89C1-7AEC64C33B8E}" dt="2021-12-13T12:45:40.520" v="2324" actId="478"/>
          <ac:cxnSpMkLst>
            <pc:docMk/>
            <pc:sldMk cId="1777714717" sldId="263"/>
            <ac:cxnSpMk id="105" creationId="{45AAE999-120A-4DA1-8E19-65361FDDB4AD}"/>
          </ac:cxnSpMkLst>
        </pc:cxnChg>
        <pc:cxnChg chg="add mod">
          <ac:chgData name="" userId="94cdc5fa296ee6ab" providerId="LiveId" clId="{87BDBA92-0EF4-40AA-89C1-7AEC64C33B8E}" dt="2021-12-16T12:05:58.544" v="3239" actId="1076"/>
          <ac:cxnSpMkLst>
            <pc:docMk/>
            <pc:sldMk cId="1777714717" sldId="263"/>
            <ac:cxnSpMk id="107" creationId="{199EEB09-6F37-41F6-82F5-D111FC18C22B}"/>
          </ac:cxnSpMkLst>
        </pc:cxnChg>
      </pc:sldChg>
      <pc:sldChg chg="addSp modSp">
        <pc:chgData name="" userId="94cdc5fa296ee6ab" providerId="LiveId" clId="{87BDBA92-0EF4-40AA-89C1-7AEC64C33B8E}" dt="2021-12-16T12:16:11.128" v="3392" actId="1076"/>
        <pc:sldMkLst>
          <pc:docMk/>
          <pc:sldMk cId="1628178475" sldId="264"/>
        </pc:sldMkLst>
        <pc:spChg chg="add mod">
          <ac:chgData name="" userId="94cdc5fa296ee6ab" providerId="LiveId" clId="{87BDBA92-0EF4-40AA-89C1-7AEC64C33B8E}" dt="2021-12-16T12:13:05.449" v="3341" actId="207"/>
          <ac:spMkLst>
            <pc:docMk/>
            <pc:sldMk cId="1628178475" sldId="264"/>
            <ac:spMk id="3" creationId="{23204856-4C81-41DE-BCD1-E251497B8CD7}"/>
          </ac:spMkLst>
        </pc:spChg>
        <pc:spChg chg="add mod">
          <ac:chgData name="" userId="94cdc5fa296ee6ab" providerId="LiveId" clId="{87BDBA92-0EF4-40AA-89C1-7AEC64C33B8E}" dt="2021-12-16T11:43:18.297" v="3009" actId="208"/>
          <ac:spMkLst>
            <pc:docMk/>
            <pc:sldMk cId="1628178475" sldId="264"/>
            <ac:spMk id="4" creationId="{675D7C05-82EA-4B9E-A9EB-F793FFCFDCBA}"/>
          </ac:spMkLst>
        </pc:spChg>
        <pc:spChg chg="add mod">
          <ac:chgData name="" userId="94cdc5fa296ee6ab" providerId="LiveId" clId="{87BDBA92-0EF4-40AA-89C1-7AEC64C33B8E}" dt="2021-12-16T12:12:30.596" v="3334"/>
          <ac:spMkLst>
            <pc:docMk/>
            <pc:sldMk cId="1628178475" sldId="264"/>
            <ac:spMk id="5" creationId="{77466135-8066-4527-9C73-13067071A617}"/>
          </ac:spMkLst>
        </pc:spChg>
        <pc:spChg chg="add mod">
          <ac:chgData name="" userId="94cdc5fa296ee6ab" providerId="LiveId" clId="{87BDBA92-0EF4-40AA-89C1-7AEC64C33B8E}" dt="2021-12-16T12:12:24.622" v="3332"/>
          <ac:spMkLst>
            <pc:docMk/>
            <pc:sldMk cId="1628178475" sldId="264"/>
            <ac:spMk id="6" creationId="{E8A9CF19-5628-4A23-B553-C4F0DD29A207}"/>
          </ac:spMkLst>
        </pc:spChg>
        <pc:spChg chg="add mod ord">
          <ac:chgData name="" userId="94cdc5fa296ee6ab" providerId="LiveId" clId="{87BDBA92-0EF4-40AA-89C1-7AEC64C33B8E}" dt="2021-12-16T12:15:15.104" v="3374" actId="1076"/>
          <ac:spMkLst>
            <pc:docMk/>
            <pc:sldMk cId="1628178475" sldId="264"/>
            <ac:spMk id="7" creationId="{B9B74B5A-4C48-47FB-A7E4-58FABF2F526E}"/>
          </ac:spMkLst>
        </pc:spChg>
        <pc:spChg chg="add mod ord">
          <ac:chgData name="" userId="94cdc5fa296ee6ab" providerId="LiveId" clId="{87BDBA92-0EF4-40AA-89C1-7AEC64C33B8E}" dt="2021-12-16T12:15:45.138" v="3384" actId="122"/>
          <ac:spMkLst>
            <pc:docMk/>
            <pc:sldMk cId="1628178475" sldId="264"/>
            <ac:spMk id="8" creationId="{3A99E881-D5BA-42F7-BE8F-7B38AF03B204}"/>
          </ac:spMkLst>
        </pc:spChg>
        <pc:picChg chg="ord">
          <ac:chgData name="" userId="94cdc5fa296ee6ab" providerId="LiveId" clId="{87BDBA92-0EF4-40AA-89C1-7AEC64C33B8E}" dt="2021-12-16T12:13:14.764" v="3345" actId="166"/>
          <ac:picMkLst>
            <pc:docMk/>
            <pc:sldMk cId="1628178475" sldId="264"/>
            <ac:picMk id="2" creationId="{4FC636D9-2D4D-4F2E-93F8-7ADFC6DDDC9E}"/>
          </ac:picMkLst>
        </pc:picChg>
        <pc:picChg chg="add mod ord">
          <ac:chgData name="" userId="94cdc5fa296ee6ab" providerId="LiveId" clId="{87BDBA92-0EF4-40AA-89C1-7AEC64C33B8E}" dt="2021-12-16T12:14:03.831" v="3359" actId="1076"/>
          <ac:picMkLst>
            <pc:docMk/>
            <pc:sldMk cId="1628178475" sldId="264"/>
            <ac:picMk id="17" creationId="{574E59E5-08EB-454F-A05A-46CA7D03B669}"/>
          </ac:picMkLst>
        </pc:picChg>
        <pc:picChg chg="add mod ord">
          <ac:chgData name="" userId="94cdc5fa296ee6ab" providerId="LiveId" clId="{87BDBA92-0EF4-40AA-89C1-7AEC64C33B8E}" dt="2021-12-16T12:15:11.527" v="3373" actId="1076"/>
          <ac:picMkLst>
            <pc:docMk/>
            <pc:sldMk cId="1628178475" sldId="264"/>
            <ac:picMk id="18" creationId="{FDE45464-2AA2-404B-9E0A-F96E48B591F1}"/>
          </ac:picMkLst>
        </pc:picChg>
        <pc:picChg chg="add mod ord">
          <ac:chgData name="" userId="94cdc5fa296ee6ab" providerId="LiveId" clId="{87BDBA92-0EF4-40AA-89C1-7AEC64C33B8E}" dt="2021-12-16T12:16:11.128" v="3392" actId="1076"/>
          <ac:picMkLst>
            <pc:docMk/>
            <pc:sldMk cId="1628178475" sldId="264"/>
            <ac:picMk id="19" creationId="{9F014704-EF11-4F23-AC51-2A5AABD5CD1E}"/>
          </ac:picMkLst>
        </pc:picChg>
        <pc:cxnChg chg="add mod">
          <ac:chgData name="" userId="94cdc5fa296ee6ab" providerId="LiveId" clId="{87BDBA92-0EF4-40AA-89C1-7AEC64C33B8E}" dt="2021-12-16T11:43:28.185" v="3012" actId="692"/>
          <ac:cxnSpMkLst>
            <pc:docMk/>
            <pc:sldMk cId="1628178475" sldId="264"/>
            <ac:cxnSpMk id="10" creationId="{B23E36DA-0E50-4600-9FD0-D84721874CBD}"/>
          </ac:cxnSpMkLst>
        </pc:cxnChg>
        <pc:cxnChg chg="add mod">
          <ac:chgData name="" userId="94cdc5fa296ee6ab" providerId="LiveId" clId="{87BDBA92-0EF4-40AA-89C1-7AEC64C33B8E}" dt="2021-12-16T12:12:13.137" v="3329" actId="14100"/>
          <ac:cxnSpMkLst>
            <pc:docMk/>
            <pc:sldMk cId="1628178475" sldId="264"/>
            <ac:cxnSpMk id="12" creationId="{AF95D086-CC85-4768-96FC-60C4CD817E57}"/>
          </ac:cxnSpMkLst>
        </pc:cxnChg>
        <pc:cxnChg chg="add mod">
          <ac:chgData name="" userId="94cdc5fa296ee6ab" providerId="LiveId" clId="{87BDBA92-0EF4-40AA-89C1-7AEC64C33B8E}" dt="2021-12-16T12:12:18.537" v="3330" actId="14100"/>
          <ac:cxnSpMkLst>
            <pc:docMk/>
            <pc:sldMk cId="1628178475" sldId="264"/>
            <ac:cxnSpMk id="14" creationId="{C110AC2E-0F87-4E45-B0DB-E113A1CF7738}"/>
          </ac:cxnSpMkLst>
        </pc:cxnChg>
      </pc:sldChg>
      <pc:sldChg chg="del">
        <pc:chgData name="" userId="94cdc5fa296ee6ab" providerId="LiveId" clId="{87BDBA92-0EF4-40AA-89C1-7AEC64C33B8E}" dt="2021-12-16T06:29:23.829" v="2863" actId="2696"/>
        <pc:sldMkLst>
          <pc:docMk/>
          <pc:sldMk cId="3447459511" sldId="265"/>
        </pc:sldMkLst>
      </pc:sldChg>
      <pc:sldChg chg="addSp delSp modSp">
        <pc:chgData name="" userId="94cdc5fa296ee6ab" providerId="LiveId" clId="{87BDBA92-0EF4-40AA-89C1-7AEC64C33B8E}" dt="2021-12-13T13:39:54.801" v="2453" actId="2711"/>
        <pc:sldMkLst>
          <pc:docMk/>
          <pc:sldMk cId="1486702828" sldId="266"/>
        </pc:sldMkLst>
        <pc:spChg chg="del">
          <ac:chgData name="" userId="94cdc5fa296ee6ab" providerId="LiveId" clId="{87BDBA92-0EF4-40AA-89C1-7AEC64C33B8E}" dt="2021-12-13T13:29:38.768" v="2353" actId="478"/>
          <ac:spMkLst>
            <pc:docMk/>
            <pc:sldMk cId="1486702828" sldId="266"/>
            <ac:spMk id="3" creationId="{F13AB150-33B4-44F2-B2C7-1D7DEC97C37A}"/>
          </ac:spMkLst>
        </pc:spChg>
        <pc:spChg chg="del">
          <ac:chgData name="" userId="94cdc5fa296ee6ab" providerId="LiveId" clId="{87BDBA92-0EF4-40AA-89C1-7AEC64C33B8E}" dt="2021-12-13T13:29:39.552" v="2354" actId="478"/>
          <ac:spMkLst>
            <pc:docMk/>
            <pc:sldMk cId="1486702828" sldId="266"/>
            <ac:spMk id="4" creationId="{4B105942-2481-4290-93CB-00CB3087EE33}"/>
          </ac:spMkLst>
        </pc:spChg>
        <pc:spChg chg="del">
          <ac:chgData name="" userId="94cdc5fa296ee6ab" providerId="LiveId" clId="{87BDBA92-0EF4-40AA-89C1-7AEC64C33B8E}" dt="2021-12-13T13:29:40.852" v="2356" actId="478"/>
          <ac:spMkLst>
            <pc:docMk/>
            <pc:sldMk cId="1486702828" sldId="266"/>
            <ac:spMk id="5" creationId="{89390ADB-113B-47D7-8327-F0FE35C04586}"/>
          </ac:spMkLst>
        </pc:spChg>
        <pc:spChg chg="del">
          <ac:chgData name="" userId="94cdc5fa296ee6ab" providerId="LiveId" clId="{87BDBA92-0EF4-40AA-89C1-7AEC64C33B8E}" dt="2021-12-13T13:29:40.168" v="2355" actId="478"/>
          <ac:spMkLst>
            <pc:docMk/>
            <pc:sldMk cId="1486702828" sldId="266"/>
            <ac:spMk id="6" creationId="{77A03D43-72A7-4276-A48C-0F5BE2F2A624}"/>
          </ac:spMkLst>
        </pc:spChg>
        <pc:spChg chg="del">
          <ac:chgData name="" userId="94cdc5fa296ee6ab" providerId="LiveId" clId="{87BDBA92-0EF4-40AA-89C1-7AEC64C33B8E}" dt="2021-12-13T13:29:41.416" v="2357" actId="478"/>
          <ac:spMkLst>
            <pc:docMk/>
            <pc:sldMk cId="1486702828" sldId="266"/>
            <ac:spMk id="7" creationId="{04BBC25F-A4C9-4EAC-A53D-60E1EB531B5E}"/>
          </ac:spMkLst>
        </pc:spChg>
        <pc:spChg chg="mod">
          <ac:chgData name="" userId="94cdc5fa296ee6ab" providerId="LiveId" clId="{87BDBA92-0EF4-40AA-89C1-7AEC64C33B8E}" dt="2021-12-13T13:39:54.801" v="2453" actId="2711"/>
          <ac:spMkLst>
            <pc:docMk/>
            <pc:sldMk cId="1486702828" sldId="266"/>
            <ac:spMk id="9" creationId="{B26C85E7-4088-4B9F-9ECC-0E7775557AE1}"/>
          </ac:spMkLst>
        </pc:spChg>
        <pc:spChg chg="mod">
          <ac:chgData name="" userId="94cdc5fa296ee6ab" providerId="LiveId" clId="{87BDBA92-0EF4-40AA-89C1-7AEC64C33B8E}" dt="2021-12-13T13:29:46.572" v="2360" actId="404"/>
          <ac:spMkLst>
            <pc:docMk/>
            <pc:sldMk cId="1486702828" sldId="266"/>
            <ac:spMk id="11" creationId="{09E4D59E-7B91-45B8-AC6D-22271983F4FC}"/>
          </ac:spMkLst>
        </pc:spChg>
        <pc:spChg chg="mod">
          <ac:chgData name="" userId="94cdc5fa296ee6ab" providerId="LiveId" clId="{87BDBA92-0EF4-40AA-89C1-7AEC64C33B8E}" dt="2021-12-13T13:29:46.572" v="2360" actId="404"/>
          <ac:spMkLst>
            <pc:docMk/>
            <pc:sldMk cId="1486702828" sldId="266"/>
            <ac:spMk id="12" creationId="{CF190BF3-7CEF-413B-9B99-10E2080B1CCC}"/>
          </ac:spMkLst>
        </pc:spChg>
        <pc:spChg chg="mod">
          <ac:chgData name="" userId="94cdc5fa296ee6ab" providerId="LiveId" clId="{87BDBA92-0EF4-40AA-89C1-7AEC64C33B8E}" dt="2021-12-13T13:29:46.572" v="2360" actId="404"/>
          <ac:spMkLst>
            <pc:docMk/>
            <pc:sldMk cId="1486702828" sldId="266"/>
            <ac:spMk id="13" creationId="{B8630D22-8963-4D36-A0F9-89B0A344463F}"/>
          </ac:spMkLst>
        </pc:spChg>
        <pc:spChg chg="mod">
          <ac:chgData name="" userId="94cdc5fa296ee6ab" providerId="LiveId" clId="{87BDBA92-0EF4-40AA-89C1-7AEC64C33B8E}" dt="2021-12-13T13:29:46.572" v="2360" actId="404"/>
          <ac:spMkLst>
            <pc:docMk/>
            <pc:sldMk cId="1486702828" sldId="266"/>
            <ac:spMk id="14" creationId="{0E114F2D-0574-4E42-B1C8-30C4BC13F01C}"/>
          </ac:spMkLst>
        </pc:spChg>
        <pc:spChg chg="mod">
          <ac:chgData name="" userId="94cdc5fa296ee6ab" providerId="LiveId" clId="{87BDBA92-0EF4-40AA-89C1-7AEC64C33B8E}" dt="2021-12-13T13:29:46.572" v="2360" actId="404"/>
          <ac:spMkLst>
            <pc:docMk/>
            <pc:sldMk cId="1486702828" sldId="266"/>
            <ac:spMk id="15" creationId="{E5F8D737-7753-4E47-8505-A35420CC76DA}"/>
          </ac:spMkLst>
        </pc:spChg>
        <pc:spChg chg="del mod">
          <ac:chgData name="" userId="94cdc5fa296ee6ab" providerId="LiveId" clId="{87BDBA92-0EF4-40AA-89C1-7AEC64C33B8E}" dt="2021-12-13T13:31:52.564" v="2399" actId="478"/>
          <ac:spMkLst>
            <pc:docMk/>
            <pc:sldMk cId="1486702828" sldId="266"/>
            <ac:spMk id="16" creationId="{AF36DBB7-C222-4377-BF08-9116A09065A7}"/>
          </ac:spMkLst>
        </pc:spChg>
        <pc:spChg chg="mod">
          <ac:chgData name="" userId="94cdc5fa296ee6ab" providerId="LiveId" clId="{87BDBA92-0EF4-40AA-89C1-7AEC64C33B8E}" dt="2021-12-13T13:30:48.563" v="2374" actId="207"/>
          <ac:spMkLst>
            <pc:docMk/>
            <pc:sldMk cId="1486702828" sldId="266"/>
            <ac:spMk id="17" creationId="{DB446678-558B-4EC5-B273-037088344B64}"/>
          </ac:spMkLst>
        </pc:spChg>
        <pc:spChg chg="mod">
          <ac:chgData name="" userId="94cdc5fa296ee6ab" providerId="LiveId" clId="{87BDBA92-0EF4-40AA-89C1-7AEC64C33B8E}" dt="2021-12-13T13:30:45.482" v="2373" actId="207"/>
          <ac:spMkLst>
            <pc:docMk/>
            <pc:sldMk cId="1486702828" sldId="266"/>
            <ac:spMk id="18" creationId="{21B3A1AE-C6BD-472D-973B-F1457C17F838}"/>
          </ac:spMkLst>
        </pc:spChg>
        <pc:spChg chg="mod">
          <ac:chgData name="" userId="94cdc5fa296ee6ab" providerId="LiveId" clId="{87BDBA92-0EF4-40AA-89C1-7AEC64C33B8E}" dt="2021-12-13T13:30:41.123" v="2372" actId="207"/>
          <ac:spMkLst>
            <pc:docMk/>
            <pc:sldMk cId="1486702828" sldId="266"/>
            <ac:spMk id="19" creationId="{D9E947C4-AF6C-4DAD-B0F5-B96AEC20CE6B}"/>
          </ac:spMkLst>
        </pc:spChg>
        <pc:spChg chg="mod">
          <ac:chgData name="" userId="94cdc5fa296ee6ab" providerId="LiveId" clId="{87BDBA92-0EF4-40AA-89C1-7AEC64C33B8E}" dt="2021-12-13T13:31:45.349" v="2393" actId="207"/>
          <ac:spMkLst>
            <pc:docMk/>
            <pc:sldMk cId="1486702828" sldId="266"/>
            <ac:spMk id="20" creationId="{6F57B3F3-AB98-47BE-B6C7-3F47F5604CD9}"/>
          </ac:spMkLst>
        </pc:spChg>
        <pc:spChg chg="mod">
          <ac:chgData name="" userId="94cdc5fa296ee6ab" providerId="LiveId" clId="{87BDBA92-0EF4-40AA-89C1-7AEC64C33B8E}" dt="2021-12-13T13:31:46.201" v="2396" actId="207"/>
          <ac:spMkLst>
            <pc:docMk/>
            <pc:sldMk cId="1486702828" sldId="266"/>
            <ac:spMk id="21" creationId="{43DA3050-FA00-478C-A915-664BC59B41AC}"/>
          </ac:spMkLst>
        </pc:spChg>
        <pc:spChg chg="mod">
          <ac:chgData name="" userId="94cdc5fa296ee6ab" providerId="LiveId" clId="{87BDBA92-0EF4-40AA-89C1-7AEC64C33B8E}" dt="2021-12-13T13:29:46.572" v="2360" actId="404"/>
          <ac:spMkLst>
            <pc:docMk/>
            <pc:sldMk cId="1486702828" sldId="266"/>
            <ac:spMk id="22" creationId="{AF0958A1-3D5C-47FA-8E1D-08C06D6D3BB4}"/>
          </ac:spMkLst>
        </pc:spChg>
        <pc:spChg chg="mod">
          <ac:chgData name="" userId="94cdc5fa296ee6ab" providerId="LiveId" clId="{87BDBA92-0EF4-40AA-89C1-7AEC64C33B8E}" dt="2021-12-13T13:31:45.915" v="2395" actId="207"/>
          <ac:spMkLst>
            <pc:docMk/>
            <pc:sldMk cId="1486702828" sldId="266"/>
            <ac:spMk id="23" creationId="{FA5C6034-5B8D-47B5-B056-11E443E1E601}"/>
          </ac:spMkLst>
        </pc:spChg>
        <pc:spChg chg="mod">
          <ac:chgData name="" userId="94cdc5fa296ee6ab" providerId="LiveId" clId="{87BDBA92-0EF4-40AA-89C1-7AEC64C33B8E}" dt="2021-12-13T13:31:45.625" v="2394" actId="207"/>
          <ac:spMkLst>
            <pc:docMk/>
            <pc:sldMk cId="1486702828" sldId="266"/>
            <ac:spMk id="24" creationId="{4100CFBE-BF5A-4466-9755-FD2702102AF2}"/>
          </ac:spMkLst>
        </pc:spChg>
        <pc:spChg chg="add mod">
          <ac:chgData name="" userId="94cdc5fa296ee6ab" providerId="LiveId" clId="{87BDBA92-0EF4-40AA-89C1-7AEC64C33B8E}" dt="2021-12-13T13:35:45.050" v="2429" actId="1076"/>
          <ac:spMkLst>
            <pc:docMk/>
            <pc:sldMk cId="1486702828" sldId="266"/>
            <ac:spMk id="25" creationId="{EEE28014-F139-43EF-8093-C8E0BCFB38ED}"/>
          </ac:spMkLst>
        </pc:spChg>
        <pc:spChg chg="add mod">
          <ac:chgData name="" userId="94cdc5fa296ee6ab" providerId="LiveId" clId="{87BDBA92-0EF4-40AA-89C1-7AEC64C33B8E}" dt="2021-12-13T13:32:58.747" v="2411" actId="14100"/>
          <ac:spMkLst>
            <pc:docMk/>
            <pc:sldMk cId="1486702828" sldId="266"/>
            <ac:spMk id="26" creationId="{F97807A2-4595-42F1-88E2-C9492B833D9A}"/>
          </ac:spMkLst>
        </pc:spChg>
        <pc:spChg chg="add mod">
          <ac:chgData name="" userId="94cdc5fa296ee6ab" providerId="LiveId" clId="{87BDBA92-0EF4-40AA-89C1-7AEC64C33B8E}" dt="2021-12-13T13:32:54.546" v="2410" actId="14100"/>
          <ac:spMkLst>
            <pc:docMk/>
            <pc:sldMk cId="1486702828" sldId="266"/>
            <ac:spMk id="27" creationId="{42DB0B02-D789-4830-9FCF-EC72E10710AD}"/>
          </ac:spMkLst>
        </pc:spChg>
        <pc:spChg chg="add mod">
          <ac:chgData name="" userId="94cdc5fa296ee6ab" providerId="LiveId" clId="{87BDBA92-0EF4-40AA-89C1-7AEC64C33B8E}" dt="2021-12-13T13:33:02.090" v="2412" actId="1076"/>
          <ac:spMkLst>
            <pc:docMk/>
            <pc:sldMk cId="1486702828" sldId="266"/>
            <ac:spMk id="28" creationId="{F21DDD8C-FED9-4DDE-9CFA-A7E8EB466FEE}"/>
          </ac:spMkLst>
        </pc:spChg>
        <pc:spChg chg="add mod">
          <ac:chgData name="" userId="94cdc5fa296ee6ab" providerId="LiveId" clId="{87BDBA92-0EF4-40AA-89C1-7AEC64C33B8E}" dt="2021-12-13T13:33:07.610" v="2413" actId="1076"/>
          <ac:spMkLst>
            <pc:docMk/>
            <pc:sldMk cId="1486702828" sldId="266"/>
            <ac:spMk id="29" creationId="{C685CA9D-DAE7-4CB0-BB39-B6BCA5F89C4C}"/>
          </ac:spMkLst>
        </pc:spChg>
        <pc:spChg chg="add mod">
          <ac:chgData name="" userId="94cdc5fa296ee6ab" providerId="LiveId" clId="{87BDBA92-0EF4-40AA-89C1-7AEC64C33B8E}" dt="2021-12-13T13:35:55.786" v="2430" actId="1076"/>
          <ac:spMkLst>
            <pc:docMk/>
            <pc:sldMk cId="1486702828" sldId="266"/>
            <ac:spMk id="30" creationId="{98F87F90-8821-42DD-B91E-57C5722A3049}"/>
          </ac:spMkLst>
        </pc:spChg>
        <pc:grpChg chg="add del mod">
          <ac:chgData name="" userId="94cdc5fa296ee6ab" providerId="LiveId" clId="{87BDBA92-0EF4-40AA-89C1-7AEC64C33B8E}" dt="2021-12-13T13:31:54.061" v="2400" actId="478"/>
          <ac:grpSpMkLst>
            <pc:docMk/>
            <pc:sldMk cId="1486702828" sldId="266"/>
            <ac:grpSpMk id="10" creationId="{F07EC414-2A54-4D16-ACD0-B9A755662627}"/>
          </ac:grpSpMkLst>
        </pc:grpChg>
        <pc:cxnChg chg="add mod">
          <ac:chgData name="" userId="94cdc5fa296ee6ab" providerId="LiveId" clId="{87BDBA92-0EF4-40AA-89C1-7AEC64C33B8E}" dt="2021-12-13T13:39:46.749" v="2452" actId="692"/>
          <ac:cxnSpMkLst>
            <pc:docMk/>
            <pc:sldMk cId="1486702828" sldId="266"/>
            <ac:cxnSpMk id="32" creationId="{3C3AC96E-788C-43B1-A038-EFBDA4250F15}"/>
          </ac:cxnSpMkLst>
        </pc:cxnChg>
      </pc:sldChg>
    </pc:docChg>
  </pc:docChgLst>
  <pc:docChgLst>
    <pc:chgData userId="94cdc5fa296ee6ab" providerId="LiveId" clId="{D3C131F7-609B-426C-AFCF-3E9B841043DE}"/>
    <pc:docChg chg="undo custSel addSld delSld modSld">
      <pc:chgData name="" userId="94cdc5fa296ee6ab" providerId="LiveId" clId="{D3C131F7-609B-426C-AFCF-3E9B841043DE}" dt="2021-12-13T08:24:15.189" v="287" actId="1076"/>
      <pc:docMkLst>
        <pc:docMk/>
      </pc:docMkLst>
      <pc:sldChg chg="delSp modSp">
        <pc:chgData name="" userId="94cdc5fa296ee6ab" providerId="LiveId" clId="{D3C131F7-609B-426C-AFCF-3E9B841043DE}" dt="2021-12-13T08:10:30.554" v="131" actId="478"/>
        <pc:sldMkLst>
          <pc:docMk/>
          <pc:sldMk cId="1260563101" sldId="256"/>
        </pc:sldMkLst>
        <pc:spChg chg="mod">
          <ac:chgData name="" userId="94cdc5fa296ee6ab" providerId="LiveId" clId="{D3C131F7-609B-426C-AFCF-3E9B841043DE}" dt="2021-12-13T08:10:26.204" v="130" actId="2711"/>
          <ac:spMkLst>
            <pc:docMk/>
            <pc:sldMk cId="1260563101" sldId="256"/>
            <ac:spMk id="2" creationId="{DEBB61A8-9168-43FE-A416-1BEDD2924A7C}"/>
          </ac:spMkLst>
        </pc:spChg>
        <pc:spChg chg="del">
          <ac:chgData name="" userId="94cdc5fa296ee6ab" providerId="LiveId" clId="{D3C131F7-609B-426C-AFCF-3E9B841043DE}" dt="2021-12-13T08:10:30.554" v="131" actId="478"/>
          <ac:spMkLst>
            <pc:docMk/>
            <pc:sldMk cId="1260563101" sldId="256"/>
            <ac:spMk id="3" creationId="{50221AC4-04B3-40B7-9E76-84F9E26A6D92}"/>
          </ac:spMkLst>
        </pc:spChg>
      </pc:sldChg>
      <pc:sldChg chg="addSp modSp">
        <pc:chgData name="" userId="94cdc5fa296ee6ab" providerId="LiveId" clId="{D3C131F7-609B-426C-AFCF-3E9B841043DE}" dt="2021-12-13T08:23:23.298" v="230" actId="20577"/>
        <pc:sldMkLst>
          <pc:docMk/>
          <pc:sldMk cId="2839876968" sldId="257"/>
        </pc:sldMkLst>
        <pc:spChg chg="add mod">
          <ac:chgData name="" userId="94cdc5fa296ee6ab" providerId="LiveId" clId="{D3C131F7-609B-426C-AFCF-3E9B841043DE}" dt="2021-12-13T08:23:23.298" v="230" actId="20577"/>
          <ac:spMkLst>
            <pc:docMk/>
            <pc:sldMk cId="2839876968" sldId="257"/>
            <ac:spMk id="2" creationId="{B8ADB29E-C186-4F6F-AB66-A1A165591124}"/>
          </ac:spMkLst>
        </pc:spChg>
        <pc:spChg chg="mod">
          <ac:chgData name="" userId="94cdc5fa296ee6ab" providerId="LiveId" clId="{D3C131F7-609B-426C-AFCF-3E9B841043DE}" dt="2021-12-13T08:04:18.191" v="77" actId="207"/>
          <ac:spMkLst>
            <pc:docMk/>
            <pc:sldMk cId="2839876968" sldId="257"/>
            <ac:spMk id="4" creationId="{5F91CE82-4ACF-4166-B343-DB657BA55364}"/>
          </ac:spMkLst>
        </pc:spChg>
        <pc:spChg chg="mod">
          <ac:chgData name="" userId="94cdc5fa296ee6ab" providerId="LiveId" clId="{D3C131F7-609B-426C-AFCF-3E9B841043DE}" dt="2021-12-13T08:04:18.191" v="77" actId="207"/>
          <ac:spMkLst>
            <pc:docMk/>
            <pc:sldMk cId="2839876968" sldId="257"/>
            <ac:spMk id="5" creationId="{9488054F-E049-4B0F-99AF-F623F115C590}"/>
          </ac:spMkLst>
        </pc:spChg>
        <pc:spChg chg="mod">
          <ac:chgData name="" userId="94cdc5fa296ee6ab" providerId="LiveId" clId="{D3C131F7-609B-426C-AFCF-3E9B841043DE}" dt="2021-12-13T08:04:18.191" v="77" actId="207"/>
          <ac:spMkLst>
            <pc:docMk/>
            <pc:sldMk cId="2839876968" sldId="257"/>
            <ac:spMk id="6" creationId="{9C1A65B8-4B07-4DE4-ABD6-3EB40AA79172}"/>
          </ac:spMkLst>
        </pc:spChg>
        <pc:spChg chg="mod">
          <ac:chgData name="" userId="94cdc5fa296ee6ab" providerId="LiveId" clId="{D3C131F7-609B-426C-AFCF-3E9B841043DE}" dt="2021-12-13T08:04:18.191" v="77" actId="207"/>
          <ac:spMkLst>
            <pc:docMk/>
            <pc:sldMk cId="2839876968" sldId="257"/>
            <ac:spMk id="7" creationId="{B4192D43-E7F9-4258-86FC-80AB929C0EBF}"/>
          </ac:spMkLst>
        </pc:spChg>
        <pc:spChg chg="mod">
          <ac:chgData name="" userId="94cdc5fa296ee6ab" providerId="LiveId" clId="{D3C131F7-609B-426C-AFCF-3E9B841043DE}" dt="2021-12-13T08:04:18.191" v="77" actId="207"/>
          <ac:spMkLst>
            <pc:docMk/>
            <pc:sldMk cId="2839876968" sldId="257"/>
            <ac:spMk id="8" creationId="{F8DF08B4-B095-4260-B8B8-FCF16CC28C21}"/>
          </ac:spMkLst>
        </pc:spChg>
        <pc:spChg chg="mod">
          <ac:chgData name="" userId="94cdc5fa296ee6ab" providerId="LiveId" clId="{D3C131F7-609B-426C-AFCF-3E9B841043DE}" dt="2021-12-13T08:06:19.167" v="91" actId="207"/>
          <ac:spMkLst>
            <pc:docMk/>
            <pc:sldMk cId="2839876968" sldId="257"/>
            <ac:spMk id="9" creationId="{5974B12C-8A02-4F9B-8F0E-FA74E3880997}"/>
          </ac:spMkLst>
        </pc:spChg>
        <pc:spChg chg="mod">
          <ac:chgData name="" userId="94cdc5fa296ee6ab" providerId="LiveId" clId="{D3C131F7-609B-426C-AFCF-3E9B841043DE}" dt="2021-12-13T08:06:25.646" v="92" actId="207"/>
          <ac:spMkLst>
            <pc:docMk/>
            <pc:sldMk cId="2839876968" sldId="257"/>
            <ac:spMk id="10" creationId="{9013ECB8-2C08-4672-8404-AA60AD7FDCA0}"/>
          </ac:spMkLst>
        </pc:spChg>
        <pc:spChg chg="mod">
          <ac:chgData name="" userId="94cdc5fa296ee6ab" providerId="LiveId" clId="{D3C131F7-609B-426C-AFCF-3E9B841043DE}" dt="2021-12-13T08:08:52.207" v="111" actId="207"/>
          <ac:spMkLst>
            <pc:docMk/>
            <pc:sldMk cId="2839876968" sldId="257"/>
            <ac:spMk id="11" creationId="{4990D610-177F-4B56-B497-E6ACA7FF5D1C}"/>
          </ac:spMkLst>
        </pc:spChg>
        <pc:spChg chg="mod">
          <ac:chgData name="" userId="94cdc5fa296ee6ab" providerId="LiveId" clId="{D3C131F7-609B-426C-AFCF-3E9B841043DE}" dt="2021-12-13T08:04:18.191" v="77" actId="207"/>
          <ac:spMkLst>
            <pc:docMk/>
            <pc:sldMk cId="2839876968" sldId="257"/>
            <ac:spMk id="12" creationId="{B7805777-BA25-49AA-9535-13792C8E016E}"/>
          </ac:spMkLst>
        </pc:spChg>
        <pc:spChg chg="mod">
          <ac:chgData name="" userId="94cdc5fa296ee6ab" providerId="LiveId" clId="{D3C131F7-609B-426C-AFCF-3E9B841043DE}" dt="2021-12-13T08:04:18.191" v="77" actId="207"/>
          <ac:spMkLst>
            <pc:docMk/>
            <pc:sldMk cId="2839876968" sldId="257"/>
            <ac:spMk id="13" creationId="{425F6D69-D656-4927-9765-B18D4A386118}"/>
          </ac:spMkLst>
        </pc:spChg>
        <pc:spChg chg="mod">
          <ac:chgData name="" userId="94cdc5fa296ee6ab" providerId="LiveId" clId="{D3C131F7-609B-426C-AFCF-3E9B841043DE}" dt="2021-12-13T08:04:18.191" v="77" actId="207"/>
          <ac:spMkLst>
            <pc:docMk/>
            <pc:sldMk cId="2839876968" sldId="257"/>
            <ac:spMk id="14" creationId="{EC8161F0-4129-4F26-8809-D54B19CB1750}"/>
          </ac:spMkLst>
        </pc:spChg>
        <pc:spChg chg="mod">
          <ac:chgData name="" userId="94cdc5fa296ee6ab" providerId="LiveId" clId="{D3C131F7-609B-426C-AFCF-3E9B841043DE}" dt="2021-12-13T08:04:18.191" v="77" actId="207"/>
          <ac:spMkLst>
            <pc:docMk/>
            <pc:sldMk cId="2839876968" sldId="257"/>
            <ac:spMk id="15" creationId="{0C9BCBDD-F11D-41B0-B189-9BE3C2DBB751}"/>
          </ac:spMkLst>
        </pc:spChg>
        <pc:spChg chg="mod">
          <ac:chgData name="" userId="94cdc5fa296ee6ab" providerId="LiveId" clId="{D3C131F7-609B-426C-AFCF-3E9B841043DE}" dt="2021-12-13T08:04:18.191" v="77" actId="207"/>
          <ac:spMkLst>
            <pc:docMk/>
            <pc:sldMk cId="2839876968" sldId="257"/>
            <ac:spMk id="16" creationId="{8D34BBD5-DC6F-48BB-8F59-B669618D8A15}"/>
          </ac:spMkLst>
        </pc:spChg>
        <pc:spChg chg="mod">
          <ac:chgData name="" userId="94cdc5fa296ee6ab" providerId="LiveId" clId="{D3C131F7-609B-426C-AFCF-3E9B841043DE}" dt="2021-12-13T08:04:18.191" v="77" actId="207"/>
          <ac:spMkLst>
            <pc:docMk/>
            <pc:sldMk cId="2839876968" sldId="257"/>
            <ac:spMk id="17" creationId="{D2EE72EC-98A5-4134-A293-EB269534286E}"/>
          </ac:spMkLst>
        </pc:spChg>
      </pc:sldChg>
      <pc:sldChg chg="addSp delSp modSp add">
        <pc:chgData name="" userId="94cdc5fa296ee6ab" providerId="LiveId" clId="{D3C131F7-609B-426C-AFCF-3E9B841043DE}" dt="2021-12-13T08:07:02.792" v="93" actId="207"/>
        <pc:sldMkLst>
          <pc:docMk/>
          <pc:sldMk cId="210543303" sldId="258"/>
        </pc:sldMkLst>
        <pc:spChg chg="del">
          <ac:chgData name="" userId="94cdc5fa296ee6ab" providerId="LiveId" clId="{D3C131F7-609B-426C-AFCF-3E9B841043DE}" dt="2021-12-13T08:00:14.874" v="6" actId="478"/>
          <ac:spMkLst>
            <pc:docMk/>
            <pc:sldMk cId="210543303" sldId="258"/>
            <ac:spMk id="2" creationId="{91D189F8-BD0C-428B-96AA-6E290522B4EC}"/>
          </ac:spMkLst>
        </pc:spChg>
        <pc:spChg chg="del">
          <ac:chgData name="" userId="94cdc5fa296ee6ab" providerId="LiveId" clId="{D3C131F7-609B-426C-AFCF-3E9B841043DE}" dt="2021-12-13T08:00:16.294" v="7" actId="478"/>
          <ac:spMkLst>
            <pc:docMk/>
            <pc:sldMk cId="210543303" sldId="258"/>
            <ac:spMk id="3" creationId="{9EA1CA5A-838B-4411-978C-03C7291FCBE8}"/>
          </ac:spMkLst>
        </pc:spChg>
        <pc:spChg chg="add mod">
          <ac:chgData name="" userId="94cdc5fa296ee6ab" providerId="LiveId" clId="{D3C131F7-609B-426C-AFCF-3E9B841043DE}" dt="2021-12-13T08:04:41.645" v="79" actId="1076"/>
          <ac:spMkLst>
            <pc:docMk/>
            <pc:sldMk cId="210543303" sldId="258"/>
            <ac:spMk id="20" creationId="{9EE0F15C-6701-4E1B-A02C-552F89F0CA09}"/>
          </ac:spMkLst>
        </pc:spChg>
        <pc:spChg chg="add mod">
          <ac:chgData name="" userId="94cdc5fa296ee6ab" providerId="LiveId" clId="{D3C131F7-609B-426C-AFCF-3E9B841043DE}" dt="2021-12-13T08:07:02.792" v="93" actId="207"/>
          <ac:spMkLst>
            <pc:docMk/>
            <pc:sldMk cId="210543303" sldId="258"/>
            <ac:spMk id="21" creationId="{BEC86172-A30F-4183-A979-1BE1BBD231CF}"/>
          </ac:spMkLst>
        </pc:spChg>
        <pc:spChg chg="add mod">
          <ac:chgData name="" userId="94cdc5fa296ee6ab" providerId="LiveId" clId="{D3C131F7-609B-426C-AFCF-3E9B841043DE}" dt="2021-12-13T08:04:41.645" v="79" actId="1076"/>
          <ac:spMkLst>
            <pc:docMk/>
            <pc:sldMk cId="210543303" sldId="258"/>
            <ac:spMk id="22" creationId="{A3D51F4F-5AD7-452C-B821-BF865CB57B1B}"/>
          </ac:spMkLst>
        </pc:spChg>
        <pc:picChg chg="add del mod">
          <ac:chgData name="" userId="94cdc5fa296ee6ab" providerId="LiveId" clId="{D3C131F7-609B-426C-AFCF-3E9B841043DE}" dt="2021-12-13T08:02:11.665" v="55"/>
          <ac:picMkLst>
            <pc:docMk/>
            <pc:sldMk cId="210543303" sldId="258"/>
            <ac:picMk id="5" creationId="{29CF7278-7226-4998-9E0B-DC9A49CD64DC}"/>
          </ac:picMkLst>
        </pc:picChg>
        <pc:picChg chg="add mod">
          <ac:chgData name="" userId="94cdc5fa296ee6ab" providerId="LiveId" clId="{D3C131F7-609B-426C-AFCF-3E9B841043DE}" dt="2021-12-13T08:03:34.720" v="68" actId="1440"/>
          <ac:picMkLst>
            <pc:docMk/>
            <pc:sldMk cId="210543303" sldId="258"/>
            <ac:picMk id="7" creationId="{1FF6DA63-771B-459F-949B-4424039347D1}"/>
          </ac:picMkLst>
        </pc:picChg>
        <pc:picChg chg="add del mod">
          <ac:chgData name="" userId="94cdc5fa296ee6ab" providerId="LiveId" clId="{D3C131F7-609B-426C-AFCF-3E9B841043DE}" dt="2021-12-13T08:01:35.032" v="28"/>
          <ac:picMkLst>
            <pc:docMk/>
            <pc:sldMk cId="210543303" sldId="258"/>
            <ac:picMk id="9" creationId="{0BD66C12-7FC1-49F7-BA97-9333C2DB1FFE}"/>
          </ac:picMkLst>
        </pc:picChg>
        <pc:picChg chg="add del mod">
          <ac:chgData name="" userId="94cdc5fa296ee6ab" providerId="LiveId" clId="{D3C131F7-609B-426C-AFCF-3E9B841043DE}" dt="2021-12-13T08:01:31.830" v="26"/>
          <ac:picMkLst>
            <pc:docMk/>
            <pc:sldMk cId="210543303" sldId="258"/>
            <ac:picMk id="11" creationId="{3F55889E-6DCD-4500-88F4-E761BC1C661F}"/>
          </ac:picMkLst>
        </pc:picChg>
        <pc:picChg chg="add del mod">
          <ac:chgData name="" userId="94cdc5fa296ee6ab" providerId="LiveId" clId="{D3C131F7-609B-426C-AFCF-3E9B841043DE}" dt="2021-12-13T08:01:27.894" v="23"/>
          <ac:picMkLst>
            <pc:docMk/>
            <pc:sldMk cId="210543303" sldId="258"/>
            <ac:picMk id="13" creationId="{2DE10B54-97F6-4B58-B1C6-7F08863601B5}"/>
          </ac:picMkLst>
        </pc:picChg>
        <pc:picChg chg="add del mod">
          <ac:chgData name="" userId="94cdc5fa296ee6ab" providerId="LiveId" clId="{D3C131F7-609B-426C-AFCF-3E9B841043DE}" dt="2021-12-13T08:01:24.261" v="21"/>
          <ac:picMkLst>
            <pc:docMk/>
            <pc:sldMk cId="210543303" sldId="258"/>
            <ac:picMk id="15" creationId="{BB43C49C-53DF-4BFA-89AD-24BC275D10F7}"/>
          </ac:picMkLst>
        </pc:picChg>
        <pc:picChg chg="add del mod">
          <ac:chgData name="" userId="94cdc5fa296ee6ab" providerId="LiveId" clId="{D3C131F7-609B-426C-AFCF-3E9B841043DE}" dt="2021-12-13T08:01:18.923" v="19"/>
          <ac:picMkLst>
            <pc:docMk/>
            <pc:sldMk cId="210543303" sldId="258"/>
            <ac:picMk id="17" creationId="{3ACA9E8E-824F-4024-8C2A-CB1203B0ED00}"/>
          </ac:picMkLst>
        </pc:picChg>
        <pc:picChg chg="add del mod">
          <ac:chgData name="" userId="94cdc5fa296ee6ab" providerId="LiveId" clId="{D3C131F7-609B-426C-AFCF-3E9B841043DE}" dt="2021-12-13T08:01:10.526" v="17"/>
          <ac:picMkLst>
            <pc:docMk/>
            <pc:sldMk cId="210543303" sldId="258"/>
            <ac:picMk id="19" creationId="{1448A39B-1C89-4C9F-A3FD-A744A4A33C9B}"/>
          </ac:picMkLst>
        </pc:picChg>
      </pc:sldChg>
      <pc:sldChg chg="addSp modSp add">
        <pc:chgData name="" userId="94cdc5fa296ee6ab" providerId="LiveId" clId="{D3C131F7-609B-426C-AFCF-3E9B841043DE}" dt="2021-12-13T08:05:06.285" v="85" actId="1076"/>
        <pc:sldMkLst>
          <pc:docMk/>
          <pc:sldMk cId="4081281087" sldId="259"/>
        </pc:sldMkLst>
        <pc:spChg chg="add mod">
          <ac:chgData name="" userId="94cdc5fa296ee6ab" providerId="LiveId" clId="{D3C131F7-609B-426C-AFCF-3E9B841043DE}" dt="2021-12-13T08:05:06.285" v="85" actId="1076"/>
          <ac:spMkLst>
            <pc:docMk/>
            <pc:sldMk cId="4081281087" sldId="259"/>
            <ac:spMk id="3" creationId="{297F22B1-486C-41DB-A5DF-7BF74871A746}"/>
          </ac:spMkLst>
        </pc:spChg>
        <pc:spChg chg="add mod">
          <ac:chgData name="" userId="94cdc5fa296ee6ab" providerId="LiveId" clId="{D3C131F7-609B-426C-AFCF-3E9B841043DE}" dt="2021-12-13T08:05:06.285" v="85" actId="1076"/>
          <ac:spMkLst>
            <pc:docMk/>
            <pc:sldMk cId="4081281087" sldId="259"/>
            <ac:spMk id="4" creationId="{E6CDFC1D-152A-4024-ACDA-3F6EC46C5E70}"/>
          </ac:spMkLst>
        </pc:spChg>
        <pc:spChg chg="add mod">
          <ac:chgData name="" userId="94cdc5fa296ee6ab" providerId="LiveId" clId="{D3C131F7-609B-426C-AFCF-3E9B841043DE}" dt="2021-12-13T08:05:06.285" v="85" actId="1076"/>
          <ac:spMkLst>
            <pc:docMk/>
            <pc:sldMk cId="4081281087" sldId="259"/>
            <ac:spMk id="5" creationId="{C2334E76-7DBF-4791-8A6C-554B5D1F5D82}"/>
          </ac:spMkLst>
        </pc:spChg>
        <pc:picChg chg="add mod">
          <ac:chgData name="" userId="94cdc5fa296ee6ab" providerId="LiveId" clId="{D3C131F7-609B-426C-AFCF-3E9B841043DE}" dt="2021-12-13T08:04:54.365" v="83" actId="1076"/>
          <ac:picMkLst>
            <pc:docMk/>
            <pc:sldMk cId="4081281087" sldId="259"/>
            <ac:picMk id="2" creationId="{51979A9B-6DDE-464D-AC82-CF23D8EF5D85}"/>
          </ac:picMkLst>
        </pc:picChg>
      </pc:sldChg>
      <pc:sldChg chg="addSp delSp modSp add">
        <pc:chgData name="" userId="94cdc5fa296ee6ab" providerId="LiveId" clId="{D3C131F7-609B-426C-AFCF-3E9B841043DE}" dt="2021-12-13T08:11:15.853" v="132"/>
        <pc:sldMkLst>
          <pc:docMk/>
          <pc:sldMk cId="2133106119" sldId="260"/>
        </pc:sldMkLst>
        <pc:spChg chg="add mod">
          <ac:chgData name="" userId="94cdc5fa296ee6ab" providerId="LiveId" clId="{D3C131F7-609B-426C-AFCF-3E9B841043DE}" dt="2021-12-13T08:07:52.029" v="101" actId="1076"/>
          <ac:spMkLst>
            <pc:docMk/>
            <pc:sldMk cId="2133106119" sldId="260"/>
            <ac:spMk id="3" creationId="{67F949FF-A054-4826-99E4-8DB1234DBCD3}"/>
          </ac:spMkLst>
        </pc:spChg>
        <pc:spChg chg="add mod">
          <ac:chgData name="" userId="94cdc5fa296ee6ab" providerId="LiveId" clId="{D3C131F7-609B-426C-AFCF-3E9B841043DE}" dt="2021-12-13T08:07:52.029" v="101" actId="1076"/>
          <ac:spMkLst>
            <pc:docMk/>
            <pc:sldMk cId="2133106119" sldId="260"/>
            <ac:spMk id="4" creationId="{9CB2C8A6-3C6E-476A-8A28-858E3B1954AD}"/>
          </ac:spMkLst>
        </pc:spChg>
        <pc:spChg chg="add mod">
          <ac:chgData name="" userId="94cdc5fa296ee6ab" providerId="LiveId" clId="{D3C131F7-609B-426C-AFCF-3E9B841043DE}" dt="2021-12-13T08:07:52.029" v="101" actId="1076"/>
          <ac:spMkLst>
            <pc:docMk/>
            <pc:sldMk cId="2133106119" sldId="260"/>
            <ac:spMk id="5" creationId="{5283E103-F8A3-4A4E-9461-75A443783465}"/>
          </ac:spMkLst>
        </pc:spChg>
        <pc:picChg chg="add mod">
          <ac:chgData name="" userId="94cdc5fa296ee6ab" providerId="LiveId" clId="{D3C131F7-609B-426C-AFCF-3E9B841043DE}" dt="2021-12-13T08:07:38.429" v="99" actId="14100"/>
          <ac:picMkLst>
            <pc:docMk/>
            <pc:sldMk cId="2133106119" sldId="260"/>
            <ac:picMk id="2" creationId="{B2725D83-E85D-4853-8429-D9448A6BF6F2}"/>
          </ac:picMkLst>
        </pc:picChg>
        <pc:picChg chg="add del mod">
          <ac:chgData name="" userId="94cdc5fa296ee6ab" providerId="LiveId" clId="{D3C131F7-609B-426C-AFCF-3E9B841043DE}" dt="2021-12-13T08:11:15.853" v="132"/>
          <ac:picMkLst>
            <pc:docMk/>
            <pc:sldMk cId="2133106119" sldId="260"/>
            <ac:picMk id="6" creationId="{DBD86946-D6AD-4CC4-B7BF-6C9010504D16}"/>
          </ac:picMkLst>
        </pc:picChg>
      </pc:sldChg>
      <pc:sldChg chg="addSp delSp modSp add">
        <pc:chgData name="" userId="94cdc5fa296ee6ab" providerId="LiveId" clId="{D3C131F7-609B-426C-AFCF-3E9B841043DE}" dt="2021-12-13T08:11:22.645" v="135" actId="1076"/>
        <pc:sldMkLst>
          <pc:docMk/>
          <pc:sldMk cId="4223923383" sldId="261"/>
        </pc:sldMkLst>
        <pc:picChg chg="add del mod">
          <ac:chgData name="" userId="94cdc5fa296ee6ab" providerId="LiveId" clId="{D3C131F7-609B-426C-AFCF-3E9B841043DE}" dt="2021-12-13T08:09:48.057" v="123"/>
          <ac:picMkLst>
            <pc:docMk/>
            <pc:sldMk cId="4223923383" sldId="261"/>
            <ac:picMk id="2" creationId="{743F3DEF-4BEC-4366-A2A5-DF22A0F4F901}"/>
          </ac:picMkLst>
        </pc:picChg>
        <pc:picChg chg="add mod">
          <ac:chgData name="" userId="94cdc5fa296ee6ab" providerId="LiveId" clId="{D3C131F7-609B-426C-AFCF-3E9B841043DE}" dt="2021-12-13T08:11:22.645" v="135" actId="1076"/>
          <ac:picMkLst>
            <pc:docMk/>
            <pc:sldMk cId="4223923383" sldId="261"/>
            <ac:picMk id="3" creationId="{4F6D0412-7149-464D-8E03-50742A905B28}"/>
          </ac:picMkLst>
        </pc:picChg>
      </pc:sldChg>
      <pc:sldChg chg="addSp modSp add">
        <pc:chgData name="" userId="94cdc5fa296ee6ab" providerId="LiveId" clId="{D3C131F7-609B-426C-AFCF-3E9B841043DE}" dt="2021-12-13T08:09:35.388" v="122" actId="1076"/>
        <pc:sldMkLst>
          <pc:docMk/>
          <pc:sldMk cId="2069076135" sldId="262"/>
        </pc:sldMkLst>
        <pc:spChg chg="add mod">
          <ac:chgData name="" userId="94cdc5fa296ee6ab" providerId="LiveId" clId="{D3C131F7-609B-426C-AFCF-3E9B841043DE}" dt="2021-12-13T08:08:39.837" v="110" actId="1076"/>
          <ac:spMkLst>
            <pc:docMk/>
            <pc:sldMk cId="2069076135" sldId="262"/>
            <ac:spMk id="3" creationId="{59CE4872-DE4D-431C-9F41-F7411113A4FD}"/>
          </ac:spMkLst>
        </pc:spChg>
        <pc:spChg chg="add mod">
          <ac:chgData name="" userId="94cdc5fa296ee6ab" providerId="LiveId" clId="{D3C131F7-609B-426C-AFCF-3E9B841043DE}" dt="2021-12-13T08:08:57.469" v="112" actId="207"/>
          <ac:spMkLst>
            <pc:docMk/>
            <pc:sldMk cId="2069076135" sldId="262"/>
            <ac:spMk id="4" creationId="{0BEE5953-C20B-4C65-878D-DC85A2042D15}"/>
          </ac:spMkLst>
        </pc:spChg>
        <pc:spChg chg="add mod">
          <ac:chgData name="" userId="94cdc5fa296ee6ab" providerId="LiveId" clId="{D3C131F7-609B-426C-AFCF-3E9B841043DE}" dt="2021-12-13T08:08:39.837" v="110" actId="1076"/>
          <ac:spMkLst>
            <pc:docMk/>
            <pc:sldMk cId="2069076135" sldId="262"/>
            <ac:spMk id="5" creationId="{67533C1D-4F9A-4D2C-A414-1DB9794BC68E}"/>
          </ac:spMkLst>
        </pc:spChg>
        <pc:picChg chg="add mod">
          <ac:chgData name="" userId="94cdc5fa296ee6ab" providerId="LiveId" clId="{D3C131F7-609B-426C-AFCF-3E9B841043DE}" dt="2021-12-13T08:08:34.085" v="108" actId="1076"/>
          <ac:picMkLst>
            <pc:docMk/>
            <pc:sldMk cId="2069076135" sldId="262"/>
            <ac:picMk id="2" creationId="{6BC17799-9495-4FBE-BD27-91B232B77905}"/>
          </ac:picMkLst>
        </pc:picChg>
        <pc:picChg chg="add mod">
          <ac:chgData name="" userId="94cdc5fa296ee6ab" providerId="LiveId" clId="{D3C131F7-609B-426C-AFCF-3E9B841043DE}" dt="2021-12-13T08:09:35.388" v="122" actId="1076"/>
          <ac:picMkLst>
            <pc:docMk/>
            <pc:sldMk cId="2069076135" sldId="262"/>
            <ac:picMk id="6" creationId="{3FD2FDDA-1C4E-47EC-9423-5C7BB45A4318}"/>
          </ac:picMkLst>
        </pc:picChg>
      </pc:sldChg>
      <pc:sldChg chg="addSp delSp modSp add">
        <pc:chgData name="" userId="94cdc5fa296ee6ab" providerId="LiveId" clId="{D3C131F7-609B-426C-AFCF-3E9B841043DE}" dt="2021-12-13T08:11:55.733" v="143" actId="1076"/>
        <pc:sldMkLst>
          <pc:docMk/>
          <pc:sldMk cId="1777714717" sldId="263"/>
        </pc:sldMkLst>
        <pc:picChg chg="add del mod">
          <ac:chgData name="" userId="94cdc5fa296ee6ab" providerId="LiveId" clId="{D3C131F7-609B-426C-AFCF-3E9B841043DE}" dt="2021-12-13T08:09:13.054" v="115"/>
          <ac:picMkLst>
            <pc:docMk/>
            <pc:sldMk cId="1777714717" sldId="263"/>
            <ac:picMk id="2" creationId="{545C37ED-FB20-4CB2-8994-435673CF7339}"/>
          </ac:picMkLst>
        </pc:picChg>
        <pc:picChg chg="add mod">
          <ac:chgData name="" userId="94cdc5fa296ee6ab" providerId="LiveId" clId="{D3C131F7-609B-426C-AFCF-3E9B841043DE}" dt="2021-12-13T08:11:41.741" v="140" actId="14100"/>
          <ac:picMkLst>
            <pc:docMk/>
            <pc:sldMk cId="1777714717" sldId="263"/>
            <ac:picMk id="3" creationId="{1A142BA6-7A47-473B-A66D-C84AF33FA084}"/>
          </ac:picMkLst>
        </pc:picChg>
        <pc:picChg chg="add mod">
          <ac:chgData name="" userId="94cdc5fa296ee6ab" providerId="LiveId" clId="{D3C131F7-609B-426C-AFCF-3E9B841043DE}" dt="2021-12-13T08:11:55.733" v="143" actId="1076"/>
          <ac:picMkLst>
            <pc:docMk/>
            <pc:sldMk cId="1777714717" sldId="263"/>
            <ac:picMk id="4" creationId="{9B64513B-D7A5-4A2A-B6B0-A5EE58DA4B79}"/>
          </ac:picMkLst>
        </pc:picChg>
      </pc:sldChg>
      <pc:sldChg chg="addSp modSp add">
        <pc:chgData name="" userId="94cdc5fa296ee6ab" providerId="LiveId" clId="{D3C131F7-609B-426C-AFCF-3E9B841043DE}" dt="2021-12-13T08:12:16.509" v="147" actId="14100"/>
        <pc:sldMkLst>
          <pc:docMk/>
          <pc:sldMk cId="1628178475" sldId="264"/>
        </pc:sldMkLst>
        <pc:picChg chg="add mod">
          <ac:chgData name="" userId="94cdc5fa296ee6ab" providerId="LiveId" clId="{D3C131F7-609B-426C-AFCF-3E9B841043DE}" dt="2021-12-13T08:12:16.509" v="147" actId="14100"/>
          <ac:picMkLst>
            <pc:docMk/>
            <pc:sldMk cId="1628178475" sldId="264"/>
            <ac:picMk id="2" creationId="{4FC636D9-2D4D-4F2E-93F8-7ADFC6DDDC9E}"/>
          </ac:picMkLst>
        </pc:picChg>
      </pc:sldChg>
      <pc:sldChg chg="addSp modSp add">
        <pc:chgData name="" userId="94cdc5fa296ee6ab" providerId="LiveId" clId="{D3C131F7-609B-426C-AFCF-3E9B841043DE}" dt="2021-12-13T08:24:15.189" v="287" actId="1076"/>
        <pc:sldMkLst>
          <pc:docMk/>
          <pc:sldMk cId="1486702828" sldId="266"/>
        </pc:sldMkLst>
        <pc:spChg chg="add mod">
          <ac:chgData name="" userId="94cdc5fa296ee6ab" providerId="LiveId" clId="{D3C131F7-609B-426C-AFCF-3E9B841043DE}" dt="2021-12-13T08:02:55.509" v="63" actId="1076"/>
          <ac:spMkLst>
            <pc:docMk/>
            <pc:sldMk cId="1486702828" sldId="266"/>
            <ac:spMk id="3" creationId="{F13AB150-33B4-44F2-B2C7-1D7DEC97C37A}"/>
          </ac:spMkLst>
        </pc:spChg>
        <pc:spChg chg="add mod">
          <ac:chgData name="" userId="94cdc5fa296ee6ab" providerId="LiveId" clId="{D3C131F7-609B-426C-AFCF-3E9B841043DE}" dt="2021-12-13T08:02:55.509" v="63" actId="1076"/>
          <ac:spMkLst>
            <pc:docMk/>
            <pc:sldMk cId="1486702828" sldId="266"/>
            <ac:spMk id="4" creationId="{4B105942-2481-4290-93CB-00CB3087EE33}"/>
          </ac:spMkLst>
        </pc:spChg>
        <pc:spChg chg="add mod">
          <ac:chgData name="" userId="94cdc5fa296ee6ab" providerId="LiveId" clId="{D3C131F7-609B-426C-AFCF-3E9B841043DE}" dt="2021-12-13T08:02:55.509" v="63" actId="1076"/>
          <ac:spMkLst>
            <pc:docMk/>
            <pc:sldMk cId="1486702828" sldId="266"/>
            <ac:spMk id="5" creationId="{89390ADB-113B-47D7-8327-F0FE35C04586}"/>
          </ac:spMkLst>
        </pc:spChg>
        <pc:spChg chg="add mod">
          <ac:chgData name="" userId="94cdc5fa296ee6ab" providerId="LiveId" clId="{D3C131F7-609B-426C-AFCF-3E9B841043DE}" dt="2021-12-13T08:02:55.509" v="63" actId="1076"/>
          <ac:spMkLst>
            <pc:docMk/>
            <pc:sldMk cId="1486702828" sldId="266"/>
            <ac:spMk id="6" creationId="{77A03D43-72A7-4276-A48C-0F5BE2F2A624}"/>
          </ac:spMkLst>
        </pc:spChg>
        <pc:spChg chg="add mod">
          <ac:chgData name="" userId="94cdc5fa296ee6ab" providerId="LiveId" clId="{D3C131F7-609B-426C-AFCF-3E9B841043DE}" dt="2021-12-13T08:02:55.509" v="63" actId="1076"/>
          <ac:spMkLst>
            <pc:docMk/>
            <pc:sldMk cId="1486702828" sldId="266"/>
            <ac:spMk id="7" creationId="{04BBC25F-A4C9-4EAC-A53D-60E1EB531B5E}"/>
          </ac:spMkLst>
        </pc:spChg>
        <pc:spChg chg="add mod">
          <ac:chgData name="" userId="94cdc5fa296ee6ab" providerId="LiveId" clId="{D3C131F7-609B-426C-AFCF-3E9B841043DE}" dt="2021-12-13T08:04:09.705" v="76" actId="207"/>
          <ac:spMkLst>
            <pc:docMk/>
            <pc:sldMk cId="1486702828" sldId="266"/>
            <ac:spMk id="8" creationId="{AE54F235-487E-43B8-ACF0-2418E012E2E1}"/>
          </ac:spMkLst>
        </pc:spChg>
        <pc:spChg chg="add mod">
          <ac:chgData name="" userId="94cdc5fa296ee6ab" providerId="LiveId" clId="{D3C131F7-609B-426C-AFCF-3E9B841043DE}" dt="2021-12-13T08:24:15.189" v="287" actId="1076"/>
          <ac:spMkLst>
            <pc:docMk/>
            <pc:sldMk cId="1486702828" sldId="266"/>
            <ac:spMk id="9" creationId="{B26C85E7-4088-4B9F-9ECC-0E7775557AE1}"/>
          </ac:spMkLst>
        </pc:spChg>
        <pc:picChg chg="add mod modCrop">
          <ac:chgData name="" userId="94cdc5fa296ee6ab" providerId="LiveId" clId="{D3C131F7-609B-426C-AFCF-3E9B841043DE}" dt="2021-12-13T08:03:57.862" v="74" actId="1076"/>
          <ac:picMkLst>
            <pc:docMk/>
            <pc:sldMk cId="1486702828" sldId="266"/>
            <ac:picMk id="2" creationId="{186BC629-3AD8-4406-A128-D2F8D533473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F667B-7C10-488E-9AD7-B9031CC70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962D0A4-297F-4879-88E9-3278ACD58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6AA4230-FFFE-45A7-AD5B-55C8A766D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3797-2D94-41C2-B84E-B7C29C8C4A40}" type="datetimeFigureOut">
              <a:rPr lang="zh-TW" altLang="en-US" smtClean="0"/>
              <a:t>2021/12/16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C5ED96-A9BB-4C65-80D3-8590F596E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DF94A5-1E63-41EF-8F90-11F17C6CF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5DAC-A879-40AB-934E-72D5083772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7008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363B77-835B-46C8-B51E-5D49B03DE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9102825-84EE-46C0-94EA-A5F0E948F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7664613-C56C-4C43-9EA9-68BB843CD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3797-2D94-41C2-B84E-B7C29C8C4A40}" type="datetimeFigureOut">
              <a:rPr lang="zh-TW" altLang="en-US" smtClean="0"/>
              <a:t>2021/12/16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E66E13-16F6-4008-9058-55B57533E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FE0CCF-A7FD-4BD0-9BD3-FFD00682E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5DAC-A879-40AB-934E-72D5083772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338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64C486A-1A58-43F5-BE64-99D6DBBC74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E773E4B-AEFB-432A-9549-CFA1155F7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6C1D26-710E-4D5F-BDFC-ADBF5FDB8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3797-2D94-41C2-B84E-B7C29C8C4A40}" type="datetimeFigureOut">
              <a:rPr lang="zh-TW" altLang="en-US" smtClean="0"/>
              <a:t>2021/12/16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46B4B60-FC2D-4834-9999-956F296D6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EFE30B-A5BD-4D43-B6B9-34DF146C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5DAC-A879-40AB-934E-72D5083772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5896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ECBB52-67EC-47FE-AF8C-51B6A61B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75A242-5C2B-434D-AC95-55ABF134F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03B965-8948-4535-A411-9B4592D57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3797-2D94-41C2-B84E-B7C29C8C4A40}" type="datetimeFigureOut">
              <a:rPr lang="zh-TW" altLang="en-US" smtClean="0"/>
              <a:t>2021/12/16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C9F58A-4548-4834-93DF-49332F95F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2828A1D-571D-4F5B-AB20-05193DBED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5DAC-A879-40AB-934E-72D5083772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7955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E4FFB4-4411-4EEB-857A-48FEF90B4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4074984-C288-430C-B822-A63BA5609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948825C-8A20-4AC8-8E8C-F6124AF38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3797-2D94-41C2-B84E-B7C29C8C4A40}" type="datetimeFigureOut">
              <a:rPr lang="zh-TW" altLang="en-US" smtClean="0"/>
              <a:t>2021/12/16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A9F914-D17D-470A-825E-C79047B8C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B043AF-566D-4134-9B77-F61396ACF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5DAC-A879-40AB-934E-72D5083772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6675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681690-2C04-46F1-81F3-959E19CFA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93CF3E-3EC2-4E5A-B49C-C1AD4B2490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D0BF1DB-6A74-4053-AD66-2D3B20DD0B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2328D38-1A6C-4F47-B5E3-0B1905351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3797-2D94-41C2-B84E-B7C29C8C4A40}" type="datetimeFigureOut">
              <a:rPr lang="zh-TW" altLang="en-US" smtClean="0"/>
              <a:t>2021/12/16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76978A4-68CA-4E7E-8B12-5B3301D08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925F050-90C7-43BD-B390-D866A37A9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5DAC-A879-40AB-934E-72D5083772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767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889A65-D664-490E-991F-1F18C8417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1716CB3-55D6-44A7-A8DD-6F1FB5A5E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F6A61B2-6002-4C8B-8704-8E2B1ABB1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1773003-DDCF-40CD-ACD4-9C89B503A2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0843E4F-AE1C-4B12-A013-BC2AEF1325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0E6FE48-F013-44F8-A80F-840FEC3E4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3797-2D94-41C2-B84E-B7C29C8C4A40}" type="datetimeFigureOut">
              <a:rPr lang="zh-TW" altLang="en-US" smtClean="0"/>
              <a:t>2021/12/16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D472A31-DEEC-42C0-B521-EBEB4F773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623D8A1-ED33-4B6D-A64C-60FDF900D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5DAC-A879-40AB-934E-72D5083772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763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2C0BF4-072A-4CF8-8BDA-0CAE3C75E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C126BEF-435B-49EC-809E-67DD5DEF3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3797-2D94-41C2-B84E-B7C29C8C4A40}" type="datetimeFigureOut">
              <a:rPr lang="zh-TW" altLang="en-US" smtClean="0"/>
              <a:t>2021/12/16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8DFF6CD-F013-4407-9925-792839C69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0A88282-DE5B-457E-BEEC-3D7F12BE8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5DAC-A879-40AB-934E-72D5083772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7025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E02E14A-70E1-426D-A3E7-D50FAC026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3797-2D94-41C2-B84E-B7C29C8C4A40}" type="datetimeFigureOut">
              <a:rPr lang="zh-TW" altLang="en-US" smtClean="0"/>
              <a:t>2021/12/16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B5F07CC-C021-4A97-A61F-2AB23D13F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263A20-CF68-4BA2-BC55-018F4243B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5DAC-A879-40AB-934E-72D5083772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3838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F31D4E-EF76-4977-A1A8-17B5C5146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9763B1-CC7D-4B23-9C2C-7B3869FF8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5529106-E9BB-4F3B-B22E-9BB9766B2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9E63A6D-5060-4D0C-8E78-62255F7A5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3797-2D94-41C2-B84E-B7C29C8C4A40}" type="datetimeFigureOut">
              <a:rPr lang="zh-TW" altLang="en-US" smtClean="0"/>
              <a:t>2021/12/16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242AAA2-D1E3-42CC-A65F-BC8913C86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A60DE77-A492-4063-ACBE-EC2325F16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5DAC-A879-40AB-934E-72D5083772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4938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8C56CA-8DBC-4E87-9D44-1ABB85078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94F77CD-781D-4F92-A886-1B51319377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2BCCFEE-6D4A-44BD-8C67-FA4A01CC1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83F4F66-01DA-4392-A1B8-983AFFF75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3797-2D94-41C2-B84E-B7C29C8C4A40}" type="datetimeFigureOut">
              <a:rPr lang="zh-TW" altLang="en-US" smtClean="0"/>
              <a:t>2021/12/16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6316E9E-9017-4205-93DB-580C2547C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08ED8DA-6E1B-4F8D-BDD4-59CE6D4DC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5DAC-A879-40AB-934E-72D5083772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7722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B500C4D-FBAE-44C6-9A9F-B49D31E1B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D1477B1-6055-4A16-8061-1C92EFF23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4F3BD8-D4DB-4228-B12C-C39C8EEB02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33797-2D94-41C2-B84E-B7C29C8C4A40}" type="datetimeFigureOut">
              <a:rPr lang="zh-TW" altLang="en-US" smtClean="0"/>
              <a:t>2021/12/16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34D02B-2EB0-4A24-A26B-302BA3732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962DC4-7490-4C66-AA62-F122622C8D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35DAC-A879-40AB-934E-72D5083772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5258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BB61A8-9168-43FE-A416-1BEDD2924A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VR</a:t>
            </a:r>
            <a:r>
              <a:rPr lang="zh-TW" altLang="en-US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心橋</a:t>
            </a:r>
            <a:r>
              <a:rPr lang="en-US" altLang="zh-TW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-</a:t>
            </a:r>
            <a:r>
              <a:rPr lang="zh-TW" altLang="en-US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示意圖</a:t>
            </a:r>
          </a:p>
        </p:txBody>
      </p:sp>
    </p:spTree>
    <p:extLst>
      <p:ext uri="{BB962C8B-B14F-4D97-AF65-F5344CB8AC3E}">
        <p14:creationId xmlns:p14="http://schemas.microsoft.com/office/powerpoint/2010/main" val="1260563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4FC636D9-2D4D-4F2E-93F8-7ADFC6DDD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91" y="813334"/>
            <a:ext cx="11458669" cy="5338891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574E59E5-08EB-454F-A05A-46CA7D03B6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237" y="-85062"/>
            <a:ext cx="2784559" cy="2476500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23204856-4C81-41DE-BCD1-E251497B8CD7}"/>
              </a:ext>
            </a:extLst>
          </p:cNvPr>
          <p:cNvSpPr txBox="1"/>
          <p:nvPr/>
        </p:nvSpPr>
        <p:spPr>
          <a:xfrm>
            <a:off x="2952565" y="968522"/>
            <a:ext cx="1743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感測器示意圖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75D7C05-82EA-4B9E-A9EB-F793FFCFDCBA}"/>
              </a:ext>
            </a:extLst>
          </p:cNvPr>
          <p:cNvSpPr txBox="1"/>
          <p:nvPr/>
        </p:nvSpPr>
        <p:spPr>
          <a:xfrm>
            <a:off x="8450062" y="548787"/>
            <a:ext cx="1160663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>
                <a:latin typeface="jf open 粉圓 1.1" panose="020F0500000000000000" pitchFamily="34" charset="-120"/>
                <a:ea typeface="jf open 粉圓 1.1" panose="020F0500000000000000" pitchFamily="34" charset="-120"/>
              </a:defRPr>
            </a:lvl1pPr>
          </a:lstStyle>
          <a:p>
            <a:r>
              <a:rPr lang="en-US" altLang="zh-TW" dirty="0"/>
              <a:t>USB</a:t>
            </a:r>
            <a:r>
              <a:rPr lang="zh-TW" altLang="en-US" dirty="0"/>
              <a:t>插頭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7466135-8066-4527-9C73-13067071A617}"/>
              </a:ext>
            </a:extLst>
          </p:cNvPr>
          <p:cNvSpPr txBox="1"/>
          <p:nvPr/>
        </p:nvSpPr>
        <p:spPr>
          <a:xfrm>
            <a:off x="7741975" y="2174770"/>
            <a:ext cx="3213717" cy="9233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>
                <a:latin typeface="jf open 粉圓 1.1" panose="020F0500000000000000" pitchFamily="34" charset="-120"/>
                <a:ea typeface="jf open 粉圓 1.1" panose="020F0500000000000000" pitchFamily="34" charset="-120"/>
              </a:defRPr>
            </a:lvl1pPr>
          </a:lstStyle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指套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r>
              <a:rPr lang="zh-TW" altLang="en-US" dirty="0"/>
              <a:t>透過偵測手指末端的血液流動</a:t>
            </a:r>
            <a:endParaRPr lang="en-US" altLang="zh-TW" dirty="0"/>
          </a:p>
          <a:p>
            <a:r>
              <a:rPr lang="zh-TW" altLang="en-US" dirty="0"/>
              <a:t>測量心跳。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8A9CF19-5628-4A23-B553-C4F0DD29A207}"/>
              </a:ext>
            </a:extLst>
          </p:cNvPr>
          <p:cNvSpPr txBox="1"/>
          <p:nvPr/>
        </p:nvSpPr>
        <p:spPr>
          <a:xfrm>
            <a:off x="7381782" y="4459535"/>
            <a:ext cx="2905218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>
                <a:latin typeface="jf open 粉圓 1.1" panose="020F0500000000000000" pitchFamily="34" charset="-120"/>
                <a:ea typeface="jf open 粉圓 1.1" panose="020F0500000000000000" pitchFamily="34" charset="-120"/>
              </a:defRPr>
            </a:lvl1pPr>
          </a:lstStyle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溫溼度感測器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r>
              <a:rPr lang="zh-TW" altLang="en-US" dirty="0"/>
              <a:t>讓使用者握著，</a:t>
            </a:r>
            <a:endParaRPr lang="en-US" altLang="zh-TW" dirty="0"/>
          </a:p>
          <a:p>
            <a:r>
              <a:rPr lang="zh-TW" altLang="en-US" dirty="0"/>
              <a:t>偵測手掌溫度與出汗程度，</a:t>
            </a:r>
            <a:endParaRPr lang="en-US" altLang="zh-TW" dirty="0"/>
          </a:p>
          <a:p>
            <a:r>
              <a:rPr lang="zh-TW" altLang="en-US" dirty="0"/>
              <a:t>確認使用者的身理狀況。</a:t>
            </a:r>
            <a:endParaRPr lang="en-US" altLang="zh-TW" dirty="0"/>
          </a:p>
        </p:txBody>
      </p:sp>
      <p:cxnSp>
        <p:nvCxnSpPr>
          <p:cNvPr id="10" name="接點: 肘形 9">
            <a:extLst>
              <a:ext uri="{FF2B5EF4-FFF2-40B4-BE49-F238E27FC236}">
                <a16:creationId xmlns:a16="http://schemas.microsoft.com/office/drawing/2014/main" id="{B23E36DA-0E50-4600-9FD0-D84721874CBD}"/>
              </a:ext>
            </a:extLst>
          </p:cNvPr>
          <p:cNvCxnSpPr>
            <a:stCxn id="4" idx="2"/>
          </p:cNvCxnSpPr>
          <p:nvPr/>
        </p:nvCxnSpPr>
        <p:spPr>
          <a:xfrm rot="16200000" flipH="1">
            <a:off x="8841406" y="1107106"/>
            <a:ext cx="501106" cy="123131"/>
          </a:xfrm>
          <a:prstGeom prst="bentConnector3">
            <a:avLst/>
          </a:prstGeom>
          <a:ln w="28575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接點: 肘形 11">
            <a:extLst>
              <a:ext uri="{FF2B5EF4-FFF2-40B4-BE49-F238E27FC236}">
                <a16:creationId xmlns:a16="http://schemas.microsoft.com/office/drawing/2014/main" id="{AF95D086-CC85-4768-96FC-60C4CD817E57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>
            <a:off x="5972175" y="2314575"/>
            <a:ext cx="1769800" cy="321860"/>
          </a:xfrm>
          <a:prstGeom prst="bentConnector3">
            <a:avLst/>
          </a:prstGeom>
          <a:ln w="28575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接點: 肘形 13">
            <a:extLst>
              <a:ext uri="{FF2B5EF4-FFF2-40B4-BE49-F238E27FC236}">
                <a16:creationId xmlns:a16="http://schemas.microsoft.com/office/drawing/2014/main" id="{C110AC2E-0F87-4E45-B0DB-E113A1CF7738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>
            <a:off x="6238880" y="3905250"/>
            <a:ext cx="1142903" cy="1154450"/>
          </a:xfrm>
          <a:prstGeom prst="bentConnector2">
            <a:avLst/>
          </a:prstGeom>
          <a:ln w="28575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圖片 18">
            <a:extLst>
              <a:ext uri="{FF2B5EF4-FFF2-40B4-BE49-F238E27FC236}">
                <a16:creationId xmlns:a16="http://schemas.microsoft.com/office/drawing/2014/main" id="{9F014704-EF11-4F23-AC51-2A5AABD5CD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60" y="4307654"/>
            <a:ext cx="4656608" cy="3535577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3A99E881-D5BA-42F7-BE8F-7B38AF03B204}"/>
              </a:ext>
            </a:extLst>
          </p:cNvPr>
          <p:cNvSpPr txBox="1"/>
          <p:nvPr/>
        </p:nvSpPr>
        <p:spPr>
          <a:xfrm>
            <a:off x="1287261" y="5721500"/>
            <a:ext cx="2598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200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defRPr>
            </a:lvl1pPr>
          </a:lstStyle>
          <a:p>
            <a:pPr algn="ctr"/>
            <a:r>
              <a:rPr lang="zh-TW" altLang="en-US" dirty="0"/>
              <a:t>側面</a:t>
            </a:r>
            <a:endParaRPr lang="en-US" altLang="zh-TW" dirty="0"/>
          </a:p>
          <a:p>
            <a:pPr algn="ctr"/>
            <a:r>
              <a:rPr lang="en-US" altLang="zh-TW" dirty="0"/>
              <a:t>(“←</a:t>
            </a:r>
            <a:r>
              <a:rPr lang="zh-TW" altLang="en-US" dirty="0"/>
              <a:t>手背</a:t>
            </a:r>
            <a:r>
              <a:rPr lang="en-US" altLang="zh-TW" dirty="0"/>
              <a:t>”   ”</a:t>
            </a:r>
            <a:r>
              <a:rPr lang="zh-TW" altLang="en-US" dirty="0"/>
              <a:t>→手心</a:t>
            </a:r>
            <a:r>
              <a:rPr lang="en-US" altLang="zh-TW" dirty="0"/>
              <a:t>”)</a:t>
            </a:r>
            <a:endParaRPr lang="zh-TW" altLang="en-US" dirty="0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FDE45464-2AA2-404B-9E0A-F96E48B591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219" y="4260663"/>
            <a:ext cx="2784559" cy="24765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B9B74B5A-4C48-47FB-A7E4-58FABF2F526E}"/>
              </a:ext>
            </a:extLst>
          </p:cNvPr>
          <p:cNvSpPr txBox="1"/>
          <p:nvPr/>
        </p:nvSpPr>
        <p:spPr>
          <a:xfrm>
            <a:off x="5163842" y="5335283"/>
            <a:ext cx="1757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200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defRPr>
            </a:lvl1pPr>
          </a:lstStyle>
          <a:p>
            <a:r>
              <a:rPr lang="zh-TW" altLang="en-US" dirty="0"/>
              <a:t>正面</a:t>
            </a:r>
            <a:r>
              <a:rPr lang="en-US" altLang="zh-TW" dirty="0"/>
              <a:t>(</a:t>
            </a:r>
            <a:r>
              <a:rPr lang="zh-TW" altLang="en-US" dirty="0"/>
              <a:t>手心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8178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33AB5494-1F82-487E-BF6F-1E4D963CE5B3}"/>
              </a:ext>
            </a:extLst>
          </p:cNvPr>
          <p:cNvGrpSpPr/>
          <p:nvPr/>
        </p:nvGrpSpPr>
        <p:grpSpPr>
          <a:xfrm>
            <a:off x="2707688" y="1047565"/>
            <a:ext cx="7018479" cy="4572003"/>
            <a:chOff x="1973031" y="427243"/>
            <a:chExt cx="8415320" cy="6345303"/>
          </a:xfrm>
        </p:grpSpPr>
        <p:sp>
          <p:nvSpPr>
            <p:cNvPr id="4" name="八邊形 3">
              <a:extLst>
                <a:ext uri="{FF2B5EF4-FFF2-40B4-BE49-F238E27FC236}">
                  <a16:creationId xmlns:a16="http://schemas.microsoft.com/office/drawing/2014/main" id="{5F91CE82-4ACF-4166-B343-DB657BA55364}"/>
                </a:ext>
              </a:extLst>
            </p:cNvPr>
            <p:cNvSpPr/>
            <p:nvPr/>
          </p:nvSpPr>
          <p:spPr>
            <a:xfrm>
              <a:off x="4488402" y="2068496"/>
              <a:ext cx="3215196" cy="3051699"/>
            </a:xfrm>
            <a:prstGeom prst="oc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488054F-E049-4B0F-99AF-F623F115C590}"/>
                </a:ext>
              </a:extLst>
            </p:cNvPr>
            <p:cNvSpPr/>
            <p:nvPr/>
          </p:nvSpPr>
          <p:spPr>
            <a:xfrm>
              <a:off x="5199540" y="2068498"/>
              <a:ext cx="1792919" cy="31293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C1A65B8-4B07-4DE4-ABD6-3EB40AA79172}"/>
                </a:ext>
              </a:extLst>
            </p:cNvPr>
            <p:cNvSpPr/>
            <p:nvPr/>
          </p:nvSpPr>
          <p:spPr>
            <a:xfrm>
              <a:off x="5283482" y="4818355"/>
              <a:ext cx="1708976" cy="29407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4192D43-E7F9-4258-86FC-80AB929C0EBF}"/>
                </a:ext>
              </a:extLst>
            </p:cNvPr>
            <p:cNvSpPr/>
            <p:nvPr/>
          </p:nvSpPr>
          <p:spPr>
            <a:xfrm rot="5400000">
              <a:off x="6926801" y="3448974"/>
              <a:ext cx="1251752" cy="30184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8DF08B4-B095-4260-B8B8-FCF16CC28C21}"/>
                </a:ext>
              </a:extLst>
            </p:cNvPr>
            <p:cNvSpPr/>
            <p:nvPr/>
          </p:nvSpPr>
          <p:spPr>
            <a:xfrm rot="5400000">
              <a:off x="4023709" y="3433163"/>
              <a:ext cx="1251755" cy="32236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974B12C-8A02-4F9B-8F0E-FA74E3880997}"/>
                </a:ext>
              </a:extLst>
            </p:cNvPr>
            <p:cNvSpPr/>
            <p:nvPr/>
          </p:nvSpPr>
          <p:spPr>
            <a:xfrm>
              <a:off x="4810773" y="427243"/>
              <a:ext cx="2590983" cy="166012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013ECB8-2C08-4672-8404-AA60AD7FDCA0}"/>
                </a:ext>
              </a:extLst>
            </p:cNvPr>
            <p:cNvSpPr/>
            <p:nvPr/>
          </p:nvSpPr>
          <p:spPr>
            <a:xfrm>
              <a:off x="7710996" y="2764284"/>
              <a:ext cx="2677355" cy="1660122"/>
            </a:xfrm>
            <a:prstGeom prst="rect">
              <a:avLst/>
            </a:prstGeom>
            <a:solidFill>
              <a:srgbClr val="FF717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990D610-177F-4B56-B497-E6ACA7FF5D1C}"/>
                </a:ext>
              </a:extLst>
            </p:cNvPr>
            <p:cNvSpPr/>
            <p:nvPr/>
          </p:nvSpPr>
          <p:spPr>
            <a:xfrm>
              <a:off x="4810772" y="5112424"/>
              <a:ext cx="2590983" cy="166012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7805777-BA25-49AA-9535-13792C8E016E}"/>
                </a:ext>
              </a:extLst>
            </p:cNvPr>
            <p:cNvSpPr/>
            <p:nvPr/>
          </p:nvSpPr>
          <p:spPr>
            <a:xfrm>
              <a:off x="1973031" y="2764284"/>
              <a:ext cx="2507972" cy="1660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425F6D69-D656-4927-9765-B18D4A386118}"/>
                </a:ext>
              </a:extLst>
            </p:cNvPr>
            <p:cNvSpPr txBox="1"/>
            <p:nvPr/>
          </p:nvSpPr>
          <p:spPr>
            <a:xfrm>
              <a:off x="2521630" y="2990875"/>
              <a:ext cx="1322034" cy="9069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>
                  <a:solidFill>
                    <a:schemeClr val="bg1"/>
                  </a:solidFill>
                  <a:latin typeface="jf open 粉圓 1.1" panose="020F0500000000000000" pitchFamily="34" charset="-120"/>
                  <a:ea typeface="jf open 粉圓 1.1" panose="020F0500000000000000" pitchFamily="34" charset="-120"/>
                </a:rPr>
                <a:t>場景</a:t>
              </a:r>
              <a:r>
                <a:rPr lang="en-US" altLang="zh-TW" sz="2400" dirty="0">
                  <a:solidFill>
                    <a:schemeClr val="bg1"/>
                  </a:solidFill>
                  <a:latin typeface="jf open 粉圓 1.1" panose="020F0500000000000000" pitchFamily="34" charset="-120"/>
                  <a:ea typeface="jf open 粉圓 1.1" panose="020F0500000000000000" pitchFamily="34" charset="-120"/>
                </a:rPr>
                <a:t>2:</a:t>
              </a:r>
            </a:p>
            <a:p>
              <a:pPr algn="ctr"/>
              <a:r>
                <a:rPr lang="zh-TW" altLang="en-US" sz="2400" dirty="0">
                  <a:solidFill>
                    <a:schemeClr val="bg1"/>
                  </a:solidFill>
                  <a:latin typeface="jf open 粉圓 1.1" panose="020F0500000000000000" pitchFamily="34" charset="-120"/>
                  <a:ea typeface="jf open 粉圓 1.1" panose="020F0500000000000000" pitchFamily="34" charset="-120"/>
                </a:rPr>
                <a:t>資料牆</a:t>
              </a: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EC8161F0-4129-4F26-8809-D54B19CB1750}"/>
                </a:ext>
              </a:extLst>
            </p:cNvPr>
            <p:cNvSpPr txBox="1"/>
            <p:nvPr/>
          </p:nvSpPr>
          <p:spPr>
            <a:xfrm>
              <a:off x="5122876" y="680395"/>
              <a:ext cx="1966773" cy="9069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>
                  <a:solidFill>
                    <a:schemeClr val="bg1"/>
                  </a:solidFill>
                  <a:latin typeface="jf open 粉圓 1.1" panose="020F0500000000000000" pitchFamily="34" charset="-120"/>
                  <a:ea typeface="jf open 粉圓 1.1" panose="020F0500000000000000" pitchFamily="34" charset="-120"/>
                </a:rPr>
                <a:t>場景</a:t>
              </a:r>
              <a:r>
                <a:rPr lang="en-US" altLang="zh-TW" sz="2400" dirty="0">
                  <a:solidFill>
                    <a:schemeClr val="bg1"/>
                  </a:solidFill>
                  <a:latin typeface="jf open 粉圓 1.1" panose="020F0500000000000000" pitchFamily="34" charset="-120"/>
                  <a:ea typeface="jf open 粉圓 1.1" panose="020F0500000000000000" pitchFamily="34" charset="-120"/>
                </a:rPr>
                <a:t>1:</a:t>
              </a:r>
            </a:p>
            <a:p>
              <a:pPr algn="ctr"/>
              <a:r>
                <a:rPr lang="zh-TW" altLang="en-US" sz="2400" dirty="0">
                  <a:solidFill>
                    <a:schemeClr val="bg1"/>
                  </a:solidFill>
                  <a:latin typeface="jf open 粉圓 1.1" panose="020F0500000000000000" pitchFamily="34" charset="-120"/>
                  <a:ea typeface="jf open 粉圓 1.1" panose="020F0500000000000000" pitchFamily="34" charset="-120"/>
                </a:rPr>
                <a:t>聲音日記</a:t>
              </a: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0C9BCBDD-F11D-41B0-B189-9BE3C2DBB751}"/>
                </a:ext>
              </a:extLst>
            </p:cNvPr>
            <p:cNvSpPr txBox="1"/>
            <p:nvPr/>
          </p:nvSpPr>
          <p:spPr>
            <a:xfrm>
              <a:off x="5434983" y="3332734"/>
              <a:ext cx="13220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>
                  <a:solidFill>
                    <a:schemeClr val="bg1"/>
                  </a:solidFill>
                  <a:latin typeface="jf open 粉圓 1.1" panose="020F0500000000000000" pitchFamily="34" charset="-120"/>
                  <a:ea typeface="jf open 粉圓 1.1" panose="020F0500000000000000" pitchFamily="34" charset="-120"/>
                </a:rPr>
                <a:t>主畫面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8D34BBD5-DC6F-48BB-8F59-B669618D8A15}"/>
                </a:ext>
              </a:extLst>
            </p:cNvPr>
            <p:cNvSpPr txBox="1"/>
            <p:nvPr/>
          </p:nvSpPr>
          <p:spPr>
            <a:xfrm>
              <a:off x="8029665" y="2789342"/>
              <a:ext cx="2040015" cy="1309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>
                  <a:solidFill>
                    <a:schemeClr val="bg1"/>
                  </a:solidFill>
                  <a:latin typeface="jf open 粉圓 1.1" panose="020F0500000000000000" pitchFamily="34" charset="-120"/>
                  <a:ea typeface="jf open 粉圓 1.1" panose="020F0500000000000000" pitchFamily="34" charset="-120"/>
                </a:rPr>
                <a:t>場景</a:t>
              </a:r>
              <a:r>
                <a:rPr lang="en-US" altLang="zh-TW" sz="2400" dirty="0">
                  <a:solidFill>
                    <a:schemeClr val="bg1"/>
                  </a:solidFill>
                  <a:latin typeface="jf open 粉圓 1.1" panose="020F0500000000000000" pitchFamily="34" charset="-120"/>
                  <a:ea typeface="jf open 粉圓 1.1" panose="020F0500000000000000" pitchFamily="34" charset="-120"/>
                </a:rPr>
                <a:t>3:</a:t>
              </a:r>
            </a:p>
            <a:p>
              <a:pPr algn="ctr"/>
              <a:r>
                <a:rPr lang="zh-TW" altLang="en-US" sz="2400" dirty="0">
                  <a:solidFill>
                    <a:schemeClr val="bg1"/>
                  </a:solidFill>
                  <a:latin typeface="jf open 粉圓 1.1" panose="020F0500000000000000" pitchFamily="34" charset="-120"/>
                  <a:ea typeface="jf open 粉圓 1.1" panose="020F0500000000000000" pitchFamily="34" charset="-120"/>
                </a:rPr>
                <a:t>心理量表</a:t>
              </a:r>
              <a:r>
                <a:rPr lang="en-US" altLang="zh-TW" sz="2400" dirty="0">
                  <a:solidFill>
                    <a:schemeClr val="bg1"/>
                  </a:solidFill>
                  <a:latin typeface="jf open 粉圓 1.1" panose="020F0500000000000000" pitchFamily="34" charset="-120"/>
                  <a:ea typeface="jf open 粉圓 1.1" panose="020F0500000000000000" pitchFamily="34" charset="-120"/>
                </a:rPr>
                <a:t>&amp;</a:t>
              </a:r>
              <a:r>
                <a:rPr lang="zh-TW" altLang="en-US" sz="2400" dirty="0">
                  <a:solidFill>
                    <a:schemeClr val="bg1"/>
                  </a:solidFill>
                  <a:latin typeface="jf open 粉圓 1.1" panose="020F0500000000000000" pitchFamily="34" charset="-120"/>
                  <a:ea typeface="jf open 粉圓 1.1" panose="020F0500000000000000" pitchFamily="34" charset="-120"/>
                </a:rPr>
                <a:t>身體檢測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D2EE72EC-98A5-4134-A293-EB269534286E}"/>
                </a:ext>
              </a:extLst>
            </p:cNvPr>
            <p:cNvSpPr txBox="1"/>
            <p:nvPr/>
          </p:nvSpPr>
          <p:spPr>
            <a:xfrm>
              <a:off x="5199540" y="5395399"/>
              <a:ext cx="1792919" cy="9069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>
                  <a:solidFill>
                    <a:schemeClr val="bg1"/>
                  </a:solidFill>
                  <a:latin typeface="jf open 粉圓 1.1" panose="020F0500000000000000" pitchFamily="34" charset="-120"/>
                  <a:ea typeface="jf open 粉圓 1.1" panose="020F0500000000000000" pitchFamily="34" charset="-120"/>
                </a:rPr>
                <a:t>場景</a:t>
              </a:r>
              <a:r>
                <a:rPr lang="en-US" altLang="zh-TW" sz="2400" dirty="0">
                  <a:solidFill>
                    <a:schemeClr val="bg1"/>
                  </a:solidFill>
                  <a:latin typeface="jf open 粉圓 1.1" panose="020F0500000000000000" pitchFamily="34" charset="-120"/>
                  <a:ea typeface="jf open 粉圓 1.1" panose="020F0500000000000000" pitchFamily="34" charset="-120"/>
                </a:rPr>
                <a:t>4:</a:t>
              </a:r>
            </a:p>
            <a:p>
              <a:pPr algn="ctr"/>
              <a:r>
                <a:rPr lang="zh-TW" altLang="en-US" sz="2400" dirty="0">
                  <a:solidFill>
                    <a:schemeClr val="bg1"/>
                  </a:solidFill>
                  <a:latin typeface="jf open 粉圓 1.1" panose="020F0500000000000000" pitchFamily="34" charset="-120"/>
                  <a:ea typeface="jf open 粉圓 1.1" panose="020F0500000000000000" pitchFamily="34" charset="-120"/>
                </a:rPr>
                <a:t>預約諮商</a:t>
              </a: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B8ADB29E-C186-4F6F-AB66-A1A165591124}"/>
              </a:ext>
            </a:extLst>
          </p:cNvPr>
          <p:cNvSpPr txBox="1"/>
          <p:nvPr/>
        </p:nvSpPr>
        <p:spPr>
          <a:xfrm>
            <a:off x="783007" y="706749"/>
            <a:ext cx="3293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VR</a:t>
            </a:r>
            <a:r>
              <a:rPr lang="zh-TW" altLang="en-US" sz="32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內的平面地圖</a:t>
            </a:r>
          </a:p>
        </p:txBody>
      </p:sp>
    </p:spTree>
    <p:extLst>
      <p:ext uri="{BB962C8B-B14F-4D97-AF65-F5344CB8AC3E}">
        <p14:creationId xmlns:p14="http://schemas.microsoft.com/office/powerpoint/2010/main" val="2839876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186BC629-3AD8-4406-A128-D2F8D53347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1" r="24018"/>
          <a:stretch/>
        </p:blipFill>
        <p:spPr>
          <a:xfrm>
            <a:off x="6313503" y="1892876"/>
            <a:ext cx="4296792" cy="35704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AE54F235-487E-43B8-ACF0-2418E012E2E1}"/>
              </a:ext>
            </a:extLst>
          </p:cNvPr>
          <p:cNvSpPr txBox="1"/>
          <p:nvPr/>
        </p:nvSpPr>
        <p:spPr>
          <a:xfrm>
            <a:off x="3153422" y="3443135"/>
            <a:ext cx="1322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主畫面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26C85E7-4088-4B9F-9ECC-0E7775557AE1}"/>
              </a:ext>
            </a:extLst>
          </p:cNvPr>
          <p:cNvSpPr txBox="1"/>
          <p:nvPr/>
        </p:nvSpPr>
        <p:spPr>
          <a:xfrm>
            <a:off x="4092606" y="606017"/>
            <a:ext cx="4006788" cy="923330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穿梭到各個場景的地方，</a:t>
            </a:r>
            <a:endParaRPr lang="en-US" altLang="zh-TW" dirty="0"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  <a:p>
            <a:r>
              <a:rPr lang="zh-TW" altLang="en-US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也是使用者進入系統後的起始點，</a:t>
            </a:r>
            <a:endParaRPr lang="en-US" altLang="zh-TW" dirty="0"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  <a:p>
            <a:r>
              <a:rPr lang="zh-TW" altLang="en-US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類似目錄頁的存在。</a:t>
            </a:r>
          </a:p>
        </p:txBody>
      </p:sp>
      <p:sp>
        <p:nvSpPr>
          <p:cNvPr id="25" name="八邊形 24">
            <a:extLst>
              <a:ext uri="{FF2B5EF4-FFF2-40B4-BE49-F238E27FC236}">
                <a16:creationId xmlns:a16="http://schemas.microsoft.com/office/drawing/2014/main" id="{EEE28014-F139-43EF-8093-C8E0BCFB38ED}"/>
              </a:ext>
            </a:extLst>
          </p:cNvPr>
          <p:cNvSpPr/>
          <p:nvPr/>
        </p:nvSpPr>
        <p:spPr>
          <a:xfrm>
            <a:off x="1842621" y="2567493"/>
            <a:ext cx="2794845" cy="2466145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bg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97807A2-4595-42F1-88E2-C9492B833D9A}"/>
              </a:ext>
            </a:extLst>
          </p:cNvPr>
          <p:cNvSpPr/>
          <p:nvPr/>
        </p:nvSpPr>
        <p:spPr>
          <a:xfrm>
            <a:off x="2556159" y="2567494"/>
            <a:ext cx="1367770" cy="24392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bg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2DB0B02-D789-4830-9FCF-EC72E10710AD}"/>
              </a:ext>
            </a:extLst>
          </p:cNvPr>
          <p:cNvSpPr/>
          <p:nvPr/>
        </p:nvSpPr>
        <p:spPr>
          <a:xfrm>
            <a:off x="2524484" y="4789714"/>
            <a:ext cx="1399445" cy="24392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21DDD8C-FED9-4DDE-9CFA-A7E8EB466FEE}"/>
              </a:ext>
            </a:extLst>
          </p:cNvPr>
          <p:cNvSpPr/>
          <p:nvPr/>
        </p:nvSpPr>
        <p:spPr>
          <a:xfrm rot="5400000">
            <a:off x="3973519" y="3669376"/>
            <a:ext cx="1011570" cy="26238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bg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685CA9D-DAE7-4CB0-BB39-B6BCA5F89C4C}"/>
              </a:ext>
            </a:extLst>
          </p:cNvPr>
          <p:cNvSpPr/>
          <p:nvPr/>
        </p:nvSpPr>
        <p:spPr>
          <a:xfrm rot="5400000">
            <a:off x="1425864" y="3669376"/>
            <a:ext cx="1011570" cy="26238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bg1"/>
              </a:solidFill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98F87F90-8821-42DD-B91E-57C5722A3049}"/>
              </a:ext>
            </a:extLst>
          </p:cNvPr>
          <p:cNvSpPr txBox="1"/>
          <p:nvPr/>
        </p:nvSpPr>
        <p:spPr>
          <a:xfrm>
            <a:off x="2682934" y="3569732"/>
            <a:ext cx="1149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主畫面</a:t>
            </a:r>
          </a:p>
        </p:txBody>
      </p:sp>
      <p:cxnSp>
        <p:nvCxnSpPr>
          <p:cNvPr id="32" name="接點: 肘形 31">
            <a:extLst>
              <a:ext uri="{FF2B5EF4-FFF2-40B4-BE49-F238E27FC236}">
                <a16:creationId xmlns:a16="http://schemas.microsoft.com/office/drawing/2014/main" id="{3C3AC96E-788C-43B1-A038-EFBDA4250F15}"/>
              </a:ext>
            </a:extLst>
          </p:cNvPr>
          <p:cNvCxnSpPr>
            <a:stCxn id="9" idx="3"/>
            <a:endCxn id="2" idx="0"/>
          </p:cNvCxnSpPr>
          <p:nvPr/>
        </p:nvCxnSpPr>
        <p:spPr>
          <a:xfrm>
            <a:off x="8099394" y="1067682"/>
            <a:ext cx="362505" cy="825194"/>
          </a:xfrm>
          <a:prstGeom prst="bentConnector2">
            <a:avLst/>
          </a:prstGeom>
          <a:ln w="38100">
            <a:solidFill>
              <a:srgbClr val="7030A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702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1FF6DA63-771B-459F-949B-442403934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47" y="1917578"/>
            <a:ext cx="6952123" cy="32391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9EE0F15C-6701-4E1B-A02C-552F89F0CA09}"/>
              </a:ext>
            </a:extLst>
          </p:cNvPr>
          <p:cNvSpPr/>
          <p:nvPr/>
        </p:nvSpPr>
        <p:spPr>
          <a:xfrm>
            <a:off x="9330431" y="4259063"/>
            <a:ext cx="1447060" cy="30184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EC86172-A30F-4183-A979-1BE1BBD231CF}"/>
              </a:ext>
            </a:extLst>
          </p:cNvPr>
          <p:cNvSpPr/>
          <p:nvPr/>
        </p:nvSpPr>
        <p:spPr>
          <a:xfrm>
            <a:off x="8446363" y="2598939"/>
            <a:ext cx="3215196" cy="166012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3D51F4F-5AD7-452C-B821-BF865CB57B1B}"/>
              </a:ext>
            </a:extLst>
          </p:cNvPr>
          <p:cNvSpPr txBox="1"/>
          <p:nvPr/>
        </p:nvSpPr>
        <p:spPr>
          <a:xfrm>
            <a:off x="9171557" y="2951946"/>
            <a:ext cx="17648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場景</a:t>
            </a:r>
            <a:r>
              <a:rPr lang="en-US" altLang="zh-TW" sz="28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1:</a:t>
            </a:r>
          </a:p>
          <a:p>
            <a:pPr algn="ctr"/>
            <a:r>
              <a:rPr lang="zh-TW" altLang="en-US" sz="28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聲音日記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C3A5EC4-3C65-4E93-BDE3-CEE66D270297}"/>
              </a:ext>
            </a:extLst>
          </p:cNvPr>
          <p:cNvSpPr txBox="1"/>
          <p:nvPr/>
        </p:nvSpPr>
        <p:spPr>
          <a:xfrm>
            <a:off x="4864962" y="364242"/>
            <a:ext cx="3435659" cy="1200329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靠近樹洞後，</a:t>
            </a:r>
            <a:endParaRPr lang="en-US" altLang="zh-TW" dirty="0"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  <a:p>
            <a:r>
              <a:rPr lang="zh-TW" altLang="en-US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透過</a:t>
            </a:r>
            <a:r>
              <a:rPr lang="en-US" altLang="zh-TW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VR</a:t>
            </a:r>
            <a:r>
              <a:rPr lang="zh-TW" altLang="en-US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的指示打開手機錄音，</a:t>
            </a:r>
            <a:endParaRPr lang="en-US" altLang="zh-TW" dirty="0"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  <a:p>
            <a:r>
              <a:rPr lang="zh-TW" altLang="en-US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將想說的話錄下，</a:t>
            </a:r>
            <a:endParaRPr lang="en-US" altLang="zh-TW" dirty="0"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  <a:p>
            <a:r>
              <a:rPr lang="zh-TW" altLang="en-US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手機再將音檔上傳到</a:t>
            </a:r>
            <a:r>
              <a:rPr lang="en-US" altLang="zh-TW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VR</a:t>
            </a:r>
            <a:r>
              <a:rPr lang="zh-TW" altLang="en-US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裡。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9FF004E-964D-4326-8D25-A5F040070749}"/>
              </a:ext>
            </a:extLst>
          </p:cNvPr>
          <p:cNvSpPr txBox="1"/>
          <p:nvPr/>
        </p:nvSpPr>
        <p:spPr>
          <a:xfrm>
            <a:off x="6955653" y="5509759"/>
            <a:ext cx="2565647" cy="369332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>
                <a:latin typeface="jf open 粉圓 1.1" panose="020F0500000000000000" pitchFamily="34" charset="-120"/>
                <a:ea typeface="jf open 粉圓 1.1" panose="020F0500000000000000" pitchFamily="34" charset="-120"/>
              </a:defRPr>
            </a:lvl1pPr>
          </a:lstStyle>
          <a:p>
            <a:r>
              <a:rPr lang="zh-TW" altLang="en-US" dirty="0"/>
              <a:t>選取門可以回到主畫面。</a:t>
            </a:r>
          </a:p>
        </p:txBody>
      </p:sp>
      <p:cxnSp>
        <p:nvCxnSpPr>
          <p:cNvPr id="26" name="接點: 肘形 25">
            <a:extLst>
              <a:ext uri="{FF2B5EF4-FFF2-40B4-BE49-F238E27FC236}">
                <a16:creationId xmlns:a16="http://schemas.microsoft.com/office/drawing/2014/main" id="{32DB872A-D4C7-4D6D-A9E7-755ECE9C94BD}"/>
              </a:ext>
            </a:extLst>
          </p:cNvPr>
          <p:cNvCxnSpPr>
            <a:stCxn id="3" idx="1"/>
          </p:cNvCxnSpPr>
          <p:nvPr/>
        </p:nvCxnSpPr>
        <p:spPr>
          <a:xfrm rot="10800000" flipV="1">
            <a:off x="4172506" y="964406"/>
            <a:ext cx="692457" cy="1823181"/>
          </a:xfrm>
          <a:prstGeom prst="bentConnector2">
            <a:avLst/>
          </a:prstGeom>
          <a:ln w="38100">
            <a:solidFill>
              <a:srgbClr val="0070C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接點: 肘形 27">
            <a:extLst>
              <a:ext uri="{FF2B5EF4-FFF2-40B4-BE49-F238E27FC236}">
                <a16:creationId xmlns:a16="http://schemas.microsoft.com/office/drawing/2014/main" id="{DD513748-0CDA-4963-9175-3137EAF704A8}"/>
              </a:ext>
            </a:extLst>
          </p:cNvPr>
          <p:cNvCxnSpPr>
            <a:stCxn id="4" idx="1"/>
          </p:cNvCxnSpPr>
          <p:nvPr/>
        </p:nvCxnSpPr>
        <p:spPr>
          <a:xfrm rot="10800000">
            <a:off x="6229351" y="3537165"/>
            <a:ext cx="726303" cy="2157260"/>
          </a:xfrm>
          <a:prstGeom prst="bentConnector2">
            <a:avLst/>
          </a:prstGeom>
          <a:ln w="38100">
            <a:solidFill>
              <a:srgbClr val="0070C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163E3478-031B-4C71-85AD-22CEBC51BA2A}"/>
              </a:ext>
            </a:extLst>
          </p:cNvPr>
          <p:cNvSpPr txBox="1"/>
          <p:nvPr/>
        </p:nvSpPr>
        <p:spPr>
          <a:xfrm>
            <a:off x="3923929" y="5392585"/>
            <a:ext cx="941033" cy="369332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>
                <a:latin typeface="jf open 粉圓 1.1" panose="020F0500000000000000" pitchFamily="34" charset="-120"/>
                <a:ea typeface="jf open 粉圓 1.1" panose="020F0500000000000000" pitchFamily="34" charset="-120"/>
              </a:defRPr>
            </a:lvl1pPr>
          </a:lstStyle>
          <a:p>
            <a:r>
              <a:rPr lang="zh-TW" altLang="en-US" dirty="0"/>
              <a:t>使用者</a:t>
            </a:r>
          </a:p>
        </p:txBody>
      </p:sp>
      <p:cxnSp>
        <p:nvCxnSpPr>
          <p:cNvPr id="10" name="接點: 肘形 9">
            <a:extLst>
              <a:ext uri="{FF2B5EF4-FFF2-40B4-BE49-F238E27FC236}">
                <a16:creationId xmlns:a16="http://schemas.microsoft.com/office/drawing/2014/main" id="{CFF65840-A8C7-4283-A209-0F663800BCD3}"/>
              </a:ext>
            </a:extLst>
          </p:cNvPr>
          <p:cNvCxnSpPr>
            <a:stCxn id="5" idx="3"/>
          </p:cNvCxnSpPr>
          <p:nvPr/>
        </p:nvCxnSpPr>
        <p:spPr>
          <a:xfrm flipV="1">
            <a:off x="4864962" y="3537165"/>
            <a:ext cx="568172" cy="2040086"/>
          </a:xfrm>
          <a:prstGeom prst="bentConnector2">
            <a:avLst/>
          </a:prstGeom>
          <a:ln w="38100">
            <a:solidFill>
              <a:srgbClr val="0070C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43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51979A9B-6DDE-464D-AC82-CF23D8EF5D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936" y="2143127"/>
            <a:ext cx="6209511" cy="28931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297F22B1-486C-41DB-A5DF-7BF74871A746}"/>
              </a:ext>
            </a:extLst>
          </p:cNvPr>
          <p:cNvSpPr/>
          <p:nvPr/>
        </p:nvSpPr>
        <p:spPr>
          <a:xfrm rot="5400000">
            <a:off x="10705508" y="3438792"/>
            <a:ext cx="1251752" cy="30184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6CDFC1D-152A-4024-ACDA-3F6EC46C5E70}"/>
              </a:ext>
            </a:extLst>
          </p:cNvPr>
          <p:cNvSpPr/>
          <p:nvPr/>
        </p:nvSpPr>
        <p:spPr>
          <a:xfrm>
            <a:off x="7957868" y="2759652"/>
            <a:ext cx="3215196" cy="166012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2334E76-7DBF-4791-8A6C-554B5D1F5D82}"/>
              </a:ext>
            </a:extLst>
          </p:cNvPr>
          <p:cNvSpPr txBox="1"/>
          <p:nvPr/>
        </p:nvSpPr>
        <p:spPr>
          <a:xfrm>
            <a:off x="8904449" y="3112659"/>
            <a:ext cx="13220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場景</a:t>
            </a:r>
            <a:r>
              <a:rPr lang="en-US" altLang="zh-TW" sz="28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2:</a:t>
            </a:r>
          </a:p>
          <a:p>
            <a:pPr algn="ctr"/>
            <a:r>
              <a:rPr lang="zh-TW" altLang="en-US" sz="28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資料牆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40B98AF-C62E-45F5-8104-6E25FDD2AF90}"/>
              </a:ext>
            </a:extLst>
          </p:cNvPr>
          <p:cNvSpPr txBox="1"/>
          <p:nvPr/>
        </p:nvSpPr>
        <p:spPr>
          <a:xfrm>
            <a:off x="4350057" y="541538"/>
            <a:ext cx="5089218" cy="120032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>
                <a:latin typeface="jf open 粉圓 1.1" panose="020F0500000000000000" pitchFamily="34" charset="-120"/>
                <a:ea typeface="jf open 粉圓 1.1" panose="020F0500000000000000" pitchFamily="34" charset="-120"/>
              </a:defRPr>
            </a:lvl1pPr>
          </a:lstStyle>
          <a:p>
            <a:r>
              <a:rPr lang="zh-TW" altLang="en-US" dirty="0"/>
              <a:t>一個湖面的場景，</a:t>
            </a:r>
            <a:endParaRPr lang="en-US" altLang="zh-TW" dirty="0"/>
          </a:p>
          <a:p>
            <a:r>
              <a:rPr lang="zh-TW" altLang="en-US" dirty="0"/>
              <a:t>讓使用者選擇文章類別</a:t>
            </a:r>
            <a:r>
              <a:rPr lang="en-US" altLang="zh-TW" dirty="0"/>
              <a:t>(</a:t>
            </a:r>
            <a:r>
              <a:rPr lang="zh-TW" altLang="en-US" dirty="0"/>
              <a:t>憂鬱、身心障礙、信心</a:t>
            </a:r>
            <a:r>
              <a:rPr lang="en-US" altLang="zh-TW" dirty="0"/>
              <a:t>…)</a:t>
            </a:r>
          </a:p>
          <a:p>
            <a:r>
              <a:rPr lang="zh-TW" altLang="en-US" dirty="0"/>
              <a:t>搜索需要的文章，</a:t>
            </a:r>
            <a:endParaRPr lang="en-US" altLang="zh-TW" dirty="0"/>
          </a:p>
          <a:p>
            <a:r>
              <a:rPr lang="zh-TW" altLang="en-US" dirty="0"/>
              <a:t>也可以將喜歡的文章收藏起來。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DA97B17-E4DA-4A3F-A466-F9D0A57E1914}"/>
              </a:ext>
            </a:extLst>
          </p:cNvPr>
          <p:cNvSpPr txBox="1"/>
          <p:nvPr/>
        </p:nvSpPr>
        <p:spPr>
          <a:xfrm>
            <a:off x="2216456" y="5668392"/>
            <a:ext cx="4687411" cy="36933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>
                <a:latin typeface="jf open 粉圓 1.1" panose="020F0500000000000000" pitchFamily="34" charset="-120"/>
                <a:ea typeface="jf open 粉圓 1.1" panose="020F0500000000000000" pitchFamily="34" charset="-120"/>
              </a:defRPr>
            </a:lvl1pPr>
          </a:lstStyle>
          <a:p>
            <a:r>
              <a:rPr lang="zh-TW" altLang="en-US" dirty="0"/>
              <a:t>泡泡上會顯示較常被點閱或收藏的熱門文章。</a:t>
            </a:r>
          </a:p>
        </p:txBody>
      </p:sp>
      <p:cxnSp>
        <p:nvCxnSpPr>
          <p:cNvPr id="9" name="接點: 肘形 8">
            <a:extLst>
              <a:ext uri="{FF2B5EF4-FFF2-40B4-BE49-F238E27FC236}">
                <a16:creationId xmlns:a16="http://schemas.microsoft.com/office/drawing/2014/main" id="{F6D0AC35-0670-40BB-9080-13095FFE4A1E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 flipV="1">
            <a:off x="3886213" y="1141703"/>
            <a:ext cx="463845" cy="2172992"/>
          </a:xfrm>
          <a:prstGeom prst="bentConnector2">
            <a:avLst/>
          </a:prstGeom>
          <a:ln w="38100">
            <a:solidFill>
              <a:srgbClr val="C0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接點: 肘形 11">
            <a:extLst>
              <a:ext uri="{FF2B5EF4-FFF2-40B4-BE49-F238E27FC236}">
                <a16:creationId xmlns:a16="http://schemas.microsoft.com/office/drawing/2014/main" id="{299B103A-0D9C-40BB-926C-F6455D5C09FE}"/>
              </a:ext>
            </a:extLst>
          </p:cNvPr>
          <p:cNvCxnSpPr>
            <a:stCxn id="8" idx="1"/>
          </p:cNvCxnSpPr>
          <p:nvPr/>
        </p:nvCxnSpPr>
        <p:spPr>
          <a:xfrm rot="10800000">
            <a:off x="1838326" y="4781550"/>
            <a:ext cx="378131" cy="1071508"/>
          </a:xfrm>
          <a:prstGeom prst="bentConnector2">
            <a:avLst/>
          </a:prstGeom>
          <a:ln w="38100">
            <a:solidFill>
              <a:srgbClr val="C0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281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B2725D83-E85D-4853-8429-D9448A6BF6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834" y="1827836"/>
            <a:ext cx="6873041" cy="32023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7F949FF-A054-4826-99E4-8DB1234DBCD3}"/>
              </a:ext>
            </a:extLst>
          </p:cNvPr>
          <p:cNvSpPr/>
          <p:nvPr/>
        </p:nvSpPr>
        <p:spPr>
          <a:xfrm rot="5400000">
            <a:off x="7530483" y="3369075"/>
            <a:ext cx="1251752" cy="30184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2C8A6-3C6E-476A-8A28-858E3B1954AD}"/>
              </a:ext>
            </a:extLst>
          </p:cNvPr>
          <p:cNvSpPr/>
          <p:nvPr/>
        </p:nvSpPr>
        <p:spPr>
          <a:xfrm>
            <a:off x="8314678" y="2684385"/>
            <a:ext cx="3215196" cy="1660122"/>
          </a:xfrm>
          <a:prstGeom prst="rect">
            <a:avLst/>
          </a:prstGeom>
          <a:solidFill>
            <a:srgbClr val="FF7171"/>
          </a:solidFill>
          <a:ln>
            <a:solidFill>
              <a:srgbClr val="FF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283E103-F8A3-4A4E-9461-75A443783465}"/>
              </a:ext>
            </a:extLst>
          </p:cNvPr>
          <p:cNvSpPr txBox="1"/>
          <p:nvPr/>
        </p:nvSpPr>
        <p:spPr>
          <a:xfrm>
            <a:off x="8964412" y="2821948"/>
            <a:ext cx="19157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場景</a:t>
            </a:r>
            <a:r>
              <a:rPr lang="en-US" altLang="zh-TW" sz="28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3:</a:t>
            </a:r>
          </a:p>
          <a:p>
            <a:pPr algn="ctr"/>
            <a:r>
              <a:rPr lang="zh-TW" altLang="en-US" sz="28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心理量表</a:t>
            </a:r>
            <a:r>
              <a:rPr lang="en-US" altLang="zh-TW" sz="28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&amp;</a:t>
            </a:r>
            <a:r>
              <a:rPr lang="zh-TW" altLang="en-US" sz="28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身體檢測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1C87F4F-372E-4A28-BEFB-2A31522187D5}"/>
              </a:ext>
            </a:extLst>
          </p:cNvPr>
          <p:cNvSpPr txBox="1"/>
          <p:nvPr/>
        </p:nvSpPr>
        <p:spPr>
          <a:xfrm>
            <a:off x="3644190" y="705682"/>
            <a:ext cx="7309560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>
                <a:latin typeface="jf open 粉圓 1.1" panose="020F0500000000000000" pitchFamily="34" charset="-120"/>
                <a:ea typeface="jf open 粉圓 1.1" panose="020F0500000000000000" pitchFamily="34" charset="-120"/>
              </a:defRPr>
            </a:lvl1pPr>
          </a:lstStyle>
          <a:p>
            <a:r>
              <a:rPr lang="en-US" altLang="zh-TW" dirty="0"/>
              <a:t>1.</a:t>
            </a:r>
            <a:r>
              <a:rPr lang="zh-TW" altLang="en-US" dirty="0"/>
              <a:t>根據使用者所選標籤</a:t>
            </a:r>
            <a:r>
              <a:rPr lang="en-US" altLang="zh-TW" dirty="0"/>
              <a:t>(</a:t>
            </a:r>
            <a:r>
              <a:rPr lang="zh-TW" altLang="en-US" dirty="0"/>
              <a:t>失眠、壓力大、焦慮、麻木</a:t>
            </a:r>
            <a:r>
              <a:rPr lang="en-US" altLang="zh-TW" dirty="0"/>
              <a:t>…)</a:t>
            </a:r>
            <a:r>
              <a:rPr lang="zh-TW" altLang="en-US" dirty="0"/>
              <a:t>推薦心理量表，</a:t>
            </a:r>
            <a:endParaRPr lang="en-US" altLang="zh-TW" dirty="0"/>
          </a:p>
          <a:p>
            <a:r>
              <a:rPr lang="zh-TW" altLang="en-US" dirty="0"/>
              <a:t>並透過浮動面板顯示心理量表的題目，</a:t>
            </a:r>
            <a:endParaRPr lang="en-US" altLang="zh-TW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880E5F7-2BDE-47E7-A321-009E98B7ED7E}"/>
              </a:ext>
            </a:extLst>
          </p:cNvPr>
          <p:cNvSpPr txBox="1"/>
          <p:nvPr/>
        </p:nvSpPr>
        <p:spPr>
          <a:xfrm>
            <a:off x="2951824" y="5335480"/>
            <a:ext cx="3706428" cy="923330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>
                <a:latin typeface="jf open 粉圓 1.1" panose="020F0500000000000000" pitchFamily="34" charset="-120"/>
                <a:ea typeface="jf open 粉圓 1.1" panose="020F0500000000000000" pitchFamily="34" charset="-120"/>
              </a:defRPr>
            </a:lvl1pPr>
          </a:lstStyle>
          <a:p>
            <a:r>
              <a:rPr lang="zh-TW" altLang="en-US" dirty="0"/>
              <a:t>參考「烏鴉喝水」的童話故事，</a:t>
            </a:r>
            <a:endParaRPr lang="en-US" altLang="zh-TW" dirty="0"/>
          </a:p>
          <a:p>
            <a:r>
              <a:rPr lang="zh-TW" altLang="en-US" dirty="0"/>
              <a:t>在盡可能不造成填寫複雜的情況下，增加填寫的趣味性。</a:t>
            </a:r>
          </a:p>
        </p:txBody>
      </p:sp>
      <p:cxnSp>
        <p:nvCxnSpPr>
          <p:cNvPr id="9" name="接點: 肘形 8">
            <a:extLst>
              <a:ext uri="{FF2B5EF4-FFF2-40B4-BE49-F238E27FC236}">
                <a16:creationId xmlns:a16="http://schemas.microsoft.com/office/drawing/2014/main" id="{B3183691-941F-4EBA-8ABF-102BE4B42A01}"/>
              </a:ext>
            </a:extLst>
          </p:cNvPr>
          <p:cNvCxnSpPr>
            <a:stCxn id="6" idx="1"/>
          </p:cNvCxnSpPr>
          <p:nvPr/>
        </p:nvCxnSpPr>
        <p:spPr>
          <a:xfrm rot="10800000" flipV="1">
            <a:off x="3228976" y="1028848"/>
            <a:ext cx="415215" cy="1047602"/>
          </a:xfrm>
          <a:prstGeom prst="bentConnector2">
            <a:avLst/>
          </a:prstGeom>
          <a:ln w="38100">
            <a:solidFill>
              <a:srgbClr val="92D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1F30F5AC-A144-458F-B223-526A1431384F}"/>
              </a:ext>
            </a:extLst>
          </p:cNvPr>
          <p:cNvCxnSpPr>
            <a:stCxn id="7" idx="1"/>
          </p:cNvCxnSpPr>
          <p:nvPr/>
        </p:nvCxnSpPr>
        <p:spPr>
          <a:xfrm rot="10800000">
            <a:off x="2390776" y="4206943"/>
            <a:ext cx="561049" cy="1590202"/>
          </a:xfrm>
          <a:prstGeom prst="bentConnector2">
            <a:avLst/>
          </a:prstGeom>
          <a:ln w="38100">
            <a:solidFill>
              <a:srgbClr val="92D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106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圖片 18">
            <a:extLst>
              <a:ext uri="{FF2B5EF4-FFF2-40B4-BE49-F238E27FC236}">
                <a16:creationId xmlns:a16="http://schemas.microsoft.com/office/drawing/2014/main" id="{710EE32D-AD46-4789-ACEE-8433EB188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555" y="4871450"/>
            <a:ext cx="2023045" cy="2476500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4C122537-5AE3-416D-BAA5-15ED0ADF2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425" y="4860161"/>
            <a:ext cx="2476500" cy="247650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4F6D0412-7149-464D-8E03-50742A905B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26" y="1841287"/>
            <a:ext cx="8250698" cy="38442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3792B006-222C-44EA-9FA3-719F499FF10A}"/>
              </a:ext>
            </a:extLst>
          </p:cNvPr>
          <p:cNvSpPr txBox="1"/>
          <p:nvPr/>
        </p:nvSpPr>
        <p:spPr>
          <a:xfrm>
            <a:off x="311968" y="360668"/>
            <a:ext cx="3471169" cy="1200329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>
                <a:latin typeface="jf open 粉圓 1.1" panose="020F0500000000000000" pitchFamily="34" charset="-120"/>
                <a:ea typeface="jf open 粉圓 1.1" panose="020F0500000000000000" pitchFamily="34" charset="-120"/>
              </a:defRPr>
            </a:lvl1pPr>
          </a:lstStyle>
          <a:p>
            <a:r>
              <a:rPr lang="en-US" altLang="zh-TW" dirty="0"/>
              <a:t>2.</a:t>
            </a:r>
            <a:r>
              <a:rPr lang="zh-TW" altLang="en-US" dirty="0"/>
              <a:t>透過外接的手部偵測器，</a:t>
            </a:r>
            <a:endParaRPr lang="en-US" altLang="zh-TW" dirty="0"/>
          </a:p>
          <a:p>
            <a:r>
              <a:rPr lang="zh-TW" altLang="en-US" dirty="0"/>
              <a:t>與</a:t>
            </a:r>
            <a:r>
              <a:rPr lang="en-US" altLang="zh-TW" dirty="0"/>
              <a:t>VIVE</a:t>
            </a:r>
            <a:r>
              <a:rPr lang="zh-TW" altLang="en-US" dirty="0"/>
              <a:t>的臉部偵測裝置，</a:t>
            </a:r>
            <a:endParaRPr lang="en-US" altLang="zh-TW" dirty="0"/>
          </a:p>
          <a:p>
            <a:r>
              <a:rPr lang="zh-TW" altLang="en-US" dirty="0"/>
              <a:t>進行一些細部的偵測，</a:t>
            </a:r>
            <a:endParaRPr lang="en-US" altLang="zh-TW" dirty="0"/>
          </a:p>
          <a:p>
            <a:r>
              <a:rPr lang="zh-TW" altLang="en-US" dirty="0"/>
              <a:t>藉此簡易評估使用者的身心狀況。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920EC8C-8042-46B5-8E3E-D6D9A54313DC}"/>
              </a:ext>
            </a:extLst>
          </p:cNvPr>
          <p:cNvSpPr txBox="1"/>
          <p:nvPr/>
        </p:nvSpPr>
        <p:spPr>
          <a:xfrm>
            <a:off x="5878267" y="360667"/>
            <a:ext cx="2752078" cy="1200329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>
                <a:latin typeface="jf open 粉圓 1.1" panose="020F0500000000000000" pitchFamily="34" charset="-120"/>
                <a:ea typeface="jf open 粉圓 1.1" panose="020F0500000000000000" pitchFamily="34" charset="-120"/>
              </a:defRPr>
            </a:lvl1pPr>
          </a:lstStyle>
          <a:p>
            <a:r>
              <a:rPr lang="zh-TW" altLang="en-US" dirty="0"/>
              <a:t>手部偵測器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從手指偵測心跳，</a:t>
            </a:r>
            <a:endParaRPr lang="en-US" altLang="zh-TW" dirty="0"/>
          </a:p>
          <a:p>
            <a:r>
              <a:rPr lang="zh-TW" altLang="en-US" dirty="0"/>
              <a:t>再用手掌的溫溼度感應器偵測手溫與手汗。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6DCF9AC-0E0A-4C86-BD02-56CBF6C4D85E}"/>
              </a:ext>
            </a:extLst>
          </p:cNvPr>
          <p:cNvSpPr txBox="1"/>
          <p:nvPr/>
        </p:nvSpPr>
        <p:spPr>
          <a:xfrm>
            <a:off x="9715091" y="1997839"/>
            <a:ext cx="2121763" cy="2862322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>
                <a:latin typeface="jf open 粉圓 1.1" panose="020F0500000000000000" pitchFamily="34" charset="-120"/>
                <a:ea typeface="jf open 粉圓 1.1" panose="020F0500000000000000" pitchFamily="34" charset="-120"/>
              </a:defRPr>
            </a:lvl1pPr>
          </a:lstStyle>
          <a:p>
            <a:r>
              <a:rPr lang="zh-TW" altLang="en-US" dirty="0"/>
              <a:t>臉部偵測裝置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偵測一些細部表情或皮膚狀況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脫皮、紅疹</a:t>
            </a:r>
            <a:r>
              <a:rPr lang="en-US" altLang="zh-TW" dirty="0"/>
              <a:t>…)</a:t>
            </a:r>
          </a:p>
          <a:p>
            <a:endParaRPr lang="en-US" altLang="zh-TW" dirty="0"/>
          </a:p>
          <a:p>
            <a:r>
              <a:rPr lang="en-US" altLang="zh-TW" dirty="0"/>
              <a:t>※</a:t>
            </a:r>
            <a:r>
              <a:rPr lang="zh-TW" altLang="en-US" dirty="0"/>
              <a:t>如果</a:t>
            </a:r>
            <a:r>
              <a:rPr lang="en-US" altLang="zh-TW" dirty="0"/>
              <a:t>VIVE Flow</a:t>
            </a:r>
            <a:r>
              <a:rPr lang="zh-TW" altLang="en-US" dirty="0"/>
              <a:t>沒辦法使用</a:t>
            </a:r>
            <a:r>
              <a:rPr lang="en-US" altLang="zh-TW" dirty="0"/>
              <a:t>VIVE</a:t>
            </a:r>
            <a:r>
              <a:rPr lang="zh-TW" altLang="en-US" dirty="0"/>
              <a:t> </a:t>
            </a:r>
            <a:r>
              <a:rPr lang="en-US" altLang="zh-TW" dirty="0"/>
              <a:t>Facial</a:t>
            </a:r>
            <a:r>
              <a:rPr lang="zh-TW" altLang="en-US" dirty="0"/>
              <a:t>，那就考慮改成上傳照片偵測臉部情緒。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27A41AA-9A3F-4C9F-BBD2-07D620CA98A9}"/>
              </a:ext>
            </a:extLst>
          </p:cNvPr>
          <p:cNvSpPr txBox="1"/>
          <p:nvPr/>
        </p:nvSpPr>
        <p:spPr>
          <a:xfrm>
            <a:off x="2308472" y="5909645"/>
            <a:ext cx="11395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VR</a:t>
            </a:r>
            <a:r>
              <a:rPr lang="zh-TW" altLang="en-US" sz="20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畫面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782289C-01C3-4CA7-9BEA-354A1FA01E14}"/>
              </a:ext>
            </a:extLst>
          </p:cNvPr>
          <p:cNvSpPr txBox="1"/>
          <p:nvPr/>
        </p:nvSpPr>
        <p:spPr>
          <a:xfrm>
            <a:off x="6577568" y="5948744"/>
            <a:ext cx="870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200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defRPr>
            </a:lvl1pPr>
          </a:lstStyle>
          <a:p>
            <a:r>
              <a:rPr lang="zh-TW" altLang="en-US" dirty="0"/>
              <a:t>現實</a:t>
            </a:r>
          </a:p>
        </p:txBody>
      </p:sp>
      <p:cxnSp>
        <p:nvCxnSpPr>
          <p:cNvPr id="9" name="接點: 肘形 8">
            <a:extLst>
              <a:ext uri="{FF2B5EF4-FFF2-40B4-BE49-F238E27FC236}">
                <a16:creationId xmlns:a16="http://schemas.microsoft.com/office/drawing/2014/main" id="{BF21710B-1A5E-48A3-9AB6-61242BD84D7F}"/>
              </a:ext>
            </a:extLst>
          </p:cNvPr>
          <p:cNvCxnSpPr>
            <a:stCxn id="2" idx="3"/>
          </p:cNvCxnSpPr>
          <p:nvPr/>
        </p:nvCxnSpPr>
        <p:spPr>
          <a:xfrm>
            <a:off x="3783137" y="960833"/>
            <a:ext cx="930906" cy="1285217"/>
          </a:xfrm>
          <a:prstGeom prst="bentConnector2">
            <a:avLst/>
          </a:prstGeom>
          <a:ln w="28575"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AFAB9EB4-FF4E-4E6A-BAE9-082A1492FBEA}"/>
              </a:ext>
            </a:extLst>
          </p:cNvPr>
          <p:cNvCxnSpPr>
            <a:stCxn id="4" idx="2"/>
          </p:cNvCxnSpPr>
          <p:nvPr/>
        </p:nvCxnSpPr>
        <p:spPr>
          <a:xfrm rot="16200000" flipH="1">
            <a:off x="6003088" y="2812213"/>
            <a:ext cx="2820504" cy="318069"/>
          </a:xfrm>
          <a:prstGeom prst="bentConnector3">
            <a:avLst/>
          </a:prstGeom>
          <a:ln w="28575"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E04522EB-A064-44CC-932D-BB04B5B347CF}"/>
              </a:ext>
            </a:extLst>
          </p:cNvPr>
          <p:cNvCxnSpPr>
            <a:stCxn id="5" idx="1"/>
          </p:cNvCxnSpPr>
          <p:nvPr/>
        </p:nvCxnSpPr>
        <p:spPr>
          <a:xfrm rot="10800000" flipV="1">
            <a:off x="7181851" y="3429000"/>
            <a:ext cx="2533241" cy="209550"/>
          </a:xfrm>
          <a:prstGeom prst="bentConnector3">
            <a:avLst/>
          </a:prstGeom>
          <a:ln w="28575"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923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圖片 28">
            <a:extLst>
              <a:ext uri="{FF2B5EF4-FFF2-40B4-BE49-F238E27FC236}">
                <a16:creationId xmlns:a16="http://schemas.microsoft.com/office/drawing/2014/main" id="{0020BD26-E30B-40E6-BDAF-021D398D8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193024"/>
            <a:ext cx="3633187" cy="2558837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8C5F470B-343F-4EED-96E0-255AC7DC67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431" y="2451810"/>
            <a:ext cx="2543998" cy="2476500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6BC17799-9495-4FBE-BD27-91B232B7790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36"/>
          <a:stretch/>
        </p:blipFill>
        <p:spPr>
          <a:xfrm>
            <a:off x="722400" y="723830"/>
            <a:ext cx="5982810" cy="31333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59CE4872-DE4D-431C-9F41-F7411113A4FD}"/>
              </a:ext>
            </a:extLst>
          </p:cNvPr>
          <p:cNvSpPr/>
          <p:nvPr/>
        </p:nvSpPr>
        <p:spPr>
          <a:xfrm>
            <a:off x="9072978" y="1125242"/>
            <a:ext cx="1447060" cy="30184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BEE5953-C20B-4C65-878D-DC85A2042D15}"/>
              </a:ext>
            </a:extLst>
          </p:cNvPr>
          <p:cNvSpPr/>
          <p:nvPr/>
        </p:nvSpPr>
        <p:spPr>
          <a:xfrm>
            <a:off x="8188910" y="1419313"/>
            <a:ext cx="3215196" cy="166012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7533C1D-4F9A-4D2C-A414-1DB9794BC68E}"/>
              </a:ext>
            </a:extLst>
          </p:cNvPr>
          <p:cNvSpPr txBox="1"/>
          <p:nvPr/>
        </p:nvSpPr>
        <p:spPr>
          <a:xfrm>
            <a:off x="8979946" y="1780266"/>
            <a:ext cx="16331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場景</a:t>
            </a:r>
            <a:r>
              <a:rPr lang="en-US" altLang="zh-TW" sz="28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4:</a:t>
            </a:r>
          </a:p>
          <a:p>
            <a:pPr algn="ctr"/>
            <a:r>
              <a:rPr lang="zh-TW" altLang="en-US" sz="28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預約諮商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FD2FDDA-1C4E-47EC-9423-5C7BB45A43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12" y="4001551"/>
            <a:ext cx="5635293" cy="26256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D4871E17-EFD6-4E75-8496-AE65D47D9998}"/>
              </a:ext>
            </a:extLst>
          </p:cNvPr>
          <p:cNvSpPr txBox="1"/>
          <p:nvPr/>
        </p:nvSpPr>
        <p:spPr>
          <a:xfrm>
            <a:off x="6951952" y="3519835"/>
            <a:ext cx="1740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200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defRPr>
            </a:lvl1pPr>
          </a:lstStyle>
          <a:p>
            <a:r>
              <a:rPr lang="zh-TW" altLang="en-US" dirty="0"/>
              <a:t>使用者視角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B42B5D9-8E90-4ACC-B223-207E15A86524}"/>
              </a:ext>
            </a:extLst>
          </p:cNvPr>
          <p:cNvSpPr txBox="1"/>
          <p:nvPr/>
        </p:nvSpPr>
        <p:spPr>
          <a:xfrm>
            <a:off x="6451755" y="6329778"/>
            <a:ext cx="2476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200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defRPr>
            </a:lvl1pPr>
          </a:lstStyle>
          <a:p>
            <a:r>
              <a:rPr lang="zh-TW" altLang="en-US" dirty="0"/>
              <a:t>診所</a:t>
            </a:r>
            <a:r>
              <a:rPr lang="en-US" altLang="zh-TW" dirty="0"/>
              <a:t>/</a:t>
            </a:r>
            <a:r>
              <a:rPr lang="zh-TW" altLang="en-US" dirty="0"/>
              <a:t>諮商師視角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996B4DB-5296-43F4-A48E-7360ED368D26}"/>
              </a:ext>
            </a:extLst>
          </p:cNvPr>
          <p:cNvSpPr txBox="1"/>
          <p:nvPr/>
        </p:nvSpPr>
        <p:spPr>
          <a:xfrm>
            <a:off x="8025646" y="108126"/>
            <a:ext cx="3059098" cy="646331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>
                <a:latin typeface="jf open 粉圓 1.1" panose="020F0500000000000000" pitchFamily="34" charset="-120"/>
                <a:ea typeface="jf open 粉圓 1.1" panose="020F0500000000000000" pitchFamily="34" charset="-120"/>
              </a:defRPr>
            </a:lvl1pPr>
          </a:lstStyle>
          <a:p>
            <a:pPr algn="l"/>
            <a:r>
              <a:rPr lang="zh-TW" altLang="en-US" dirty="0"/>
              <a:t>瀏覽聲音日記、檢測結果表、資料牆的閱覽紀錄與收藏。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D86C7D5-4812-45C7-BB21-6C9E4079D9EE}"/>
              </a:ext>
            </a:extLst>
          </p:cNvPr>
          <p:cNvSpPr txBox="1"/>
          <p:nvPr/>
        </p:nvSpPr>
        <p:spPr>
          <a:xfrm>
            <a:off x="728318" y="210128"/>
            <a:ext cx="1179436" cy="36933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>
                <a:latin typeface="jf open 粉圓 1.1" panose="020F0500000000000000" pitchFamily="34" charset="-120"/>
                <a:ea typeface="jf open 粉圓 1.1" panose="020F0500000000000000" pitchFamily="34" charset="-120"/>
              </a:defRPr>
            </a:lvl1pPr>
          </a:lstStyle>
          <a:p>
            <a:pPr algn="ctr"/>
            <a:r>
              <a:rPr lang="zh-TW" altLang="en-US" dirty="0"/>
              <a:t>預約時段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35256B6-B2B2-4603-AE54-C3AE7B7E2F86}"/>
              </a:ext>
            </a:extLst>
          </p:cNvPr>
          <p:cNvSpPr txBox="1"/>
          <p:nvPr/>
        </p:nvSpPr>
        <p:spPr>
          <a:xfrm>
            <a:off x="1490940" y="3059668"/>
            <a:ext cx="1190071" cy="36933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>
                <a:latin typeface="jf open 粉圓 1.1" panose="020F0500000000000000" pitchFamily="34" charset="-120"/>
                <a:ea typeface="jf open 粉圓 1.1" panose="020F0500000000000000" pitchFamily="34" charset="-120"/>
              </a:defRPr>
            </a:lvl1pPr>
          </a:lstStyle>
          <a:p>
            <a:pPr algn="ctr"/>
            <a:r>
              <a:rPr lang="zh-TW" altLang="en-US" dirty="0"/>
              <a:t>視訊畫面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71B85D0-1188-4A89-AA06-F2455D14F78E}"/>
              </a:ext>
            </a:extLst>
          </p:cNvPr>
          <p:cNvSpPr txBox="1"/>
          <p:nvPr/>
        </p:nvSpPr>
        <p:spPr>
          <a:xfrm>
            <a:off x="4339314" y="4176791"/>
            <a:ext cx="1844244" cy="92333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>
                <a:latin typeface="jf open 粉圓 1.1" panose="020F0500000000000000" pitchFamily="34" charset="-120"/>
                <a:ea typeface="jf open 粉圓 1.1" panose="020F0500000000000000" pitchFamily="34" charset="-120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/>
              <a:t>整理病人資訊</a:t>
            </a: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/>
              <a:t>上傳諮詢時段</a:t>
            </a: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/>
              <a:t>發表文章</a:t>
            </a:r>
          </a:p>
        </p:txBody>
      </p: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646059FF-A413-41DD-8B52-457BD9AAA210}"/>
              </a:ext>
            </a:extLst>
          </p:cNvPr>
          <p:cNvCxnSpPr>
            <a:cxnSpLocks/>
          </p:cNvCxnSpPr>
          <p:nvPr/>
        </p:nvCxnSpPr>
        <p:spPr>
          <a:xfrm rot="16200000" flipH="1">
            <a:off x="715113" y="1172312"/>
            <a:ext cx="1373711" cy="167864"/>
          </a:xfrm>
          <a:prstGeom prst="bentConnector3">
            <a:avLst>
              <a:gd name="adj1" fmla="val 50000"/>
            </a:avLst>
          </a:prstGeom>
          <a:ln w="28575">
            <a:solidFill>
              <a:srgbClr val="00B0F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2F3D7771-6C23-4CA8-B0E4-36E50C6914DA}"/>
              </a:ext>
            </a:extLst>
          </p:cNvPr>
          <p:cNvCxnSpPr>
            <a:stCxn id="11" idx="0"/>
          </p:cNvCxnSpPr>
          <p:nvPr/>
        </p:nvCxnSpPr>
        <p:spPr>
          <a:xfrm flipV="1">
            <a:off x="2085976" y="1581315"/>
            <a:ext cx="788704" cy="1478353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9FB16F42-FCF3-4EE2-8453-D0A21205B02F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2085976" y="3429000"/>
            <a:ext cx="1054979" cy="12856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接點: 肘形 23">
            <a:extLst>
              <a:ext uri="{FF2B5EF4-FFF2-40B4-BE49-F238E27FC236}">
                <a16:creationId xmlns:a16="http://schemas.microsoft.com/office/drawing/2014/main" id="{FF8A038B-1B9E-476B-B1B0-8A79BEE431B5}"/>
              </a:ext>
            </a:extLst>
          </p:cNvPr>
          <p:cNvCxnSpPr>
            <a:cxnSpLocks/>
            <a:endCxn id="9" idx="1"/>
          </p:cNvCxnSpPr>
          <p:nvPr/>
        </p:nvCxnSpPr>
        <p:spPr>
          <a:xfrm rot="5400000" flipH="1" flipV="1">
            <a:off x="6066897" y="547956"/>
            <a:ext cx="2075413" cy="1842086"/>
          </a:xfrm>
          <a:prstGeom prst="bentConnector2">
            <a:avLst/>
          </a:prstGeom>
          <a:ln w="28575">
            <a:solidFill>
              <a:srgbClr val="00B0F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D82FD937-2C14-41F2-88FE-24A840C7C222}"/>
              </a:ext>
            </a:extLst>
          </p:cNvPr>
          <p:cNvSpPr txBox="1"/>
          <p:nvPr/>
        </p:nvSpPr>
        <p:spPr>
          <a:xfrm>
            <a:off x="6800849" y="4553804"/>
            <a:ext cx="3305175" cy="92333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285750" indent="-285750">
              <a:buFont typeface="Wingdings" panose="05000000000000000000" pitchFamily="2" charset="2"/>
              <a:buChar char="Ø"/>
              <a:defRPr>
                <a:latin typeface="jf open 粉圓 1.1" panose="020F0500000000000000" pitchFamily="34" charset="-120"/>
                <a:ea typeface="jf open 粉圓 1.1" panose="020F0500000000000000" pitchFamily="34" charset="-120"/>
              </a:defRPr>
            </a:lvl1pPr>
          </a:lstStyle>
          <a:p>
            <a:pPr marL="0" indent="0">
              <a:buNone/>
            </a:pPr>
            <a:r>
              <a:rPr lang="zh-TW" altLang="en-US" dirty="0"/>
              <a:t>為了方便商家操作，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這三項功能預計會讓商家</a:t>
            </a:r>
            <a:r>
              <a:rPr lang="en-US" altLang="zh-TW" dirty="0"/>
              <a:t>(</a:t>
            </a:r>
            <a:r>
              <a:rPr lang="zh-TW" altLang="en-US" dirty="0"/>
              <a:t>診所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zh-TW" altLang="en-US" dirty="0"/>
              <a:t>用網頁操作。</a:t>
            </a:r>
          </a:p>
        </p:txBody>
      </p: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9AA3CEF1-F4E5-470B-953A-5FED55C37B2D}"/>
              </a:ext>
            </a:extLst>
          </p:cNvPr>
          <p:cNvCxnSpPr>
            <a:cxnSpLocks/>
            <a:stCxn id="12" idx="3"/>
            <a:endCxn id="30" idx="1"/>
          </p:cNvCxnSpPr>
          <p:nvPr/>
        </p:nvCxnSpPr>
        <p:spPr>
          <a:xfrm>
            <a:off x="6183558" y="4638456"/>
            <a:ext cx="617291" cy="377013"/>
          </a:xfrm>
          <a:prstGeom prst="line">
            <a:avLst/>
          </a:prstGeom>
          <a:ln w="28575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076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圖片 41">
            <a:extLst>
              <a:ext uri="{FF2B5EF4-FFF2-40B4-BE49-F238E27FC236}">
                <a16:creationId xmlns:a16="http://schemas.microsoft.com/office/drawing/2014/main" id="{45D16819-8F1B-464D-A6B9-A14FE80F3D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2156" y="3886705"/>
            <a:ext cx="1703188" cy="2558837"/>
          </a:xfrm>
          <a:prstGeom prst="rect">
            <a:avLst/>
          </a:prstGeom>
        </p:spPr>
      </p:pic>
      <p:pic>
        <p:nvPicPr>
          <p:cNvPr id="40" name="圖片 39">
            <a:extLst>
              <a:ext uri="{FF2B5EF4-FFF2-40B4-BE49-F238E27FC236}">
                <a16:creationId xmlns:a16="http://schemas.microsoft.com/office/drawing/2014/main" id="{9D6D0953-11E1-477A-AF25-7804DD49E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0" y="3860523"/>
            <a:ext cx="1978739" cy="2558837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1A142BA6-7A47-473B-A66D-C84AF33FA0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93" y="3608498"/>
            <a:ext cx="2224019" cy="10362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9B64513B-D7A5-4A2A-B6B0-A5EE58DA4B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324" y="3639140"/>
            <a:ext cx="2224020" cy="10362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橢圓 1">
            <a:extLst>
              <a:ext uri="{FF2B5EF4-FFF2-40B4-BE49-F238E27FC236}">
                <a16:creationId xmlns:a16="http://schemas.microsoft.com/office/drawing/2014/main" id="{54F0A848-E656-4CFC-A73C-126CCEE8A962}"/>
              </a:ext>
            </a:extLst>
          </p:cNvPr>
          <p:cNvSpPr/>
          <p:nvPr/>
        </p:nvSpPr>
        <p:spPr>
          <a:xfrm>
            <a:off x="2712966" y="5128760"/>
            <a:ext cx="1670207" cy="723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選擇</a:t>
            </a:r>
            <a:br>
              <a:rPr lang="en-US" altLang="zh-TW" dirty="0"/>
            </a:br>
            <a:r>
              <a:rPr lang="zh-TW" altLang="en-US" dirty="0"/>
              <a:t>諮詢時段</a:t>
            </a: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12B45662-55A3-4231-A194-9C0264E62B1C}"/>
              </a:ext>
            </a:extLst>
          </p:cNvPr>
          <p:cNvSpPr/>
          <p:nvPr/>
        </p:nvSpPr>
        <p:spPr>
          <a:xfrm>
            <a:off x="5426591" y="3429000"/>
            <a:ext cx="1581744" cy="343332"/>
          </a:xfrm>
          <a:prstGeom prst="ellipse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視訊面談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663B371E-FBE9-4439-9808-34E4152B1FFE}"/>
              </a:ext>
            </a:extLst>
          </p:cNvPr>
          <p:cNvSpPr/>
          <p:nvPr/>
        </p:nvSpPr>
        <p:spPr>
          <a:xfrm>
            <a:off x="3993861" y="4600126"/>
            <a:ext cx="1581743" cy="3870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發送預約</a:t>
            </a: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3CCCF0CA-9B97-404B-B33C-6567EE589632}"/>
              </a:ext>
            </a:extLst>
          </p:cNvPr>
          <p:cNvSpPr/>
          <p:nvPr/>
        </p:nvSpPr>
        <p:spPr>
          <a:xfrm>
            <a:off x="2770037" y="2767574"/>
            <a:ext cx="1552708" cy="723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輸入</a:t>
            </a:r>
            <a:br>
              <a:rPr lang="en-US" altLang="zh-TW" dirty="0"/>
            </a:br>
            <a:r>
              <a:rPr lang="zh-TW" altLang="en-US" dirty="0"/>
              <a:t>個人資訊</a:t>
            </a: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5E92D3DB-1E74-49D6-AD6B-D32C7FA6F295}"/>
              </a:ext>
            </a:extLst>
          </p:cNvPr>
          <p:cNvSpPr/>
          <p:nvPr/>
        </p:nvSpPr>
        <p:spPr>
          <a:xfrm>
            <a:off x="5162431" y="2164966"/>
            <a:ext cx="1624031" cy="593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個人資訊</a:t>
            </a: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635627FB-52C8-4D08-9864-6FB942350E3E}"/>
              </a:ext>
            </a:extLst>
          </p:cNvPr>
          <p:cNvSpPr/>
          <p:nvPr/>
        </p:nvSpPr>
        <p:spPr>
          <a:xfrm>
            <a:off x="8017131" y="5490727"/>
            <a:ext cx="1892824" cy="62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上傳</a:t>
            </a:r>
            <a:br>
              <a:rPr lang="en-US" altLang="zh-TW" dirty="0"/>
            </a:br>
            <a:r>
              <a:rPr lang="zh-TW" altLang="en-US" dirty="0"/>
              <a:t>可諮詢時段</a:t>
            </a: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B8EF18E4-6405-4D0C-84AC-36A95F4DBFF5}"/>
              </a:ext>
            </a:extLst>
          </p:cNvPr>
          <p:cNvSpPr/>
          <p:nvPr/>
        </p:nvSpPr>
        <p:spPr>
          <a:xfrm>
            <a:off x="7280230" y="4644011"/>
            <a:ext cx="1581743" cy="424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確認預約</a:t>
            </a: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BFBF30C6-88C4-44C0-BE9D-893A386B5682}"/>
              </a:ext>
            </a:extLst>
          </p:cNvPr>
          <p:cNvSpPr/>
          <p:nvPr/>
        </p:nvSpPr>
        <p:spPr>
          <a:xfrm>
            <a:off x="7409843" y="2816780"/>
            <a:ext cx="1829407" cy="625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查詢</a:t>
            </a:r>
            <a:r>
              <a:rPr lang="en-US" altLang="zh-TW" dirty="0"/>
              <a:t>&amp;</a:t>
            </a:r>
            <a:r>
              <a:rPr lang="zh-TW" altLang="en-US" dirty="0"/>
              <a:t>整理</a:t>
            </a:r>
            <a:br>
              <a:rPr lang="en-US" altLang="zh-TW" dirty="0"/>
            </a:br>
            <a:r>
              <a:rPr lang="zh-TW" altLang="en-US" dirty="0"/>
              <a:t>個人資訊</a:t>
            </a: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A82AC800-EFEA-40FB-AFE5-C9A6F8C0FAEF}"/>
              </a:ext>
            </a:extLst>
          </p:cNvPr>
          <p:cNvSpPr/>
          <p:nvPr/>
        </p:nvSpPr>
        <p:spPr>
          <a:xfrm>
            <a:off x="4378664" y="1488413"/>
            <a:ext cx="1038688" cy="5806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聲音日記</a:t>
            </a: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0DC9A92D-DC17-4008-B5BD-2C53B7A11791}"/>
              </a:ext>
            </a:extLst>
          </p:cNvPr>
          <p:cNvSpPr/>
          <p:nvPr/>
        </p:nvSpPr>
        <p:spPr>
          <a:xfrm>
            <a:off x="5480554" y="1348967"/>
            <a:ext cx="944153" cy="5806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分析數據</a:t>
            </a: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40292B44-AFBC-486F-860F-7EF3C812F09D}"/>
              </a:ext>
            </a:extLst>
          </p:cNvPr>
          <p:cNvSpPr/>
          <p:nvPr/>
        </p:nvSpPr>
        <p:spPr>
          <a:xfrm>
            <a:off x="6465689" y="1537845"/>
            <a:ext cx="944154" cy="5806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基本資料</a:t>
            </a: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B2BE35B4-CA06-4B9E-81CF-E3E60F9EEDED}"/>
              </a:ext>
            </a:extLst>
          </p:cNvPr>
          <p:cNvSpPr/>
          <p:nvPr/>
        </p:nvSpPr>
        <p:spPr>
          <a:xfrm>
            <a:off x="5431086" y="4126612"/>
            <a:ext cx="1581743" cy="424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預約時段</a:t>
            </a: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0E4C7800-8E30-4C77-82DF-032CD41FD188}"/>
              </a:ext>
            </a:extLst>
          </p:cNvPr>
          <p:cNvCxnSpPr>
            <a:cxnSpLocks/>
            <a:stCxn id="7" idx="3"/>
            <a:endCxn id="3" idx="0"/>
          </p:cNvCxnSpPr>
          <p:nvPr/>
        </p:nvCxnSpPr>
        <p:spPr>
          <a:xfrm flipH="1">
            <a:off x="1725903" y="3385492"/>
            <a:ext cx="1271523" cy="223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1926248A-0DF9-4E3F-95D1-EDBB49E1279A}"/>
              </a:ext>
            </a:extLst>
          </p:cNvPr>
          <p:cNvCxnSpPr>
            <a:cxnSpLocks/>
            <a:stCxn id="2" idx="1"/>
            <a:endCxn id="3" idx="2"/>
          </p:cNvCxnSpPr>
          <p:nvPr/>
        </p:nvCxnSpPr>
        <p:spPr>
          <a:xfrm flipH="1" flipV="1">
            <a:off x="1725903" y="4644726"/>
            <a:ext cx="1231659" cy="590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CAFD69A0-A986-4F03-B568-94452ED92FBE}"/>
              </a:ext>
            </a:extLst>
          </p:cNvPr>
          <p:cNvCxnSpPr>
            <a:cxnSpLocks/>
            <a:stCxn id="2" idx="5"/>
            <a:endCxn id="100" idx="2"/>
          </p:cNvCxnSpPr>
          <p:nvPr/>
        </p:nvCxnSpPr>
        <p:spPr>
          <a:xfrm>
            <a:off x="4138577" y="5746677"/>
            <a:ext cx="1217446" cy="466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5F4DB237-86E8-48F3-BB00-27AA67BF0265}"/>
              </a:ext>
            </a:extLst>
          </p:cNvPr>
          <p:cNvCxnSpPr>
            <a:cxnSpLocks/>
            <a:stCxn id="6" idx="0"/>
            <a:endCxn id="15" idx="3"/>
          </p:cNvCxnSpPr>
          <p:nvPr/>
        </p:nvCxnSpPr>
        <p:spPr>
          <a:xfrm flipV="1">
            <a:off x="4784733" y="4488857"/>
            <a:ext cx="877994" cy="111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93D42244-B9B2-4657-BB4E-34DA074EDDEA}"/>
              </a:ext>
            </a:extLst>
          </p:cNvPr>
          <p:cNvCxnSpPr>
            <a:cxnSpLocks/>
            <a:stCxn id="10" idx="1"/>
            <a:endCxn id="15" idx="5"/>
          </p:cNvCxnSpPr>
          <p:nvPr/>
        </p:nvCxnSpPr>
        <p:spPr>
          <a:xfrm flipH="1" flipV="1">
            <a:off x="6781188" y="4488857"/>
            <a:ext cx="730683" cy="217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18D720C9-A219-4CA8-8B0F-0CE9727C2347}"/>
              </a:ext>
            </a:extLst>
          </p:cNvPr>
          <p:cNvCxnSpPr>
            <a:cxnSpLocks/>
            <a:stCxn id="10" idx="7"/>
            <a:endCxn id="4" idx="1"/>
          </p:cNvCxnSpPr>
          <p:nvPr/>
        </p:nvCxnSpPr>
        <p:spPr>
          <a:xfrm flipV="1">
            <a:off x="8630332" y="4157255"/>
            <a:ext cx="1030992" cy="548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71035DAC-4A9E-479A-A72A-5424BB60E27C}"/>
              </a:ext>
            </a:extLst>
          </p:cNvPr>
          <p:cNvCxnSpPr>
            <a:cxnSpLocks/>
            <a:stCxn id="7" idx="7"/>
            <a:endCxn id="8" idx="3"/>
          </p:cNvCxnSpPr>
          <p:nvPr/>
        </p:nvCxnSpPr>
        <p:spPr>
          <a:xfrm flipV="1">
            <a:off x="4095356" y="2671745"/>
            <a:ext cx="1304909" cy="201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1485D775-1184-49C4-8E80-55B379DE89A5}"/>
              </a:ext>
            </a:extLst>
          </p:cNvPr>
          <p:cNvCxnSpPr>
            <a:cxnSpLocks/>
            <a:stCxn id="11" idx="1"/>
            <a:endCxn id="8" idx="5"/>
          </p:cNvCxnSpPr>
          <p:nvPr/>
        </p:nvCxnSpPr>
        <p:spPr>
          <a:xfrm flipH="1" flipV="1">
            <a:off x="6548628" y="2671745"/>
            <a:ext cx="1129125" cy="236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BF604639-0FB3-4DD6-AC22-6277F27EBE12}"/>
              </a:ext>
            </a:extLst>
          </p:cNvPr>
          <p:cNvCxnSpPr>
            <a:cxnSpLocks/>
            <a:stCxn id="8" idx="1"/>
            <a:endCxn id="12" idx="5"/>
          </p:cNvCxnSpPr>
          <p:nvPr/>
        </p:nvCxnSpPr>
        <p:spPr>
          <a:xfrm flipH="1" flipV="1">
            <a:off x="5265240" y="1984031"/>
            <a:ext cx="135025" cy="267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E8C70454-37B6-430D-895C-F73628164775}"/>
              </a:ext>
            </a:extLst>
          </p:cNvPr>
          <p:cNvCxnSpPr>
            <a:cxnSpLocks/>
            <a:stCxn id="8" idx="0"/>
            <a:endCxn id="13" idx="4"/>
          </p:cNvCxnSpPr>
          <p:nvPr/>
        </p:nvCxnSpPr>
        <p:spPr>
          <a:xfrm flipH="1" flipV="1">
            <a:off x="5952631" y="1929620"/>
            <a:ext cx="21816" cy="235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24133FC1-2F64-4594-92FA-A0590693396D}"/>
              </a:ext>
            </a:extLst>
          </p:cNvPr>
          <p:cNvCxnSpPr>
            <a:cxnSpLocks/>
            <a:stCxn id="8" idx="7"/>
          </p:cNvCxnSpPr>
          <p:nvPr/>
        </p:nvCxnSpPr>
        <p:spPr>
          <a:xfrm flipV="1">
            <a:off x="6548628" y="2107948"/>
            <a:ext cx="138268" cy="143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40BD0918-F09D-4A2C-A314-D49A2D115431}"/>
              </a:ext>
            </a:extLst>
          </p:cNvPr>
          <p:cNvCxnSpPr>
            <a:cxnSpLocks/>
            <a:stCxn id="11" idx="5"/>
            <a:endCxn id="4" idx="0"/>
          </p:cNvCxnSpPr>
          <p:nvPr/>
        </p:nvCxnSpPr>
        <p:spPr>
          <a:xfrm>
            <a:off x="8971340" y="3350698"/>
            <a:ext cx="1801994" cy="288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D52C6A49-FBC7-4BF0-BB15-E3ADB92C37C2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flipH="1">
            <a:off x="8963543" y="4675369"/>
            <a:ext cx="1809791" cy="815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19A58DCF-519D-465E-B1B2-0C6B2486B6E3}"/>
              </a:ext>
            </a:extLst>
          </p:cNvPr>
          <p:cNvCxnSpPr>
            <a:cxnSpLocks/>
            <a:stCxn id="15" idx="4"/>
            <a:endCxn id="5" idx="4"/>
          </p:cNvCxnSpPr>
          <p:nvPr/>
        </p:nvCxnSpPr>
        <p:spPr>
          <a:xfrm flipH="1" flipV="1">
            <a:off x="6217463" y="3772332"/>
            <a:ext cx="4495" cy="778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橢圓 99">
            <a:extLst>
              <a:ext uri="{FF2B5EF4-FFF2-40B4-BE49-F238E27FC236}">
                <a16:creationId xmlns:a16="http://schemas.microsoft.com/office/drawing/2014/main" id="{88CFC36E-11AA-402D-9C3F-2509C3D6A082}"/>
              </a:ext>
            </a:extLst>
          </p:cNvPr>
          <p:cNvSpPr/>
          <p:nvPr/>
        </p:nvSpPr>
        <p:spPr>
          <a:xfrm>
            <a:off x="5356023" y="5945109"/>
            <a:ext cx="1581743" cy="5363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諮詢時段</a:t>
            </a:r>
          </a:p>
        </p:txBody>
      </p:sp>
      <p:cxnSp>
        <p:nvCxnSpPr>
          <p:cNvPr id="103" name="直線接點 102">
            <a:extLst>
              <a:ext uri="{FF2B5EF4-FFF2-40B4-BE49-F238E27FC236}">
                <a16:creationId xmlns:a16="http://schemas.microsoft.com/office/drawing/2014/main" id="{38066C1F-F0EF-4630-81D8-3FF2866333BB}"/>
              </a:ext>
            </a:extLst>
          </p:cNvPr>
          <p:cNvCxnSpPr>
            <a:stCxn id="9" idx="2"/>
            <a:endCxn id="100" idx="6"/>
          </p:cNvCxnSpPr>
          <p:nvPr/>
        </p:nvCxnSpPr>
        <p:spPr>
          <a:xfrm flipH="1">
            <a:off x="6937766" y="5801798"/>
            <a:ext cx="1079365" cy="411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接點 106">
            <a:extLst>
              <a:ext uri="{FF2B5EF4-FFF2-40B4-BE49-F238E27FC236}">
                <a16:creationId xmlns:a16="http://schemas.microsoft.com/office/drawing/2014/main" id="{199EEB09-6F37-41F6-82F5-D111FC18C22B}"/>
              </a:ext>
            </a:extLst>
          </p:cNvPr>
          <p:cNvCxnSpPr>
            <a:cxnSpLocks/>
            <a:stCxn id="2" idx="0"/>
            <a:endCxn id="6" idx="3"/>
          </p:cNvCxnSpPr>
          <p:nvPr/>
        </p:nvCxnSpPr>
        <p:spPr>
          <a:xfrm flipV="1">
            <a:off x="3548070" y="4930493"/>
            <a:ext cx="677432" cy="198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字方塊 115">
            <a:extLst>
              <a:ext uri="{FF2B5EF4-FFF2-40B4-BE49-F238E27FC236}">
                <a16:creationId xmlns:a16="http://schemas.microsoft.com/office/drawing/2014/main" id="{C763D2E4-787F-4B21-AF72-C395C9B131B3}"/>
              </a:ext>
            </a:extLst>
          </p:cNvPr>
          <p:cNvSpPr txBox="1"/>
          <p:nvPr/>
        </p:nvSpPr>
        <p:spPr>
          <a:xfrm>
            <a:off x="818363" y="4951895"/>
            <a:ext cx="1051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200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defRPr>
            </a:lvl1pPr>
          </a:lstStyle>
          <a:p>
            <a:r>
              <a:rPr lang="zh-TW" altLang="en-US" dirty="0"/>
              <a:t>使用者</a:t>
            </a:r>
          </a:p>
        </p:txBody>
      </p:sp>
      <p:sp>
        <p:nvSpPr>
          <p:cNvPr id="117" name="文字方塊 116">
            <a:extLst>
              <a:ext uri="{FF2B5EF4-FFF2-40B4-BE49-F238E27FC236}">
                <a16:creationId xmlns:a16="http://schemas.microsoft.com/office/drawing/2014/main" id="{A10688A0-342D-409C-A1E7-B78742E903BC}"/>
              </a:ext>
            </a:extLst>
          </p:cNvPr>
          <p:cNvSpPr txBox="1"/>
          <p:nvPr/>
        </p:nvSpPr>
        <p:spPr>
          <a:xfrm>
            <a:off x="10461382" y="4986663"/>
            <a:ext cx="969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200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defRPr>
            </a:lvl1pPr>
          </a:lstStyle>
          <a:p>
            <a:r>
              <a:rPr lang="zh-TW" altLang="en-US" dirty="0"/>
              <a:t>診所</a:t>
            </a:r>
          </a:p>
        </p:txBody>
      </p:sp>
      <p:sp>
        <p:nvSpPr>
          <p:cNvPr id="54" name="橢圓 53">
            <a:extLst>
              <a:ext uri="{FF2B5EF4-FFF2-40B4-BE49-F238E27FC236}">
                <a16:creationId xmlns:a16="http://schemas.microsoft.com/office/drawing/2014/main" id="{E626DF56-B096-402B-A4C9-E6EB8F6204E2}"/>
              </a:ext>
            </a:extLst>
          </p:cNvPr>
          <p:cNvSpPr/>
          <p:nvPr/>
        </p:nvSpPr>
        <p:spPr>
          <a:xfrm>
            <a:off x="9409719" y="1367273"/>
            <a:ext cx="1624031" cy="8179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發表文章</a:t>
            </a:r>
          </a:p>
        </p:txBody>
      </p:sp>
      <p:sp>
        <p:nvSpPr>
          <p:cNvPr id="61" name="橢圓 60">
            <a:extLst>
              <a:ext uri="{FF2B5EF4-FFF2-40B4-BE49-F238E27FC236}">
                <a16:creationId xmlns:a16="http://schemas.microsoft.com/office/drawing/2014/main" id="{6BF68106-5AF3-43C2-BABF-1F8456158C66}"/>
              </a:ext>
            </a:extLst>
          </p:cNvPr>
          <p:cNvSpPr/>
          <p:nvPr/>
        </p:nvSpPr>
        <p:spPr>
          <a:xfrm>
            <a:off x="1538581" y="1213053"/>
            <a:ext cx="1624031" cy="8179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搜尋文章</a:t>
            </a:r>
          </a:p>
        </p:txBody>
      </p:sp>
      <p:sp>
        <p:nvSpPr>
          <p:cNvPr id="56" name="橢圓 55">
            <a:extLst>
              <a:ext uri="{FF2B5EF4-FFF2-40B4-BE49-F238E27FC236}">
                <a16:creationId xmlns:a16="http://schemas.microsoft.com/office/drawing/2014/main" id="{5E3AF327-C5D6-49D1-A6A2-23F00B34F77C}"/>
              </a:ext>
            </a:extLst>
          </p:cNvPr>
          <p:cNvSpPr/>
          <p:nvPr/>
        </p:nvSpPr>
        <p:spPr>
          <a:xfrm>
            <a:off x="5265240" y="124099"/>
            <a:ext cx="1462653" cy="580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資訊牆</a:t>
            </a:r>
          </a:p>
        </p:txBody>
      </p: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86FF15C9-F99A-4583-ADFC-D7554B51C693}"/>
              </a:ext>
            </a:extLst>
          </p:cNvPr>
          <p:cNvCxnSpPr>
            <a:stCxn id="61" idx="4"/>
            <a:endCxn id="3" idx="0"/>
          </p:cNvCxnSpPr>
          <p:nvPr/>
        </p:nvCxnSpPr>
        <p:spPr>
          <a:xfrm flipH="1">
            <a:off x="1725903" y="2030976"/>
            <a:ext cx="624694" cy="1577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455BD628-0488-403F-9E21-97EECD960E07}"/>
              </a:ext>
            </a:extLst>
          </p:cNvPr>
          <p:cNvCxnSpPr>
            <a:stCxn id="54" idx="4"/>
            <a:endCxn id="4" idx="0"/>
          </p:cNvCxnSpPr>
          <p:nvPr/>
        </p:nvCxnSpPr>
        <p:spPr>
          <a:xfrm>
            <a:off x="10221735" y="2185196"/>
            <a:ext cx="551599" cy="1453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2DEF734D-0D19-4D9D-B022-C36AB3397326}"/>
              </a:ext>
            </a:extLst>
          </p:cNvPr>
          <p:cNvCxnSpPr>
            <a:stCxn id="56" idx="6"/>
            <a:endCxn id="54" idx="1"/>
          </p:cNvCxnSpPr>
          <p:nvPr/>
        </p:nvCxnSpPr>
        <p:spPr>
          <a:xfrm>
            <a:off x="6727893" y="414351"/>
            <a:ext cx="2919660" cy="1072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>
            <a:extLst>
              <a:ext uri="{FF2B5EF4-FFF2-40B4-BE49-F238E27FC236}">
                <a16:creationId xmlns:a16="http://schemas.microsoft.com/office/drawing/2014/main" id="{D44E9798-4BD9-44B2-A58A-17C14AFEEC47}"/>
              </a:ext>
            </a:extLst>
          </p:cNvPr>
          <p:cNvCxnSpPr>
            <a:stCxn id="56" idx="2"/>
            <a:endCxn id="61" idx="7"/>
          </p:cNvCxnSpPr>
          <p:nvPr/>
        </p:nvCxnSpPr>
        <p:spPr>
          <a:xfrm flipH="1">
            <a:off x="2924778" y="414351"/>
            <a:ext cx="2340462" cy="9184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714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483</Words>
  <Application>Microsoft Office PowerPoint</Application>
  <PresentationFormat>寬螢幕</PresentationFormat>
  <Paragraphs>93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Wingdings</vt:lpstr>
      <vt:lpstr>Calibri Light</vt:lpstr>
      <vt:lpstr>jf open 粉圓 1.1</vt:lpstr>
      <vt:lpstr>Calibri</vt:lpstr>
      <vt:lpstr>Arial</vt:lpstr>
      <vt:lpstr>新細明體</vt:lpstr>
      <vt:lpstr>Office 佈景主題</vt:lpstr>
      <vt:lpstr>VR心橋-示意圖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施睿宗</dc:creator>
  <cp:lastModifiedBy>施睿宗</cp:lastModifiedBy>
  <cp:revision>21</cp:revision>
  <dcterms:created xsi:type="dcterms:W3CDTF">2021-12-12T19:44:39Z</dcterms:created>
  <dcterms:modified xsi:type="dcterms:W3CDTF">2021-12-16T14:23:29Z</dcterms:modified>
</cp:coreProperties>
</file>