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94cdc5fa296ee6ab" providerId="LiveId" clId="{D3C131F7-609B-426C-AFCF-3E9B841043DE}"/>
    <pc:docChg chg="undo custSel addSld delSld modSld">
      <pc:chgData name="" userId="94cdc5fa296ee6ab" providerId="LiveId" clId="{D3C131F7-609B-426C-AFCF-3E9B841043DE}" dt="2021-12-13T08:24:15.189" v="287" actId="1076"/>
      <pc:docMkLst>
        <pc:docMk/>
      </pc:docMkLst>
      <pc:sldChg chg="delSp modSp">
        <pc:chgData name="" userId="94cdc5fa296ee6ab" providerId="LiveId" clId="{D3C131F7-609B-426C-AFCF-3E9B841043DE}" dt="2021-12-13T08:10:30.554" v="131" actId="478"/>
        <pc:sldMkLst>
          <pc:docMk/>
          <pc:sldMk cId="1260563101" sldId="256"/>
        </pc:sldMkLst>
        <pc:spChg chg="mod">
          <ac:chgData name="" userId="94cdc5fa296ee6ab" providerId="LiveId" clId="{D3C131F7-609B-426C-AFCF-3E9B841043DE}" dt="2021-12-13T08:10:26.204" v="130" actId="2711"/>
          <ac:spMkLst>
            <pc:docMk/>
            <pc:sldMk cId="1260563101" sldId="256"/>
            <ac:spMk id="2" creationId="{DEBB61A8-9168-43FE-A416-1BEDD2924A7C}"/>
          </ac:spMkLst>
        </pc:spChg>
        <pc:spChg chg="del">
          <ac:chgData name="" userId="94cdc5fa296ee6ab" providerId="LiveId" clId="{D3C131F7-609B-426C-AFCF-3E9B841043DE}" dt="2021-12-13T08:10:30.554" v="131" actId="478"/>
          <ac:spMkLst>
            <pc:docMk/>
            <pc:sldMk cId="1260563101" sldId="256"/>
            <ac:spMk id="3" creationId="{50221AC4-04B3-40B7-9E76-84F9E26A6D92}"/>
          </ac:spMkLst>
        </pc:spChg>
      </pc:sldChg>
      <pc:sldChg chg="addSp modSp">
        <pc:chgData name="" userId="94cdc5fa296ee6ab" providerId="LiveId" clId="{D3C131F7-609B-426C-AFCF-3E9B841043DE}" dt="2021-12-13T08:23:23.298" v="230" actId="20577"/>
        <pc:sldMkLst>
          <pc:docMk/>
          <pc:sldMk cId="2839876968" sldId="257"/>
        </pc:sldMkLst>
        <pc:spChg chg="add mod">
          <ac:chgData name="" userId="94cdc5fa296ee6ab" providerId="LiveId" clId="{D3C131F7-609B-426C-AFCF-3E9B841043DE}" dt="2021-12-13T08:23:23.298" v="230" actId="20577"/>
          <ac:spMkLst>
            <pc:docMk/>
            <pc:sldMk cId="2839876968" sldId="257"/>
            <ac:spMk id="2" creationId="{B8ADB29E-C186-4F6F-AB66-A1A165591124}"/>
          </ac:spMkLst>
        </pc:spChg>
        <pc:spChg chg="mod">
          <ac:chgData name="" userId="94cdc5fa296ee6ab" providerId="LiveId" clId="{D3C131F7-609B-426C-AFCF-3E9B841043DE}" dt="2021-12-13T08:04:18.191" v="77" actId="207"/>
          <ac:spMkLst>
            <pc:docMk/>
            <pc:sldMk cId="2839876968" sldId="257"/>
            <ac:spMk id="4" creationId="{5F91CE82-4ACF-4166-B343-DB657BA55364}"/>
          </ac:spMkLst>
        </pc:spChg>
        <pc:spChg chg="mod">
          <ac:chgData name="" userId="94cdc5fa296ee6ab" providerId="LiveId" clId="{D3C131F7-609B-426C-AFCF-3E9B841043DE}" dt="2021-12-13T08:04:18.191" v="77" actId="207"/>
          <ac:spMkLst>
            <pc:docMk/>
            <pc:sldMk cId="2839876968" sldId="257"/>
            <ac:spMk id="5" creationId="{9488054F-E049-4B0F-99AF-F623F115C590}"/>
          </ac:spMkLst>
        </pc:spChg>
        <pc:spChg chg="mod">
          <ac:chgData name="" userId="94cdc5fa296ee6ab" providerId="LiveId" clId="{D3C131F7-609B-426C-AFCF-3E9B841043DE}" dt="2021-12-13T08:04:18.191" v="77" actId="207"/>
          <ac:spMkLst>
            <pc:docMk/>
            <pc:sldMk cId="2839876968" sldId="257"/>
            <ac:spMk id="6" creationId="{9C1A65B8-4B07-4DE4-ABD6-3EB40AA79172}"/>
          </ac:spMkLst>
        </pc:spChg>
        <pc:spChg chg="mod">
          <ac:chgData name="" userId="94cdc5fa296ee6ab" providerId="LiveId" clId="{D3C131F7-609B-426C-AFCF-3E9B841043DE}" dt="2021-12-13T08:04:18.191" v="77" actId="207"/>
          <ac:spMkLst>
            <pc:docMk/>
            <pc:sldMk cId="2839876968" sldId="257"/>
            <ac:spMk id="7" creationId="{B4192D43-E7F9-4258-86FC-80AB929C0EBF}"/>
          </ac:spMkLst>
        </pc:spChg>
        <pc:spChg chg="mod">
          <ac:chgData name="" userId="94cdc5fa296ee6ab" providerId="LiveId" clId="{D3C131F7-609B-426C-AFCF-3E9B841043DE}" dt="2021-12-13T08:04:18.191" v="77" actId="207"/>
          <ac:spMkLst>
            <pc:docMk/>
            <pc:sldMk cId="2839876968" sldId="257"/>
            <ac:spMk id="8" creationId="{F8DF08B4-B095-4260-B8B8-FCF16CC28C21}"/>
          </ac:spMkLst>
        </pc:spChg>
        <pc:spChg chg="mod">
          <ac:chgData name="" userId="94cdc5fa296ee6ab" providerId="LiveId" clId="{D3C131F7-609B-426C-AFCF-3E9B841043DE}" dt="2021-12-13T08:06:19.167" v="91" actId="207"/>
          <ac:spMkLst>
            <pc:docMk/>
            <pc:sldMk cId="2839876968" sldId="257"/>
            <ac:spMk id="9" creationId="{5974B12C-8A02-4F9B-8F0E-FA74E3880997}"/>
          </ac:spMkLst>
        </pc:spChg>
        <pc:spChg chg="mod">
          <ac:chgData name="" userId="94cdc5fa296ee6ab" providerId="LiveId" clId="{D3C131F7-609B-426C-AFCF-3E9B841043DE}" dt="2021-12-13T08:06:25.646" v="92" actId="207"/>
          <ac:spMkLst>
            <pc:docMk/>
            <pc:sldMk cId="2839876968" sldId="257"/>
            <ac:spMk id="10" creationId="{9013ECB8-2C08-4672-8404-AA60AD7FDCA0}"/>
          </ac:spMkLst>
        </pc:spChg>
        <pc:spChg chg="mod">
          <ac:chgData name="" userId="94cdc5fa296ee6ab" providerId="LiveId" clId="{D3C131F7-609B-426C-AFCF-3E9B841043DE}" dt="2021-12-13T08:08:52.207" v="111" actId="207"/>
          <ac:spMkLst>
            <pc:docMk/>
            <pc:sldMk cId="2839876968" sldId="257"/>
            <ac:spMk id="11" creationId="{4990D610-177F-4B56-B497-E6ACA7FF5D1C}"/>
          </ac:spMkLst>
        </pc:spChg>
        <pc:spChg chg="mod">
          <ac:chgData name="" userId="94cdc5fa296ee6ab" providerId="LiveId" clId="{D3C131F7-609B-426C-AFCF-3E9B841043DE}" dt="2021-12-13T08:04:18.191" v="77" actId="207"/>
          <ac:spMkLst>
            <pc:docMk/>
            <pc:sldMk cId="2839876968" sldId="257"/>
            <ac:spMk id="12" creationId="{B7805777-BA25-49AA-9535-13792C8E016E}"/>
          </ac:spMkLst>
        </pc:spChg>
        <pc:spChg chg="mod">
          <ac:chgData name="" userId="94cdc5fa296ee6ab" providerId="LiveId" clId="{D3C131F7-609B-426C-AFCF-3E9B841043DE}" dt="2021-12-13T08:04:18.191" v="77" actId="207"/>
          <ac:spMkLst>
            <pc:docMk/>
            <pc:sldMk cId="2839876968" sldId="257"/>
            <ac:spMk id="13" creationId="{425F6D69-D656-4927-9765-B18D4A386118}"/>
          </ac:spMkLst>
        </pc:spChg>
        <pc:spChg chg="mod">
          <ac:chgData name="" userId="94cdc5fa296ee6ab" providerId="LiveId" clId="{D3C131F7-609B-426C-AFCF-3E9B841043DE}" dt="2021-12-13T08:04:18.191" v="77" actId="207"/>
          <ac:spMkLst>
            <pc:docMk/>
            <pc:sldMk cId="2839876968" sldId="257"/>
            <ac:spMk id="14" creationId="{EC8161F0-4129-4F26-8809-D54B19CB1750}"/>
          </ac:spMkLst>
        </pc:spChg>
        <pc:spChg chg="mod">
          <ac:chgData name="" userId="94cdc5fa296ee6ab" providerId="LiveId" clId="{D3C131F7-609B-426C-AFCF-3E9B841043DE}" dt="2021-12-13T08:04:18.191" v="77" actId="207"/>
          <ac:spMkLst>
            <pc:docMk/>
            <pc:sldMk cId="2839876968" sldId="257"/>
            <ac:spMk id="15" creationId="{0C9BCBDD-F11D-41B0-B189-9BE3C2DBB751}"/>
          </ac:spMkLst>
        </pc:spChg>
        <pc:spChg chg="mod">
          <ac:chgData name="" userId="94cdc5fa296ee6ab" providerId="LiveId" clId="{D3C131F7-609B-426C-AFCF-3E9B841043DE}" dt="2021-12-13T08:04:18.191" v="77" actId="207"/>
          <ac:spMkLst>
            <pc:docMk/>
            <pc:sldMk cId="2839876968" sldId="257"/>
            <ac:spMk id="16" creationId="{8D34BBD5-DC6F-48BB-8F59-B669618D8A15}"/>
          </ac:spMkLst>
        </pc:spChg>
        <pc:spChg chg="mod">
          <ac:chgData name="" userId="94cdc5fa296ee6ab" providerId="LiveId" clId="{D3C131F7-609B-426C-AFCF-3E9B841043DE}" dt="2021-12-13T08:04:18.191" v="77" actId="207"/>
          <ac:spMkLst>
            <pc:docMk/>
            <pc:sldMk cId="2839876968" sldId="257"/>
            <ac:spMk id="17" creationId="{D2EE72EC-98A5-4134-A293-EB269534286E}"/>
          </ac:spMkLst>
        </pc:spChg>
      </pc:sldChg>
      <pc:sldChg chg="addSp delSp modSp add">
        <pc:chgData name="" userId="94cdc5fa296ee6ab" providerId="LiveId" clId="{D3C131F7-609B-426C-AFCF-3E9B841043DE}" dt="2021-12-13T08:07:02.792" v="93" actId="207"/>
        <pc:sldMkLst>
          <pc:docMk/>
          <pc:sldMk cId="210543303" sldId="258"/>
        </pc:sldMkLst>
        <pc:spChg chg="del">
          <ac:chgData name="" userId="94cdc5fa296ee6ab" providerId="LiveId" clId="{D3C131F7-609B-426C-AFCF-3E9B841043DE}" dt="2021-12-13T08:00:14.874" v="6" actId="478"/>
          <ac:spMkLst>
            <pc:docMk/>
            <pc:sldMk cId="210543303" sldId="258"/>
            <ac:spMk id="2" creationId="{91D189F8-BD0C-428B-96AA-6E290522B4EC}"/>
          </ac:spMkLst>
        </pc:spChg>
        <pc:spChg chg="del">
          <ac:chgData name="" userId="94cdc5fa296ee6ab" providerId="LiveId" clId="{D3C131F7-609B-426C-AFCF-3E9B841043DE}" dt="2021-12-13T08:00:16.294" v="7" actId="478"/>
          <ac:spMkLst>
            <pc:docMk/>
            <pc:sldMk cId="210543303" sldId="258"/>
            <ac:spMk id="3" creationId="{9EA1CA5A-838B-4411-978C-03C7291FCBE8}"/>
          </ac:spMkLst>
        </pc:spChg>
        <pc:spChg chg="add mod">
          <ac:chgData name="" userId="94cdc5fa296ee6ab" providerId="LiveId" clId="{D3C131F7-609B-426C-AFCF-3E9B841043DE}" dt="2021-12-13T08:04:41.645" v="79" actId="1076"/>
          <ac:spMkLst>
            <pc:docMk/>
            <pc:sldMk cId="210543303" sldId="258"/>
            <ac:spMk id="20" creationId="{9EE0F15C-6701-4E1B-A02C-552F89F0CA09}"/>
          </ac:spMkLst>
        </pc:spChg>
        <pc:spChg chg="add mod">
          <ac:chgData name="" userId="94cdc5fa296ee6ab" providerId="LiveId" clId="{D3C131F7-609B-426C-AFCF-3E9B841043DE}" dt="2021-12-13T08:07:02.792" v="93" actId="207"/>
          <ac:spMkLst>
            <pc:docMk/>
            <pc:sldMk cId="210543303" sldId="258"/>
            <ac:spMk id="21" creationId="{BEC86172-A30F-4183-A979-1BE1BBD231CF}"/>
          </ac:spMkLst>
        </pc:spChg>
        <pc:spChg chg="add mod">
          <ac:chgData name="" userId="94cdc5fa296ee6ab" providerId="LiveId" clId="{D3C131F7-609B-426C-AFCF-3E9B841043DE}" dt="2021-12-13T08:04:41.645" v="79" actId="1076"/>
          <ac:spMkLst>
            <pc:docMk/>
            <pc:sldMk cId="210543303" sldId="258"/>
            <ac:spMk id="22" creationId="{A3D51F4F-5AD7-452C-B821-BF865CB57B1B}"/>
          </ac:spMkLst>
        </pc:spChg>
        <pc:picChg chg="add del mod">
          <ac:chgData name="" userId="94cdc5fa296ee6ab" providerId="LiveId" clId="{D3C131F7-609B-426C-AFCF-3E9B841043DE}" dt="2021-12-13T08:02:11.665" v="55"/>
          <ac:picMkLst>
            <pc:docMk/>
            <pc:sldMk cId="210543303" sldId="258"/>
            <ac:picMk id="5" creationId="{29CF7278-7226-4998-9E0B-DC9A49CD64DC}"/>
          </ac:picMkLst>
        </pc:picChg>
        <pc:picChg chg="add mod">
          <ac:chgData name="" userId="94cdc5fa296ee6ab" providerId="LiveId" clId="{D3C131F7-609B-426C-AFCF-3E9B841043DE}" dt="2021-12-13T08:03:34.720" v="68" actId="1440"/>
          <ac:picMkLst>
            <pc:docMk/>
            <pc:sldMk cId="210543303" sldId="258"/>
            <ac:picMk id="7" creationId="{1FF6DA63-771B-459F-949B-4424039347D1}"/>
          </ac:picMkLst>
        </pc:picChg>
        <pc:picChg chg="add del mod">
          <ac:chgData name="" userId="94cdc5fa296ee6ab" providerId="LiveId" clId="{D3C131F7-609B-426C-AFCF-3E9B841043DE}" dt="2021-12-13T08:01:35.032" v="28"/>
          <ac:picMkLst>
            <pc:docMk/>
            <pc:sldMk cId="210543303" sldId="258"/>
            <ac:picMk id="9" creationId="{0BD66C12-7FC1-49F7-BA97-9333C2DB1FFE}"/>
          </ac:picMkLst>
        </pc:picChg>
        <pc:picChg chg="add del mod">
          <ac:chgData name="" userId="94cdc5fa296ee6ab" providerId="LiveId" clId="{D3C131F7-609B-426C-AFCF-3E9B841043DE}" dt="2021-12-13T08:01:31.830" v="26"/>
          <ac:picMkLst>
            <pc:docMk/>
            <pc:sldMk cId="210543303" sldId="258"/>
            <ac:picMk id="11" creationId="{3F55889E-6DCD-4500-88F4-E761BC1C661F}"/>
          </ac:picMkLst>
        </pc:picChg>
        <pc:picChg chg="add del mod">
          <ac:chgData name="" userId="94cdc5fa296ee6ab" providerId="LiveId" clId="{D3C131F7-609B-426C-AFCF-3E9B841043DE}" dt="2021-12-13T08:01:27.894" v="23"/>
          <ac:picMkLst>
            <pc:docMk/>
            <pc:sldMk cId="210543303" sldId="258"/>
            <ac:picMk id="13" creationId="{2DE10B54-97F6-4B58-B1C6-7F08863601B5}"/>
          </ac:picMkLst>
        </pc:picChg>
        <pc:picChg chg="add del mod">
          <ac:chgData name="" userId="94cdc5fa296ee6ab" providerId="LiveId" clId="{D3C131F7-609B-426C-AFCF-3E9B841043DE}" dt="2021-12-13T08:01:24.261" v="21"/>
          <ac:picMkLst>
            <pc:docMk/>
            <pc:sldMk cId="210543303" sldId="258"/>
            <ac:picMk id="15" creationId="{BB43C49C-53DF-4BFA-89AD-24BC275D10F7}"/>
          </ac:picMkLst>
        </pc:picChg>
        <pc:picChg chg="add del mod">
          <ac:chgData name="" userId="94cdc5fa296ee6ab" providerId="LiveId" clId="{D3C131F7-609B-426C-AFCF-3E9B841043DE}" dt="2021-12-13T08:01:18.923" v="19"/>
          <ac:picMkLst>
            <pc:docMk/>
            <pc:sldMk cId="210543303" sldId="258"/>
            <ac:picMk id="17" creationId="{3ACA9E8E-824F-4024-8C2A-CB1203B0ED00}"/>
          </ac:picMkLst>
        </pc:picChg>
        <pc:picChg chg="add del mod">
          <ac:chgData name="" userId="94cdc5fa296ee6ab" providerId="LiveId" clId="{D3C131F7-609B-426C-AFCF-3E9B841043DE}" dt="2021-12-13T08:01:10.526" v="17"/>
          <ac:picMkLst>
            <pc:docMk/>
            <pc:sldMk cId="210543303" sldId="258"/>
            <ac:picMk id="19" creationId="{1448A39B-1C89-4C9F-A3FD-A744A4A33C9B}"/>
          </ac:picMkLst>
        </pc:picChg>
      </pc:sldChg>
      <pc:sldChg chg="addSp modSp add">
        <pc:chgData name="" userId="94cdc5fa296ee6ab" providerId="LiveId" clId="{D3C131F7-609B-426C-AFCF-3E9B841043DE}" dt="2021-12-13T08:05:06.285" v="85" actId="1076"/>
        <pc:sldMkLst>
          <pc:docMk/>
          <pc:sldMk cId="4081281087" sldId="259"/>
        </pc:sldMkLst>
        <pc:spChg chg="add mod">
          <ac:chgData name="" userId="94cdc5fa296ee6ab" providerId="LiveId" clId="{D3C131F7-609B-426C-AFCF-3E9B841043DE}" dt="2021-12-13T08:05:06.285" v="85" actId="1076"/>
          <ac:spMkLst>
            <pc:docMk/>
            <pc:sldMk cId="4081281087" sldId="259"/>
            <ac:spMk id="3" creationId="{297F22B1-486C-41DB-A5DF-7BF74871A746}"/>
          </ac:spMkLst>
        </pc:spChg>
        <pc:spChg chg="add mod">
          <ac:chgData name="" userId="94cdc5fa296ee6ab" providerId="LiveId" clId="{D3C131F7-609B-426C-AFCF-3E9B841043DE}" dt="2021-12-13T08:05:06.285" v="85" actId="1076"/>
          <ac:spMkLst>
            <pc:docMk/>
            <pc:sldMk cId="4081281087" sldId="259"/>
            <ac:spMk id="4" creationId="{E6CDFC1D-152A-4024-ACDA-3F6EC46C5E70}"/>
          </ac:spMkLst>
        </pc:spChg>
        <pc:spChg chg="add mod">
          <ac:chgData name="" userId="94cdc5fa296ee6ab" providerId="LiveId" clId="{D3C131F7-609B-426C-AFCF-3E9B841043DE}" dt="2021-12-13T08:05:06.285" v="85" actId="1076"/>
          <ac:spMkLst>
            <pc:docMk/>
            <pc:sldMk cId="4081281087" sldId="259"/>
            <ac:spMk id="5" creationId="{C2334E76-7DBF-4791-8A6C-554B5D1F5D82}"/>
          </ac:spMkLst>
        </pc:spChg>
        <pc:picChg chg="add mod">
          <ac:chgData name="" userId="94cdc5fa296ee6ab" providerId="LiveId" clId="{D3C131F7-609B-426C-AFCF-3E9B841043DE}" dt="2021-12-13T08:04:54.365" v="83" actId="1076"/>
          <ac:picMkLst>
            <pc:docMk/>
            <pc:sldMk cId="4081281087" sldId="259"/>
            <ac:picMk id="2" creationId="{51979A9B-6DDE-464D-AC82-CF23D8EF5D85}"/>
          </ac:picMkLst>
        </pc:picChg>
      </pc:sldChg>
      <pc:sldChg chg="addSp delSp modSp add">
        <pc:chgData name="" userId="94cdc5fa296ee6ab" providerId="LiveId" clId="{D3C131F7-609B-426C-AFCF-3E9B841043DE}" dt="2021-12-13T08:11:15.853" v="132"/>
        <pc:sldMkLst>
          <pc:docMk/>
          <pc:sldMk cId="2133106119" sldId="260"/>
        </pc:sldMkLst>
        <pc:spChg chg="add mod">
          <ac:chgData name="" userId="94cdc5fa296ee6ab" providerId="LiveId" clId="{D3C131F7-609B-426C-AFCF-3E9B841043DE}" dt="2021-12-13T08:07:52.029" v="101" actId="1076"/>
          <ac:spMkLst>
            <pc:docMk/>
            <pc:sldMk cId="2133106119" sldId="260"/>
            <ac:spMk id="3" creationId="{67F949FF-A054-4826-99E4-8DB1234DBCD3}"/>
          </ac:spMkLst>
        </pc:spChg>
        <pc:spChg chg="add mod">
          <ac:chgData name="" userId="94cdc5fa296ee6ab" providerId="LiveId" clId="{D3C131F7-609B-426C-AFCF-3E9B841043DE}" dt="2021-12-13T08:07:52.029" v="101" actId="1076"/>
          <ac:spMkLst>
            <pc:docMk/>
            <pc:sldMk cId="2133106119" sldId="260"/>
            <ac:spMk id="4" creationId="{9CB2C8A6-3C6E-476A-8A28-858E3B1954AD}"/>
          </ac:spMkLst>
        </pc:spChg>
        <pc:spChg chg="add mod">
          <ac:chgData name="" userId="94cdc5fa296ee6ab" providerId="LiveId" clId="{D3C131F7-609B-426C-AFCF-3E9B841043DE}" dt="2021-12-13T08:07:52.029" v="101" actId="1076"/>
          <ac:spMkLst>
            <pc:docMk/>
            <pc:sldMk cId="2133106119" sldId="260"/>
            <ac:spMk id="5" creationId="{5283E103-F8A3-4A4E-9461-75A443783465}"/>
          </ac:spMkLst>
        </pc:spChg>
        <pc:picChg chg="add mod">
          <ac:chgData name="" userId="94cdc5fa296ee6ab" providerId="LiveId" clId="{D3C131F7-609B-426C-AFCF-3E9B841043DE}" dt="2021-12-13T08:07:38.429" v="99" actId="14100"/>
          <ac:picMkLst>
            <pc:docMk/>
            <pc:sldMk cId="2133106119" sldId="260"/>
            <ac:picMk id="2" creationId="{B2725D83-E85D-4853-8429-D9448A6BF6F2}"/>
          </ac:picMkLst>
        </pc:picChg>
        <pc:picChg chg="add del mod">
          <ac:chgData name="" userId="94cdc5fa296ee6ab" providerId="LiveId" clId="{D3C131F7-609B-426C-AFCF-3E9B841043DE}" dt="2021-12-13T08:11:15.853" v="132"/>
          <ac:picMkLst>
            <pc:docMk/>
            <pc:sldMk cId="2133106119" sldId="260"/>
            <ac:picMk id="6" creationId="{DBD86946-D6AD-4CC4-B7BF-6C9010504D16}"/>
          </ac:picMkLst>
        </pc:picChg>
      </pc:sldChg>
      <pc:sldChg chg="addSp delSp modSp add">
        <pc:chgData name="" userId="94cdc5fa296ee6ab" providerId="LiveId" clId="{D3C131F7-609B-426C-AFCF-3E9B841043DE}" dt="2021-12-13T08:11:22.645" v="135" actId="1076"/>
        <pc:sldMkLst>
          <pc:docMk/>
          <pc:sldMk cId="4223923383" sldId="261"/>
        </pc:sldMkLst>
        <pc:picChg chg="add del mod">
          <ac:chgData name="" userId="94cdc5fa296ee6ab" providerId="LiveId" clId="{D3C131F7-609B-426C-AFCF-3E9B841043DE}" dt="2021-12-13T08:09:48.057" v="123"/>
          <ac:picMkLst>
            <pc:docMk/>
            <pc:sldMk cId="4223923383" sldId="261"/>
            <ac:picMk id="2" creationId="{743F3DEF-4BEC-4366-A2A5-DF22A0F4F901}"/>
          </ac:picMkLst>
        </pc:picChg>
        <pc:picChg chg="add mod">
          <ac:chgData name="" userId="94cdc5fa296ee6ab" providerId="LiveId" clId="{D3C131F7-609B-426C-AFCF-3E9B841043DE}" dt="2021-12-13T08:11:22.645" v="135" actId="1076"/>
          <ac:picMkLst>
            <pc:docMk/>
            <pc:sldMk cId="4223923383" sldId="261"/>
            <ac:picMk id="3" creationId="{4F6D0412-7149-464D-8E03-50742A905B28}"/>
          </ac:picMkLst>
        </pc:picChg>
      </pc:sldChg>
      <pc:sldChg chg="addSp modSp add">
        <pc:chgData name="" userId="94cdc5fa296ee6ab" providerId="LiveId" clId="{D3C131F7-609B-426C-AFCF-3E9B841043DE}" dt="2021-12-13T08:09:35.388" v="122" actId="1076"/>
        <pc:sldMkLst>
          <pc:docMk/>
          <pc:sldMk cId="2069076135" sldId="262"/>
        </pc:sldMkLst>
        <pc:spChg chg="add mod">
          <ac:chgData name="" userId="94cdc5fa296ee6ab" providerId="LiveId" clId="{D3C131F7-609B-426C-AFCF-3E9B841043DE}" dt="2021-12-13T08:08:39.837" v="110" actId="1076"/>
          <ac:spMkLst>
            <pc:docMk/>
            <pc:sldMk cId="2069076135" sldId="262"/>
            <ac:spMk id="3" creationId="{59CE4872-DE4D-431C-9F41-F7411113A4FD}"/>
          </ac:spMkLst>
        </pc:spChg>
        <pc:spChg chg="add mod">
          <ac:chgData name="" userId="94cdc5fa296ee6ab" providerId="LiveId" clId="{D3C131F7-609B-426C-AFCF-3E9B841043DE}" dt="2021-12-13T08:08:57.469" v="112" actId="207"/>
          <ac:spMkLst>
            <pc:docMk/>
            <pc:sldMk cId="2069076135" sldId="262"/>
            <ac:spMk id="4" creationId="{0BEE5953-C20B-4C65-878D-DC85A2042D15}"/>
          </ac:spMkLst>
        </pc:spChg>
        <pc:spChg chg="add mod">
          <ac:chgData name="" userId="94cdc5fa296ee6ab" providerId="LiveId" clId="{D3C131F7-609B-426C-AFCF-3E9B841043DE}" dt="2021-12-13T08:08:39.837" v="110" actId="1076"/>
          <ac:spMkLst>
            <pc:docMk/>
            <pc:sldMk cId="2069076135" sldId="262"/>
            <ac:spMk id="5" creationId="{67533C1D-4F9A-4D2C-A414-1DB9794BC68E}"/>
          </ac:spMkLst>
        </pc:spChg>
        <pc:picChg chg="add mod">
          <ac:chgData name="" userId="94cdc5fa296ee6ab" providerId="LiveId" clId="{D3C131F7-609B-426C-AFCF-3E9B841043DE}" dt="2021-12-13T08:08:34.085" v="108" actId="1076"/>
          <ac:picMkLst>
            <pc:docMk/>
            <pc:sldMk cId="2069076135" sldId="262"/>
            <ac:picMk id="2" creationId="{6BC17799-9495-4FBE-BD27-91B232B77905}"/>
          </ac:picMkLst>
        </pc:picChg>
        <pc:picChg chg="add mod">
          <ac:chgData name="" userId="94cdc5fa296ee6ab" providerId="LiveId" clId="{D3C131F7-609B-426C-AFCF-3E9B841043DE}" dt="2021-12-13T08:09:35.388" v="122" actId="1076"/>
          <ac:picMkLst>
            <pc:docMk/>
            <pc:sldMk cId="2069076135" sldId="262"/>
            <ac:picMk id="6" creationId="{3FD2FDDA-1C4E-47EC-9423-5C7BB45A4318}"/>
          </ac:picMkLst>
        </pc:picChg>
      </pc:sldChg>
      <pc:sldChg chg="addSp delSp modSp add">
        <pc:chgData name="" userId="94cdc5fa296ee6ab" providerId="LiveId" clId="{D3C131F7-609B-426C-AFCF-3E9B841043DE}" dt="2021-12-13T08:11:55.733" v="143" actId="1076"/>
        <pc:sldMkLst>
          <pc:docMk/>
          <pc:sldMk cId="1777714717" sldId="263"/>
        </pc:sldMkLst>
        <pc:picChg chg="add del mod">
          <ac:chgData name="" userId="94cdc5fa296ee6ab" providerId="LiveId" clId="{D3C131F7-609B-426C-AFCF-3E9B841043DE}" dt="2021-12-13T08:09:13.054" v="115"/>
          <ac:picMkLst>
            <pc:docMk/>
            <pc:sldMk cId="1777714717" sldId="263"/>
            <ac:picMk id="2" creationId="{545C37ED-FB20-4CB2-8994-435673CF7339}"/>
          </ac:picMkLst>
        </pc:picChg>
        <pc:picChg chg="add mod">
          <ac:chgData name="" userId="94cdc5fa296ee6ab" providerId="LiveId" clId="{D3C131F7-609B-426C-AFCF-3E9B841043DE}" dt="2021-12-13T08:11:41.741" v="140" actId="14100"/>
          <ac:picMkLst>
            <pc:docMk/>
            <pc:sldMk cId="1777714717" sldId="263"/>
            <ac:picMk id="3" creationId="{1A142BA6-7A47-473B-A66D-C84AF33FA084}"/>
          </ac:picMkLst>
        </pc:picChg>
        <pc:picChg chg="add mod">
          <ac:chgData name="" userId="94cdc5fa296ee6ab" providerId="LiveId" clId="{D3C131F7-609B-426C-AFCF-3E9B841043DE}" dt="2021-12-13T08:11:55.733" v="143" actId="1076"/>
          <ac:picMkLst>
            <pc:docMk/>
            <pc:sldMk cId="1777714717" sldId="263"/>
            <ac:picMk id="4" creationId="{9B64513B-D7A5-4A2A-B6B0-A5EE58DA4B79}"/>
          </ac:picMkLst>
        </pc:picChg>
      </pc:sldChg>
      <pc:sldChg chg="addSp modSp add">
        <pc:chgData name="" userId="94cdc5fa296ee6ab" providerId="LiveId" clId="{D3C131F7-609B-426C-AFCF-3E9B841043DE}" dt="2021-12-13T08:12:16.509" v="147" actId="14100"/>
        <pc:sldMkLst>
          <pc:docMk/>
          <pc:sldMk cId="1628178475" sldId="264"/>
        </pc:sldMkLst>
        <pc:picChg chg="add mod">
          <ac:chgData name="" userId="94cdc5fa296ee6ab" providerId="LiveId" clId="{D3C131F7-609B-426C-AFCF-3E9B841043DE}" dt="2021-12-13T08:12:16.509" v="147" actId="14100"/>
          <ac:picMkLst>
            <pc:docMk/>
            <pc:sldMk cId="1628178475" sldId="264"/>
            <ac:picMk id="2" creationId="{4FC636D9-2D4D-4F2E-93F8-7ADFC6DDDC9E}"/>
          </ac:picMkLst>
        </pc:picChg>
      </pc:sldChg>
      <pc:sldChg chg="add">
        <pc:chgData name="" userId="94cdc5fa296ee6ab" providerId="LiveId" clId="{D3C131F7-609B-426C-AFCF-3E9B841043DE}" dt="2021-12-13T08:00:27.221" v="14"/>
        <pc:sldMkLst>
          <pc:docMk/>
          <pc:sldMk cId="3447459511" sldId="265"/>
        </pc:sldMkLst>
      </pc:sldChg>
      <pc:sldChg chg="addSp modSp add">
        <pc:chgData name="" userId="94cdc5fa296ee6ab" providerId="LiveId" clId="{D3C131F7-609B-426C-AFCF-3E9B841043DE}" dt="2021-12-13T08:24:15.189" v="287" actId="1076"/>
        <pc:sldMkLst>
          <pc:docMk/>
          <pc:sldMk cId="1486702828" sldId="266"/>
        </pc:sldMkLst>
        <pc:spChg chg="add mod">
          <ac:chgData name="" userId="94cdc5fa296ee6ab" providerId="LiveId" clId="{D3C131F7-609B-426C-AFCF-3E9B841043DE}" dt="2021-12-13T08:02:55.509" v="63" actId="1076"/>
          <ac:spMkLst>
            <pc:docMk/>
            <pc:sldMk cId="1486702828" sldId="266"/>
            <ac:spMk id="3" creationId="{F13AB150-33B4-44F2-B2C7-1D7DEC97C37A}"/>
          </ac:spMkLst>
        </pc:spChg>
        <pc:spChg chg="add mod">
          <ac:chgData name="" userId="94cdc5fa296ee6ab" providerId="LiveId" clId="{D3C131F7-609B-426C-AFCF-3E9B841043DE}" dt="2021-12-13T08:02:55.509" v="63" actId="1076"/>
          <ac:spMkLst>
            <pc:docMk/>
            <pc:sldMk cId="1486702828" sldId="266"/>
            <ac:spMk id="4" creationId="{4B105942-2481-4290-93CB-00CB3087EE33}"/>
          </ac:spMkLst>
        </pc:spChg>
        <pc:spChg chg="add mod">
          <ac:chgData name="" userId="94cdc5fa296ee6ab" providerId="LiveId" clId="{D3C131F7-609B-426C-AFCF-3E9B841043DE}" dt="2021-12-13T08:02:55.509" v="63" actId="1076"/>
          <ac:spMkLst>
            <pc:docMk/>
            <pc:sldMk cId="1486702828" sldId="266"/>
            <ac:spMk id="5" creationId="{89390ADB-113B-47D7-8327-F0FE35C04586}"/>
          </ac:spMkLst>
        </pc:spChg>
        <pc:spChg chg="add mod">
          <ac:chgData name="" userId="94cdc5fa296ee6ab" providerId="LiveId" clId="{D3C131F7-609B-426C-AFCF-3E9B841043DE}" dt="2021-12-13T08:02:55.509" v="63" actId="1076"/>
          <ac:spMkLst>
            <pc:docMk/>
            <pc:sldMk cId="1486702828" sldId="266"/>
            <ac:spMk id="6" creationId="{77A03D43-72A7-4276-A48C-0F5BE2F2A624}"/>
          </ac:spMkLst>
        </pc:spChg>
        <pc:spChg chg="add mod">
          <ac:chgData name="" userId="94cdc5fa296ee6ab" providerId="LiveId" clId="{D3C131F7-609B-426C-AFCF-3E9B841043DE}" dt="2021-12-13T08:02:55.509" v="63" actId="1076"/>
          <ac:spMkLst>
            <pc:docMk/>
            <pc:sldMk cId="1486702828" sldId="266"/>
            <ac:spMk id="7" creationId="{04BBC25F-A4C9-4EAC-A53D-60E1EB531B5E}"/>
          </ac:spMkLst>
        </pc:spChg>
        <pc:spChg chg="add mod">
          <ac:chgData name="" userId="94cdc5fa296ee6ab" providerId="LiveId" clId="{D3C131F7-609B-426C-AFCF-3E9B841043DE}" dt="2021-12-13T08:04:09.705" v="76" actId="207"/>
          <ac:spMkLst>
            <pc:docMk/>
            <pc:sldMk cId="1486702828" sldId="266"/>
            <ac:spMk id="8" creationId="{AE54F235-487E-43B8-ACF0-2418E012E2E1}"/>
          </ac:spMkLst>
        </pc:spChg>
        <pc:spChg chg="add mod">
          <ac:chgData name="" userId="94cdc5fa296ee6ab" providerId="LiveId" clId="{D3C131F7-609B-426C-AFCF-3E9B841043DE}" dt="2021-12-13T08:24:15.189" v="287" actId="1076"/>
          <ac:spMkLst>
            <pc:docMk/>
            <pc:sldMk cId="1486702828" sldId="266"/>
            <ac:spMk id="9" creationId="{B26C85E7-4088-4B9F-9ECC-0E7775557AE1}"/>
          </ac:spMkLst>
        </pc:spChg>
        <pc:picChg chg="add mod modCrop">
          <ac:chgData name="" userId="94cdc5fa296ee6ab" providerId="LiveId" clId="{D3C131F7-609B-426C-AFCF-3E9B841043DE}" dt="2021-12-13T08:03:57.862" v="74" actId="1076"/>
          <ac:picMkLst>
            <pc:docMk/>
            <pc:sldMk cId="1486702828" sldId="266"/>
            <ac:picMk id="2" creationId="{186BC629-3AD8-4406-A128-D2F8D533473B}"/>
          </ac:picMkLst>
        </pc:picChg>
      </pc:sldChg>
      <pc:sldChg chg="add del">
        <pc:chgData name="" userId="94cdc5fa296ee6ab" providerId="LiveId" clId="{D3C131F7-609B-426C-AFCF-3E9B841043DE}" dt="2021-12-13T08:02:06.720" v="53"/>
        <pc:sldMkLst>
          <pc:docMk/>
          <pc:sldMk cId="3154373079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F667B-7C10-488E-9AD7-B9031CC70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962D0A4-297F-4879-88E9-3278ACD58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AA4230-FFFE-45A7-AD5B-55C8A766D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3797-2D94-41C2-B84E-B7C29C8C4A40}" type="datetimeFigureOut">
              <a:rPr lang="zh-TW" altLang="en-US" smtClean="0"/>
              <a:t>2021/12/13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C5ED96-A9BB-4C65-80D3-8590F596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DF94A5-1E63-41EF-8F90-11F17C6CF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5DAC-A879-40AB-934E-72D5083772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700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363B77-835B-46C8-B51E-5D49B03DE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9102825-84EE-46C0-94EA-A5F0E948F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664613-C56C-4C43-9EA9-68BB843CD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3797-2D94-41C2-B84E-B7C29C8C4A40}" type="datetimeFigureOut">
              <a:rPr lang="zh-TW" altLang="en-US" smtClean="0"/>
              <a:t>2021/12/13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E66E13-16F6-4008-9058-55B57533E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FE0CCF-A7FD-4BD0-9BD3-FFD00682E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5DAC-A879-40AB-934E-72D5083772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338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64C486A-1A58-43F5-BE64-99D6DBBC74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E773E4B-AEFB-432A-9549-CFA1155F7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6C1D26-710E-4D5F-BDFC-ADBF5FDB8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3797-2D94-41C2-B84E-B7C29C8C4A40}" type="datetimeFigureOut">
              <a:rPr lang="zh-TW" altLang="en-US" smtClean="0"/>
              <a:t>2021/12/13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6B4B60-FC2D-4834-9999-956F296D6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EFE30B-A5BD-4D43-B6B9-34DF146C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5DAC-A879-40AB-934E-72D5083772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89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ECBB52-67EC-47FE-AF8C-51B6A61B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75A242-5C2B-434D-AC95-55ABF134F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03B965-8948-4535-A411-9B4592D57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3797-2D94-41C2-B84E-B7C29C8C4A40}" type="datetimeFigureOut">
              <a:rPr lang="zh-TW" altLang="en-US" smtClean="0"/>
              <a:t>2021/12/13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C9F58A-4548-4834-93DF-49332F95F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828A1D-571D-4F5B-AB20-05193DBED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5DAC-A879-40AB-934E-72D5083772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95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E4FFB4-4411-4EEB-857A-48FEF90B4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4074984-C288-430C-B822-A63BA5609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48825C-8A20-4AC8-8E8C-F6124AF38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3797-2D94-41C2-B84E-B7C29C8C4A40}" type="datetimeFigureOut">
              <a:rPr lang="zh-TW" altLang="en-US" smtClean="0"/>
              <a:t>2021/12/13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A9F914-D17D-470A-825E-C79047B8C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B043AF-566D-4134-9B77-F61396ACF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5DAC-A879-40AB-934E-72D5083772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6675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681690-2C04-46F1-81F3-959E19CFA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93CF3E-3EC2-4E5A-B49C-C1AD4B249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D0BF1DB-6A74-4053-AD66-2D3B20DD0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2328D38-1A6C-4F47-B5E3-0B1905351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3797-2D94-41C2-B84E-B7C29C8C4A40}" type="datetimeFigureOut">
              <a:rPr lang="zh-TW" altLang="en-US" smtClean="0"/>
              <a:t>2021/12/13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6978A4-68CA-4E7E-8B12-5B3301D08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925F050-90C7-43BD-B390-D866A37A9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5DAC-A879-40AB-934E-72D5083772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76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889A65-D664-490E-991F-1F18C8417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1716CB3-55D6-44A7-A8DD-6F1FB5A5E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F6A61B2-6002-4C8B-8704-8E2B1ABB1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1773003-DDCF-40CD-ACD4-9C89B503A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0843E4F-AE1C-4B12-A013-BC2AEF132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0E6FE48-F013-44F8-A80F-840FEC3E4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3797-2D94-41C2-B84E-B7C29C8C4A40}" type="datetimeFigureOut">
              <a:rPr lang="zh-TW" altLang="en-US" smtClean="0"/>
              <a:t>2021/12/13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D472A31-DEEC-42C0-B521-EBEB4F77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623D8A1-ED33-4B6D-A64C-60FDF900D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5DAC-A879-40AB-934E-72D5083772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76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2C0BF4-072A-4CF8-8BDA-0CAE3C75E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C126BEF-435B-49EC-809E-67DD5DEF3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3797-2D94-41C2-B84E-B7C29C8C4A40}" type="datetimeFigureOut">
              <a:rPr lang="zh-TW" altLang="en-US" smtClean="0"/>
              <a:t>2021/12/13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8DFF6CD-F013-4407-9925-792839C69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0A88282-DE5B-457E-BEEC-3D7F12BE8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5DAC-A879-40AB-934E-72D5083772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702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E02E14A-70E1-426D-A3E7-D50FAC026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3797-2D94-41C2-B84E-B7C29C8C4A40}" type="datetimeFigureOut">
              <a:rPr lang="zh-TW" altLang="en-US" smtClean="0"/>
              <a:t>2021/12/13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B5F07CC-C021-4A97-A61F-2AB23D13F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263A20-CF68-4BA2-BC55-018F4243B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5DAC-A879-40AB-934E-72D5083772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3838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F31D4E-EF76-4977-A1A8-17B5C5146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9763B1-CC7D-4B23-9C2C-7B3869FF8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5529106-E9BB-4F3B-B22E-9BB9766B2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9E63A6D-5060-4D0C-8E78-62255F7A5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3797-2D94-41C2-B84E-B7C29C8C4A40}" type="datetimeFigureOut">
              <a:rPr lang="zh-TW" altLang="en-US" smtClean="0"/>
              <a:t>2021/12/13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242AAA2-D1E3-42CC-A65F-BC8913C86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A60DE77-A492-4063-ACBE-EC2325F16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5DAC-A879-40AB-934E-72D5083772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4938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8C56CA-8DBC-4E87-9D44-1ABB85078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94F77CD-781D-4F92-A886-1B51319377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2BCCFEE-6D4A-44BD-8C67-FA4A01CC1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83F4F66-01DA-4392-A1B8-983AFFF75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3797-2D94-41C2-B84E-B7C29C8C4A40}" type="datetimeFigureOut">
              <a:rPr lang="zh-TW" altLang="en-US" smtClean="0"/>
              <a:t>2021/12/13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6316E9E-9017-4205-93DB-580C2547C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08ED8DA-6E1B-4F8D-BDD4-59CE6D4DC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5DAC-A879-40AB-934E-72D5083772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772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B500C4D-FBAE-44C6-9A9F-B49D31E1B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1477B1-6055-4A16-8061-1C92EFF23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4F3BD8-D4DB-4228-B12C-C39C8EEB0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33797-2D94-41C2-B84E-B7C29C8C4A40}" type="datetimeFigureOut">
              <a:rPr lang="zh-TW" altLang="en-US" smtClean="0"/>
              <a:t>2021/12/13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34D02B-2EB0-4A24-A26B-302BA3732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962DC4-7490-4C66-AA62-F122622C8D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35DAC-A879-40AB-934E-72D5083772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525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BB61A8-9168-43FE-A416-1BEDD2924A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VR</a:t>
            </a:r>
            <a:r>
              <a:rPr lang="zh-TW" altLang="en-US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心橋</a:t>
            </a:r>
            <a:r>
              <a:rPr lang="en-US" altLang="zh-TW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-</a:t>
            </a:r>
            <a:r>
              <a:rPr lang="zh-TW" altLang="en-US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示意圖</a:t>
            </a:r>
          </a:p>
        </p:txBody>
      </p:sp>
    </p:spTree>
    <p:extLst>
      <p:ext uri="{BB962C8B-B14F-4D97-AF65-F5344CB8AC3E}">
        <p14:creationId xmlns:p14="http://schemas.microsoft.com/office/powerpoint/2010/main" val="1260563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4FC636D9-2D4D-4F2E-93F8-7ADFC6DDD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91" y="813334"/>
            <a:ext cx="11458669" cy="533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178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7459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八邊形 3">
            <a:extLst>
              <a:ext uri="{FF2B5EF4-FFF2-40B4-BE49-F238E27FC236}">
                <a16:creationId xmlns:a16="http://schemas.microsoft.com/office/drawing/2014/main" id="{5F91CE82-4ACF-4166-B343-DB657BA55364}"/>
              </a:ext>
            </a:extLst>
          </p:cNvPr>
          <p:cNvSpPr/>
          <p:nvPr/>
        </p:nvSpPr>
        <p:spPr>
          <a:xfrm>
            <a:off x="4488402" y="2068496"/>
            <a:ext cx="3215196" cy="3051699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488054F-E049-4B0F-99AF-F623F115C590}"/>
              </a:ext>
            </a:extLst>
          </p:cNvPr>
          <p:cNvSpPr/>
          <p:nvPr/>
        </p:nvSpPr>
        <p:spPr>
          <a:xfrm>
            <a:off x="5379868" y="2068496"/>
            <a:ext cx="1447060" cy="30184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C1A65B8-4B07-4DE4-ABD6-3EB40AA79172}"/>
              </a:ext>
            </a:extLst>
          </p:cNvPr>
          <p:cNvSpPr/>
          <p:nvPr/>
        </p:nvSpPr>
        <p:spPr>
          <a:xfrm>
            <a:off x="5379868" y="4818353"/>
            <a:ext cx="1447060" cy="30184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4192D43-E7F9-4258-86FC-80AB929C0EBF}"/>
              </a:ext>
            </a:extLst>
          </p:cNvPr>
          <p:cNvSpPr/>
          <p:nvPr/>
        </p:nvSpPr>
        <p:spPr>
          <a:xfrm rot="5400000">
            <a:off x="6926801" y="3448974"/>
            <a:ext cx="1251752" cy="30184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DF08B4-B095-4260-B8B8-FCF16CC28C21}"/>
              </a:ext>
            </a:extLst>
          </p:cNvPr>
          <p:cNvSpPr/>
          <p:nvPr/>
        </p:nvSpPr>
        <p:spPr>
          <a:xfrm rot="5400000">
            <a:off x="4013448" y="3443424"/>
            <a:ext cx="1251752" cy="30184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974B12C-8A02-4F9B-8F0E-FA74E3880997}"/>
              </a:ext>
            </a:extLst>
          </p:cNvPr>
          <p:cNvSpPr/>
          <p:nvPr/>
        </p:nvSpPr>
        <p:spPr>
          <a:xfrm>
            <a:off x="4495800" y="408372"/>
            <a:ext cx="3215196" cy="166012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013ECB8-2C08-4672-8404-AA60AD7FDCA0}"/>
              </a:ext>
            </a:extLst>
          </p:cNvPr>
          <p:cNvSpPr/>
          <p:nvPr/>
        </p:nvSpPr>
        <p:spPr>
          <a:xfrm>
            <a:off x="7710996" y="2764284"/>
            <a:ext cx="3215196" cy="1660122"/>
          </a:xfrm>
          <a:prstGeom prst="rect">
            <a:avLst/>
          </a:prstGeom>
          <a:solidFill>
            <a:srgbClr val="FF71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90D610-177F-4B56-B497-E6ACA7FF5D1C}"/>
              </a:ext>
            </a:extLst>
          </p:cNvPr>
          <p:cNvSpPr/>
          <p:nvPr/>
        </p:nvSpPr>
        <p:spPr>
          <a:xfrm>
            <a:off x="4495800" y="5112424"/>
            <a:ext cx="3215196" cy="16601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7805777-BA25-49AA-9535-13792C8E016E}"/>
              </a:ext>
            </a:extLst>
          </p:cNvPr>
          <p:cNvSpPr/>
          <p:nvPr/>
        </p:nvSpPr>
        <p:spPr>
          <a:xfrm>
            <a:off x="1265808" y="2764284"/>
            <a:ext cx="3215196" cy="16601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25F6D69-D656-4927-9765-B18D4A386118}"/>
              </a:ext>
            </a:extLst>
          </p:cNvPr>
          <p:cNvSpPr txBox="1"/>
          <p:nvPr/>
        </p:nvSpPr>
        <p:spPr>
          <a:xfrm>
            <a:off x="2212389" y="3332735"/>
            <a:ext cx="1322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場景</a:t>
            </a:r>
            <a:r>
              <a:rPr lang="en-US" altLang="zh-TW" sz="28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2</a:t>
            </a:r>
            <a:endParaRPr lang="zh-TW" altLang="en-US" sz="2800" dirty="0">
              <a:solidFill>
                <a:schemeClr val="bg1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C8161F0-4129-4F26-8809-D54B19CB1750}"/>
              </a:ext>
            </a:extLst>
          </p:cNvPr>
          <p:cNvSpPr txBox="1"/>
          <p:nvPr/>
        </p:nvSpPr>
        <p:spPr>
          <a:xfrm>
            <a:off x="5434983" y="976823"/>
            <a:ext cx="1322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場景</a:t>
            </a:r>
            <a:r>
              <a:rPr lang="en-US" altLang="zh-TW" sz="28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1</a:t>
            </a:r>
            <a:endParaRPr lang="zh-TW" altLang="en-US" sz="2800" dirty="0">
              <a:solidFill>
                <a:schemeClr val="bg1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C9BCBDD-F11D-41B0-B189-9BE3C2DBB751}"/>
              </a:ext>
            </a:extLst>
          </p:cNvPr>
          <p:cNvSpPr txBox="1"/>
          <p:nvPr/>
        </p:nvSpPr>
        <p:spPr>
          <a:xfrm>
            <a:off x="5434983" y="3332734"/>
            <a:ext cx="1322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主畫面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D34BBD5-DC6F-48BB-8F59-B669618D8A15}"/>
              </a:ext>
            </a:extLst>
          </p:cNvPr>
          <p:cNvSpPr txBox="1"/>
          <p:nvPr/>
        </p:nvSpPr>
        <p:spPr>
          <a:xfrm>
            <a:off x="8657577" y="3349841"/>
            <a:ext cx="1322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場景</a:t>
            </a:r>
            <a:r>
              <a:rPr lang="en-US" altLang="zh-TW" sz="28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3</a:t>
            </a:r>
            <a:endParaRPr lang="zh-TW" altLang="en-US" sz="2800" dirty="0">
              <a:solidFill>
                <a:schemeClr val="bg1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2EE72EC-98A5-4134-A293-EB269534286E}"/>
              </a:ext>
            </a:extLst>
          </p:cNvPr>
          <p:cNvSpPr txBox="1"/>
          <p:nvPr/>
        </p:nvSpPr>
        <p:spPr>
          <a:xfrm>
            <a:off x="5442381" y="5684760"/>
            <a:ext cx="1322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場景</a:t>
            </a:r>
            <a:r>
              <a:rPr lang="en-US" altLang="zh-TW" sz="28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4</a:t>
            </a:r>
            <a:endParaRPr lang="zh-TW" altLang="en-US" sz="2800" dirty="0">
              <a:solidFill>
                <a:schemeClr val="bg1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8ADB29E-C186-4F6F-AB66-A1A165591124}"/>
              </a:ext>
            </a:extLst>
          </p:cNvPr>
          <p:cNvSpPr txBox="1"/>
          <p:nvPr/>
        </p:nvSpPr>
        <p:spPr>
          <a:xfrm>
            <a:off x="1118586" y="674703"/>
            <a:ext cx="2095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VR</a:t>
            </a:r>
            <a:r>
              <a:rPr lang="zh-TW" altLang="en-US" dirty="0"/>
              <a:t>內的平面地圖</a:t>
            </a:r>
          </a:p>
        </p:txBody>
      </p:sp>
    </p:spTree>
    <p:extLst>
      <p:ext uri="{BB962C8B-B14F-4D97-AF65-F5344CB8AC3E}">
        <p14:creationId xmlns:p14="http://schemas.microsoft.com/office/powerpoint/2010/main" val="2839876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186BC629-3AD8-4406-A128-D2F8D53347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1" r="24018"/>
          <a:stretch/>
        </p:blipFill>
        <p:spPr>
          <a:xfrm>
            <a:off x="6313503" y="1892876"/>
            <a:ext cx="4296792" cy="35704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八邊形 2">
            <a:extLst>
              <a:ext uri="{FF2B5EF4-FFF2-40B4-BE49-F238E27FC236}">
                <a16:creationId xmlns:a16="http://schemas.microsoft.com/office/drawing/2014/main" id="{F13AB150-33B4-44F2-B2C7-1D7DEC97C37A}"/>
              </a:ext>
            </a:extLst>
          </p:cNvPr>
          <p:cNvSpPr/>
          <p:nvPr/>
        </p:nvSpPr>
        <p:spPr>
          <a:xfrm>
            <a:off x="2206841" y="2178897"/>
            <a:ext cx="3215196" cy="3051699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B105942-2481-4290-93CB-00CB3087EE33}"/>
              </a:ext>
            </a:extLst>
          </p:cNvPr>
          <p:cNvSpPr/>
          <p:nvPr/>
        </p:nvSpPr>
        <p:spPr>
          <a:xfrm>
            <a:off x="3098307" y="2178897"/>
            <a:ext cx="1447060" cy="30184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9390ADB-113B-47D7-8327-F0FE35C04586}"/>
              </a:ext>
            </a:extLst>
          </p:cNvPr>
          <p:cNvSpPr/>
          <p:nvPr/>
        </p:nvSpPr>
        <p:spPr>
          <a:xfrm>
            <a:off x="3098307" y="4928754"/>
            <a:ext cx="1447060" cy="30184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7A03D43-72A7-4276-A48C-0F5BE2F2A624}"/>
              </a:ext>
            </a:extLst>
          </p:cNvPr>
          <p:cNvSpPr/>
          <p:nvPr/>
        </p:nvSpPr>
        <p:spPr>
          <a:xfrm rot="5400000">
            <a:off x="4645240" y="3559375"/>
            <a:ext cx="1251752" cy="30184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4BBC25F-A4C9-4EAC-A53D-60E1EB531B5E}"/>
              </a:ext>
            </a:extLst>
          </p:cNvPr>
          <p:cNvSpPr/>
          <p:nvPr/>
        </p:nvSpPr>
        <p:spPr>
          <a:xfrm rot="5400000">
            <a:off x="1731887" y="3553825"/>
            <a:ext cx="1251752" cy="30184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E54F235-487E-43B8-ACF0-2418E012E2E1}"/>
              </a:ext>
            </a:extLst>
          </p:cNvPr>
          <p:cNvSpPr txBox="1"/>
          <p:nvPr/>
        </p:nvSpPr>
        <p:spPr>
          <a:xfrm>
            <a:off x="3153422" y="3443135"/>
            <a:ext cx="1322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主畫面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26C85E7-4088-4B9F-9ECC-0E7775557AE1}"/>
              </a:ext>
            </a:extLst>
          </p:cNvPr>
          <p:cNvSpPr txBox="1"/>
          <p:nvPr/>
        </p:nvSpPr>
        <p:spPr>
          <a:xfrm>
            <a:off x="4310109" y="259788"/>
            <a:ext cx="40067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四個主要的功能：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聲音日記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資訊牆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心理量表</a:t>
            </a:r>
            <a:r>
              <a:rPr lang="en-US" altLang="zh-TW" dirty="0"/>
              <a:t>&amp;</a:t>
            </a:r>
            <a:r>
              <a:rPr lang="zh-TW" altLang="en-US" dirty="0"/>
              <a:t>身體數據測量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諮商服務</a:t>
            </a:r>
          </a:p>
        </p:txBody>
      </p:sp>
    </p:spTree>
    <p:extLst>
      <p:ext uri="{BB962C8B-B14F-4D97-AF65-F5344CB8AC3E}">
        <p14:creationId xmlns:p14="http://schemas.microsoft.com/office/powerpoint/2010/main" val="1486702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1FF6DA63-771B-459F-949B-442403934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00" y="550417"/>
            <a:ext cx="6952123" cy="32391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9EE0F15C-6701-4E1B-A02C-552F89F0CA09}"/>
              </a:ext>
            </a:extLst>
          </p:cNvPr>
          <p:cNvSpPr/>
          <p:nvPr/>
        </p:nvSpPr>
        <p:spPr>
          <a:xfrm>
            <a:off x="8948691" y="3127158"/>
            <a:ext cx="1447060" cy="30184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EC86172-A30F-4183-A979-1BE1BBD231CF}"/>
              </a:ext>
            </a:extLst>
          </p:cNvPr>
          <p:cNvSpPr/>
          <p:nvPr/>
        </p:nvSpPr>
        <p:spPr>
          <a:xfrm>
            <a:off x="8064623" y="1467034"/>
            <a:ext cx="3215196" cy="16601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3D51F4F-5AD7-452C-B821-BF865CB57B1B}"/>
              </a:ext>
            </a:extLst>
          </p:cNvPr>
          <p:cNvSpPr txBox="1"/>
          <p:nvPr/>
        </p:nvSpPr>
        <p:spPr>
          <a:xfrm>
            <a:off x="9003806" y="2035485"/>
            <a:ext cx="1322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場景</a:t>
            </a:r>
            <a:r>
              <a:rPr lang="en-US" altLang="zh-TW" sz="28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1</a:t>
            </a:r>
            <a:endParaRPr lang="zh-TW" altLang="en-US" sz="2800" dirty="0">
              <a:solidFill>
                <a:schemeClr val="bg1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543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51979A9B-6DDE-464D-AC82-CF23D8EF5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25" y="791061"/>
            <a:ext cx="6209511" cy="28931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97F22B1-486C-41DB-A5DF-7BF74871A746}"/>
              </a:ext>
            </a:extLst>
          </p:cNvPr>
          <p:cNvSpPr/>
          <p:nvPr/>
        </p:nvSpPr>
        <p:spPr>
          <a:xfrm rot="5400000">
            <a:off x="10449378" y="2253816"/>
            <a:ext cx="1251752" cy="30184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CDFC1D-152A-4024-ACDA-3F6EC46C5E70}"/>
              </a:ext>
            </a:extLst>
          </p:cNvPr>
          <p:cNvSpPr/>
          <p:nvPr/>
        </p:nvSpPr>
        <p:spPr>
          <a:xfrm>
            <a:off x="7701738" y="1574676"/>
            <a:ext cx="3215196" cy="16601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2334E76-7DBF-4791-8A6C-554B5D1F5D82}"/>
              </a:ext>
            </a:extLst>
          </p:cNvPr>
          <p:cNvSpPr txBox="1"/>
          <p:nvPr/>
        </p:nvSpPr>
        <p:spPr>
          <a:xfrm>
            <a:off x="8648319" y="2143127"/>
            <a:ext cx="1322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場景</a:t>
            </a:r>
            <a:r>
              <a:rPr lang="en-US" altLang="zh-TW" sz="28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2</a:t>
            </a:r>
            <a:endParaRPr lang="zh-TW" altLang="en-US" sz="2800" dirty="0">
              <a:solidFill>
                <a:schemeClr val="bg1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1281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B2725D83-E85D-4853-8429-D9448A6BF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04" y="641439"/>
            <a:ext cx="6263886" cy="29185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7F949FF-A054-4826-99E4-8DB1234DBCD3}"/>
              </a:ext>
            </a:extLst>
          </p:cNvPr>
          <p:cNvSpPr/>
          <p:nvPr/>
        </p:nvSpPr>
        <p:spPr>
          <a:xfrm rot="5400000">
            <a:off x="7370685" y="2117324"/>
            <a:ext cx="1251752" cy="30184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2C8A6-3C6E-476A-8A28-858E3B1954AD}"/>
              </a:ext>
            </a:extLst>
          </p:cNvPr>
          <p:cNvSpPr/>
          <p:nvPr/>
        </p:nvSpPr>
        <p:spPr>
          <a:xfrm>
            <a:off x="8154880" y="1432634"/>
            <a:ext cx="3215196" cy="1660122"/>
          </a:xfrm>
          <a:prstGeom prst="rect">
            <a:avLst/>
          </a:prstGeom>
          <a:solidFill>
            <a:srgbClr val="FF71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283E103-F8A3-4A4E-9461-75A443783465}"/>
              </a:ext>
            </a:extLst>
          </p:cNvPr>
          <p:cNvSpPr txBox="1"/>
          <p:nvPr/>
        </p:nvSpPr>
        <p:spPr>
          <a:xfrm>
            <a:off x="9101461" y="2018191"/>
            <a:ext cx="1322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場景</a:t>
            </a:r>
            <a:r>
              <a:rPr lang="en-US" altLang="zh-TW" sz="28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3</a:t>
            </a:r>
            <a:endParaRPr lang="zh-TW" altLang="en-US" sz="2800" dirty="0">
              <a:solidFill>
                <a:schemeClr val="bg1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3106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F6D0412-7149-464D-8E03-50742A905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651" y="2112886"/>
            <a:ext cx="8250698" cy="38442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3923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6BC17799-9495-4FBE-BD27-91B232B77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12" y="690645"/>
            <a:ext cx="6724998" cy="31333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9CE4872-DE4D-431C-9F41-F7411113A4FD}"/>
              </a:ext>
            </a:extLst>
          </p:cNvPr>
          <p:cNvSpPr/>
          <p:nvPr/>
        </p:nvSpPr>
        <p:spPr>
          <a:xfrm>
            <a:off x="9072978" y="1125242"/>
            <a:ext cx="1447060" cy="30184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BEE5953-C20B-4C65-878D-DC85A2042D15}"/>
              </a:ext>
            </a:extLst>
          </p:cNvPr>
          <p:cNvSpPr/>
          <p:nvPr/>
        </p:nvSpPr>
        <p:spPr>
          <a:xfrm>
            <a:off x="8188910" y="1419313"/>
            <a:ext cx="3215196" cy="16601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7533C1D-4F9A-4D2C-A414-1DB9794BC68E}"/>
              </a:ext>
            </a:extLst>
          </p:cNvPr>
          <p:cNvSpPr txBox="1"/>
          <p:nvPr/>
        </p:nvSpPr>
        <p:spPr>
          <a:xfrm>
            <a:off x="9135491" y="1991649"/>
            <a:ext cx="1322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場景</a:t>
            </a:r>
            <a:r>
              <a:rPr lang="en-US" altLang="zh-TW" sz="28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4</a:t>
            </a:r>
            <a:endParaRPr lang="zh-TW" altLang="en-US" sz="2800" dirty="0">
              <a:solidFill>
                <a:schemeClr val="bg1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FD2FDDA-1C4E-47EC-9423-5C7BB45A43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12" y="4001551"/>
            <a:ext cx="5635293" cy="26256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9076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A142BA6-7A47-473B-A66D-C84AF33FA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14" y="2598593"/>
            <a:ext cx="2224019" cy="10362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9B64513B-D7A5-4A2A-B6B0-A5EE58DA4B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544" y="2598593"/>
            <a:ext cx="2224020" cy="10362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7714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49</Words>
  <Application>Microsoft Office PowerPoint</Application>
  <PresentationFormat>寬螢幕</PresentationFormat>
  <Paragraphs>17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jf open 粉圓 1.1</vt:lpstr>
      <vt:lpstr>新細明體</vt:lpstr>
      <vt:lpstr>Arial</vt:lpstr>
      <vt:lpstr>Calibri</vt:lpstr>
      <vt:lpstr>Calibri Light</vt:lpstr>
      <vt:lpstr>Office 佈景主題</vt:lpstr>
      <vt:lpstr>VR心橋-示意圖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施睿宗</dc:creator>
  <cp:lastModifiedBy>施睿宗</cp:lastModifiedBy>
  <cp:revision>4</cp:revision>
  <dcterms:created xsi:type="dcterms:W3CDTF">2021-12-12T19:44:39Z</dcterms:created>
  <dcterms:modified xsi:type="dcterms:W3CDTF">2021-12-13T08:25:10Z</dcterms:modified>
</cp:coreProperties>
</file>