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352909-118B-4B12-9AB9-24990379AE81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0836B9-E49F-43FB-A07D-9A12ABB4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75289"/>
            <a:ext cx="6629400" cy="16459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80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DWARF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05696"/>
            <a:ext cx="9144000" cy="1199704"/>
          </a:xfrm>
        </p:spPr>
        <p:txBody>
          <a:bodyPr/>
          <a:lstStyle/>
          <a:p>
            <a:pPr algn="ctr"/>
            <a:r>
              <a:rPr lang="en-US" dirty="0"/>
              <a:t>Dynamic Web Application Resource Framework</a:t>
            </a:r>
          </a:p>
        </p:txBody>
      </p:sp>
      <p:pic>
        <p:nvPicPr>
          <p:cNvPr id="4" name="Picture 3" descr="dwarf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51289"/>
            <a:ext cx="2738986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DWARF?</a:t>
            </a:r>
          </a:p>
          <a:p>
            <a:pPr lvl="1"/>
            <a:r>
              <a:rPr lang="en-US" dirty="0"/>
              <a:t>DWARF is a suite of custom tags that provide web presentation patterns which will work in a MVC model. </a:t>
            </a:r>
          </a:p>
          <a:p>
            <a:pPr lvl="1"/>
            <a:r>
              <a:rPr lang="en-US" dirty="0"/>
              <a:t>DWARF uses Display Tag Library as its foundation which provides a significant amount of functionality while still being easy to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About DWARF</a:t>
            </a:r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Some of the DWARF tags:</a:t>
            </a:r>
          </a:p>
          <a:p>
            <a:pPr lvl="1"/>
            <a:r>
              <a:rPr lang="en-US" dirty="0" err="1"/>
              <a:t>DwarfTableTag</a:t>
            </a:r>
            <a:endParaRPr lang="en-US" dirty="0"/>
          </a:p>
          <a:p>
            <a:pPr lvl="1"/>
            <a:r>
              <a:rPr lang="en-US" dirty="0" err="1"/>
              <a:t>DwarfSearchTag</a:t>
            </a:r>
            <a:endParaRPr lang="en-US" dirty="0"/>
          </a:p>
          <a:p>
            <a:pPr lvl="1"/>
            <a:r>
              <a:rPr lang="en-US" dirty="0" err="1"/>
              <a:t>FieldBoxTag</a:t>
            </a:r>
            <a:endParaRPr lang="en-US" dirty="0"/>
          </a:p>
          <a:p>
            <a:pPr lvl="1"/>
            <a:r>
              <a:rPr lang="en-US" dirty="0" err="1"/>
              <a:t>PageSizeTag</a:t>
            </a:r>
            <a:endParaRPr lang="en-US" dirty="0"/>
          </a:p>
          <a:p>
            <a:pPr lvl="1"/>
            <a:r>
              <a:rPr lang="en-US" dirty="0" err="1"/>
              <a:t>HeaderTag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DWARF Tags</a:t>
            </a:r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Dwarf Table Tag sets all the default values that are associated with Dwarf application. It makes the associated </a:t>
            </a:r>
            <a:r>
              <a:rPr lang="en-US" sz="1800" dirty="0" err="1"/>
              <a:t>jsp</a:t>
            </a:r>
            <a:r>
              <a:rPr lang="en-US" sz="1800" dirty="0"/>
              <a:t> easier to maintain.  </a:t>
            </a:r>
          </a:p>
          <a:p>
            <a:r>
              <a:rPr lang="en-US" sz="1800" dirty="0"/>
              <a:t>Action Form used in </a:t>
            </a:r>
            <a:r>
              <a:rPr lang="en-US" sz="1800" dirty="0" err="1"/>
              <a:t>jsp</a:t>
            </a:r>
            <a:r>
              <a:rPr lang="en-US" sz="1800" dirty="0"/>
              <a:t> must extend </a:t>
            </a:r>
            <a:r>
              <a:rPr lang="en-US" sz="1800" dirty="0" err="1"/>
              <a:t>gov.doc.isu.dwarf.core.AbstractForm</a:t>
            </a:r>
            <a:endParaRPr lang="en-US" sz="18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sz="2000" dirty="0" err="1"/>
              <a:t>myForm.setDatalist</a:t>
            </a:r>
            <a:r>
              <a:rPr lang="en-US" sz="2000" dirty="0"/>
              <a:t>(</a:t>
            </a:r>
            <a:r>
              <a:rPr lang="en-US" sz="2000" dirty="0" err="1"/>
              <a:t>testList</a:t>
            </a:r>
            <a:r>
              <a:rPr lang="en-US" sz="2000" dirty="0"/>
              <a:t>); </a:t>
            </a:r>
          </a:p>
          <a:p>
            <a:pPr lvl="1"/>
            <a:r>
              <a:rPr lang="en-US" sz="1200" dirty="0"/>
              <a:t>&lt;</a:t>
            </a:r>
            <a:r>
              <a:rPr lang="en-US" sz="1200" dirty="0" err="1"/>
              <a:t>dwarf:dataTable</a:t>
            </a:r>
            <a:r>
              <a:rPr lang="en-US" sz="1200" dirty="0"/>
              <a:t> </a:t>
            </a:r>
            <a:r>
              <a:rPr lang="en-US" sz="1200" dirty="0" err="1"/>
              <a:t>uid</a:t>
            </a:r>
            <a:r>
              <a:rPr lang="en-US" sz="1200" dirty="0"/>
              <a:t>="</a:t>
            </a:r>
            <a:r>
              <a:rPr lang="en-US" sz="1200" dirty="0" err="1"/>
              <a:t>myListing</a:t>
            </a:r>
            <a:r>
              <a:rPr lang="en-US" sz="1200" dirty="0"/>
              <a:t>“  sort="list" </a:t>
            </a:r>
            <a:r>
              <a:rPr lang="en-US" sz="1200" dirty="0" err="1"/>
              <a:t>formName</a:t>
            </a:r>
            <a:r>
              <a:rPr lang="en-US" sz="1200" dirty="0"/>
              <a:t>=“</a:t>
            </a:r>
            <a:r>
              <a:rPr lang="en-US" sz="1200" dirty="0" err="1"/>
              <a:t>myForm</a:t>
            </a:r>
            <a:r>
              <a:rPr lang="en-US" sz="1200" dirty="0"/>
              <a:t>“  export="true“ &gt; </a:t>
            </a:r>
          </a:p>
          <a:p>
            <a:pPr lvl="2">
              <a:buNone/>
            </a:pPr>
            <a:r>
              <a:rPr lang="en-US" sz="1200" dirty="0"/>
              <a:t>	&lt;</a:t>
            </a:r>
            <a:r>
              <a:rPr lang="en-US" sz="1200" dirty="0" err="1"/>
              <a:t>display:column</a:t>
            </a:r>
            <a:r>
              <a:rPr lang="en-US" sz="1200" dirty="0"/>
              <a:t> media="html" style="width: 2%;" </a:t>
            </a:r>
            <a:r>
              <a:rPr lang="en-US" sz="1200" dirty="0" err="1"/>
              <a:t>paramId</a:t>
            </a:r>
            <a:r>
              <a:rPr lang="en-US" sz="1200" dirty="0"/>
              <a:t>="</a:t>
            </a:r>
            <a:r>
              <a:rPr lang="en-US" sz="1200" dirty="0" err="1"/>
              <a:t>refId</a:t>
            </a:r>
            <a:r>
              <a:rPr lang="en-US" sz="1200" dirty="0"/>
              <a:t>" </a:t>
            </a:r>
            <a:r>
              <a:rPr lang="en-US" sz="1200" dirty="0" err="1"/>
              <a:t>paramProperty</a:t>
            </a:r>
            <a:r>
              <a:rPr lang="en-US" sz="1200" dirty="0"/>
              <a:t>="</a:t>
            </a:r>
            <a:r>
              <a:rPr lang="en-US" sz="1200" dirty="0" err="1"/>
              <a:t>refId</a:t>
            </a:r>
            <a:r>
              <a:rPr lang="en-US" sz="1200" dirty="0"/>
              <a:t>" </a:t>
            </a:r>
            <a:r>
              <a:rPr lang="en-US" sz="1200" dirty="0" err="1"/>
              <a:t>url</a:t>
            </a:r>
            <a:r>
              <a:rPr lang="en-US" sz="1200" dirty="0"/>
              <a:t>="/</a:t>
            </a:r>
            <a:r>
              <a:rPr lang="en-US" sz="1200" dirty="0" err="1"/>
              <a:t>myAction.do?method</a:t>
            </a:r>
            <a:r>
              <a:rPr lang="en-US" sz="1200" dirty="0"/>
              <a:t>=delete"&gt; </a:t>
            </a:r>
          </a:p>
          <a:p>
            <a:pPr lvl="2">
              <a:buNone/>
            </a:pPr>
            <a:r>
              <a:rPr lang="en-US" sz="1200" dirty="0"/>
              <a:t>		  &lt;</a:t>
            </a:r>
            <a:r>
              <a:rPr lang="en-US" sz="1200" dirty="0" err="1"/>
              <a:t>img</a:t>
            </a:r>
            <a:r>
              <a:rPr lang="en-US" sz="1200" dirty="0"/>
              <a:t> title="delete" border="0“ </a:t>
            </a:r>
            <a:r>
              <a:rPr lang="en-US" sz="1200" dirty="0" err="1"/>
              <a:t>src</a:t>
            </a:r>
            <a:r>
              <a:rPr lang="en-US" sz="1200" dirty="0"/>
              <a:t>=“images/trash.gif“ /&gt; </a:t>
            </a:r>
          </a:p>
          <a:p>
            <a:pPr lvl="2">
              <a:buNone/>
            </a:pPr>
            <a:r>
              <a:rPr lang="en-US" sz="1200" dirty="0"/>
              <a:t>	&lt;/</a:t>
            </a:r>
            <a:r>
              <a:rPr lang="en-US" sz="1200" dirty="0" err="1"/>
              <a:t>display:column</a:t>
            </a:r>
            <a:r>
              <a:rPr lang="en-US" sz="1200" dirty="0"/>
              <a:t>&gt; </a:t>
            </a:r>
          </a:p>
          <a:p>
            <a:pPr lvl="2">
              <a:buNone/>
            </a:pPr>
            <a:r>
              <a:rPr lang="en-US" sz="1200" dirty="0"/>
              <a:t>	&lt;</a:t>
            </a:r>
            <a:r>
              <a:rPr lang="en-US" sz="1200" dirty="0" err="1"/>
              <a:t>dwarf:columndata</a:t>
            </a:r>
            <a:r>
              <a:rPr lang="en-US" sz="1200" dirty="0"/>
              <a:t> </a:t>
            </a:r>
            <a:r>
              <a:rPr lang="en-US" sz="1200" dirty="0" err="1"/>
              <a:t>columnData</a:t>
            </a:r>
            <a:r>
              <a:rPr lang="en-US" sz="1200" dirty="0"/>
              <a:t>="${</a:t>
            </a:r>
            <a:r>
              <a:rPr lang="en-US" sz="1200" dirty="0" err="1"/>
              <a:t>myListing.columnData</a:t>
            </a:r>
            <a:r>
              <a:rPr lang="en-US" sz="1200" dirty="0"/>
              <a:t>}" </a:t>
            </a:r>
            <a:r>
              <a:rPr lang="en-US" sz="1200" dirty="0" err="1"/>
              <a:t>noRecords</a:t>
            </a:r>
            <a:r>
              <a:rPr lang="en-US" sz="1200" dirty="0"/>
              <a:t>="${</a:t>
            </a:r>
            <a:r>
              <a:rPr lang="en-US" sz="1200" dirty="0" err="1"/>
              <a:t>theForm.noRecords</a:t>
            </a:r>
            <a:r>
              <a:rPr lang="en-US" sz="1200" dirty="0"/>
              <a:t>}" </a:t>
            </a:r>
            <a:r>
              <a:rPr lang="en-US" sz="1200" dirty="0" err="1"/>
              <a:t>sortable</a:t>
            </a:r>
            <a:r>
              <a:rPr lang="en-US" sz="1200" dirty="0"/>
              <a:t>="true" /&gt;</a:t>
            </a:r>
          </a:p>
          <a:p>
            <a:pPr lvl="2">
              <a:buNone/>
            </a:pPr>
            <a:r>
              <a:rPr lang="en-US" sz="1200" dirty="0"/>
              <a:t> &lt;/</a:t>
            </a:r>
            <a:r>
              <a:rPr lang="en-US" sz="1200" dirty="0" err="1"/>
              <a:t>dwarf:dataTable</a:t>
            </a:r>
            <a:r>
              <a:rPr lang="en-US" sz="1200" dirty="0"/>
              <a:t>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DwarfTableTag</a:t>
            </a:r>
            <a:endParaRPr lang="en-US" dirty="0"/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Dwarf Search Tag builds a row of input boxes and holds information for a manually specified search row which goes above main row in </a:t>
            </a:r>
            <a:r>
              <a:rPr lang="en-US" sz="1800" dirty="0" err="1"/>
              <a:t>DwarfTableTag</a:t>
            </a:r>
            <a:r>
              <a:rPr lang="en-US" sz="1800" dirty="0"/>
              <a:t>. </a:t>
            </a:r>
          </a:p>
          <a:p>
            <a:r>
              <a:rPr lang="en-US" sz="1800" dirty="0"/>
              <a:t>Tag must be nested in &lt;</a:t>
            </a:r>
            <a:r>
              <a:rPr lang="en-US" sz="1800" dirty="0" err="1"/>
              <a:t>dwarf:dataTable</a:t>
            </a:r>
            <a:r>
              <a:rPr lang="en-US" sz="1800" dirty="0"/>
              <a:t>&gt; tag.</a:t>
            </a:r>
          </a:p>
          <a:p>
            <a:r>
              <a:rPr lang="en-US" sz="1800" dirty="0"/>
              <a:t>Action class must have method named “search”.</a:t>
            </a:r>
          </a:p>
          <a:p>
            <a:r>
              <a:rPr lang="en-US" sz="1800" dirty="0"/>
              <a:t>Action Form used in </a:t>
            </a:r>
            <a:r>
              <a:rPr lang="en-US" sz="1800" dirty="0" err="1"/>
              <a:t>jsp</a:t>
            </a:r>
            <a:r>
              <a:rPr lang="en-US" sz="1800" dirty="0"/>
              <a:t> must extend </a:t>
            </a:r>
            <a:r>
              <a:rPr lang="en-US" sz="1800" dirty="0" err="1"/>
              <a:t>gov.doc.isu.dwarf.core.AbstractForm</a:t>
            </a:r>
            <a:endParaRPr lang="en-US" sz="18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DwarfSearchTag</a:t>
            </a:r>
            <a:endParaRPr lang="en-US" dirty="0"/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Field Box Tag builds check boxes based on the information passed in that are associated with the columns to show in </a:t>
            </a:r>
            <a:r>
              <a:rPr lang="en-US" sz="1800" dirty="0" err="1"/>
              <a:t>DwarfTableTag</a:t>
            </a:r>
            <a:r>
              <a:rPr lang="en-US" sz="1800" dirty="0"/>
              <a:t>. Adds all </a:t>
            </a:r>
            <a:r>
              <a:rPr lang="en-US" sz="1800" dirty="0" err="1"/>
              <a:t>javascript</a:t>
            </a:r>
            <a:r>
              <a:rPr lang="en-US" sz="1800" dirty="0"/>
              <a:t> functions that are associated with these checkboxes. </a:t>
            </a:r>
          </a:p>
          <a:p>
            <a:r>
              <a:rPr lang="en-US" sz="1800" dirty="0"/>
              <a:t>Action Form used in </a:t>
            </a:r>
            <a:r>
              <a:rPr lang="en-US" sz="1800" dirty="0" err="1"/>
              <a:t>jsp</a:t>
            </a:r>
            <a:r>
              <a:rPr lang="en-US" sz="1800" dirty="0"/>
              <a:t> must extend </a:t>
            </a:r>
            <a:r>
              <a:rPr lang="en-US" sz="1800" dirty="0" err="1"/>
              <a:t>gov.doc.isu.dwarf.core.AbstractForm</a:t>
            </a:r>
            <a:endParaRPr lang="en-US" sz="18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sz="2000" dirty="0" err="1"/>
              <a:t>myForm.setFieldDisplay</a:t>
            </a:r>
            <a:r>
              <a:rPr lang="en-US" sz="2000" dirty="0"/>
              <a:t>(</a:t>
            </a:r>
            <a:r>
              <a:rPr lang="en-US" sz="2000" dirty="0" err="1"/>
              <a:t>ExampleInfo.getColumnNames</a:t>
            </a:r>
            <a:r>
              <a:rPr lang="en-US" sz="2000" dirty="0"/>
              <a:t>()); 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dwarf:fieldDisplay</a:t>
            </a:r>
            <a:r>
              <a:rPr lang="en-US" sz="1800" dirty="0"/>
              <a:t> </a:t>
            </a:r>
            <a:r>
              <a:rPr lang="en-US" sz="1800" dirty="0" err="1"/>
              <a:t>formName</a:t>
            </a:r>
            <a:r>
              <a:rPr lang="en-US" sz="1800" dirty="0"/>
              <a:t>="</a:t>
            </a:r>
            <a:r>
              <a:rPr lang="en-US" sz="1800" dirty="0" err="1"/>
              <a:t>myForm</a:t>
            </a:r>
            <a:r>
              <a:rPr lang="en-US" sz="1800" dirty="0"/>
              <a:t>“ action="</a:t>
            </a:r>
            <a:r>
              <a:rPr lang="en-US" sz="1800" dirty="0" err="1"/>
              <a:t>myAction</a:t>
            </a:r>
            <a:r>
              <a:rPr lang="en-US" sz="1800" dirty="0"/>
              <a:t>"/&gt;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FieldBoxTag</a:t>
            </a:r>
            <a:endParaRPr lang="en-US" dirty="0"/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Page Size Tag builds a drop down box of values to dynamically change the page size of data in using Dwarf Data Table that is displayed on the screen.</a:t>
            </a:r>
            <a:br>
              <a:rPr lang="en-US" sz="1800" dirty="0"/>
            </a:br>
            <a:r>
              <a:rPr lang="en-US" sz="1800" dirty="0"/>
              <a:t>The options for selecting are 5,10,15,20,25,50,100,200. </a:t>
            </a:r>
          </a:p>
          <a:p>
            <a:r>
              <a:rPr lang="en-US" sz="1800" dirty="0"/>
              <a:t>Action Form used in </a:t>
            </a:r>
            <a:r>
              <a:rPr lang="en-US" sz="1800" dirty="0" err="1"/>
              <a:t>jsp</a:t>
            </a:r>
            <a:r>
              <a:rPr lang="en-US" sz="1800" dirty="0"/>
              <a:t> must extend </a:t>
            </a:r>
            <a:r>
              <a:rPr lang="en-US" sz="1800" dirty="0" err="1"/>
              <a:t>gov.doc.isu.dwarf.core.AbstractForm</a:t>
            </a:r>
            <a:endParaRPr lang="en-US" sz="18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sz="2000" dirty="0" err="1"/>
              <a:t>myForm.setPageSize</a:t>
            </a:r>
            <a:r>
              <a:rPr lang="en-US" sz="2000" dirty="0"/>
              <a:t>(“25”); 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dwarf:pageSize</a:t>
            </a:r>
            <a:r>
              <a:rPr lang="en-US" sz="1800" dirty="0"/>
              <a:t> </a:t>
            </a:r>
            <a:r>
              <a:rPr lang="en-US" sz="1800" dirty="0" err="1"/>
              <a:t>formName</a:t>
            </a:r>
            <a:r>
              <a:rPr lang="en-US" sz="1800" dirty="0"/>
              <a:t>=“</a:t>
            </a:r>
            <a:r>
              <a:rPr lang="en-US" sz="1800" dirty="0" err="1"/>
              <a:t>myForm</a:t>
            </a:r>
            <a:r>
              <a:rPr lang="en-US" sz="1800" dirty="0"/>
              <a:t>" action=“/</a:t>
            </a:r>
            <a:r>
              <a:rPr lang="en-US" sz="1800" dirty="0" err="1"/>
              <a:t>exampleAction</a:t>
            </a:r>
            <a:r>
              <a:rPr lang="en-US" sz="1800" dirty="0"/>
              <a:t>" type=“example"/&gt;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PageSizeTag</a:t>
            </a:r>
            <a:endParaRPr lang="en-US" dirty="0"/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Header Tag builds the screen header for this application which displays the name of the Screen(e.g., Staff Listing Page)  and the toggle link to collapse/expand the </a:t>
            </a:r>
            <a:r>
              <a:rPr lang="en-US" sz="1800" dirty="0" err="1"/>
              <a:t>FieldBoxTag</a:t>
            </a:r>
            <a:r>
              <a:rPr lang="en-US" sz="1800" dirty="0"/>
              <a:t>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dwarf:header</a:t>
            </a:r>
            <a:r>
              <a:rPr lang="en-US" sz="1400" dirty="0"/>
              <a:t> </a:t>
            </a:r>
            <a:r>
              <a:rPr lang="en-US" sz="1400" dirty="0" err="1"/>
              <a:t>screenName</a:t>
            </a:r>
            <a:r>
              <a:rPr lang="en-US" sz="1400" dirty="0"/>
              <a:t>="Listing" </a:t>
            </a:r>
            <a:r>
              <a:rPr lang="en-US" sz="1400" dirty="0" err="1"/>
              <a:t>addIcon</a:t>
            </a:r>
            <a:r>
              <a:rPr lang="en-US" sz="1400" dirty="0"/>
              <a:t>="true" </a:t>
            </a:r>
            <a:r>
              <a:rPr lang="en-US" sz="1400" dirty="0" err="1"/>
              <a:t>addView</a:t>
            </a:r>
            <a:r>
              <a:rPr lang="en-US" sz="1400" dirty="0"/>
              <a:t>="</a:t>
            </a:r>
            <a:r>
              <a:rPr lang="en-US" sz="1400" dirty="0" err="1"/>
              <a:t>myAction.do?method</a:t>
            </a:r>
            <a:r>
              <a:rPr lang="en-US" sz="1400" dirty="0"/>
              <a:t>=</a:t>
            </a:r>
            <a:r>
              <a:rPr lang="en-US" sz="1400" dirty="0" err="1"/>
              <a:t>addView</a:t>
            </a:r>
            <a:r>
              <a:rPr lang="en-US" sz="1400" dirty="0"/>
              <a:t>" </a:t>
            </a:r>
            <a:r>
              <a:rPr lang="en-US" sz="1400" dirty="0" err="1"/>
              <a:t>printIcon</a:t>
            </a:r>
            <a:r>
              <a:rPr lang="en-US" sz="1400" dirty="0"/>
              <a:t>="false" toggle="true"/&gt;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HeaderTag</a:t>
            </a:r>
            <a:endParaRPr lang="en-US" dirty="0"/>
          </a:p>
        </p:txBody>
      </p:sp>
      <p:pic>
        <p:nvPicPr>
          <p:cNvPr id="4" name="Picture 3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covered just a few features in DWARF….</a:t>
            </a:r>
          </a:p>
          <a:p>
            <a:pPr lvl="1"/>
            <a:r>
              <a:rPr lang="en-US" sz="1600" dirty="0" err="1"/>
              <a:t>DwarfTableTag</a:t>
            </a:r>
            <a:r>
              <a:rPr lang="en-US" sz="1600" dirty="0"/>
              <a:t> which dynamically builds a display grid of data based on list passed into </a:t>
            </a:r>
            <a:r>
              <a:rPr lang="en-US" sz="1600" dirty="0" err="1"/>
              <a:t>jsp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DwarfSearchTag</a:t>
            </a:r>
            <a:r>
              <a:rPr lang="en-US" sz="1600" dirty="0"/>
              <a:t> which allows users to filter data based on search.</a:t>
            </a:r>
          </a:p>
          <a:p>
            <a:pPr lvl="1"/>
            <a:r>
              <a:rPr lang="en-US" sz="1600" dirty="0" err="1"/>
              <a:t>FieldBoxTag</a:t>
            </a:r>
            <a:r>
              <a:rPr lang="en-US" sz="1600" dirty="0"/>
              <a:t> which uses checkboxes to select which columns display in a table.</a:t>
            </a:r>
          </a:p>
          <a:p>
            <a:pPr lvl="1"/>
            <a:r>
              <a:rPr lang="en-US" sz="1600" dirty="0" err="1"/>
              <a:t>PageSizeTag</a:t>
            </a:r>
            <a:r>
              <a:rPr lang="en-US" sz="1600" dirty="0"/>
              <a:t> which allows users to change the number of rows displayed on screen.</a:t>
            </a:r>
          </a:p>
          <a:p>
            <a:pPr lvl="1"/>
            <a:r>
              <a:rPr lang="en-US" sz="1600" dirty="0" err="1"/>
              <a:t>HeaderTag</a:t>
            </a:r>
            <a:r>
              <a:rPr lang="en-US" sz="1600" dirty="0"/>
              <a:t> which will display relevant data on screen for user.</a:t>
            </a:r>
          </a:p>
          <a:p>
            <a:r>
              <a:rPr lang="en-US" sz="2000" dirty="0"/>
              <a:t>There are many more features in DWARF. The DWARF API is available if you want to learn more.</a:t>
            </a:r>
          </a:p>
          <a:p>
            <a:r>
              <a:rPr lang="en-US" sz="2000" dirty="0"/>
              <a:t>There is also a Example web application available that uses all the DWARF features and functions.</a:t>
            </a:r>
          </a:p>
          <a:p>
            <a:r>
              <a:rPr lang="en-US" sz="2000" dirty="0"/>
              <a:t>If you have a basic understanding of </a:t>
            </a:r>
            <a:r>
              <a:rPr lang="en-US" sz="2000" dirty="0" err="1"/>
              <a:t>DisplayTag</a:t>
            </a:r>
            <a:r>
              <a:rPr lang="en-US" sz="2000" dirty="0"/>
              <a:t> Library then using DWARF should be </a:t>
            </a:r>
            <a:r>
              <a:rPr lang="en-US" sz="2000"/>
              <a:t>fairly simple for </a:t>
            </a:r>
            <a:r>
              <a:rPr lang="en-US" sz="2000" dirty="0"/>
              <a:t>you.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 descr="dwarf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847970"/>
            <a:ext cx="838201" cy="9094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651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DWARF</vt:lpstr>
      <vt:lpstr>About DWARF</vt:lpstr>
      <vt:lpstr>DWARF Tags</vt:lpstr>
      <vt:lpstr>DwarfTableTag</vt:lpstr>
      <vt:lpstr>DwarfSearchTag</vt:lpstr>
      <vt:lpstr>FieldBoxTag</vt:lpstr>
      <vt:lpstr>PageSizeTag</vt:lpstr>
      <vt:lpstr>HeaderTag</vt:lpstr>
      <vt:lpstr>Summary</vt:lpstr>
    </vt:vector>
  </TitlesOfParts>
  <Company>ISU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DWARF</dc:title>
  <dc:creator>Steve Skinner</dc:creator>
  <cp:lastModifiedBy>Steven Skinner</cp:lastModifiedBy>
  <cp:revision>20</cp:revision>
  <dcterms:created xsi:type="dcterms:W3CDTF">2015-11-04T14:55:13Z</dcterms:created>
  <dcterms:modified xsi:type="dcterms:W3CDTF">2023-06-02T00:57:48Z</dcterms:modified>
</cp:coreProperties>
</file>