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n Slaa" initials="S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78596" autoAdjust="0"/>
  </p:normalViewPr>
  <p:slideViewPr>
    <p:cSldViewPr snapToGrid="0">
      <p:cViewPr>
        <p:scale>
          <a:sx n="66" d="100"/>
          <a:sy n="66" d="100"/>
        </p:scale>
        <p:origin x="4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2-04T20:09:22.873" idx="1">
    <p:pos x="7680" y="0"/>
    <p:text>Steven doet de introductie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nl-NL">
              <a:uFillTx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C93428AB-AD0B-47F0-B866-B071E6568FAE}" type="datetimeFigureOut">
              <a:rPr lang="nl-NL" smtClean="0">
                <a:uFillTx/>
              </a:rPr>
              <a:t>6-2-2019</a:t>
            </a:fld>
            <a:endParaRPr lang="nl-NL">
              <a:uFillTx/>
            </a:endParaRPr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nl-NL">
              <a:uFillTx/>
            </a:endParaRPr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>
                <a:uFillTx/>
              </a:rPr>
              <a:t>Tekststijl van het model bewerken</a:t>
            </a:r>
          </a:p>
          <a:p>
            <a:pPr lvl="1"/>
            <a:r>
              <a:rPr lang="nl-NL">
                <a:uFillTx/>
              </a:rPr>
              <a:t>Tweede niveau</a:t>
            </a:r>
          </a:p>
          <a:p>
            <a:pPr lvl="2"/>
            <a:r>
              <a:rPr lang="nl-NL">
                <a:uFillTx/>
              </a:rPr>
              <a:t>Derde niveau</a:t>
            </a:r>
          </a:p>
          <a:p>
            <a:pPr lvl="3"/>
            <a:r>
              <a:rPr lang="nl-NL">
                <a:uFillTx/>
              </a:rPr>
              <a:t>Vierde niveau</a:t>
            </a:r>
          </a:p>
          <a:p>
            <a:pPr lvl="4"/>
            <a:r>
              <a:rPr lang="nl-NL">
                <a:uFillTx/>
              </a:rPr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nl-NL">
              <a:uFillTx/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F9903FB4-4636-4210-81F9-357382BF0B08}" type="slidenum">
              <a:rPr lang="nl-NL" smtClean="0">
                <a:uFillTx/>
              </a:rPr>
              <a:t>‹nr.›</a:t>
            </a:fld>
            <a:endParaRPr lang="nl-NL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uFillTx/>
              </a:rPr>
              <a:t>Alex doet de intro van onze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03FB4-4636-4210-81F9-357382BF0B08}" type="slidenum">
              <a:rPr lang="nl-NL" smtClean="0">
                <a:uFillTx/>
              </a:rPr>
              <a:t>1</a:t>
            </a:fld>
            <a:endParaRPr lang="nl-NL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uFillTx/>
              </a:rPr>
              <a:t>Stefan doet deze dia. Hij gaat vertellen over welke 3 belangrijke factoren voor ons belangrijk waren in het ontwerpen, bouwen en het programmeren van ons product. Ook gaat hij vertellen waarom het Functioneel 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03FB4-4636-4210-81F9-357382BF0B08}" type="slidenum">
              <a:rPr lang="nl-NL" smtClean="0">
                <a:uFillTx/>
              </a:rPr>
              <a:t>2</a:t>
            </a:fld>
            <a:endParaRPr lang="nl-NL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uFillTx/>
              </a:rPr>
              <a:t>Steven verteld hier over het uiterlijk en hoe alles is opgebouwd en waarom:</a:t>
            </a:r>
          </a:p>
          <a:p>
            <a:endParaRPr lang="nl-NL" dirty="0">
              <a:uFillTx/>
            </a:endParaRPr>
          </a:p>
          <a:p>
            <a:r>
              <a:rPr lang="nl-NL" dirty="0">
                <a:uFillTx/>
              </a:rPr>
              <a:t>Om de informatie over te brengen naar de gebruiker, hebben we er voor gekozen om een 8x8 matrix te gebruiken.</a:t>
            </a:r>
          </a:p>
          <a:p>
            <a:r>
              <a:rPr lang="nl-NL" dirty="0">
                <a:uFillTx/>
              </a:rPr>
              <a:t>Dit hebben wij gedaan, vanwege het compacte formaat.</a:t>
            </a:r>
          </a:p>
          <a:p>
            <a:endParaRPr lang="nl-NL" dirty="0">
              <a:uFillTx/>
            </a:endParaRPr>
          </a:p>
          <a:p>
            <a:r>
              <a:rPr lang="nl-NL" dirty="0">
                <a:uFillTx/>
              </a:rPr>
              <a:t>Wat onze smart object doet uitstaan van de rest is het gebruik van een gloed rondom de puck.</a:t>
            </a:r>
          </a:p>
          <a:p>
            <a:r>
              <a:rPr lang="nl-NL" dirty="0">
                <a:uFillTx/>
              </a:rPr>
              <a:t>Deze gloed wordt geproduceerd door individueel adresseer bare RGB ledjes. Ook wel bekend als Neopixels.</a:t>
            </a:r>
          </a:p>
          <a:p>
            <a:endParaRPr lang="nl-NL" dirty="0">
              <a:uFillTx/>
            </a:endParaRPr>
          </a:p>
          <a:p>
            <a:r>
              <a:rPr lang="nl-NL" dirty="0">
                <a:uFillTx/>
              </a:rPr>
              <a:t>Om alles makkelijk weer uit elkaar te kunnen halen, hebben we gebruik gemaakt van een stapelbare constructie</a:t>
            </a:r>
          </a:p>
          <a:p>
            <a:r>
              <a:rPr lang="nl-NL" dirty="0">
                <a:uFillTx/>
              </a:rPr>
              <a:t>Met als een belangrijke verwijderbare wifi-Base!</a:t>
            </a:r>
          </a:p>
          <a:p>
            <a:endParaRPr lang="nl-NL" dirty="0">
              <a:uFillTx/>
            </a:endParaRPr>
          </a:p>
          <a:p>
            <a:endParaRPr lang="nl-NL" dirty="0">
              <a:uFillTx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03FB4-4636-4210-81F9-357382BF0B08}" type="slidenum">
              <a:rPr lang="nl-NL" smtClean="0">
                <a:uFillTx/>
              </a:rPr>
              <a:t>3</a:t>
            </a:fld>
            <a:endParaRPr lang="nl-NL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uFillTx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03FB4-4636-4210-81F9-357382BF0B08}" type="slidenum">
              <a:rPr lang="nl-NL" smtClean="0">
                <a:uFillTx/>
              </a:rPr>
              <a:t>4</a:t>
            </a:fld>
            <a:endParaRPr lang="nl-NL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uFillTx/>
              </a:rPr>
              <a:t>Stefan verteld hier hoe de sensor werkt en hoe hij aan deze resultaten komt</a:t>
            </a:r>
          </a:p>
          <a:p>
            <a:r>
              <a:rPr lang="nl-NL" dirty="0">
                <a:uFillTx/>
              </a:rPr>
              <a:t>(Steekwoorden moeten nog worden ingevuld)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03FB4-4636-4210-81F9-357382BF0B08}" type="slidenum">
              <a:rPr lang="nl-NL" smtClean="0">
                <a:uFillTx/>
              </a:rPr>
              <a:t>5</a:t>
            </a:fld>
            <a:endParaRPr lang="nl-NL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uFillTx/>
              </a:rPr>
              <a:t>Alex verteld hier over de app en hoe alles met elkaar communiceert. Ook verteld hij hier hoe alle elektronica is verwerkt(sensoren switchen </a:t>
            </a:r>
            <a:r>
              <a:rPr lang="nl-NL" dirty="0" err="1">
                <a:uFillTx/>
              </a:rPr>
              <a:t>ivm</a:t>
            </a:r>
            <a:r>
              <a:rPr lang="nl-NL" dirty="0">
                <a:uFillTx/>
              </a:rPr>
              <a:t> 1x </a:t>
            </a:r>
            <a:r>
              <a:rPr lang="nl-NL" dirty="0" err="1">
                <a:uFillTx/>
              </a:rPr>
              <a:t>analog</a:t>
            </a:r>
            <a:r>
              <a:rPr lang="nl-NL" dirty="0">
                <a:uFillTx/>
              </a:rPr>
              <a:t> input) </a:t>
            </a:r>
          </a:p>
          <a:p>
            <a:r>
              <a:rPr lang="nl-NL" dirty="0">
                <a:uFillTx/>
              </a:rPr>
              <a:t>(steek woorden moeten nog worden ingevuld)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03FB4-4636-4210-81F9-357382BF0B08}" type="slidenum">
              <a:rPr lang="nl-NL" smtClean="0">
                <a:uFillTx/>
              </a:rPr>
              <a:t>6</a:t>
            </a:fld>
            <a:endParaRPr lang="nl-NL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uFillTx/>
              </a:rPr>
              <a:t>Steven verteld hier over de toekomst van ons product, en waarom het zo belangrijk is waarom de base verwijder baar is!</a:t>
            </a:r>
          </a:p>
          <a:p>
            <a:endParaRPr lang="nl-NL" dirty="0">
              <a:uFillTx/>
            </a:endParaRPr>
          </a:p>
          <a:p>
            <a:r>
              <a:rPr lang="nl-NL" dirty="0">
                <a:uFillTx/>
              </a:rPr>
              <a:t>Wat is nou de toekomst van dit product?</a:t>
            </a:r>
          </a:p>
          <a:p>
            <a:endParaRPr lang="nl-NL" dirty="0">
              <a:uFillTx/>
            </a:endParaRPr>
          </a:p>
          <a:p>
            <a:r>
              <a:rPr lang="nl-NL" dirty="0">
                <a:uFillTx/>
              </a:rPr>
              <a:t>Ik heb net verteld, dat onze base verwijder baar is, dit geeft de mogelijkheid om er verschillende modules op te doen.</a:t>
            </a:r>
          </a:p>
          <a:p>
            <a:r>
              <a:rPr lang="nl-NL" dirty="0">
                <a:uFillTx/>
              </a:rPr>
              <a:t>Hier ziet u een voorbeeld van een speaker module. Het wordt op deze manier een wifi speaker, die je vanaf onze app kan bedienen op deze manier.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03FB4-4636-4210-81F9-357382BF0B08}" type="slidenum">
              <a:rPr lang="nl-NL" smtClean="0">
                <a:uFillTx/>
              </a:rPr>
              <a:t>7</a:t>
            </a:fld>
            <a:endParaRPr lang="nl-NL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nl-NL">
                <a:uFillTx/>
              </a:rPr>
              <a:t>Klik om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nl-NL">
                <a:uFillTx/>
              </a:rPr>
              <a:t>Klikken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4D5-0A97-42FB-A971-4040B27A531C}" type="datetimeFigureOut">
              <a:rPr lang="nl-NL" smtClean="0">
                <a:uFillTx/>
              </a:rPr>
              <a:t>6-2-2019</a:t>
            </a:fld>
            <a:endParaRPr lang="nl-NL">
              <a:uFillTx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uFillTx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C031-CB8D-45FC-82BF-8B9F52B91BDC}" type="slidenum">
              <a:rPr lang="nl-NL" smtClean="0">
                <a:uFillTx/>
              </a:rPr>
              <a:t>‹nr.›</a:t>
            </a:fld>
            <a:endParaRPr lang="nl-NL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uFillTx/>
              </a:rPr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>
                <a:uFillTx/>
              </a:rPr>
              <a:t>Tekststijl van het model bewerken</a:t>
            </a:r>
          </a:p>
          <a:p>
            <a:pPr lvl="1"/>
            <a:r>
              <a:rPr lang="nl-NL">
                <a:uFillTx/>
              </a:rPr>
              <a:t>Tweede niveau</a:t>
            </a:r>
          </a:p>
          <a:p>
            <a:pPr lvl="2"/>
            <a:r>
              <a:rPr lang="nl-NL">
                <a:uFillTx/>
              </a:rPr>
              <a:t>Derde niveau</a:t>
            </a:r>
          </a:p>
          <a:p>
            <a:pPr lvl="3"/>
            <a:r>
              <a:rPr lang="nl-NL">
                <a:uFillTx/>
              </a:rPr>
              <a:t>Vierde niveau</a:t>
            </a:r>
          </a:p>
          <a:p>
            <a:pPr lvl="4"/>
            <a:r>
              <a:rPr lang="nl-NL">
                <a:uFillTx/>
              </a:rPr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4D5-0A97-42FB-A971-4040B27A531C}" type="datetimeFigureOut">
              <a:rPr lang="nl-NL" smtClean="0">
                <a:uFillTx/>
              </a:rPr>
              <a:t>6-2-2019</a:t>
            </a:fld>
            <a:endParaRPr lang="nl-NL">
              <a:uFillTx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uFillTx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C031-CB8D-45FC-82BF-8B9F52B91BDC}" type="slidenum">
              <a:rPr lang="nl-NL" smtClean="0">
                <a:uFillTx/>
              </a:rPr>
              <a:t>‹nr.›</a:t>
            </a:fld>
            <a:endParaRPr lang="nl-NL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>
                <a:uFillTx/>
              </a:rPr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>
                <a:uFillTx/>
              </a:rPr>
              <a:t>Tekststijl van het model bewerken</a:t>
            </a:r>
          </a:p>
          <a:p>
            <a:pPr lvl="1"/>
            <a:r>
              <a:rPr lang="nl-NL">
                <a:uFillTx/>
              </a:rPr>
              <a:t>Tweede niveau</a:t>
            </a:r>
          </a:p>
          <a:p>
            <a:pPr lvl="2"/>
            <a:r>
              <a:rPr lang="nl-NL">
                <a:uFillTx/>
              </a:rPr>
              <a:t>Derde niveau</a:t>
            </a:r>
          </a:p>
          <a:p>
            <a:pPr lvl="3"/>
            <a:r>
              <a:rPr lang="nl-NL">
                <a:uFillTx/>
              </a:rPr>
              <a:t>Vierde niveau</a:t>
            </a:r>
          </a:p>
          <a:p>
            <a:pPr lvl="4"/>
            <a:r>
              <a:rPr lang="nl-NL">
                <a:uFillTx/>
              </a:rPr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4D5-0A97-42FB-A971-4040B27A531C}" type="datetimeFigureOut">
              <a:rPr lang="nl-NL" smtClean="0">
                <a:uFillTx/>
              </a:rPr>
              <a:t>6-2-2019</a:t>
            </a:fld>
            <a:endParaRPr lang="nl-NL">
              <a:uFillTx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uFillTx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C031-CB8D-45FC-82BF-8B9F52B91BDC}" type="slidenum">
              <a:rPr lang="nl-NL" smtClean="0">
                <a:uFillTx/>
              </a:rPr>
              <a:t>‹nr.›</a:t>
            </a:fld>
            <a:endParaRPr lang="nl-NL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uFillTx/>
              </a:rPr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>
                <a:uFillTx/>
              </a:rPr>
              <a:t>Tekststijl van het model bewerken</a:t>
            </a:r>
          </a:p>
          <a:p>
            <a:pPr lvl="1"/>
            <a:r>
              <a:rPr lang="nl-NL">
                <a:uFillTx/>
              </a:rPr>
              <a:t>Tweede niveau</a:t>
            </a:r>
          </a:p>
          <a:p>
            <a:pPr lvl="2"/>
            <a:r>
              <a:rPr lang="nl-NL">
                <a:uFillTx/>
              </a:rPr>
              <a:t>Derde niveau</a:t>
            </a:r>
          </a:p>
          <a:p>
            <a:pPr lvl="3"/>
            <a:r>
              <a:rPr lang="nl-NL">
                <a:uFillTx/>
              </a:rPr>
              <a:t>Vierde niveau</a:t>
            </a:r>
          </a:p>
          <a:p>
            <a:pPr lvl="4"/>
            <a:r>
              <a:rPr lang="nl-NL">
                <a:uFillTx/>
              </a:rPr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4D5-0A97-42FB-A971-4040B27A531C}" type="datetimeFigureOut">
              <a:rPr lang="nl-NL" smtClean="0">
                <a:uFillTx/>
              </a:rPr>
              <a:t>6-2-2019</a:t>
            </a:fld>
            <a:endParaRPr lang="nl-NL">
              <a:uFillTx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uFillTx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C031-CB8D-45FC-82BF-8B9F52B91BDC}" type="slidenum">
              <a:rPr lang="nl-NL" smtClean="0">
                <a:uFillTx/>
              </a:rPr>
              <a:t>‹nr.›</a:t>
            </a:fld>
            <a:endParaRPr lang="nl-NL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nl-NL">
                <a:uFillTx/>
              </a:rPr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nl-NL">
                <a:uFillTx/>
              </a:rPr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4D5-0A97-42FB-A971-4040B27A531C}" type="datetimeFigureOut">
              <a:rPr lang="nl-NL" smtClean="0">
                <a:uFillTx/>
              </a:rPr>
              <a:t>6-2-2019</a:t>
            </a:fld>
            <a:endParaRPr lang="nl-NL">
              <a:uFillTx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uFillTx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C031-CB8D-45FC-82BF-8B9F52B91BDC}" type="slidenum">
              <a:rPr lang="nl-NL" smtClean="0">
                <a:uFillTx/>
              </a:rPr>
              <a:t>‹nr.›</a:t>
            </a:fld>
            <a:endParaRPr lang="nl-NL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uFillTx/>
              </a:rPr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>
                <a:uFillTx/>
              </a:rPr>
              <a:t>Tekststijl van het model bewerken</a:t>
            </a:r>
          </a:p>
          <a:p>
            <a:pPr lvl="1"/>
            <a:r>
              <a:rPr lang="nl-NL">
                <a:uFillTx/>
              </a:rPr>
              <a:t>Tweede niveau</a:t>
            </a:r>
          </a:p>
          <a:p>
            <a:pPr lvl="2"/>
            <a:r>
              <a:rPr lang="nl-NL">
                <a:uFillTx/>
              </a:rPr>
              <a:t>Derde niveau</a:t>
            </a:r>
          </a:p>
          <a:p>
            <a:pPr lvl="3"/>
            <a:r>
              <a:rPr lang="nl-NL">
                <a:uFillTx/>
              </a:rPr>
              <a:t>Vierde niveau</a:t>
            </a:r>
          </a:p>
          <a:p>
            <a:pPr lvl="4"/>
            <a:r>
              <a:rPr lang="nl-NL">
                <a:uFillTx/>
              </a:rPr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>
                <a:uFillTx/>
              </a:rPr>
              <a:t>Tekststijl van het model bewerken</a:t>
            </a:r>
          </a:p>
          <a:p>
            <a:pPr lvl="1"/>
            <a:r>
              <a:rPr lang="nl-NL">
                <a:uFillTx/>
              </a:rPr>
              <a:t>Tweede niveau</a:t>
            </a:r>
          </a:p>
          <a:p>
            <a:pPr lvl="2"/>
            <a:r>
              <a:rPr lang="nl-NL">
                <a:uFillTx/>
              </a:rPr>
              <a:t>Derde niveau</a:t>
            </a:r>
          </a:p>
          <a:p>
            <a:pPr lvl="3"/>
            <a:r>
              <a:rPr lang="nl-NL">
                <a:uFillTx/>
              </a:rPr>
              <a:t>Vierde niveau</a:t>
            </a:r>
          </a:p>
          <a:p>
            <a:pPr lvl="4"/>
            <a:r>
              <a:rPr lang="nl-NL">
                <a:uFillTx/>
              </a:rPr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4D5-0A97-42FB-A971-4040B27A531C}" type="datetimeFigureOut">
              <a:rPr lang="nl-NL" smtClean="0">
                <a:uFillTx/>
              </a:rPr>
              <a:t>6-2-2019</a:t>
            </a:fld>
            <a:endParaRPr lang="nl-NL">
              <a:uFillTx/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uFillTx/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C031-CB8D-45FC-82BF-8B9F52B91BDC}" type="slidenum">
              <a:rPr lang="nl-NL" smtClean="0">
                <a:uFillTx/>
              </a:rPr>
              <a:t>‹nr.›</a:t>
            </a:fld>
            <a:endParaRPr lang="nl-NL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>
                <a:uFillTx/>
              </a:rPr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nl-NL">
                <a:uFillTx/>
              </a:rPr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>
                <a:uFillTx/>
              </a:rPr>
              <a:t>Tekststijl van het model bewerken</a:t>
            </a:r>
          </a:p>
          <a:p>
            <a:pPr lvl="1"/>
            <a:r>
              <a:rPr lang="nl-NL">
                <a:uFillTx/>
              </a:rPr>
              <a:t>Tweede niveau</a:t>
            </a:r>
          </a:p>
          <a:p>
            <a:pPr lvl="2"/>
            <a:r>
              <a:rPr lang="nl-NL">
                <a:uFillTx/>
              </a:rPr>
              <a:t>Derde niveau</a:t>
            </a:r>
          </a:p>
          <a:p>
            <a:pPr lvl="3"/>
            <a:r>
              <a:rPr lang="nl-NL">
                <a:uFillTx/>
              </a:rPr>
              <a:t>Vierde niveau</a:t>
            </a:r>
          </a:p>
          <a:p>
            <a:pPr lvl="4"/>
            <a:r>
              <a:rPr lang="nl-NL">
                <a:uFillTx/>
              </a:rPr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nl-NL">
                <a:uFillTx/>
              </a:rPr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>
                <a:uFillTx/>
              </a:rPr>
              <a:t>Tekststijl van het model bewerken</a:t>
            </a:r>
          </a:p>
          <a:p>
            <a:pPr lvl="1"/>
            <a:r>
              <a:rPr lang="nl-NL">
                <a:uFillTx/>
              </a:rPr>
              <a:t>Tweede niveau</a:t>
            </a:r>
          </a:p>
          <a:p>
            <a:pPr lvl="2"/>
            <a:r>
              <a:rPr lang="nl-NL">
                <a:uFillTx/>
              </a:rPr>
              <a:t>Derde niveau</a:t>
            </a:r>
          </a:p>
          <a:p>
            <a:pPr lvl="3"/>
            <a:r>
              <a:rPr lang="nl-NL">
                <a:uFillTx/>
              </a:rPr>
              <a:t>Vierde niveau</a:t>
            </a:r>
          </a:p>
          <a:p>
            <a:pPr lvl="4"/>
            <a:r>
              <a:rPr lang="nl-NL">
                <a:uFillTx/>
              </a:rPr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4D5-0A97-42FB-A971-4040B27A531C}" type="datetimeFigureOut">
              <a:rPr lang="nl-NL" smtClean="0">
                <a:uFillTx/>
              </a:rPr>
              <a:t>6-2-2019</a:t>
            </a:fld>
            <a:endParaRPr lang="nl-NL">
              <a:uFillTx/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uFillTx/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C031-CB8D-45FC-82BF-8B9F52B91BDC}" type="slidenum">
              <a:rPr lang="nl-NL" smtClean="0">
                <a:uFillTx/>
              </a:rPr>
              <a:t>‹nr.›</a:t>
            </a:fld>
            <a:endParaRPr lang="nl-NL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uFillTx/>
              </a:rPr>
              <a:t>Klik om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4D5-0A97-42FB-A971-4040B27A531C}" type="datetimeFigureOut">
              <a:rPr lang="nl-NL" smtClean="0">
                <a:uFillTx/>
              </a:rPr>
              <a:t>6-2-2019</a:t>
            </a:fld>
            <a:endParaRPr lang="nl-NL">
              <a:uFillTx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uFillTx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C031-CB8D-45FC-82BF-8B9F52B91BDC}" type="slidenum">
              <a:rPr lang="nl-NL" smtClean="0">
                <a:uFillTx/>
              </a:rPr>
              <a:t>‹nr.›</a:t>
            </a:fld>
            <a:endParaRPr lang="nl-NL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4D5-0A97-42FB-A971-4040B27A531C}" type="datetimeFigureOut">
              <a:rPr lang="nl-NL" smtClean="0">
                <a:uFillTx/>
              </a:rPr>
              <a:t>6-2-2019</a:t>
            </a:fld>
            <a:endParaRPr lang="nl-NL">
              <a:uFillTx/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uFillTx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C031-CB8D-45FC-82BF-8B9F52B91BDC}" type="slidenum">
              <a:rPr lang="nl-NL" smtClean="0">
                <a:uFillTx/>
              </a:rPr>
              <a:t>‹nr.›</a:t>
            </a:fld>
            <a:endParaRPr lang="nl-NL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nl-NL">
                <a:uFillTx/>
              </a:rPr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nl-NL">
                <a:uFillTx/>
              </a:rPr>
              <a:t>Tekststijl van het model bewerken</a:t>
            </a:r>
          </a:p>
          <a:p>
            <a:pPr lvl="1"/>
            <a:r>
              <a:rPr lang="nl-NL">
                <a:uFillTx/>
              </a:rPr>
              <a:t>Tweede niveau</a:t>
            </a:r>
          </a:p>
          <a:p>
            <a:pPr lvl="2"/>
            <a:r>
              <a:rPr lang="nl-NL">
                <a:uFillTx/>
              </a:rPr>
              <a:t>Derde niveau</a:t>
            </a:r>
          </a:p>
          <a:p>
            <a:pPr lvl="3"/>
            <a:r>
              <a:rPr lang="nl-NL">
                <a:uFillTx/>
              </a:rPr>
              <a:t>Vierde niveau</a:t>
            </a:r>
          </a:p>
          <a:p>
            <a:pPr lvl="4"/>
            <a:r>
              <a:rPr lang="nl-NL">
                <a:uFillTx/>
              </a:rPr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nl-NL">
                <a:uFillTx/>
              </a:rPr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4D5-0A97-42FB-A971-4040B27A531C}" type="datetimeFigureOut">
              <a:rPr lang="nl-NL" smtClean="0">
                <a:uFillTx/>
              </a:rPr>
              <a:t>6-2-2019</a:t>
            </a:fld>
            <a:endParaRPr lang="nl-NL">
              <a:uFillTx/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uFillTx/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C031-CB8D-45FC-82BF-8B9F52B91BDC}" type="slidenum">
              <a:rPr lang="nl-NL" smtClean="0">
                <a:uFillTx/>
              </a:rPr>
              <a:t>‹nr.›</a:t>
            </a:fld>
            <a:endParaRPr lang="nl-NL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nl-NL">
                <a:uFillTx/>
              </a:rPr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nl-NL">
              <a:uFillTx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nl-NL">
                <a:uFillTx/>
              </a:rPr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4D5-0A97-42FB-A971-4040B27A531C}" type="datetimeFigureOut">
              <a:rPr lang="nl-NL" smtClean="0">
                <a:uFillTx/>
              </a:rPr>
              <a:t>6-2-2019</a:t>
            </a:fld>
            <a:endParaRPr lang="nl-NL">
              <a:uFillTx/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uFillTx/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C031-CB8D-45FC-82BF-8B9F52B91BDC}" type="slidenum">
              <a:rPr lang="nl-NL" smtClean="0">
                <a:uFillTx/>
              </a:rPr>
              <a:t>‹nr.›</a:t>
            </a:fld>
            <a:endParaRPr lang="nl-NL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>
                <a:uFillTx/>
              </a:rPr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>
                <a:uFillTx/>
              </a:rPr>
              <a:t>Tekststijl van het model bewerken</a:t>
            </a:r>
          </a:p>
          <a:p>
            <a:pPr lvl="1"/>
            <a:r>
              <a:rPr lang="nl-NL">
                <a:uFillTx/>
              </a:rPr>
              <a:t>Tweede niveau</a:t>
            </a:r>
          </a:p>
          <a:p>
            <a:pPr lvl="2"/>
            <a:r>
              <a:rPr lang="nl-NL">
                <a:uFillTx/>
              </a:rPr>
              <a:t>Derde niveau</a:t>
            </a:r>
          </a:p>
          <a:p>
            <a:pPr lvl="3"/>
            <a:r>
              <a:rPr lang="nl-NL">
                <a:uFillTx/>
              </a:rPr>
              <a:t>Vierde niveau</a:t>
            </a:r>
          </a:p>
          <a:p>
            <a:pPr lvl="4"/>
            <a:r>
              <a:rPr lang="nl-NL">
                <a:uFillTx/>
              </a:rPr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5F5FC4D5-0A97-42FB-A971-4040B27A531C}" type="datetimeFigureOut">
              <a:rPr lang="nl-NL" smtClean="0">
                <a:uFillTx/>
              </a:rPr>
              <a:t>6-2-2019</a:t>
            </a:fld>
            <a:endParaRPr lang="nl-NL">
              <a:uFillTx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nl-NL">
              <a:uFillTx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82C0C031-CB8D-45FC-82BF-8B9F52B91BDC}" type="slidenum">
              <a:rPr lang="nl-NL" smtClean="0">
                <a:uFillTx/>
              </a:rPr>
              <a:t>‹nr.›</a:t>
            </a:fld>
            <a:endParaRPr lang="nl-NL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nl-NL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>
              <a:uFillTx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>
              <a:uFillTx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802A3F9-37CA-4D10-8D1A-441595355598}"/>
              </a:ext>
            </a:extLst>
          </p:cNvPr>
          <p:cNvSpPr/>
          <p:nvPr/>
        </p:nvSpPr>
        <p:spPr>
          <a:xfrm>
            <a:off x="11049000" y="3035300"/>
            <a:ext cx="882650" cy="730250"/>
          </a:xfrm>
          <a:prstGeom prst="rect">
            <a:avLst/>
          </a:prstGeom>
          <a:solidFill>
            <a:srgbClr val="111212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kstvak 3"/>
          <p:cNvSpPr txBox="1">
            <a:spLocks/>
          </p:cNvSpPr>
          <p:nvPr/>
        </p:nvSpPr>
        <p:spPr>
          <a:xfrm>
            <a:off x="365759" y="423511"/>
            <a:ext cx="5967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uFillTx/>
              </a:rPr>
              <a:t>Wat waren onze ideeën?</a:t>
            </a:r>
          </a:p>
        </p:txBody>
      </p:sp>
      <p:sp>
        <p:nvSpPr>
          <p:cNvPr id="5" name="Tekstvak 4"/>
          <p:cNvSpPr txBox="1">
            <a:spLocks/>
          </p:cNvSpPr>
          <p:nvPr/>
        </p:nvSpPr>
        <p:spPr>
          <a:xfrm>
            <a:off x="365759" y="2213811"/>
            <a:ext cx="28221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uFillTx/>
              </a:rPr>
              <a:t>Functioneel</a:t>
            </a:r>
          </a:p>
          <a:p>
            <a:endParaRPr lang="nl-NL" sz="2800" dirty="0">
              <a:solidFill>
                <a:schemeClr val="bg1"/>
              </a:solidFill>
              <a:uFillTx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uFillTx/>
              </a:rPr>
              <a:t>Slim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uFillTx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uFillTx/>
              </a:rPr>
              <a:t>Betrouwbaar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uFillTx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uFillTx/>
              </a:rPr>
              <a:t>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uFillTx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uFillTx/>
              </a:rPr>
              <a:t>Future proof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8" y="-63353"/>
            <a:ext cx="12192000" cy="6858000"/>
          </a:xfrm>
          <a:prstGeom prst="rect">
            <a:avLst/>
          </a:prstGeom>
        </p:spPr>
      </p:pic>
      <p:sp>
        <p:nvSpPr>
          <p:cNvPr id="4" name="Tekstvak 3"/>
          <p:cNvSpPr txBox="1">
            <a:spLocks/>
          </p:cNvSpPr>
          <p:nvPr/>
        </p:nvSpPr>
        <p:spPr>
          <a:xfrm>
            <a:off x="527785" y="423510"/>
            <a:ext cx="5967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uFillTx/>
              </a:rPr>
              <a:t>Design</a:t>
            </a:r>
          </a:p>
        </p:txBody>
      </p:sp>
      <p:sp>
        <p:nvSpPr>
          <p:cNvPr id="6" name="Tekstvak 5"/>
          <p:cNvSpPr txBox="1">
            <a:spLocks/>
          </p:cNvSpPr>
          <p:nvPr/>
        </p:nvSpPr>
        <p:spPr>
          <a:xfrm>
            <a:off x="365758" y="2213811"/>
            <a:ext cx="3686476" cy="4037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uFillTx/>
              </a:rPr>
              <a:t>8x8 LED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uFillTx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uFillTx/>
              </a:rPr>
              <a:t>16 Neopixels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uFillTx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uFillTx/>
              </a:rPr>
              <a:t>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uFillTx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uFillTx/>
              </a:rPr>
              <a:t>Gestapeld ontwerp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uFillTx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uFillTx/>
              </a:rPr>
              <a:t>Fusion 360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472" y="1943100"/>
            <a:ext cx="4831056" cy="4688966"/>
          </a:xfrm>
          <a:prstGeom prst="rect">
            <a:avLst/>
          </a:prstGeom>
        </p:spPr>
      </p:pic>
      <p:sp>
        <p:nvSpPr>
          <p:cNvPr id="12" name="Tekstvak 11"/>
          <p:cNvSpPr txBox="1">
            <a:spLocks/>
          </p:cNvSpPr>
          <p:nvPr/>
        </p:nvSpPr>
        <p:spPr>
          <a:xfrm>
            <a:off x="527785" y="423510"/>
            <a:ext cx="5967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uFillTx/>
              </a:rPr>
              <a:t>Schematische Tekening</a:t>
            </a:r>
          </a:p>
        </p:txBody>
      </p:sp>
      <p:sp>
        <p:nvSpPr>
          <p:cNvPr id="13" name="Tekstvak 12"/>
          <p:cNvSpPr txBox="1">
            <a:spLocks/>
          </p:cNvSpPr>
          <p:nvPr/>
        </p:nvSpPr>
        <p:spPr>
          <a:xfrm>
            <a:off x="359631" y="2182206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uFillTx/>
              </a:rPr>
              <a:t>Gebruikte onderdelen: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>
                <a:solidFill>
                  <a:schemeClr val="bg1"/>
                </a:solidFill>
                <a:uFillTx/>
              </a:rPr>
              <a:t>Wemos D1 mini (ESP8266)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>
                <a:solidFill>
                  <a:schemeClr val="bg1"/>
                </a:solidFill>
                <a:uFillTx/>
              </a:rPr>
              <a:t>NTC 100kΩ 2x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>
                <a:solidFill>
                  <a:schemeClr val="bg1"/>
                </a:solidFill>
                <a:uFillTx/>
              </a:rPr>
              <a:t>8X8 Matrix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>
                <a:solidFill>
                  <a:schemeClr val="bg1"/>
                </a:solidFill>
                <a:uFillTx/>
              </a:rPr>
              <a:t>Multiplex er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>
                <a:solidFill>
                  <a:schemeClr val="bg1"/>
                </a:solidFill>
                <a:uFillTx/>
              </a:rPr>
              <a:t>NeoPixel Ring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>
                <a:solidFill>
                  <a:schemeClr val="bg1"/>
                </a:solidFill>
                <a:uFillTx/>
              </a:rPr>
              <a:t>Bijbehorende weestanden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kstvak 3"/>
          <p:cNvSpPr txBox="1">
            <a:spLocks/>
          </p:cNvSpPr>
          <p:nvPr/>
        </p:nvSpPr>
        <p:spPr>
          <a:xfrm>
            <a:off x="527785" y="423510"/>
            <a:ext cx="5967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uFillTx/>
              </a:rPr>
              <a:t>Betrouwbaarheid</a:t>
            </a: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kstvak 6"/>
          <p:cNvSpPr txBox="1">
            <a:spLocks/>
          </p:cNvSpPr>
          <p:nvPr/>
        </p:nvSpPr>
        <p:spPr>
          <a:xfrm>
            <a:off x="527785" y="423510"/>
            <a:ext cx="5967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uFillTx/>
              </a:rPr>
              <a:t>Slim</a:t>
            </a:r>
          </a:p>
        </p:txBody>
      </p:sp>
      <p:pic>
        <p:nvPicPr>
          <p:cNvPr id="1028" name="Picture 4" descr="Afbeeldingsresultaat voor WIFI enabled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srgbClr val="FFFFFF"/>
            </a:duotone>
          </a:blip>
          <a:srcRect/>
          <a:stretch>
            <a:fillRect/>
          </a:stretch>
        </p:blipFill>
        <p:spPr bwMode="auto">
          <a:xfrm>
            <a:off x="3511616" y="2455342"/>
            <a:ext cx="3623384" cy="3140266"/>
          </a:xfrm>
          <a:prstGeom prst="rect">
            <a:avLst/>
          </a:prstGeom>
          <a:noFill/>
        </p:spPr>
      </p:pic>
      <p:pic>
        <p:nvPicPr>
          <p:cNvPr id="1026" name="Picture 2" descr="Afbeeldingsresultaat voor android studi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16068" y="2999070"/>
            <a:ext cx="2052810" cy="2052810"/>
          </a:xfrm>
          <a:prstGeom prst="rect">
            <a:avLst/>
          </a:prstGeom>
          <a:noFill/>
        </p:spPr>
      </p:pic>
      <p:sp>
        <p:nvSpPr>
          <p:cNvPr id="3" name="Tekstvak 2"/>
          <p:cNvSpPr txBox="1">
            <a:spLocks/>
          </p:cNvSpPr>
          <p:nvPr/>
        </p:nvSpPr>
        <p:spPr>
          <a:xfrm>
            <a:off x="4201515" y="5051880"/>
            <a:ext cx="2881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/>
                </a:solidFill>
                <a:uFillTx/>
              </a:rPr>
              <a:t>Android Studio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kstvak 3"/>
          <p:cNvSpPr txBox="1">
            <a:spLocks/>
          </p:cNvSpPr>
          <p:nvPr/>
        </p:nvSpPr>
        <p:spPr>
          <a:xfrm>
            <a:off x="527785" y="423510"/>
            <a:ext cx="5967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uFillTx/>
              </a:rPr>
              <a:t>Future proof</a:t>
            </a: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353</Words>
  <Application>Microsoft Office PowerPoint</Application>
  <PresentationFormat>Breedbeeld</PresentationFormat>
  <Paragraphs>61</Paragraphs>
  <Slides>7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Steven Slaa</dc:creator>
  <cp:lastModifiedBy>Alexander Slaa (0946250)</cp:lastModifiedBy>
  <cp:revision>15</cp:revision>
  <dcterms:created xsi:type="dcterms:W3CDTF">2019-02-04T19:08:18Z</dcterms:created>
  <dcterms:modified xsi:type="dcterms:W3CDTF">2019-02-06T21:01:28Z</dcterms:modified>
</cp:coreProperties>
</file>