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pFiBeZSNbMhPCwef9R88q2JurUQJCwfH/view?usp=sharing" TargetMode="External"/><Relationship Id="rId4" Type="http://schemas.openxmlformats.org/officeDocument/2006/relationships/hyperlink" Target="https://www.figma.com/file/fzAR0uvRmJXK7BZ9L2YOoEsE/CS115-Job-App-Organiz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28700" y="10403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onCareer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28700" y="243351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13, 2018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28700" y="3746400"/>
            <a:ext cx="8561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Owner: Steven Suh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Members: Drew Caltagirone, Kyle Batross, Swapnil Patil, Tony Dang, Jeff Yang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28700" y="3066375"/>
            <a:ext cx="83829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onCareer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(Adding Job Application)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800" y="1777903"/>
            <a:ext cx="6939650" cy="33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(Editing Job Application)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425" y="1702850"/>
            <a:ext cx="6760301" cy="326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(Calendar)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700" y="1714500"/>
            <a:ext cx="6977624" cy="33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(Adding Calendar Event)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000" y="1644525"/>
            <a:ext cx="6951899" cy="33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(Editing Calendar Event)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638" y="1639269"/>
            <a:ext cx="7120725" cy="345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(Analytics)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100" y="1537275"/>
            <a:ext cx="6795799" cy="3513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Things you Enjoyed and Not Enjoyed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919075"/>
            <a:ext cx="82221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Enjoyed: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Completing work efficiently and on time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new technologies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web app that is user-friendly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a group of great members and developers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Enjoy: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meeting times around everyone schedule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issues occasionally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to worry about other classes at the same time as the project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1825775"/>
            <a:ext cx="82221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worked: 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via slack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Merge/ pull requests on Github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Allocating tasks to 1-3 people at a time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work: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all members present 100% during stand up meetings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wish we done: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days to code together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hangout meetings with normal SCRUM meetings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Problem and Application Domain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job search becomes more accessible to everyone, there needs to be an effective way to manage job applications.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Therefore, we intend to create a web application that helps users organize and keep track of job applications in an efficient manner.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54100" y="1834250"/>
            <a:ext cx="81270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Set out to achieve: 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a working and usable website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Ability to track and organize Job Applications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 able to create new boards and organize applications / other information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 able to login and save your boards in a database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 able to prototype test and have little to no bugs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 able to continuously integrate new features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a good aesthetically pleasing and user friendly UI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a Google calendar to keep track of past and future appointments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 able to analyze the jobs that have been applied to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Goals achieved:</a:t>
            </a:r>
            <a:endParaRPr sz="1400"/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achieved (basically) all of our goals that we set out to achieve! 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Challenges and Accomplishments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25626"/>
            <a:ext cx="8222100" cy="30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new technologies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teammates have  different levels of programming skills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Differing schedules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Accomplishments: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web application relevant to all of us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new technologies and methodologies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a lot of frontend and backend web technology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implement different APIs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Overview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https://drive.google.com/file/d/1pFiBeZSNbMhPCwef9R88q2JurUQJCwfH/view?usp=sharing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Prototype Idea: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https://www.figma.com/file/fzAR0uvRmJXK7BZ9L2YOoEsE/CS115-Job-App-Organizer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Languages: JavaScript, HTML, CSS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Technologies: Node.js, React, MongoDB, Google Calendar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Tools and Environments: Git, GitHub, Slack, Google Drive 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775" y="4161425"/>
            <a:ext cx="1214424" cy="85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108650"/>
            <a:ext cx="1716398" cy="85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00" y="4161432"/>
            <a:ext cx="3159299" cy="85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(Landing Page)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88" y="1745825"/>
            <a:ext cx="6976327" cy="33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(Dashboard)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400" y="1674125"/>
            <a:ext cx="7068601" cy="33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5788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(Adding Job Application via URL)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51347"/>
            <a:ext cx="6760570" cy="32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