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3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2CE0-5259-84BA-B1B2-C5BF77B4E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BCF6F-2311-60C2-B02E-01DDF0ABC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BF33-FE76-BB8F-A33C-E06D14B3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3EA7-62D3-FC47-BE08-49C79B36CA2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A69C-AA94-2DF4-67A3-66CAC9BD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2EBD-55B8-AE29-2E35-2AE42D37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60FC-A354-3447-A3E6-6AF512C2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1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FC7F-D873-2727-5F2E-29F921DC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9E1E9-1460-87BC-4849-FF5B0CA4B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DC53-171C-B815-B16B-A5C03243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3EA7-62D3-FC47-BE08-49C79B36CA2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3380-B243-B873-8491-C579AE4D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1277-386C-8FC2-608E-98047C6E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60FC-A354-3447-A3E6-6AF512C2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5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EE1EF-1765-C8DC-2739-19C5699EB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6FAFA-C105-3BDF-ABC8-B3AE6E661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C2DA-C1C0-C288-6481-D1873C6A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3EA7-62D3-FC47-BE08-49C79B36CA2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BD02F-8358-F88B-90AB-CC400D36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9B3E-18C0-DA52-DE03-A17CC955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60FC-A354-3447-A3E6-6AF512C2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55E1-6BB2-788B-5F32-460A8DEB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CE88-56E3-6BA9-2DDB-45D01D30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7F6C-8C50-AE7E-D258-48A59D5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3EA7-62D3-FC47-BE08-49C79B36CA2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5493-9B01-DB29-A4BA-C02222D0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5A27-D394-ED17-B8FA-0062ED7B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60FC-A354-3447-A3E6-6AF512C2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5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3142-5695-A334-98B3-559F21DC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F9F0E-3DF1-2EB0-303F-1C6634899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4AC7-8B8D-B1EC-D2D5-0CA20905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3EA7-62D3-FC47-BE08-49C79B36CA2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4248-6DEC-F528-F7D7-F6BC9291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61F2-39ED-F211-42A2-CEDAE7A8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60FC-A354-3447-A3E6-6AF512C2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3B6-6EFC-748F-4B57-FD2ECD21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6E66-D046-6A8F-1D5B-FAECD2A15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EC2E2-D87B-ABD8-7732-447BC9BB4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57550-87CF-9F50-3BE1-6A712C4A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3EA7-62D3-FC47-BE08-49C79B36CA2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E76B3-E930-59F6-4098-9EF04BFB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AA9C-38BB-174A-CE84-1F2D1491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60FC-A354-3447-A3E6-6AF512C2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F894-373E-E342-3A7D-48FF6D5C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E7D12-AEF7-9C98-6484-A5399B97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FC7C0-CB0A-27AA-FC6B-D17F5C69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912E7-533F-F1AD-A1EA-3176644B9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FC693-201F-D3F9-A581-B6ECF8F4C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3819B-B819-0E91-E31D-94CF228B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3EA7-62D3-FC47-BE08-49C79B36CA2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3621D-B436-6235-1DFD-397AAF5A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9AD85-C660-DDD3-7569-948E521A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60FC-A354-3447-A3E6-6AF512C2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C038-1072-80DB-0157-DE4F3460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EF220-CE5B-67FA-D172-2A5DECE9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3EA7-62D3-FC47-BE08-49C79B36CA2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9EA22-1510-D256-DADC-1693F1DB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E0FF7-70D1-886D-951C-5AD18B4C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60FC-A354-3447-A3E6-6AF512C2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D422C-8576-7647-E735-426B96F2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3EA7-62D3-FC47-BE08-49C79B36CA2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60FF4-5EB0-DCBD-EFE6-1175AF8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D680-AF1D-2DCB-75AE-54EB9D2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60FC-A354-3447-A3E6-6AF512C2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B551-E311-E20B-6F54-98CAF34D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6FD5-7C50-1E4C-A2C3-B1D27124F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5F78-A299-59AA-5D38-77B7F85B6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F7F32-4CD6-B6F2-C92F-5DB81BBD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3EA7-62D3-FC47-BE08-49C79B36CA2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83B05-7B8A-3D78-598B-F915F0EA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C323-8263-CDD6-A336-57B727A1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60FC-A354-3447-A3E6-6AF512C2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5644-804F-1CA9-C5C0-84AF598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2B82-7053-307A-CA01-E4C632636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8B187-4611-3DF4-982B-DEC237A23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16C71-2553-3F67-069A-4646C4B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3EA7-62D3-FC47-BE08-49C79B36CA2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5DE9D-39B3-C388-EE16-442D602A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4BEB0-861C-DDAF-6379-C1DE74B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60FC-A354-3447-A3E6-6AF512C2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4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01432-BD4F-5C08-2005-B1D08D52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FFACE-0EBE-924A-31C4-175139F87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853C1-E63B-F863-E600-607E4E1A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93EA7-62D3-FC47-BE08-49C79B36CA2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DD1EF-893D-3A4D-DEE6-7339405F2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62C0-B0CD-3AB8-B4AE-76B97A9F4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60FC-A354-3447-A3E6-6AF512C2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kemper@oberli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software" TargetMode="External"/><Relationship Id="rId2" Type="http://schemas.openxmlformats.org/officeDocument/2006/relationships/hyperlink" Target="https://cycling74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StevenTK/Qwiic-Ma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" TargetMode="External"/><Relationship Id="rId2" Type="http://schemas.openxmlformats.org/officeDocument/2006/relationships/hyperlink" Target="https://www.sparkfu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70C5-E706-E570-35A4-84A1C7921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Teaching Creative Coding and Expressive Instrument Design with </a:t>
            </a:r>
            <a:r>
              <a:rPr lang="en-US" sz="4400" dirty="0" err="1"/>
              <a:t>SparkFun</a:t>
            </a:r>
            <a:r>
              <a:rPr lang="en-US" sz="4400" dirty="0"/>
              <a:t> </a:t>
            </a:r>
            <a:r>
              <a:rPr lang="en-US" sz="4400" dirty="0" err="1"/>
              <a:t>Qwiic</a:t>
            </a:r>
            <a:r>
              <a:rPr lang="en-US" sz="4400" dirty="0"/>
              <a:t> Connect Sensors and Max/MSP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4EC54-E81C-8D0A-DBA3-842CC6BCE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Steven Kemper, Ph.D. </a:t>
            </a:r>
          </a:p>
          <a:p>
            <a:r>
              <a:rPr lang="en-US" dirty="0"/>
              <a:t>Associate Professor of Computer Music and Digital Arts</a:t>
            </a:r>
          </a:p>
          <a:p>
            <a:r>
              <a:rPr lang="en-US" dirty="0"/>
              <a:t>Oberlin Conservatory of Music</a:t>
            </a:r>
          </a:p>
          <a:p>
            <a:r>
              <a:rPr lang="en-US" dirty="0">
                <a:hlinkClick r:id="rId2"/>
              </a:rPr>
              <a:t>skemper@oberlin.edu</a:t>
            </a:r>
            <a:endParaRPr lang="en-US" dirty="0"/>
          </a:p>
          <a:p>
            <a:r>
              <a:rPr lang="en-US" dirty="0" err="1"/>
              <a:t>ww.stevenkemper.com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8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67E2-D0D4-12EE-32DD-A2F349B6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5A89-1891-30BB-7E7C-95D53CB8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software: </a:t>
            </a:r>
            <a:r>
              <a:rPr lang="en-US" dirty="0">
                <a:hlinkClick r:id="rId2"/>
              </a:rPr>
              <a:t>https://cycling74.com/downloads</a:t>
            </a:r>
            <a:r>
              <a:rPr lang="en-US" dirty="0"/>
              <a:t> </a:t>
            </a:r>
          </a:p>
          <a:p>
            <a:r>
              <a:rPr lang="en-US" dirty="0"/>
              <a:t>Arduino IDE: </a:t>
            </a:r>
            <a:r>
              <a:rPr lang="en-US" dirty="0">
                <a:hlinkClick r:id="rId3"/>
              </a:rPr>
              <a:t>https://www.arduino.cc/en/software</a:t>
            </a:r>
            <a:r>
              <a:rPr lang="en-US" dirty="0"/>
              <a:t> (not needed today)</a:t>
            </a:r>
          </a:p>
          <a:p>
            <a:r>
              <a:rPr lang="en-US" dirty="0"/>
              <a:t>Workshop code: </a:t>
            </a:r>
            <a:r>
              <a:rPr lang="en-US" dirty="0">
                <a:hlinkClick r:id="rId4"/>
              </a:rPr>
              <a:t>https://github.com/StevenTK/Qwiic-Max</a:t>
            </a:r>
            <a:r>
              <a:rPr lang="en-US" dirty="0"/>
              <a:t> </a:t>
            </a:r>
          </a:p>
        </p:txBody>
      </p:sp>
      <p:pic>
        <p:nvPicPr>
          <p:cNvPr id="5" name="Picture 4" descr="A qr code with a dinosaur&#10;&#10;Description automatically generated">
            <a:extLst>
              <a:ext uri="{FF2B5EF4-FFF2-40B4-BE49-F238E27FC236}">
                <a16:creationId xmlns:a16="http://schemas.microsoft.com/office/drawing/2014/main" id="{75FEC145-6A4A-2B01-61AD-8B2B43220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877" y="363537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5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8C28-6C03-4020-D2D0-47EBB882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DB26-B1F5-0B59-5D63-F61ACBBF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Project-based programming skills</a:t>
            </a:r>
          </a:p>
          <a:p>
            <a:r>
              <a:rPr lang="en-US" dirty="0"/>
              <a:t>Advanced music technology concepts</a:t>
            </a:r>
          </a:p>
        </p:txBody>
      </p:sp>
    </p:spTree>
    <p:extLst>
      <p:ext uri="{BB962C8B-B14F-4D97-AF65-F5344CB8AC3E}">
        <p14:creationId xmlns:p14="http://schemas.microsoft.com/office/powerpoint/2010/main" val="425085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1B10-87A7-7A9C-EE88-13DD7137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Computer-based Instruments/Interfaces for Musical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5A44-17DA-6932-906F-2F522F5F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new sounds</a:t>
            </a:r>
          </a:p>
          <a:p>
            <a:r>
              <a:rPr lang="en-US" dirty="0"/>
              <a:t>Relationships between physical actions/sound </a:t>
            </a:r>
          </a:p>
        </p:txBody>
      </p:sp>
    </p:spTree>
    <p:extLst>
      <p:ext uri="{BB962C8B-B14F-4D97-AF65-F5344CB8AC3E}">
        <p14:creationId xmlns:p14="http://schemas.microsoft.com/office/powerpoint/2010/main" val="129862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F1D9-EA4B-2AF8-C052-C3628153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6DF6-F948-EBCB-7385-DF10A447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 (hardware)</a:t>
            </a:r>
          </a:p>
          <a:p>
            <a:r>
              <a:rPr lang="en-US" dirty="0"/>
              <a:t>Microcontroller (hardware)</a:t>
            </a:r>
          </a:p>
          <a:p>
            <a:r>
              <a:rPr lang="en-US" dirty="0"/>
              <a:t>Arduino IDE (software)</a:t>
            </a:r>
          </a:p>
          <a:p>
            <a:r>
              <a:rPr lang="en-US" dirty="0"/>
              <a:t>Max (software)</a:t>
            </a:r>
          </a:p>
        </p:txBody>
      </p:sp>
    </p:spTree>
    <p:extLst>
      <p:ext uri="{BB962C8B-B14F-4D97-AF65-F5344CB8AC3E}">
        <p14:creationId xmlns:p14="http://schemas.microsoft.com/office/powerpoint/2010/main" val="344404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DB13-7513-276E-E8DF-DEF4C0EA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3B36-A0F8-2113-A51A-68D1C97D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Qwiic</a:t>
            </a:r>
            <a:r>
              <a:rPr lang="en-US" dirty="0"/>
              <a:t> I2C prototyping protocol </a:t>
            </a:r>
          </a:p>
          <a:p>
            <a:pPr lvl="1"/>
            <a:r>
              <a:rPr lang="en-US" dirty="0">
                <a:hlinkClick r:id="rId2"/>
              </a:rPr>
              <a:t>https://www.sparkfun.com/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Also compatible with Adafruit STEMMA</a:t>
            </a:r>
          </a:p>
          <a:p>
            <a:pPr lvl="2"/>
            <a:r>
              <a:rPr lang="en-US" dirty="0">
                <a:hlinkClick r:id="rId3"/>
              </a:rPr>
              <a:t>https://www.adafruit.com/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5A43B-E03D-08F4-CF8E-6B67E74FF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072" y="3154342"/>
            <a:ext cx="6533742" cy="35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2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7DF2D-0DE8-A3FE-3D70-286DFFD1D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AF30-CB6C-74FF-2DCF-1A080E23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3EF5-78C7-986D-DF31-9C0554F3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KX132 Triple Axis Accelerometer</a:t>
            </a:r>
          </a:p>
          <a:p>
            <a:r>
              <a:rPr lang="en-US" dirty="0" err="1"/>
              <a:t>Qwiic</a:t>
            </a:r>
            <a:r>
              <a:rPr lang="en-US" dirty="0"/>
              <a:t> Joystick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D8914-0EEA-9063-38EE-6475636E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11" y="681037"/>
            <a:ext cx="3191734" cy="3191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C39E2-780D-69A9-C922-229D8BA2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85" y="3079868"/>
            <a:ext cx="3020939" cy="302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0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Microcontroller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single-platform microcontroller </a:t>
            </a:r>
          </a:p>
          <a:p>
            <a:pPr lvl="1"/>
            <a:r>
              <a:rPr lang="en-US" dirty="0"/>
              <a:t>Analog/digital inputs and outputs</a:t>
            </a:r>
          </a:p>
          <a:p>
            <a:pPr lvl="1"/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Redboard</a:t>
            </a:r>
            <a:r>
              <a:rPr lang="en-US" dirty="0"/>
              <a:t> </a:t>
            </a:r>
            <a:r>
              <a:rPr lang="en-US" dirty="0" err="1"/>
              <a:t>Qwiic</a:t>
            </a:r>
            <a:endParaRPr lang="en-US" dirty="0"/>
          </a:p>
          <a:p>
            <a:pPr lvl="2"/>
            <a:r>
              <a:rPr lang="en-US" dirty="0"/>
              <a:t>Arduino Uno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EA1FEE5-EAE9-866F-4FE9-7E90741D7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5" b="18131"/>
          <a:stretch/>
        </p:blipFill>
        <p:spPr>
          <a:xfrm>
            <a:off x="6368143" y="2519363"/>
            <a:ext cx="5823857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13811-AF4D-2F3E-2250-7102426EB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5DB-7FEB-B2BD-59AA-2607D1BC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 (software)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F075-9F31-86DF-6506-71D1A9EA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  <a:p>
            <a:pPr lvl="1"/>
            <a:r>
              <a:rPr lang="en-US" dirty="0"/>
              <a:t>Upload code to Arduino microcontroller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8B3A2A-8D16-C740-DCD4-B4E5E6E0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815" y="2796232"/>
            <a:ext cx="4294369" cy="35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9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E904A-2541-4704-2A24-97CBB579A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7533-81E0-56F1-C650-927DA2A9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(software)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2ABD-3A35-073F-C8BC-40E3BB37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Max/MSP</a:t>
            </a:r>
          </a:p>
          <a:p>
            <a:r>
              <a:rPr lang="en-US" dirty="0"/>
              <a:t>Visual programming language for music/multimedia</a:t>
            </a:r>
          </a:p>
          <a:p>
            <a:pPr lvl="1"/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4DAE9E6-92B6-3756-ED0A-1D62E7D0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15" y="3016600"/>
            <a:ext cx="4223369" cy="34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212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Teaching Creative Coding and Expressive Instrument Design with SparkFun Qwiic Connect Sensors and Max/MSP</vt:lpstr>
      <vt:lpstr>Creative Coding</vt:lpstr>
      <vt:lpstr>New Computer-based Instruments/Interfaces for Musical Expression</vt:lpstr>
      <vt:lpstr>Technical Elements</vt:lpstr>
      <vt:lpstr>Sensors</vt:lpstr>
      <vt:lpstr>Today’s sensors</vt:lpstr>
      <vt:lpstr>Arduino Microcontroller </vt:lpstr>
      <vt:lpstr>Arduino IDE (software)</vt:lpstr>
      <vt:lpstr>Max (software)</vt:lpstr>
      <vt:lpstr>Workshop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Kemper</dc:creator>
  <cp:lastModifiedBy>Steven Kemper</cp:lastModifiedBy>
  <cp:revision>14</cp:revision>
  <dcterms:created xsi:type="dcterms:W3CDTF">2024-10-25T15:45:55Z</dcterms:created>
  <dcterms:modified xsi:type="dcterms:W3CDTF">2024-11-01T18:22:06Z</dcterms:modified>
</cp:coreProperties>
</file>