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9045EB-A58C-41D3-8E8B-23E208FC4E8F}" v="62" dt="2020-10-22T18:49:09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3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Traboulay" userId="962ebeb59d1ac312" providerId="LiveId" clId="{DD9045EB-A58C-41D3-8E8B-23E208FC4E8F}"/>
    <pc:docChg chg="undo custSel modSld">
      <pc:chgData name="steven Traboulay" userId="962ebeb59d1ac312" providerId="LiveId" clId="{DD9045EB-A58C-41D3-8E8B-23E208FC4E8F}" dt="2020-10-22T18:49:09.788" v="1330"/>
      <pc:docMkLst>
        <pc:docMk/>
      </pc:docMkLst>
      <pc:sldChg chg="modSp mod modAnim">
        <pc:chgData name="steven Traboulay" userId="962ebeb59d1ac312" providerId="LiveId" clId="{DD9045EB-A58C-41D3-8E8B-23E208FC4E8F}" dt="2020-10-22T18:25:54.481" v="1208"/>
        <pc:sldMkLst>
          <pc:docMk/>
          <pc:sldMk cId="0" sldId="256"/>
        </pc:sldMkLst>
        <pc:spChg chg="mod">
          <ac:chgData name="steven Traboulay" userId="962ebeb59d1ac312" providerId="LiveId" clId="{DD9045EB-A58C-41D3-8E8B-23E208FC4E8F}" dt="2020-10-22T18:25:33.127" v="1206" actId="115"/>
          <ac:spMkLst>
            <pc:docMk/>
            <pc:sldMk cId="0" sldId="256"/>
            <ac:spMk id="55" creationId="{00000000-0000-0000-0000-000000000000}"/>
          </ac:spMkLst>
        </pc:spChg>
      </pc:sldChg>
      <pc:sldChg chg="modSp mod modAnim">
        <pc:chgData name="steven Traboulay" userId="962ebeb59d1ac312" providerId="LiveId" clId="{DD9045EB-A58C-41D3-8E8B-23E208FC4E8F}" dt="2020-10-22T18:27:06.408" v="1233"/>
        <pc:sldMkLst>
          <pc:docMk/>
          <pc:sldMk cId="0" sldId="257"/>
        </pc:sldMkLst>
        <pc:spChg chg="mod">
          <ac:chgData name="steven Traboulay" userId="962ebeb59d1ac312" providerId="LiveId" clId="{DD9045EB-A58C-41D3-8E8B-23E208FC4E8F}" dt="2020-10-22T18:26:42.891" v="1228" actId="20577"/>
          <ac:spMkLst>
            <pc:docMk/>
            <pc:sldMk cId="0" sldId="257"/>
            <ac:spMk id="60" creationId="{00000000-0000-0000-0000-000000000000}"/>
          </ac:spMkLst>
        </pc:spChg>
      </pc:sldChg>
      <pc:sldChg chg="modSp mod modAnim">
        <pc:chgData name="steven Traboulay" userId="962ebeb59d1ac312" providerId="LiveId" clId="{DD9045EB-A58C-41D3-8E8B-23E208FC4E8F}" dt="2020-10-22T18:29:03.783" v="1253" actId="20577"/>
        <pc:sldMkLst>
          <pc:docMk/>
          <pc:sldMk cId="0" sldId="258"/>
        </pc:sldMkLst>
        <pc:spChg chg="mod">
          <ac:chgData name="steven Traboulay" userId="962ebeb59d1ac312" providerId="LiveId" clId="{DD9045EB-A58C-41D3-8E8B-23E208FC4E8F}" dt="2020-10-21T05:01:18.586" v="739" actId="1076"/>
          <ac:spMkLst>
            <pc:docMk/>
            <pc:sldMk cId="0" sldId="258"/>
            <ac:spMk id="65" creationId="{00000000-0000-0000-0000-000000000000}"/>
          </ac:spMkLst>
        </pc:spChg>
        <pc:spChg chg="mod">
          <ac:chgData name="steven Traboulay" userId="962ebeb59d1ac312" providerId="LiveId" clId="{DD9045EB-A58C-41D3-8E8B-23E208FC4E8F}" dt="2020-10-22T18:29:03.783" v="1253" actId="20577"/>
          <ac:spMkLst>
            <pc:docMk/>
            <pc:sldMk cId="0" sldId="258"/>
            <ac:spMk id="66" creationId="{00000000-0000-0000-0000-000000000000}"/>
          </ac:spMkLst>
        </pc:spChg>
      </pc:sldChg>
      <pc:sldChg chg="modAnim">
        <pc:chgData name="steven Traboulay" userId="962ebeb59d1ac312" providerId="LiveId" clId="{DD9045EB-A58C-41D3-8E8B-23E208FC4E8F}" dt="2020-10-22T18:48:27.011" v="1322"/>
        <pc:sldMkLst>
          <pc:docMk/>
          <pc:sldMk cId="0" sldId="259"/>
        </pc:sldMkLst>
      </pc:sldChg>
      <pc:sldChg chg="modAnim">
        <pc:chgData name="steven Traboulay" userId="962ebeb59d1ac312" providerId="LiveId" clId="{DD9045EB-A58C-41D3-8E8B-23E208FC4E8F}" dt="2020-10-22T18:48:55.712" v="1328"/>
        <pc:sldMkLst>
          <pc:docMk/>
          <pc:sldMk cId="0" sldId="260"/>
        </pc:sldMkLst>
      </pc:sldChg>
      <pc:sldChg chg="modSp mod modAnim">
        <pc:chgData name="steven Traboulay" userId="962ebeb59d1ac312" providerId="LiveId" clId="{DD9045EB-A58C-41D3-8E8B-23E208FC4E8F}" dt="2020-10-22T18:49:03.192" v="1329"/>
        <pc:sldMkLst>
          <pc:docMk/>
          <pc:sldMk cId="0" sldId="261"/>
        </pc:sldMkLst>
        <pc:spChg chg="mod">
          <ac:chgData name="steven Traboulay" userId="962ebeb59d1ac312" providerId="LiveId" clId="{DD9045EB-A58C-41D3-8E8B-23E208FC4E8F}" dt="2020-10-21T05:07:41.034" v="789" actId="1076"/>
          <ac:spMkLst>
            <pc:docMk/>
            <pc:sldMk cId="0" sldId="261"/>
            <ac:spMk id="82" creationId="{00000000-0000-0000-0000-000000000000}"/>
          </ac:spMkLst>
        </pc:spChg>
        <pc:spChg chg="mod">
          <ac:chgData name="steven Traboulay" userId="962ebeb59d1ac312" providerId="LiveId" clId="{DD9045EB-A58C-41D3-8E8B-23E208FC4E8F}" dt="2020-10-21T23:29:10.201" v="1154" actId="20577"/>
          <ac:spMkLst>
            <pc:docMk/>
            <pc:sldMk cId="0" sldId="261"/>
            <ac:spMk id="83" creationId="{00000000-0000-0000-0000-000000000000}"/>
          </ac:spMkLst>
        </pc:spChg>
      </pc:sldChg>
      <pc:sldChg chg="modSp mod modAnim">
        <pc:chgData name="steven Traboulay" userId="962ebeb59d1ac312" providerId="LiveId" clId="{DD9045EB-A58C-41D3-8E8B-23E208FC4E8F}" dt="2020-10-22T18:49:09.788" v="1330"/>
        <pc:sldMkLst>
          <pc:docMk/>
          <pc:sldMk cId="0" sldId="262"/>
        </pc:sldMkLst>
        <pc:spChg chg="mod">
          <ac:chgData name="steven Traboulay" userId="962ebeb59d1ac312" providerId="LiveId" clId="{DD9045EB-A58C-41D3-8E8B-23E208FC4E8F}" dt="2020-10-21T05:07:45.562" v="790" actId="1076"/>
          <ac:spMkLst>
            <pc:docMk/>
            <pc:sldMk cId="0" sldId="262"/>
            <ac:spMk id="88" creationId="{00000000-0000-0000-0000-000000000000}"/>
          </ac:spMkLst>
        </pc:spChg>
      </pc:sldChg>
      <pc:sldChg chg="modSp mod modAnim">
        <pc:chgData name="steven Traboulay" userId="962ebeb59d1ac312" providerId="LiveId" clId="{DD9045EB-A58C-41D3-8E8B-23E208FC4E8F}" dt="2020-10-22T18:48:50.695" v="1327"/>
        <pc:sldMkLst>
          <pc:docMk/>
          <pc:sldMk cId="1394374325" sldId="263"/>
        </pc:sldMkLst>
        <pc:spChg chg="mod">
          <ac:chgData name="steven Traboulay" userId="962ebeb59d1ac312" providerId="LiveId" clId="{DD9045EB-A58C-41D3-8E8B-23E208FC4E8F}" dt="2020-10-21T05:12:56.712" v="793" actId="1076"/>
          <ac:spMkLst>
            <pc:docMk/>
            <pc:sldMk cId="1394374325" sldId="263"/>
            <ac:spMk id="2" creationId="{03556144-1022-4AF7-BD53-85AC9D77326C}"/>
          </ac:spMkLst>
        </pc:spChg>
        <pc:spChg chg="mod">
          <ac:chgData name="steven Traboulay" userId="962ebeb59d1ac312" providerId="LiveId" clId="{DD9045EB-A58C-41D3-8E8B-23E208FC4E8F}" dt="2020-10-22T18:47:32.375" v="1315" actId="20577"/>
          <ac:spMkLst>
            <pc:docMk/>
            <pc:sldMk cId="1394374325" sldId="263"/>
            <ac:spMk id="3" creationId="{7DDAC4E4-AC90-4C79-A9C3-52BACBD2C6D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1578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53265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6530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1928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85111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4506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95031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90758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24791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7925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243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77977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93774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257898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9812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90149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379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9613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15710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279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phavantage.co/documentatio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TheStockApp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u="sng" dirty="0"/>
              <a:t>B</a:t>
            </a:r>
            <a:r>
              <a:rPr lang="en" u="sng" dirty="0"/>
              <a:t>y: Asghar, Kumash and Steven</a:t>
            </a:r>
            <a:endParaRPr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954741" y="2312895"/>
            <a:ext cx="7234518" cy="820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Steven</a:t>
            </a:r>
            <a:r>
              <a:rPr lang="en-US" dirty="0"/>
              <a:t> – Intro, target audience and our process to get here.</a:t>
            </a:r>
            <a:br>
              <a:rPr lang="en-US" dirty="0"/>
            </a:br>
            <a:r>
              <a:rPr lang="en-US" b="1" u="sng" dirty="0"/>
              <a:t>Asghar</a:t>
            </a:r>
            <a:r>
              <a:rPr lang="en-US" dirty="0"/>
              <a:t> –General features, calls.</a:t>
            </a:r>
            <a:br>
              <a:rPr lang="en-US" dirty="0"/>
            </a:br>
            <a:r>
              <a:rPr lang="en-US" b="1" u="sng" dirty="0" err="1"/>
              <a:t>Kumash</a:t>
            </a:r>
            <a:r>
              <a:rPr lang="en-US" dirty="0"/>
              <a:t> –Market cap visualization, general features and integration of app. 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23400" y="44838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Concept</a:t>
            </a:r>
            <a:endParaRPr b="1" u="sng"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570556" y="115919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/>
              <a:t>Description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CA" dirty="0"/>
              <a:t>A</a:t>
            </a:r>
            <a:r>
              <a:rPr lang="en" dirty="0"/>
              <a:t> simple stock applica</a:t>
            </a:r>
            <a:r>
              <a:rPr lang="en-CA" dirty="0" err="1"/>
              <a:t>ti</a:t>
            </a:r>
            <a:r>
              <a:rPr lang="en" dirty="0"/>
              <a:t>on that displays pertinent stock data that someone would want in a hurry, but also an additional tidbit which engages the user and anchors them to the reality/ gravity of the stock.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Motivation for development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An easy to use stock application for end users to use.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Something to ground end users while using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What the eventualities may be (what we each have envisioned for the future of the app, to be discussed in future development)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story: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Who?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CA" dirty="0"/>
              <a:t>W</a:t>
            </a:r>
            <a:r>
              <a:rPr lang="en" dirty="0"/>
              <a:t>hat?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Why?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584003" y="3246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Process</a:t>
            </a:r>
            <a:endParaRPr b="1" u="sng"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721836" y="89735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/>
              <a:t>Technologies used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Bulma</a:t>
            </a:r>
            <a:r>
              <a:rPr lang="en-US" dirty="0"/>
              <a:t> as alternative for CSS framework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Alphavantage</a:t>
            </a:r>
            <a:r>
              <a:rPr lang="en-US" dirty="0"/>
              <a:t> for our main API call (</a:t>
            </a:r>
            <a:r>
              <a:rPr lang="en-US" dirty="0">
                <a:hlinkClick r:id="rId3"/>
              </a:rPr>
              <a:t>https://www.alphavantage.co/documentation/</a:t>
            </a:r>
            <a:r>
              <a:rPr lang="en-US" dirty="0"/>
              <a:t>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Jquery</a:t>
            </a: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HTML, CSS, JavaScript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Google Charts - </a:t>
            </a:r>
            <a:r>
              <a:rPr lang="en-US" dirty="0" err="1"/>
              <a:t>Treemaps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 dirty="0"/>
              <a:t>Breakdown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Asghar/ Steven – JavaScript API call, handlers and data containers.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Asghar/Steven – Documentation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Kumash – Styling CSS, Market Cap Visualizations and some refactoring.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u="sng" dirty="0"/>
              <a:t>Issues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CA" dirty="0"/>
              <a:t>I</a:t>
            </a:r>
            <a:r>
              <a:rPr lang="en" dirty="0"/>
              <a:t>ssue pulling API price and close price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(REFER TO ISSUES SECTION IN README {NUMBER 1})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API Problem – 5 times every 1 minute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Market Cap value was not returning with usable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AC4E4-AC90-4C79-A9C3-52BACBD2C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API Array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Creating an array within an array – a coding story.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Market Cap fix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Needed to be a return object in the if statement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Adding multiple points of returns adds a references point and lets us have a point to call the data so it doesn’t get lost.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Ended up having 2 fixes for error messages: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Asghar/Steven – toyed with modal idea but Asghar eventually found through the magic of google a catch function fix. 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Kumash also had a fix which the group ended up incorporating in, which was to merge the original two fetch functions into one and then initiated the fix in there</a:t>
            </a:r>
            <a:endParaRPr lang="en-US" sz="1250" dirty="0"/>
          </a:p>
          <a:p>
            <a:pPr lvl="2" indent="-342900">
              <a:spcBef>
                <a:spcPts val="0"/>
              </a:spcBef>
              <a:buSzPts val="1800"/>
              <a:buChar char="●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56144-1022-4AF7-BD53-85AC9D77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93411" y="382914"/>
            <a:ext cx="8520600" cy="572700"/>
          </a:xfrm>
        </p:spPr>
        <p:txBody>
          <a:bodyPr/>
          <a:lstStyle/>
          <a:p>
            <a:r>
              <a:rPr lang="en-US" b="1" u="sng" dirty="0"/>
              <a:t>Success/Fixes</a:t>
            </a:r>
            <a:endParaRPr lang="en-CA" b="1" u="sng" dirty="0"/>
          </a:p>
        </p:txBody>
      </p:sp>
    </p:spTree>
    <p:extLst>
      <p:ext uri="{BB962C8B-B14F-4D97-AF65-F5344CB8AC3E}">
        <p14:creationId xmlns:p14="http://schemas.microsoft.com/office/powerpoint/2010/main" val="139437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546339" y="40706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71409" y="1075155"/>
            <a:ext cx="794815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We all have our own visions for where this will go after this project and class. </a:t>
            </a:r>
          </a:p>
          <a:p>
            <a:pPr marL="285750" indent="-285750">
              <a:spcAft>
                <a:spcPts val="1600"/>
              </a:spcAft>
            </a:pPr>
            <a:r>
              <a:rPr lang="en-US" u="sng" dirty="0"/>
              <a:t>Kumash</a:t>
            </a:r>
            <a:r>
              <a:rPr lang="en-US" dirty="0"/>
              <a:t> – With less restrictions on API calls, the website could serve as a dashboard getting and updating various customized statistics in real time. The </a:t>
            </a:r>
            <a:r>
              <a:rPr lang="en-US" dirty="0" err="1"/>
              <a:t>treemap</a:t>
            </a:r>
            <a:endParaRPr lang="en-US" dirty="0"/>
          </a:p>
          <a:p>
            <a:pPr marL="285750" indent="-285750">
              <a:spcAft>
                <a:spcPts val="1600"/>
              </a:spcAft>
            </a:pPr>
            <a:r>
              <a:rPr lang="en-US" u="sng" dirty="0"/>
              <a:t>Asghar</a:t>
            </a:r>
            <a:r>
              <a:rPr lang="en-US" dirty="0"/>
              <a:t> – as a portfolio viewer for your personal portfolio with no frills and room for additions if needed. No need for web broker simply add your portfolio info and show your portfolio value</a:t>
            </a:r>
          </a:p>
          <a:p>
            <a:pPr marL="285750" indent="-285750">
              <a:spcAft>
                <a:spcPts val="1600"/>
              </a:spcAft>
            </a:pPr>
            <a:r>
              <a:rPr lang="en-US" u="sng" dirty="0"/>
              <a:t>Steven</a:t>
            </a:r>
            <a:r>
              <a:rPr lang="en-US" dirty="0"/>
              <a:t> – modify into a dashboard for young professionals, easy to use and some portions are widgets pulling from same data source.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504932" y="4105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Deployed: </a:t>
            </a:r>
            <a:r>
              <a:rPr lang="en-CA" dirty="0"/>
              <a:t>https://steventraboulay.github.io/StockApp.github.io/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GitHub repo: </a:t>
            </a:r>
            <a:r>
              <a:rPr lang="en-CA" dirty="0"/>
              <a:t>https://github.com/StevenTraboulay/StockApp.github.io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186</TotalTime>
  <Words>506</Words>
  <Application>Microsoft Office PowerPoint</Application>
  <PresentationFormat>On-screen Show (16:9)</PresentationFormat>
  <Paragraphs>48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TheStockApp</vt:lpstr>
      <vt:lpstr>Steven – Intro, target audience and our process to get here. Asghar –General features, calls. Kumash –Market cap visualization, general features and integration of app.  </vt:lpstr>
      <vt:lpstr>Concept</vt:lpstr>
      <vt:lpstr>Process</vt:lpstr>
      <vt:lpstr>Success/Fixes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TheStockApp</dc:title>
  <dc:creator>steven Traboulay</dc:creator>
  <cp:lastModifiedBy>steven Traboulay</cp:lastModifiedBy>
  <cp:revision>10</cp:revision>
  <dcterms:modified xsi:type="dcterms:W3CDTF">2020-10-22T18:49:14Z</dcterms:modified>
</cp:coreProperties>
</file>