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045EB-A58C-41D3-8E8B-23E208FC4E8F}" v="62" dt="2020-10-22T18:49:0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3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Traboulay" userId="962ebeb59d1ac312" providerId="LiveId" clId="{DD9045EB-A58C-41D3-8E8B-23E208FC4E8F}"/>
    <pc:docChg chg="undo custSel modSld">
      <pc:chgData name="steven Traboulay" userId="962ebeb59d1ac312" providerId="LiveId" clId="{DD9045EB-A58C-41D3-8E8B-23E208FC4E8F}" dt="2020-10-22T22:38:38.509" v="1332" actId="14100"/>
      <pc:docMkLst>
        <pc:docMk/>
      </pc:docMkLst>
      <pc:sldChg chg="modSp mod modAnim">
        <pc:chgData name="steven Traboulay" userId="962ebeb59d1ac312" providerId="LiveId" clId="{DD9045EB-A58C-41D3-8E8B-23E208FC4E8F}" dt="2020-10-22T18:25:54.481" v="1208"/>
        <pc:sldMkLst>
          <pc:docMk/>
          <pc:sldMk cId="0" sldId="256"/>
        </pc:sldMkLst>
        <pc:spChg chg="mod">
          <ac:chgData name="steven Traboulay" userId="962ebeb59d1ac312" providerId="LiveId" clId="{DD9045EB-A58C-41D3-8E8B-23E208FC4E8F}" dt="2020-10-22T18:25:33.127" v="1206" actId="115"/>
          <ac:spMkLst>
            <pc:docMk/>
            <pc:sldMk cId="0" sldId="256"/>
            <ac:spMk id="55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27:06.408" v="1233"/>
        <pc:sldMkLst>
          <pc:docMk/>
          <pc:sldMk cId="0" sldId="257"/>
        </pc:sldMkLst>
        <pc:spChg chg="mod">
          <ac:chgData name="steven Traboulay" userId="962ebeb59d1ac312" providerId="LiveId" clId="{DD9045EB-A58C-41D3-8E8B-23E208FC4E8F}" dt="2020-10-22T18:26:42.891" v="1228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22:38:38.509" v="1332" actId="14100"/>
        <pc:sldMkLst>
          <pc:docMk/>
          <pc:sldMk cId="0" sldId="258"/>
        </pc:sldMkLst>
        <pc:spChg chg="mod">
          <ac:chgData name="steven Traboulay" userId="962ebeb59d1ac312" providerId="LiveId" clId="{DD9045EB-A58C-41D3-8E8B-23E208FC4E8F}" dt="2020-10-21T05:01:18.586" v="739" actId="1076"/>
          <ac:spMkLst>
            <pc:docMk/>
            <pc:sldMk cId="0" sldId="258"/>
            <ac:spMk id="65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2T22:38:38.509" v="1332" actId="14100"/>
          <ac:spMkLst>
            <pc:docMk/>
            <pc:sldMk cId="0" sldId="258"/>
            <ac:spMk id="66" creationId="{00000000-0000-0000-0000-000000000000}"/>
          </ac:spMkLst>
        </pc:spChg>
      </pc:sldChg>
      <pc:sldChg chg="modAnim">
        <pc:chgData name="steven Traboulay" userId="962ebeb59d1ac312" providerId="LiveId" clId="{DD9045EB-A58C-41D3-8E8B-23E208FC4E8F}" dt="2020-10-22T18:48:27.011" v="1322"/>
        <pc:sldMkLst>
          <pc:docMk/>
          <pc:sldMk cId="0" sldId="259"/>
        </pc:sldMkLst>
      </pc:sldChg>
      <pc:sldChg chg="modAnim">
        <pc:chgData name="steven Traboulay" userId="962ebeb59d1ac312" providerId="LiveId" clId="{DD9045EB-A58C-41D3-8E8B-23E208FC4E8F}" dt="2020-10-22T18:48:55.712" v="1328"/>
        <pc:sldMkLst>
          <pc:docMk/>
          <pc:sldMk cId="0" sldId="260"/>
        </pc:sldMkLst>
      </pc:sldChg>
      <pc:sldChg chg="modSp mod modAnim">
        <pc:chgData name="steven Traboulay" userId="962ebeb59d1ac312" providerId="LiveId" clId="{DD9045EB-A58C-41D3-8E8B-23E208FC4E8F}" dt="2020-10-22T18:49:03.192" v="1329"/>
        <pc:sldMkLst>
          <pc:docMk/>
          <pc:sldMk cId="0" sldId="261"/>
        </pc:sldMkLst>
        <pc:spChg chg="mod">
          <ac:chgData name="steven Traboulay" userId="962ebeb59d1ac312" providerId="LiveId" clId="{DD9045EB-A58C-41D3-8E8B-23E208FC4E8F}" dt="2020-10-21T05:07:41.034" v="789" actId="1076"/>
          <ac:spMkLst>
            <pc:docMk/>
            <pc:sldMk cId="0" sldId="261"/>
            <ac:spMk id="82" creationId="{00000000-0000-0000-0000-000000000000}"/>
          </ac:spMkLst>
        </pc:spChg>
        <pc:spChg chg="mod">
          <ac:chgData name="steven Traboulay" userId="962ebeb59d1ac312" providerId="LiveId" clId="{DD9045EB-A58C-41D3-8E8B-23E208FC4E8F}" dt="2020-10-21T23:29:10.201" v="1154" actId="20577"/>
          <ac:spMkLst>
            <pc:docMk/>
            <pc:sldMk cId="0" sldId="261"/>
            <ac:spMk id="83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49:09.788" v="1330"/>
        <pc:sldMkLst>
          <pc:docMk/>
          <pc:sldMk cId="0" sldId="262"/>
        </pc:sldMkLst>
        <pc:spChg chg="mod">
          <ac:chgData name="steven Traboulay" userId="962ebeb59d1ac312" providerId="LiveId" clId="{DD9045EB-A58C-41D3-8E8B-23E208FC4E8F}" dt="2020-10-21T05:07:45.562" v="790" actId="1076"/>
          <ac:spMkLst>
            <pc:docMk/>
            <pc:sldMk cId="0" sldId="262"/>
            <ac:spMk id="88" creationId="{00000000-0000-0000-0000-000000000000}"/>
          </ac:spMkLst>
        </pc:spChg>
      </pc:sldChg>
      <pc:sldChg chg="modSp mod modAnim">
        <pc:chgData name="steven Traboulay" userId="962ebeb59d1ac312" providerId="LiveId" clId="{DD9045EB-A58C-41D3-8E8B-23E208FC4E8F}" dt="2020-10-22T18:48:50.695" v="1327"/>
        <pc:sldMkLst>
          <pc:docMk/>
          <pc:sldMk cId="1394374325" sldId="263"/>
        </pc:sldMkLst>
        <pc:spChg chg="mod">
          <ac:chgData name="steven Traboulay" userId="962ebeb59d1ac312" providerId="LiveId" clId="{DD9045EB-A58C-41D3-8E8B-23E208FC4E8F}" dt="2020-10-21T05:12:56.712" v="793" actId="1076"/>
          <ac:spMkLst>
            <pc:docMk/>
            <pc:sldMk cId="1394374325" sldId="263"/>
            <ac:spMk id="2" creationId="{03556144-1022-4AF7-BD53-85AC9D77326C}"/>
          </ac:spMkLst>
        </pc:spChg>
        <pc:spChg chg="mod">
          <ac:chgData name="steven Traboulay" userId="962ebeb59d1ac312" providerId="LiveId" clId="{DD9045EB-A58C-41D3-8E8B-23E208FC4E8F}" dt="2020-10-22T18:47:32.375" v="1315" actId="20577"/>
          <ac:spMkLst>
            <pc:docMk/>
            <pc:sldMk cId="1394374325" sldId="263"/>
            <ac:spMk id="3" creationId="{7DDAC4E4-AC90-4C79-A9C3-52BACBD2C6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57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26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53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192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511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5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50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075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2479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92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4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797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77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25789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81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01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7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61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571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document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assets/img/trashcanFix.PNG" TargetMode="Externa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TheStockApp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 dirty="0"/>
              <a:t>B</a:t>
            </a:r>
            <a:r>
              <a:rPr lang="en" u="sng" dirty="0"/>
              <a:t>y: Asghar, Kumash and Steven</a:t>
            </a:r>
            <a:endParaRPr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54741" y="2312895"/>
            <a:ext cx="7234518" cy="820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Steven</a:t>
            </a:r>
            <a:r>
              <a:rPr lang="en-US" dirty="0"/>
              <a:t> – Intro, target audience and our process to get here.</a:t>
            </a:r>
            <a:br>
              <a:rPr lang="en-US" dirty="0"/>
            </a:br>
            <a:r>
              <a:rPr lang="en-US" b="1" u="sng" dirty="0"/>
              <a:t>Asghar</a:t>
            </a:r>
            <a:r>
              <a:rPr lang="en-US" dirty="0"/>
              <a:t> –General features, calls.</a:t>
            </a:r>
            <a:br>
              <a:rPr lang="en-US" dirty="0"/>
            </a:br>
            <a:r>
              <a:rPr lang="en-US" b="1" u="sng" dirty="0" err="1"/>
              <a:t>Kumash</a:t>
            </a:r>
            <a:r>
              <a:rPr lang="en-US" dirty="0"/>
              <a:t> –Market cap visualization, general features and integration of app.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4483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Concept</a:t>
            </a:r>
            <a:endParaRPr b="1" u="sng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70557" y="1143000"/>
            <a:ext cx="8149862" cy="343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Description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A</a:t>
            </a:r>
            <a:r>
              <a:rPr lang="en" dirty="0"/>
              <a:t> simple stock applica</a:t>
            </a:r>
            <a:r>
              <a:rPr lang="en-CA" dirty="0" err="1"/>
              <a:t>ti</a:t>
            </a:r>
            <a:r>
              <a:rPr lang="en" dirty="0"/>
              <a:t>on that displays pertinent stock data that someone would want in a hurry, but also an additional tidbit which engages the user and anchors them to the reality/ gravity of the stock.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An easy to use stock application for end users to use.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Something to ground end users while using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What the eventualities may be (what we each have envisioned for the future of the app, to be discussed in future development)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Who?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W</a:t>
            </a:r>
            <a:r>
              <a:rPr lang="en" dirty="0"/>
              <a:t>hat?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Why?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84003" y="3246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Process</a:t>
            </a:r>
            <a:endParaRPr b="1" u="sng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1836" y="8973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Technologies used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Bulma</a:t>
            </a:r>
            <a:r>
              <a:rPr lang="en-US" dirty="0"/>
              <a:t> as alternative for CSS framework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Alphavantage</a:t>
            </a:r>
            <a:r>
              <a:rPr lang="en-US" dirty="0"/>
              <a:t> for our main API call (</a:t>
            </a:r>
            <a:r>
              <a:rPr lang="en-US" dirty="0">
                <a:hlinkClick r:id="rId3"/>
              </a:rPr>
              <a:t>https://www.alphavantage.co/documentation/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err="1"/>
              <a:t>Jquery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HTML, CSS, JavaScript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Google Charts - </a:t>
            </a:r>
            <a:r>
              <a:rPr lang="en-US" dirty="0" err="1"/>
              <a:t>Treemaps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 dirty="0"/>
              <a:t>Breakdown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 Steven – JavaScript API call, handlers and data containers.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Documentation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Kumash – Styling CSS, Market Cap Visualizations and some refactoring.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u="sng" dirty="0"/>
              <a:t>Issues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CA" dirty="0"/>
              <a:t>I</a:t>
            </a:r>
            <a:r>
              <a:rPr lang="en" dirty="0"/>
              <a:t>ssue pulling API price and close price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(REFER TO ISSUES SECTION IN README {NUMBER 1})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API Problem – 5 times every 1 minute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Market Cap value was not returning with usable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C4E4-AC90-4C79-A9C3-52BACBD2C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API Array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Creating an array within an array – a coding story.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Market Cap fix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Needed to be a return object in the if statement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Adding multiple points of returns adds a references point and lets us have a point to call the data so it doesn’t get lost.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Ended up having 2 fixes for error messages: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Asghar/Steven – toyed with modal idea but Asghar eventually found through the magic of google a catch function fix. 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Kumash also had a fix which the group ended up incorporating in, which was to merge the original two fetch functions into one and then initiated the fix in there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sz="1350" dirty="0"/>
              <a:t>Issues with the remove from watchlist button: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sz="1200" dirty="0"/>
              <a:t>Since there are 2 elements, the trash icon and the red background, the </a:t>
            </a:r>
            <a:r>
              <a:rPr lang="en-US" sz="1200" dirty="0" err="1"/>
              <a:t>event.target</a:t>
            </a:r>
            <a:r>
              <a:rPr lang="en-US" sz="1200" dirty="0"/>
              <a:t> was only select the trashcan.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sz="1200" dirty="0"/>
              <a:t>A quick fix was to apply the id to both items (red background and the trashcan)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r>
              <a:rPr lang="en-US" sz="1200" dirty="0"/>
              <a:t>And make the changes to our </a:t>
            </a:r>
            <a:r>
              <a:rPr lang="en-US" sz="1200" dirty="0" err="1"/>
              <a:t>removeFromWatchlist</a:t>
            </a:r>
            <a:r>
              <a:rPr lang="en-US" sz="1200" dirty="0"/>
              <a:t> handler code as shown </a:t>
            </a:r>
            <a:r>
              <a:rPr lang="en-US" sz="1200" dirty="0">
                <a:hlinkClick r:id="rId2" action="ppaction://hlinkfile"/>
              </a:rPr>
              <a:t>here</a:t>
            </a:r>
            <a:r>
              <a:rPr lang="en-US" sz="1200" dirty="0"/>
              <a:t>.</a:t>
            </a:r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sz="1200" dirty="0"/>
          </a:p>
          <a:p>
            <a:pPr lvl="2" indent="-342900">
              <a:spcBef>
                <a:spcPts val="0"/>
              </a:spcBef>
              <a:buSzPts val="1800"/>
              <a:buChar char="●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6144-1022-4AF7-BD53-85AC9D7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3411" y="382914"/>
            <a:ext cx="8520600" cy="572700"/>
          </a:xfrm>
        </p:spPr>
        <p:txBody>
          <a:bodyPr/>
          <a:lstStyle/>
          <a:p>
            <a:r>
              <a:rPr lang="en-US" b="1" u="sng" dirty="0"/>
              <a:t>Success/Fixes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13943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546339" y="4070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71409" y="1075155"/>
            <a:ext cx="79481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We all have our own visions for where this will go after this project and class. 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Kumash</a:t>
            </a:r>
            <a:r>
              <a:rPr lang="en-US" dirty="0"/>
              <a:t> – With less restrictions on API calls, the website could serve as a dashboard getting and updating various customized statistics in real time. The </a:t>
            </a:r>
            <a:r>
              <a:rPr lang="en-US" dirty="0" err="1"/>
              <a:t>treemap</a:t>
            </a:r>
            <a:r>
              <a:rPr lang="en-US" dirty="0"/>
              <a:t> is a great starting point for delving into stock visualizations.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Asghar</a:t>
            </a:r>
            <a:r>
              <a:rPr lang="en-US" dirty="0"/>
              <a:t> – as a portfolio viewer for your personal portfolio with no frills and room for additions if needed. No need for web broker simply add your portfolio info and show your portfolio value</a:t>
            </a:r>
          </a:p>
          <a:p>
            <a:pPr marL="285750" indent="-285750">
              <a:spcAft>
                <a:spcPts val="1600"/>
              </a:spcAft>
            </a:pPr>
            <a:r>
              <a:rPr lang="en-US" u="sng" dirty="0"/>
              <a:t>Steven</a:t>
            </a:r>
            <a:r>
              <a:rPr lang="en-US" dirty="0"/>
              <a:t> – modify into a dashboard for young professionals, easy to use and some portions are widgets pulling from same data source.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04932" y="410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Deployed: </a:t>
            </a:r>
            <a:r>
              <a:rPr lang="en-CA" dirty="0"/>
              <a:t>https://steventraboulay.github.io/StockApp.github.io/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repo: </a:t>
            </a:r>
            <a:r>
              <a:rPr lang="en-CA" dirty="0"/>
              <a:t>https://github.com/StevenTraboulay/StockApp.github.io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</TotalTime>
  <Words>580</Words>
  <Application>Microsoft Office PowerPoint</Application>
  <PresentationFormat>On-screen Show (16:9)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TheStockApp</vt:lpstr>
      <vt:lpstr>Steven – Intro, target audience and our process to get here. Asghar –General features, calls. Kumash –Market cap visualization, general features and integration of app.  </vt:lpstr>
      <vt:lpstr>Concept</vt:lpstr>
      <vt:lpstr>Process</vt:lpstr>
      <vt:lpstr>Success/Fixes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TheStockApp</dc:title>
  <dc:creator>steven Traboulay</dc:creator>
  <cp:lastModifiedBy>steven Traboulay</cp:lastModifiedBy>
  <cp:revision>12</cp:revision>
  <dcterms:modified xsi:type="dcterms:W3CDTF">2020-10-22T22:39:01Z</dcterms:modified>
</cp:coreProperties>
</file>