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265" r:id="rId9"/>
    <p:sldId id="259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D49A8-5E34-4976-9392-6A8C756925FF}" v="72" dt="2021-03-03T13:43:3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ndaal, Steven van" userId="4bfd2a90-30d3-47e2-84b7-171aa64c6fa2" providerId="ADAL" clId="{8DCD49A8-5E34-4976-9392-6A8C756925FF}"/>
    <pc:docChg chg="undo custSel modSld">
      <pc:chgData name="Rosendaal, Steven van" userId="4bfd2a90-30d3-47e2-84b7-171aa64c6fa2" providerId="ADAL" clId="{8DCD49A8-5E34-4976-9392-6A8C756925FF}" dt="2021-03-09T12:56:23.060" v="12" actId="20577"/>
      <pc:docMkLst>
        <pc:docMk/>
      </pc:docMkLst>
      <pc:sldChg chg="addSp delSp modSp mod">
        <pc:chgData name="Rosendaal, Steven van" userId="4bfd2a90-30d3-47e2-84b7-171aa64c6fa2" providerId="ADAL" clId="{8DCD49A8-5E34-4976-9392-6A8C756925FF}" dt="2021-03-09T12:56:23.060" v="12" actId="20577"/>
        <pc:sldMkLst>
          <pc:docMk/>
          <pc:sldMk cId="2642839046" sldId="260"/>
        </pc:sldMkLst>
        <pc:spChg chg="mod">
          <ac:chgData name="Rosendaal, Steven van" userId="4bfd2a90-30d3-47e2-84b7-171aa64c6fa2" providerId="ADAL" clId="{8DCD49A8-5E34-4976-9392-6A8C756925FF}" dt="2021-03-09T12:56:23.060" v="12" actId="20577"/>
          <ac:spMkLst>
            <pc:docMk/>
            <pc:sldMk cId="2642839046" sldId="260"/>
            <ac:spMk id="3" creationId="{F2C64349-F3C6-48B5-8A8C-72943D12DF3A}"/>
          </ac:spMkLst>
        </pc:spChg>
        <pc:picChg chg="add del">
          <ac:chgData name="Rosendaal, Steven van" userId="4bfd2a90-30d3-47e2-84b7-171aa64c6fa2" providerId="ADAL" clId="{8DCD49A8-5E34-4976-9392-6A8C756925FF}" dt="2021-03-09T12:51:04.546" v="1" actId="22"/>
          <ac:picMkLst>
            <pc:docMk/>
            <pc:sldMk cId="2642839046" sldId="260"/>
            <ac:picMk id="6" creationId="{A23CCB80-1B12-4CAC-B9E7-AD9F364D08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B90D7-62CC-4003-84D9-E24269D74B75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F88F-B43A-4FB5-8846-189132B8B7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6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9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Composer doet standaard versie “^</a:t>
            </a:r>
            <a:r>
              <a:rPr lang="nl-NL" dirty="0" err="1"/>
              <a:t>latest</a:t>
            </a:r>
            <a:r>
              <a:rPr lang="nl-NL" dirty="0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085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Enablen</a:t>
            </a:r>
            <a:r>
              <a:rPr lang="nl-NL" dirty="0"/>
              <a:t>: 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migrate:install</a:t>
            </a:r>
            <a:r>
              <a:rPr lang="nl-NL" dirty="0"/>
              <a:t>`</a:t>
            </a:r>
          </a:p>
          <a:p>
            <a:endParaRPr lang="nl-NL" dirty="0"/>
          </a:p>
          <a:p>
            <a:r>
              <a:rPr lang="nl-NL" dirty="0"/>
              <a:t>Aanmaken: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make:migration</a:t>
            </a:r>
            <a:r>
              <a:rPr lang="nl-NL" dirty="0"/>
              <a:t> </a:t>
            </a:r>
            <a:r>
              <a:rPr lang="nl-NL" dirty="0" err="1"/>
              <a:t>create_user_table</a:t>
            </a:r>
            <a:r>
              <a:rPr lang="nl-NL" dirty="0"/>
              <a:t>`</a:t>
            </a:r>
          </a:p>
          <a:p>
            <a:endParaRPr lang="nl-NL" dirty="0"/>
          </a:p>
          <a:p>
            <a:r>
              <a:rPr lang="nl-NL" dirty="0" err="1"/>
              <a:t>Seeden</a:t>
            </a:r>
            <a:r>
              <a:rPr lang="nl-NL" dirty="0"/>
              <a:t>: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db:seed</a:t>
            </a:r>
            <a:r>
              <a:rPr lang="nl-NL" dirty="0"/>
              <a:t>`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migrate:refresh</a:t>
            </a:r>
            <a:r>
              <a:rPr lang="nl-NL" dirty="0"/>
              <a:t> --</a:t>
            </a:r>
            <a:r>
              <a:rPr lang="nl-NL" dirty="0" err="1"/>
              <a:t>seed</a:t>
            </a:r>
            <a:r>
              <a:rPr lang="nl-NL" dirty="0"/>
              <a:t>`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75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10BE4-D2E6-41DD-82BC-C9226548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2EDEC9-B69F-4867-9D07-A086E540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326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130A3-516D-4124-ACDA-11D26E3F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AC1BF7-207E-45DF-8453-BB3244E4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875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D2D9C29-5438-4EAF-A926-644B266A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565DC1-B58A-4E7D-BC95-F5989AF2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918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F0D6-81E7-4BB7-A831-ACB365ED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C84FF1-6AA4-450F-98F8-1EB31F4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505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883CF-1933-43A7-B1D7-D612BF4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8F83EB-F88B-464B-B3E8-C9CE1561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19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610CE-B7CF-4E03-9125-77B750E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24D38-7618-49AD-86F2-61620831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CF8236-6EB7-4576-AEF4-C5BDFD2A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780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2AFE0-A2A6-4877-A893-5AB34ED2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807D2E-2F0F-483E-8C7B-974B711C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5B4249-722B-4D74-961A-F4C3AC5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7E4DE3-56EB-4401-8932-C9A9807B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EB2854-B3D4-4D32-8543-DE18E5A0B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662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DEB3-7196-41E6-95A7-B76002C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273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1280-32A8-4B88-99EC-C06040C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68A12-39AF-410D-8B4C-5B9498E0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1021E8-F4E4-4107-B2CB-B1BD2F0B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3912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A5F39-1CF4-41E5-8CDF-8C6ED36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8CCE35-EC38-4486-8E18-007A514F2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13D2D3-57DA-4C47-8546-D08BB599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367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70A1E8B1-C74B-4BA4-9293-FFB6E0CDF29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38944" y="5419374"/>
            <a:ext cx="2353056" cy="14386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B187F39-8608-4D20-8A1A-55B1162012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0" y="0"/>
            <a:ext cx="2168129" cy="1325564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C87BA0-5882-41DF-8EE0-D3FC40A5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3D438-E306-4675-8763-D0C63BA6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96B1C2-BE6C-42E8-A8EC-A54D48AA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3D93-4E3A-42E5-8408-205D72659DBB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A71A5F-ADBC-4515-AE88-464A6FEE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A4B860-F238-4521-8312-36EF09E8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65B1-E512-446B-B9A8-125C2E755EE0}" type="slidenum">
              <a:rPr lang="nl-NL" smtClean="0"/>
              <a:t>‹nr.›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1A4FE14-9AF2-4A4E-8A01-DD68E76EF8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0" y="6234045"/>
            <a:ext cx="1146952" cy="4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master/migration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VanRosendaal/laravel-mv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compos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8C5C-0F18-4DD9-89AF-A229C70F6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Migrations</a:t>
            </a:r>
            <a:r>
              <a:rPr lang="nl-NL" dirty="0"/>
              <a:t> en het MVC 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9C891A-78DD-4EA1-A1FB-6787B23BE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RIO4-AMO2D</a:t>
            </a:r>
          </a:p>
          <a:p>
            <a:r>
              <a:rPr lang="nl-NL" dirty="0"/>
              <a:t>RIO4-AMO2C</a:t>
            </a:r>
          </a:p>
        </p:txBody>
      </p:sp>
    </p:spTree>
    <p:extLst>
      <p:ext uri="{BB962C8B-B14F-4D97-AF65-F5344CB8AC3E}">
        <p14:creationId xmlns:p14="http://schemas.microsoft.com/office/powerpoint/2010/main" val="6238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BEA1F-9E8D-4BD3-9291-4741D5E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30 Minuten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035AC6-8071-4482-A6BD-7E0CF2679C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Start een nieuw </a:t>
            </a:r>
            <a:r>
              <a:rPr lang="nl-NL" dirty="0" err="1"/>
              <a:t>laravel</a:t>
            </a:r>
            <a:r>
              <a:rPr lang="nl-NL" dirty="0"/>
              <a:t> project met composer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toevoegt</a:t>
            </a:r>
          </a:p>
          <a:p>
            <a:pPr lvl="1"/>
            <a:r>
              <a:rPr lang="nl-NL" dirty="0"/>
              <a:t>Een “pages” tabel, met </a:t>
            </a:r>
            <a:r>
              <a:rPr lang="nl-NL" dirty="0" err="1"/>
              <a:t>id</a:t>
            </a:r>
            <a:r>
              <a:rPr lang="nl-NL" dirty="0"/>
              <a:t>, content (</a:t>
            </a:r>
            <a:r>
              <a:rPr lang="nl-NL" dirty="0" err="1"/>
              <a:t>longtext</a:t>
            </a:r>
            <a:r>
              <a:rPr lang="nl-NL" dirty="0"/>
              <a:t>), </a:t>
            </a:r>
            <a:r>
              <a:rPr lang="nl-NL" dirty="0" err="1"/>
              <a:t>user_id</a:t>
            </a:r>
            <a:r>
              <a:rPr lang="nl-NL" dirty="0"/>
              <a:t>, en timestamp velden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Voeg het veld “</a:t>
            </a:r>
            <a:r>
              <a:rPr lang="nl-NL" dirty="0" err="1"/>
              <a:t>title</a:t>
            </a:r>
            <a:r>
              <a:rPr lang="nl-NL" dirty="0"/>
              <a:t>” toe aan de pages tabel in de up functie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r>
              <a:rPr lang="nl-NL" dirty="0"/>
              <a:t>Voer de </a:t>
            </a:r>
            <a:r>
              <a:rPr lang="nl-NL" dirty="0" err="1"/>
              <a:t>migrations</a:t>
            </a:r>
            <a:r>
              <a:rPr lang="nl-NL" dirty="0"/>
              <a:t> succesvol uit</a:t>
            </a:r>
          </a:p>
          <a:p>
            <a:r>
              <a:rPr lang="nl-NL" dirty="0"/>
              <a:t>Reset de </a:t>
            </a:r>
            <a:r>
              <a:rPr lang="nl-NL" dirty="0" err="1"/>
              <a:t>migrations</a:t>
            </a:r>
            <a:r>
              <a:rPr lang="nl-NL" dirty="0"/>
              <a:t> weer om de down functies ook te testen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Tip: Als de </a:t>
            </a:r>
            <a:r>
              <a:rPr lang="nl-NL" dirty="0" err="1"/>
              <a:t>migrations</a:t>
            </a:r>
            <a:r>
              <a:rPr lang="nl-NL" dirty="0"/>
              <a:t> fout gaan, voer 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migrate:reset</a:t>
            </a:r>
            <a:r>
              <a:rPr lang="nl-NL" dirty="0"/>
              <a:t>` uit om de </a:t>
            </a:r>
            <a:r>
              <a:rPr lang="nl-NL" dirty="0" err="1"/>
              <a:t>migrations</a:t>
            </a:r>
            <a:r>
              <a:rPr lang="nl-NL" dirty="0"/>
              <a:t> ongedaan te maken.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800" dirty="0"/>
              <a:t>`composer </a:t>
            </a:r>
            <a:r>
              <a:rPr lang="nl-NL" sz="2800" dirty="0" err="1"/>
              <a:t>global</a:t>
            </a:r>
            <a:r>
              <a:rPr lang="nl-NL" sz="2800" dirty="0"/>
              <a:t> </a:t>
            </a:r>
            <a:r>
              <a:rPr lang="nl-NL" sz="2800" dirty="0" err="1"/>
              <a:t>require</a:t>
            </a:r>
            <a:r>
              <a:rPr lang="nl-NL" sz="2800" dirty="0"/>
              <a:t> </a:t>
            </a:r>
            <a:r>
              <a:rPr lang="nl-NL" sz="2800" dirty="0" err="1"/>
              <a:t>laravel</a:t>
            </a:r>
            <a:r>
              <a:rPr lang="nl-NL" sz="2800" dirty="0"/>
              <a:t>/</a:t>
            </a:r>
            <a:r>
              <a:rPr lang="nl-NL" sz="2800" dirty="0" err="1"/>
              <a:t>installer</a:t>
            </a:r>
            <a:r>
              <a:rPr lang="nl-NL" sz="2800" dirty="0"/>
              <a:t>`</a:t>
            </a:r>
          </a:p>
          <a:p>
            <a:pPr marL="0" indent="0">
              <a:buNone/>
            </a:pPr>
            <a:r>
              <a:rPr lang="nl-NL" dirty="0"/>
              <a:t>`</a:t>
            </a:r>
            <a:r>
              <a:rPr lang="nl-NL" dirty="0" err="1"/>
              <a:t>laravel</a:t>
            </a:r>
            <a:r>
              <a:rPr lang="nl-NL" dirty="0"/>
              <a:t> new [project naam]`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D955F1-BA60-432F-B092-AC9EA9807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/>
              <a:t>Extra punten:</a:t>
            </a:r>
          </a:p>
          <a:p>
            <a:pPr marL="0" indent="0">
              <a:buNone/>
            </a:pPr>
            <a:r>
              <a:rPr lang="nl-NL" sz="2300" dirty="0"/>
              <a:t>(gebruik: </a:t>
            </a:r>
            <a:r>
              <a:rPr lang="nl-NL" sz="2300" dirty="0">
                <a:hlinkClick r:id="rId2"/>
              </a:rPr>
              <a:t>https://laravel.com/docs/master/migrations</a:t>
            </a:r>
            <a:r>
              <a:rPr lang="nl-NL" sz="2300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Pas het veld “</a:t>
            </a:r>
            <a:r>
              <a:rPr lang="nl-NL" dirty="0" err="1"/>
              <a:t>title</a:t>
            </a:r>
            <a:r>
              <a:rPr lang="nl-NL" dirty="0"/>
              <a:t>” in de pages tabel aan, en zorg ervoor dat deze altijd uniek moet zijn.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Pas het veld “</a:t>
            </a:r>
            <a:r>
              <a:rPr lang="nl-NL" dirty="0" err="1"/>
              <a:t>user_id</a:t>
            </a:r>
            <a:r>
              <a:rPr lang="nl-NL" dirty="0"/>
              <a:t>” in de tabel “pages” aan, en maak er een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van, die wijst naar de “</a:t>
            </a:r>
            <a:r>
              <a:rPr lang="nl-NL" dirty="0" err="1"/>
              <a:t>id</a:t>
            </a:r>
            <a:r>
              <a:rPr lang="nl-NL" dirty="0"/>
              <a:t>” veld van de “users” tabel.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65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02CAE3-1DE3-41F3-AC86-983542CA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MVC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6204F9-1E74-47D4-B070-ADAC3DF7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is MVC?</a:t>
            </a:r>
          </a:p>
          <a:p>
            <a:r>
              <a:rPr lang="nl-NL" dirty="0"/>
              <a:t>Hoe werkt dat in </a:t>
            </a:r>
            <a:r>
              <a:rPr lang="nl-NL" dirty="0" err="1"/>
              <a:t>laravel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Controllers</a:t>
            </a:r>
          </a:p>
          <a:p>
            <a:pPr lvl="2"/>
            <a:r>
              <a:rPr lang="nl-NL" dirty="0" err="1"/>
              <a:t>Functions</a:t>
            </a:r>
            <a:endParaRPr lang="nl-NL" dirty="0"/>
          </a:p>
          <a:p>
            <a:pPr lvl="1"/>
            <a:r>
              <a:rPr lang="nl-NL" dirty="0" err="1"/>
              <a:t>Models</a:t>
            </a:r>
            <a:endParaRPr lang="nl-NL" dirty="0"/>
          </a:p>
          <a:p>
            <a:pPr lvl="1"/>
            <a:r>
              <a:rPr lang="nl-NL" dirty="0"/>
              <a:t>Routes</a:t>
            </a:r>
          </a:p>
          <a:p>
            <a:pPr lvl="1"/>
            <a:r>
              <a:rPr lang="nl-NL" dirty="0"/>
              <a:t>Views (Blade)</a:t>
            </a:r>
          </a:p>
          <a:p>
            <a:r>
              <a:rPr lang="nl-NL" dirty="0"/>
              <a:t>Opdracht MVC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Vragen? Steek je hand op!</a:t>
            </a:r>
          </a:p>
        </p:txBody>
      </p:sp>
    </p:spTree>
    <p:extLst>
      <p:ext uri="{BB962C8B-B14F-4D97-AF65-F5344CB8AC3E}">
        <p14:creationId xmlns:p14="http://schemas.microsoft.com/office/powerpoint/2010/main" val="409227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E754055-5754-4838-9379-5501D10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MVC?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338C3CD-5400-4DFB-986F-A19336D56BEC}"/>
              </a:ext>
            </a:extLst>
          </p:cNvPr>
          <p:cNvSpPr txBox="1"/>
          <p:nvPr/>
        </p:nvSpPr>
        <p:spPr>
          <a:xfrm>
            <a:off x="832021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Controller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1A308E2-6DD2-4842-8A3B-88F98B190F51}"/>
              </a:ext>
            </a:extLst>
          </p:cNvPr>
          <p:cNvSpPr txBox="1"/>
          <p:nvPr/>
        </p:nvSpPr>
        <p:spPr>
          <a:xfrm>
            <a:off x="470586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View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F457AA9-5568-4D83-9328-8191F2821758}"/>
              </a:ext>
            </a:extLst>
          </p:cNvPr>
          <p:cNvSpPr txBox="1"/>
          <p:nvPr/>
        </p:nvSpPr>
        <p:spPr>
          <a:xfrm>
            <a:off x="109151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Model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BD5D6ED-EC79-4046-AB87-6C439DA1A2AE}"/>
              </a:ext>
            </a:extLst>
          </p:cNvPr>
          <p:cNvSpPr txBox="1"/>
          <p:nvPr/>
        </p:nvSpPr>
        <p:spPr>
          <a:xfrm>
            <a:off x="1091515" y="2060020"/>
            <a:ext cx="278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Koppeling met de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Alle functies hebben te maken met het ophalen, aanpassen of verwijderen van de data in de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Draagt de blauwdruk van een object (class)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23B97A2D-4ABD-4801-9F1F-14BC176DCF2D}"/>
              </a:ext>
            </a:extLst>
          </p:cNvPr>
          <p:cNvSpPr txBox="1"/>
          <p:nvPr/>
        </p:nvSpPr>
        <p:spPr>
          <a:xfrm>
            <a:off x="4705865" y="2060019"/>
            <a:ext cx="27802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Hetgeen wat je ziet (de front-end)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Bestaat uit HTML, CSS en Javascript (en vaak ook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laravel</a:t>
            </a:r>
            <a:r>
              <a:rPr lang="nl-NL" dirty="0"/>
              <a:t> wordt dit geregeld door Blade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E93A1A1-D6A1-4EBA-928D-4EE48D7DDFB5}"/>
              </a:ext>
            </a:extLst>
          </p:cNvPr>
          <p:cNvSpPr txBox="1"/>
          <p:nvPr/>
        </p:nvSpPr>
        <p:spPr>
          <a:xfrm>
            <a:off x="8320215" y="2060018"/>
            <a:ext cx="27802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koppeling tussen je </a:t>
            </a:r>
            <a:r>
              <a:rPr lang="nl-NL" dirty="0" err="1"/>
              <a:t>models</a:t>
            </a:r>
            <a:r>
              <a:rPr lang="nl-NL" dirty="0"/>
              <a:t> en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Laadt objecten in, en voert functies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Zodra alle data verzameld is, stuurt het de data naar de view.</a:t>
            </a:r>
          </a:p>
        </p:txBody>
      </p:sp>
    </p:spTree>
    <p:extLst>
      <p:ext uri="{BB962C8B-B14F-4D97-AF65-F5344CB8AC3E}">
        <p14:creationId xmlns:p14="http://schemas.microsoft.com/office/powerpoint/2010/main" val="253061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D5281-2EC7-49FA-87B4-40B9C546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MVC?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EFAA2-9A9D-4B1E-A68A-85AF9BF5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De gebruiker vraagt een pagina aan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vraagt een object aan bij een model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model haalt data op uit de database, pakt deze in </a:t>
            </a:r>
            <a:r>
              <a:rPr lang="nl-NL" dirty="0" err="1"/>
              <a:t>in</a:t>
            </a:r>
            <a:r>
              <a:rPr lang="nl-NL" dirty="0"/>
              <a:t> een object en stuurt deze naar de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verwerkt de data en stuurt het naar de view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view laadt de data in, en weergeeft deze op de gewenste locaties in de browser van de gebruiker.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ED1F5EA-D31B-4228-8F01-BF903A6BE6B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NL" dirty="0"/>
              <a:t>De gebruiker logt zichzelf in met zijn gebruikersnaam en wachtwoord, en klikt op login.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neemt de login gegevens aan, en vraagt aan de user model een gebruiker met gebruikersnaam “John” en wachtwoord “Doe”.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model zoekt in de database naar de gebruiker, maakt een gebruiker object aan, en stuurt deze terug naar de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verwerkt de gebruiker, en maakt een variabele aan met daar in een string met de naam van de gebruiker.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browser laat een pagina zien met “Hallo John”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81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A9D2-383E-4979-A06E-0F1FBE24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dat in </a:t>
            </a:r>
            <a:r>
              <a:rPr lang="nl-NL" dirty="0" err="1"/>
              <a:t>Laravel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DB65E-14F1-4907-B15C-07F8699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Migration aanmaken</a:t>
            </a:r>
          </a:p>
          <a:p>
            <a:r>
              <a:rPr lang="nl-NL" dirty="0"/>
              <a:t>Controller aanmaken</a:t>
            </a:r>
          </a:p>
          <a:p>
            <a:r>
              <a:rPr lang="nl-NL" dirty="0"/>
              <a:t>Model aanmaken</a:t>
            </a:r>
          </a:p>
          <a:p>
            <a:pPr lvl="1"/>
            <a:r>
              <a:rPr lang="nl-NL" dirty="0" err="1"/>
              <a:t>Fillables</a:t>
            </a:r>
            <a:r>
              <a:rPr lang="nl-NL" dirty="0"/>
              <a:t> </a:t>
            </a:r>
            <a:r>
              <a:rPr lang="nl-NL" dirty="0" err="1"/>
              <a:t>defineren</a:t>
            </a:r>
            <a:endParaRPr lang="nl-NL" dirty="0"/>
          </a:p>
          <a:p>
            <a:r>
              <a:rPr lang="nl-NL" dirty="0"/>
              <a:t>Functie in Controller aanmaken</a:t>
            </a:r>
          </a:p>
          <a:p>
            <a:pPr lvl="1"/>
            <a:r>
              <a:rPr lang="nl-NL" dirty="0"/>
              <a:t>Model aanroepen en in variabele stoppen</a:t>
            </a:r>
          </a:p>
          <a:p>
            <a:pPr lvl="1"/>
            <a:r>
              <a:rPr lang="nl-NL" dirty="0"/>
              <a:t>Naar view sturen</a:t>
            </a:r>
          </a:p>
          <a:p>
            <a:r>
              <a:rPr lang="nl-NL" dirty="0"/>
              <a:t>Route aanmaken</a:t>
            </a:r>
          </a:p>
          <a:p>
            <a:r>
              <a:rPr lang="nl-NL" dirty="0"/>
              <a:t>View aanmaken</a:t>
            </a:r>
          </a:p>
        </p:txBody>
      </p:sp>
    </p:spTree>
    <p:extLst>
      <p:ext uri="{BB962C8B-B14F-4D97-AF65-F5344CB8AC3E}">
        <p14:creationId xmlns:p14="http://schemas.microsoft.com/office/powerpoint/2010/main" val="288294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3D160-C647-45A7-88D7-D0F832B4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MVC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20D106-88E5-431A-8A22-5B43817D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Maak de ‘</a:t>
            </a:r>
            <a:r>
              <a:rPr lang="nl-NL" dirty="0" err="1"/>
              <a:t>PageController</a:t>
            </a:r>
            <a:r>
              <a:rPr lang="nl-NL" dirty="0"/>
              <a:t>’ controller aan met 3 functies</a:t>
            </a:r>
          </a:p>
          <a:p>
            <a:pPr lvl="1"/>
            <a:r>
              <a:rPr lang="nl-NL" dirty="0"/>
              <a:t>De ‘view’ functie die alle pages laat zien</a:t>
            </a:r>
          </a:p>
          <a:p>
            <a:pPr lvl="1"/>
            <a:r>
              <a:rPr lang="nl-NL" dirty="0"/>
              <a:t>De ‘</a:t>
            </a:r>
            <a:r>
              <a:rPr lang="nl-NL" dirty="0" err="1"/>
              <a:t>addPage</a:t>
            </a:r>
            <a:r>
              <a:rPr lang="nl-NL" dirty="0"/>
              <a:t>’ functie waar je gebruiker naar een view stuurt met een formulier om een pagina toe te voegen</a:t>
            </a:r>
          </a:p>
          <a:p>
            <a:pPr lvl="1"/>
            <a:r>
              <a:rPr lang="nl-NL" dirty="0"/>
              <a:t>De ‘</a:t>
            </a:r>
            <a:r>
              <a:rPr lang="nl-NL" dirty="0" err="1"/>
              <a:t>proccessAddPage</a:t>
            </a:r>
            <a:r>
              <a:rPr lang="nl-NL" dirty="0"/>
              <a:t>’ functie waar de ‘POST’ </a:t>
            </a:r>
            <a:r>
              <a:rPr lang="nl-NL" dirty="0" err="1"/>
              <a:t>request</a:t>
            </a:r>
            <a:r>
              <a:rPr lang="nl-NL" dirty="0"/>
              <a:t> van het formulier op uit komt, en de gegevens toevoegt aan de database, en dan weer </a:t>
            </a:r>
            <a:r>
              <a:rPr lang="nl-NL" dirty="0" err="1"/>
              <a:t>redirect</a:t>
            </a:r>
            <a:r>
              <a:rPr lang="nl-NL" dirty="0"/>
              <a:t> naar de view pagina.</a:t>
            </a:r>
          </a:p>
          <a:p>
            <a:r>
              <a:rPr lang="nl-NL" dirty="0"/>
              <a:t>Maak 3 routes aan</a:t>
            </a:r>
          </a:p>
          <a:p>
            <a:pPr lvl="1"/>
            <a:r>
              <a:rPr lang="nl-NL" dirty="0"/>
              <a:t>Een get route voor de view functie</a:t>
            </a:r>
          </a:p>
          <a:p>
            <a:pPr lvl="1"/>
            <a:r>
              <a:rPr lang="nl-NL" dirty="0"/>
              <a:t>Een get route voor de </a:t>
            </a:r>
            <a:r>
              <a:rPr lang="nl-NL" dirty="0" err="1"/>
              <a:t>addPage</a:t>
            </a:r>
            <a:r>
              <a:rPr lang="nl-NL" dirty="0"/>
              <a:t> functie</a:t>
            </a:r>
          </a:p>
          <a:p>
            <a:pPr lvl="1"/>
            <a:r>
              <a:rPr lang="nl-NL" dirty="0"/>
              <a:t>Een post route voor de </a:t>
            </a:r>
            <a:r>
              <a:rPr lang="nl-NL" dirty="0" err="1"/>
              <a:t>processAddPage</a:t>
            </a:r>
            <a:r>
              <a:rPr lang="nl-NL" dirty="0"/>
              <a:t> functie</a:t>
            </a:r>
          </a:p>
          <a:p>
            <a:r>
              <a:rPr lang="nl-NL" dirty="0"/>
              <a:t>Maak een ‘Pages’ Model aan.</a:t>
            </a:r>
          </a:p>
          <a:p>
            <a:pPr lvl="1"/>
            <a:r>
              <a:rPr lang="nl-NL" dirty="0"/>
              <a:t>Denk aan het </a:t>
            </a:r>
            <a:r>
              <a:rPr lang="nl-NL" dirty="0" err="1"/>
              <a:t>defineren</a:t>
            </a:r>
            <a:r>
              <a:rPr lang="nl-NL" dirty="0"/>
              <a:t> van de </a:t>
            </a:r>
            <a:r>
              <a:rPr lang="nl-NL" dirty="0" err="1"/>
              <a:t>fillables</a:t>
            </a:r>
            <a:endParaRPr lang="nl-NL" dirty="0"/>
          </a:p>
          <a:p>
            <a:r>
              <a:rPr lang="nl-NL" dirty="0"/>
              <a:t>Maak twee views aan</a:t>
            </a:r>
          </a:p>
          <a:p>
            <a:pPr lvl="1"/>
            <a:r>
              <a:rPr lang="nl-NL" dirty="0"/>
              <a:t>‘</a:t>
            </a:r>
            <a:r>
              <a:rPr lang="nl-NL" dirty="0" err="1"/>
              <a:t>page.view</a:t>
            </a:r>
            <a:r>
              <a:rPr lang="nl-NL" dirty="0"/>
              <a:t>’ waar je alle pages in een lijstje toont</a:t>
            </a:r>
          </a:p>
          <a:p>
            <a:pPr lvl="1"/>
            <a:r>
              <a:rPr lang="nl-NL" dirty="0"/>
              <a:t>‘</a:t>
            </a:r>
            <a:r>
              <a:rPr lang="nl-NL" dirty="0" err="1"/>
              <a:t>page.add</a:t>
            </a:r>
            <a:r>
              <a:rPr lang="nl-NL" dirty="0"/>
              <a:t>’ waar je een formulier toont en de Titel en Content van een page in kan vullen en op kunt slaan</a:t>
            </a:r>
          </a:p>
          <a:p>
            <a:pPr marL="457200" lvl="1" indent="0">
              <a:buNone/>
            </a:pPr>
            <a:r>
              <a:rPr lang="nl-NL" dirty="0">
                <a:hlinkClick r:id="rId2"/>
              </a:rPr>
              <a:t>https://github.com/StevenVanRosendaal/laravel-mvc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dirty="0"/>
              <a:t>`</a:t>
            </a:r>
            <a:r>
              <a:rPr lang="nl-NL" dirty="0" err="1"/>
              <a:t>npm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`</a:t>
            </a:r>
          </a:p>
          <a:p>
            <a:pPr marL="457200" lvl="1" indent="0">
              <a:buNone/>
            </a:pPr>
            <a:r>
              <a:rPr lang="nl-NL" dirty="0"/>
              <a:t>`</a:t>
            </a:r>
            <a:r>
              <a:rPr lang="nl-NL" dirty="0" err="1"/>
              <a:t>npm</a:t>
            </a:r>
            <a:r>
              <a:rPr lang="nl-NL" dirty="0"/>
              <a:t> run </a:t>
            </a:r>
            <a:r>
              <a:rPr lang="nl-NL" dirty="0" err="1"/>
              <a:t>dev</a:t>
            </a:r>
            <a:r>
              <a:rPr lang="nl-NL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5786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9A2D-4733-4AC4-9C84-DE7DE4E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Migrations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A2271-1FAA-4F4E-848E-B67B3D5C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zijn </a:t>
            </a:r>
            <a:r>
              <a:rPr lang="nl-NL" dirty="0" err="1"/>
              <a:t>Migrations</a:t>
            </a:r>
            <a:r>
              <a:rPr lang="nl-NL" dirty="0"/>
              <a:t>?</a:t>
            </a:r>
          </a:p>
          <a:p>
            <a:r>
              <a:rPr lang="nl-NL" dirty="0"/>
              <a:t>Wat is de .</a:t>
            </a:r>
            <a:r>
              <a:rPr lang="nl-NL" dirty="0" err="1"/>
              <a:t>env</a:t>
            </a:r>
            <a:r>
              <a:rPr lang="nl-NL" dirty="0"/>
              <a:t> file?</a:t>
            </a:r>
          </a:p>
          <a:p>
            <a:r>
              <a:rPr lang="nl-NL" dirty="0"/>
              <a:t>Wat is Composer?</a:t>
            </a:r>
          </a:p>
          <a:p>
            <a:r>
              <a:rPr lang="nl-NL" dirty="0"/>
              <a:t>Wat is </a:t>
            </a:r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?</a:t>
            </a:r>
          </a:p>
          <a:p>
            <a:r>
              <a:rPr lang="nl-NL" dirty="0"/>
              <a:t>Hoe maak je een Migration?</a:t>
            </a:r>
          </a:p>
          <a:p>
            <a:r>
              <a:rPr lang="nl-NL" dirty="0"/>
              <a:t>Voorbeeld</a:t>
            </a:r>
          </a:p>
          <a:p>
            <a:r>
              <a:rPr lang="nl-NL" dirty="0"/>
              <a:t>Opdracht </a:t>
            </a:r>
            <a:r>
              <a:rPr lang="nl-NL" dirty="0" err="1"/>
              <a:t>Migrations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Vragen? Steek je hand op!</a:t>
            </a:r>
          </a:p>
        </p:txBody>
      </p:sp>
    </p:spTree>
    <p:extLst>
      <p:ext uri="{BB962C8B-B14F-4D97-AF65-F5344CB8AC3E}">
        <p14:creationId xmlns:p14="http://schemas.microsoft.com/office/powerpoint/2010/main" val="9432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9AA4E-5D00-48AA-87B7-C2379FF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zijn </a:t>
            </a:r>
            <a:r>
              <a:rPr lang="nl-NL" dirty="0" err="1"/>
              <a:t>Migrations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C64349-F3C6-48B5-8A8C-72943D1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/>
              <a:t>Database Blueprints</a:t>
            </a:r>
          </a:p>
          <a:p>
            <a:r>
              <a:rPr lang="nl-NL" sz="2000" dirty="0"/>
              <a:t>Gesorteerd op datum</a:t>
            </a:r>
          </a:p>
          <a:p>
            <a:r>
              <a:rPr lang="nl-NL" sz="2000" dirty="0"/>
              <a:t>Up / Down</a:t>
            </a:r>
          </a:p>
          <a:p>
            <a:r>
              <a:rPr lang="nl-NL" sz="2000" dirty="0" err="1"/>
              <a:t>Responsive</a:t>
            </a:r>
            <a:endParaRPr lang="nl-NL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545E39-21DC-44CE-8C7E-99E9B2905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r="62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D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AC0C-250C-4904-B1DD-7046C07E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de .</a:t>
            </a:r>
            <a:r>
              <a:rPr lang="nl-NL" dirty="0" err="1"/>
              <a:t>env</a:t>
            </a:r>
            <a:r>
              <a:rPr lang="nl-NL" dirty="0"/>
              <a:t> file?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EE2DC-79B2-4851-919B-E8A50014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scandia-web"/>
              </a:rPr>
              <a:t>Environment Variables</a:t>
            </a:r>
          </a:p>
          <a:p>
            <a:r>
              <a:rPr lang="nl-NL" sz="2000" b="0" i="0" dirty="0">
                <a:effectLst/>
                <a:latin typeface="scandia-web"/>
              </a:rPr>
              <a:t>Database Variables</a:t>
            </a:r>
          </a:p>
          <a:p>
            <a:r>
              <a:rPr lang="nl-NL" sz="2000" dirty="0" err="1">
                <a:latin typeface="scandia-web"/>
              </a:rPr>
              <a:t>Custom</a:t>
            </a:r>
            <a:r>
              <a:rPr lang="nl-NL" sz="2000" dirty="0">
                <a:latin typeface="scandia-web"/>
              </a:rPr>
              <a:t> Variables</a:t>
            </a:r>
            <a:endParaRPr lang="nl-NL" sz="2000" b="0" i="0" dirty="0">
              <a:effectLst/>
              <a:latin typeface="scandia-web"/>
            </a:endParaRPr>
          </a:p>
          <a:p>
            <a:endParaRPr lang="nl-NL" sz="2000" dirty="0"/>
          </a:p>
        </p:txBody>
      </p:sp>
      <p:pic>
        <p:nvPicPr>
          <p:cNvPr id="7" name="Afbeelding 6" descr="Afbeelding met tekst, monitor, schermafbeelding, scherm&#10;&#10;Automatisch gegenereerde beschrijving">
            <a:extLst>
              <a:ext uri="{FF2B5EF4-FFF2-40B4-BE49-F238E27FC236}">
                <a16:creationId xmlns:a16="http://schemas.microsoft.com/office/drawing/2014/main" id="{45211999-D7A2-435E-8F17-BC69517C7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6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DA171-8F52-447C-8D7C-54B953CE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         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6952C-F819-4612-854A-2375B052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nl-NL" sz="1900" dirty="0"/>
              <a:t>Packages</a:t>
            </a:r>
          </a:p>
          <a:p>
            <a:r>
              <a:rPr lang="nl-NL" sz="1900" dirty="0" err="1"/>
              <a:t>Composer.json</a:t>
            </a:r>
            <a:r>
              <a:rPr lang="nl-NL" sz="1900" dirty="0"/>
              <a:t> / </a:t>
            </a:r>
            <a:r>
              <a:rPr lang="nl-NL" sz="1900" dirty="0" err="1"/>
              <a:t>composer.lock</a:t>
            </a:r>
            <a:endParaRPr lang="nl-NL" sz="1900" dirty="0"/>
          </a:p>
          <a:p>
            <a:r>
              <a:rPr lang="nl-NL" sz="1900" dirty="0"/>
              <a:t>Versienummers [major].[minor].[patch]</a:t>
            </a:r>
          </a:p>
          <a:p>
            <a:r>
              <a:rPr lang="nl-NL" sz="1900" dirty="0" err="1"/>
              <a:t>Commands</a:t>
            </a:r>
            <a:endParaRPr lang="nl-NL" sz="1900" dirty="0"/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install</a:t>
            </a:r>
            <a:r>
              <a:rPr lang="nl-NL" sz="1900" dirty="0"/>
              <a:t>`</a:t>
            </a:r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require</a:t>
            </a:r>
            <a:r>
              <a:rPr lang="nl-NL" sz="1900" dirty="0"/>
              <a:t> [package] “[</a:t>
            </a:r>
            <a:r>
              <a:rPr lang="nl-NL" sz="1900" dirty="0" err="1"/>
              <a:t>version</a:t>
            </a:r>
            <a:r>
              <a:rPr lang="nl-NL" sz="1900" dirty="0"/>
              <a:t>]” (--</a:t>
            </a:r>
            <a:r>
              <a:rPr lang="nl-NL" sz="1900" dirty="0" err="1"/>
              <a:t>dev</a:t>
            </a:r>
            <a:r>
              <a:rPr lang="nl-NL" sz="1900" dirty="0"/>
              <a:t>)`</a:t>
            </a:r>
          </a:p>
          <a:p>
            <a:pPr lvl="1"/>
            <a:r>
              <a:rPr lang="nl-NL" sz="1900" dirty="0"/>
              <a:t>`composer update`</a:t>
            </a:r>
          </a:p>
          <a:p>
            <a:pPr lvl="2"/>
            <a:r>
              <a:rPr lang="nl-NL" sz="1900" dirty="0"/>
              <a:t>LET OP: Je packages te ver updaten kan je site breken. Alleen doen als je weet wat je doet!!!</a:t>
            </a:r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remove</a:t>
            </a:r>
            <a:r>
              <a:rPr lang="nl-NL" sz="1900" dirty="0"/>
              <a:t> [package]`</a:t>
            </a:r>
          </a:p>
          <a:p>
            <a:endParaRPr lang="nl-NL" sz="1900" dirty="0"/>
          </a:p>
          <a:p>
            <a:pPr marL="0" indent="0">
              <a:buNone/>
            </a:pPr>
            <a:r>
              <a:rPr lang="nl-NL" sz="1900" dirty="0"/>
              <a:t>Cheatsheet: </a:t>
            </a:r>
            <a:r>
              <a:rPr lang="nl-NL" sz="1900" dirty="0">
                <a:hlinkClick r:id="rId3"/>
              </a:rPr>
              <a:t>https://devhints.io/composer</a:t>
            </a:r>
            <a:r>
              <a:rPr lang="nl-NL" sz="1900" dirty="0"/>
              <a:t> </a:t>
            </a:r>
          </a:p>
          <a:p>
            <a:endParaRPr lang="nl-NL" sz="19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7940BAA-84C6-4254-8FF7-B2FA9BF4F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9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771529-F734-4941-8935-FE322CF9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89" y="629268"/>
            <a:ext cx="1164252" cy="14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9DC7-B3E0-43AB-A808-E10A2A73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94A408-6D64-4185-A41D-8236CF9B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/>
              <a:t>Terminal (in Visual Studio Code)</a:t>
            </a:r>
          </a:p>
          <a:p>
            <a:r>
              <a:rPr lang="nl-NL" sz="2000" dirty="0"/>
              <a:t>Composer (`composer </a:t>
            </a:r>
            <a:r>
              <a:rPr lang="nl-NL" sz="2000" dirty="0" err="1"/>
              <a:t>install</a:t>
            </a:r>
            <a:r>
              <a:rPr lang="nl-NL" sz="2000" dirty="0"/>
              <a:t> ` / `composer </a:t>
            </a:r>
            <a:r>
              <a:rPr lang="nl-NL" sz="2000" dirty="0" err="1"/>
              <a:t>global</a:t>
            </a:r>
            <a:r>
              <a:rPr lang="nl-NL" sz="2000" dirty="0"/>
              <a:t> </a:t>
            </a:r>
            <a:r>
              <a:rPr lang="nl-NL" sz="2000" dirty="0" err="1"/>
              <a:t>require</a:t>
            </a:r>
            <a:r>
              <a:rPr lang="nl-NL" sz="2000" dirty="0"/>
              <a:t> </a:t>
            </a:r>
            <a:r>
              <a:rPr lang="nl-NL" sz="2000" dirty="0" err="1"/>
              <a:t>laravel</a:t>
            </a:r>
            <a:r>
              <a:rPr lang="nl-NL" sz="2000" dirty="0"/>
              <a:t>/</a:t>
            </a:r>
            <a:r>
              <a:rPr lang="nl-NL" sz="2000" dirty="0" err="1"/>
              <a:t>installer</a:t>
            </a:r>
            <a:r>
              <a:rPr lang="nl-NL" sz="2000" dirty="0"/>
              <a:t>`)</a:t>
            </a:r>
          </a:p>
          <a:p>
            <a:r>
              <a:rPr lang="nl-NL" sz="2000" dirty="0" err="1"/>
              <a:t>Artisan</a:t>
            </a:r>
            <a:r>
              <a:rPr lang="nl-NL" sz="2000" dirty="0"/>
              <a:t> </a:t>
            </a:r>
            <a:r>
              <a:rPr lang="nl-NL" sz="2000" dirty="0" err="1"/>
              <a:t>Commands</a:t>
            </a:r>
            <a:endParaRPr lang="nl-NL" sz="2000" dirty="0"/>
          </a:p>
          <a:p>
            <a:r>
              <a:rPr lang="nl-NL" sz="2000" dirty="0" err="1"/>
              <a:t>Artisan</a:t>
            </a:r>
            <a:r>
              <a:rPr lang="nl-NL" sz="2000" dirty="0"/>
              <a:t> </a:t>
            </a:r>
            <a:r>
              <a:rPr lang="nl-NL" sz="2000" dirty="0" err="1"/>
              <a:t>Migrations</a:t>
            </a:r>
            <a:endParaRPr lang="nl-NL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47434E-71FC-43AA-8525-9BFE8769D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9E4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292C-FD01-49DD-9D67-15B40E25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Hoe maak je een Migration?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7AEDDB-281B-4F5B-BC8F-9939FD7F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r>
              <a:rPr lang="nl-NL" sz="1700" dirty="0" err="1"/>
              <a:t>Migrations</a:t>
            </a:r>
            <a:r>
              <a:rPr lang="nl-NL" sz="1700" dirty="0"/>
              <a:t> </a:t>
            </a:r>
            <a:r>
              <a:rPr lang="nl-NL" sz="1700" dirty="0" err="1"/>
              <a:t>enablen</a:t>
            </a:r>
            <a:endParaRPr lang="nl-NL" sz="1700" dirty="0"/>
          </a:p>
          <a:p>
            <a:r>
              <a:rPr lang="nl-NL" sz="1700" dirty="0"/>
              <a:t>Migration aanmaken</a:t>
            </a:r>
          </a:p>
          <a:p>
            <a:pPr lvl="1"/>
            <a:r>
              <a:rPr lang="nl-NL" sz="1700" dirty="0"/>
              <a:t>Console: `</a:t>
            </a:r>
            <a:r>
              <a:rPr lang="nl-NL" sz="1700" dirty="0" err="1"/>
              <a:t>php</a:t>
            </a:r>
            <a:r>
              <a:rPr lang="nl-NL" sz="1700" dirty="0"/>
              <a:t> </a:t>
            </a:r>
            <a:r>
              <a:rPr lang="nl-NL" sz="1700" dirty="0" err="1"/>
              <a:t>artisan</a:t>
            </a:r>
            <a:r>
              <a:rPr lang="nl-NL" sz="1700" dirty="0"/>
              <a:t> </a:t>
            </a:r>
            <a:r>
              <a:rPr lang="nl-NL" sz="1700" dirty="0" err="1"/>
              <a:t>make:migration</a:t>
            </a:r>
            <a:r>
              <a:rPr lang="nl-NL" sz="1700" dirty="0"/>
              <a:t> [</a:t>
            </a:r>
            <a:r>
              <a:rPr lang="nl-NL" sz="1700" dirty="0" err="1"/>
              <a:t>migration</a:t>
            </a:r>
            <a:r>
              <a:rPr lang="nl-NL" sz="1700" dirty="0"/>
              <a:t> naam]`</a:t>
            </a:r>
          </a:p>
          <a:p>
            <a:pPr lvl="1"/>
            <a:r>
              <a:rPr lang="nl-NL" sz="1700" dirty="0"/>
              <a:t>Migration </a:t>
            </a:r>
            <a:r>
              <a:rPr lang="nl-NL" sz="1700" dirty="0" err="1"/>
              <a:t>modifiers</a:t>
            </a:r>
            <a:endParaRPr lang="nl-NL" sz="1700" dirty="0"/>
          </a:p>
          <a:p>
            <a:r>
              <a:rPr lang="nl-NL" sz="1700" dirty="0"/>
              <a:t>‘/[</a:t>
            </a:r>
            <a:r>
              <a:rPr lang="nl-NL" sz="1700" dirty="0" err="1"/>
              <a:t>webroot</a:t>
            </a:r>
            <a:r>
              <a:rPr lang="nl-NL" sz="1700" dirty="0"/>
              <a:t>]/database/</a:t>
            </a:r>
            <a:r>
              <a:rPr lang="nl-NL" sz="1700" dirty="0" err="1"/>
              <a:t>migrations</a:t>
            </a:r>
            <a:r>
              <a:rPr lang="nl-NL" sz="1700" dirty="0"/>
              <a:t>’</a:t>
            </a:r>
          </a:p>
          <a:p>
            <a:r>
              <a:rPr lang="nl-NL" sz="1700" dirty="0"/>
              <a:t>Handmatige aanpassingen</a:t>
            </a:r>
          </a:p>
          <a:p>
            <a:pPr lvl="1"/>
            <a:r>
              <a:rPr lang="nl-NL" sz="1000" dirty="0"/>
              <a:t>Schema::</a:t>
            </a:r>
            <a:r>
              <a:rPr lang="nl-NL" sz="1000" dirty="0" err="1"/>
              <a:t>create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name]’, </a:t>
            </a:r>
            <a:r>
              <a:rPr lang="nl-NL" sz="1000" dirty="0" err="1"/>
              <a:t>function</a:t>
            </a:r>
            <a:r>
              <a:rPr lang="nl-NL" sz="1000" dirty="0"/>
              <a:t> Blueprint $</a:t>
            </a:r>
            <a:r>
              <a:rPr lang="nl-NL" sz="1000" dirty="0" err="1"/>
              <a:t>table</a:t>
            </a:r>
            <a:r>
              <a:rPr lang="nl-NL" sz="1000" dirty="0"/>
              <a:t> {});</a:t>
            </a:r>
          </a:p>
          <a:p>
            <a:pPr lvl="1"/>
            <a:r>
              <a:rPr lang="nl-NL" sz="1000" dirty="0"/>
              <a:t>Schema::</a:t>
            </a:r>
            <a:r>
              <a:rPr lang="nl-NL" sz="1000" dirty="0" err="1"/>
              <a:t>table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name]’, </a:t>
            </a:r>
            <a:r>
              <a:rPr lang="nl-NL" sz="1000" dirty="0" err="1"/>
              <a:t>function</a:t>
            </a:r>
            <a:r>
              <a:rPr lang="nl-NL" sz="1000" dirty="0"/>
              <a:t> Blueprint $</a:t>
            </a:r>
            <a:r>
              <a:rPr lang="nl-NL" sz="1000" dirty="0" err="1"/>
              <a:t>table</a:t>
            </a:r>
            <a:r>
              <a:rPr lang="nl-NL" sz="1000" dirty="0"/>
              <a:t> {});</a:t>
            </a:r>
          </a:p>
          <a:p>
            <a:pPr lvl="1"/>
            <a:r>
              <a:rPr lang="nl-NL" sz="1000" dirty="0"/>
              <a:t>Schema::drop(‘[</a:t>
            </a:r>
            <a:r>
              <a:rPr lang="nl-NL" sz="1000" dirty="0" err="1"/>
              <a:t>table</a:t>
            </a:r>
            <a:r>
              <a:rPr lang="nl-NL" sz="1000" dirty="0"/>
              <a:t> name]’) / Schema::</a:t>
            </a:r>
            <a:r>
              <a:rPr lang="nl-NL" sz="1000" dirty="0" err="1"/>
              <a:t>dropIfExists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name]’);</a:t>
            </a:r>
          </a:p>
          <a:p>
            <a:pPr lvl="1"/>
            <a:r>
              <a:rPr lang="nl-NL" sz="1000" dirty="0"/>
              <a:t>$</a:t>
            </a:r>
            <a:r>
              <a:rPr lang="nl-NL" sz="1000" dirty="0" err="1"/>
              <a:t>table</a:t>
            </a:r>
            <a:r>
              <a:rPr lang="nl-NL" sz="1000" dirty="0"/>
              <a:t>-&gt;[type](‘[</a:t>
            </a:r>
            <a:r>
              <a:rPr lang="nl-NL" sz="1000" dirty="0" err="1"/>
              <a:t>colomn</a:t>
            </a:r>
            <a:r>
              <a:rPr lang="nl-NL" sz="1000" dirty="0"/>
              <a:t> name]’);</a:t>
            </a:r>
          </a:p>
          <a:p>
            <a:pPr lvl="1"/>
            <a:r>
              <a:rPr lang="nl-NL" sz="1000" dirty="0"/>
              <a:t>$</a:t>
            </a:r>
            <a:r>
              <a:rPr lang="nl-NL" sz="1000" dirty="0" err="1"/>
              <a:t>table</a:t>
            </a:r>
            <a:r>
              <a:rPr lang="nl-NL" sz="1000" dirty="0"/>
              <a:t>-&gt;</a:t>
            </a:r>
            <a:r>
              <a:rPr lang="nl-NL" sz="1000" dirty="0" err="1"/>
              <a:t>dropColumn</a:t>
            </a:r>
            <a:r>
              <a:rPr lang="nl-NL" sz="1000" dirty="0"/>
              <a:t>(‘[</a:t>
            </a:r>
            <a:r>
              <a:rPr lang="nl-NL" sz="1000" dirty="0" err="1"/>
              <a:t>colomn</a:t>
            </a:r>
            <a:r>
              <a:rPr lang="nl-NL" sz="1000" dirty="0"/>
              <a:t> name]’);</a:t>
            </a:r>
          </a:p>
          <a:p>
            <a:r>
              <a:rPr lang="nl-NL" sz="1700" dirty="0"/>
              <a:t>Migration uitvoeren</a:t>
            </a:r>
          </a:p>
          <a:p>
            <a:r>
              <a:rPr lang="nl-NL" sz="1700" dirty="0" err="1"/>
              <a:t>Migrations</a:t>
            </a:r>
            <a:r>
              <a:rPr lang="nl-NL" sz="1700" dirty="0"/>
              <a:t> terugdraaien</a:t>
            </a:r>
          </a:p>
          <a:p>
            <a:pPr lvl="1"/>
            <a:r>
              <a:rPr lang="nl-NL" sz="1700" dirty="0"/>
              <a:t>LET OP: Draai eerst terug, en pas dan pas de </a:t>
            </a:r>
            <a:r>
              <a:rPr lang="nl-NL" sz="1700" dirty="0" err="1"/>
              <a:t>migrations</a:t>
            </a:r>
            <a:r>
              <a:rPr lang="nl-NL" sz="1700" dirty="0"/>
              <a:t> aan!!!</a:t>
            </a:r>
          </a:p>
          <a:p>
            <a:r>
              <a:rPr lang="nl-NL" sz="1700" dirty="0" err="1"/>
              <a:t>Migrations</a:t>
            </a:r>
            <a:r>
              <a:rPr lang="nl-NL" sz="1700" dirty="0"/>
              <a:t> verversen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25A50C-D2C2-49F0-B947-86D96F65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AE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1BE4113-C109-4764-964B-E00FEA859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7837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AF71FAA-A9A4-4911-9B1A-3F82E5263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</p:spTree>
    <p:extLst>
      <p:ext uri="{BB962C8B-B14F-4D97-AF65-F5344CB8AC3E}">
        <p14:creationId xmlns:p14="http://schemas.microsoft.com/office/powerpoint/2010/main" val="1983123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F87821755642429A0B61377D11219D" ma:contentTypeVersion="0" ma:contentTypeDescription="Een nieuw document maken." ma:contentTypeScope="" ma:versionID="819197b769fa46348140589cf7d2c9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533bffe6bb295b0b6332ada5f9a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944D13-81B7-4772-9328-B6EAAE6EA11A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A71A0EC-7F1C-47A8-BE1C-E68C4CC0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EB3B01-EB43-4FD6-87AE-51C9B73E8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1100</Words>
  <Application>Microsoft Office PowerPoint</Application>
  <PresentationFormat>Breedbeeld</PresentationFormat>
  <Paragraphs>155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scandia-web</vt:lpstr>
      <vt:lpstr>Kantoorthema</vt:lpstr>
      <vt:lpstr>Laravel Migrations en het MVC model</vt:lpstr>
      <vt:lpstr>Inhoud Migrations</vt:lpstr>
      <vt:lpstr>Wat zijn Migrations</vt:lpstr>
      <vt:lpstr>Wat is de .env file?</vt:lpstr>
      <vt:lpstr>Wat is           ?</vt:lpstr>
      <vt:lpstr>Wat is Laravel Artisan?</vt:lpstr>
      <vt:lpstr>Hoe maak je een Migration?</vt:lpstr>
      <vt:lpstr>Vragen?</vt:lpstr>
      <vt:lpstr>Voorbeeld</vt:lpstr>
      <vt:lpstr>Opdracht: 30 Minuten</vt:lpstr>
      <vt:lpstr>Inhoud MVC</vt:lpstr>
      <vt:lpstr>Wat is MVC?</vt:lpstr>
      <vt:lpstr>Wat is MVC?</vt:lpstr>
      <vt:lpstr>Hoe werkt dat in Laravel?</vt:lpstr>
      <vt:lpstr>Opdracht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Rosendaal, Steven van</dc:creator>
  <cp:lastModifiedBy>Rosendaal, Steven van</cp:lastModifiedBy>
  <cp:revision>7</cp:revision>
  <dcterms:created xsi:type="dcterms:W3CDTF">2021-03-02T07:39:31Z</dcterms:created>
  <dcterms:modified xsi:type="dcterms:W3CDTF">2021-03-09T12:57:13Z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0x010100F6F87821755642429A0B61377D11219D</vt:lpwstr>
  </property>
</Properties>
</file>