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0" r:id="rId7"/>
    <p:sldId id="258" r:id="rId8"/>
    <p:sldId id="265" r:id="rId9"/>
    <p:sldId id="259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D49A8-5E34-4976-9392-6A8C756925FF}" v="71" dt="2021-03-03T09:27:19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" y="-6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ndaal, Steven van" userId="4bfd2a90-30d3-47e2-84b7-171aa64c6fa2" providerId="ADAL" clId="{8DCD49A8-5E34-4976-9392-6A8C756925FF}"/>
    <pc:docChg chg="undo custSel addSld delSld modSld">
      <pc:chgData name="Rosendaal, Steven van" userId="4bfd2a90-30d3-47e2-84b7-171aa64c6fa2" providerId="ADAL" clId="{8DCD49A8-5E34-4976-9392-6A8C756925FF}" dt="2021-03-03T13:37:00.435" v="5543" actId="20577"/>
      <pc:docMkLst>
        <pc:docMk/>
      </pc:docMkLst>
      <pc:sldChg chg="modSp mod">
        <pc:chgData name="Rosendaal, Steven van" userId="4bfd2a90-30d3-47e2-84b7-171aa64c6fa2" providerId="ADAL" clId="{8DCD49A8-5E34-4976-9392-6A8C756925FF}" dt="2021-03-02T12:47:40.343" v="46" actId="20577"/>
        <pc:sldMkLst>
          <pc:docMk/>
          <pc:sldMk cId="623842735" sldId="256"/>
        </pc:sldMkLst>
        <pc:spChg chg="mod">
          <ac:chgData name="Rosendaal, Steven van" userId="4bfd2a90-30d3-47e2-84b7-171aa64c6fa2" providerId="ADAL" clId="{8DCD49A8-5E34-4976-9392-6A8C756925FF}" dt="2021-03-02T12:47:40.343" v="46" actId="20577"/>
          <ac:spMkLst>
            <pc:docMk/>
            <pc:sldMk cId="623842735" sldId="256"/>
            <ac:spMk id="2" creationId="{F92E8C5C-0F18-4DD9-89AF-A229C70F66EE}"/>
          </ac:spMkLst>
        </pc:spChg>
      </pc:sldChg>
      <pc:sldChg chg="modSp mod">
        <pc:chgData name="Rosendaal, Steven van" userId="4bfd2a90-30d3-47e2-84b7-171aa64c6fa2" providerId="ADAL" clId="{8DCD49A8-5E34-4976-9392-6A8C756925FF}" dt="2021-03-02T14:18:14.678" v="1138"/>
        <pc:sldMkLst>
          <pc:docMk/>
          <pc:sldMk cId="94321277" sldId="257"/>
        </pc:sldMkLst>
        <pc:spChg chg="mod">
          <ac:chgData name="Rosendaal, Steven van" userId="4bfd2a90-30d3-47e2-84b7-171aa64c6fa2" providerId="ADAL" clId="{8DCD49A8-5E34-4976-9392-6A8C756925FF}" dt="2021-03-02T14:16:48.048" v="1062" actId="20577"/>
          <ac:spMkLst>
            <pc:docMk/>
            <pc:sldMk cId="94321277" sldId="257"/>
            <ac:spMk id="2" creationId="{ED909A2D-4733-4AC4-9C84-DE7DE4E0CF64}"/>
          </ac:spMkLst>
        </pc:spChg>
        <pc:spChg chg="mod">
          <ac:chgData name="Rosendaal, Steven van" userId="4bfd2a90-30d3-47e2-84b7-171aa64c6fa2" providerId="ADAL" clId="{8DCD49A8-5E34-4976-9392-6A8C756925FF}" dt="2021-03-02T14:18:14.678" v="1138"/>
          <ac:spMkLst>
            <pc:docMk/>
            <pc:sldMk cId="94321277" sldId="257"/>
            <ac:spMk id="3" creationId="{FD9A2271-1FAA-4F4E-848E-B67B3D5C1BAE}"/>
          </ac:spMkLst>
        </pc:spChg>
      </pc:sldChg>
      <pc:sldChg chg="modSp mod">
        <pc:chgData name="Rosendaal, Steven van" userId="4bfd2a90-30d3-47e2-84b7-171aa64c6fa2" providerId="ADAL" clId="{8DCD49A8-5E34-4976-9392-6A8C756925FF}" dt="2021-03-02T12:46:18.888" v="11" actId="20577"/>
        <pc:sldMkLst>
          <pc:docMk/>
          <pc:sldMk cId="1116697647" sldId="259"/>
        </pc:sldMkLst>
        <pc:spChg chg="mod">
          <ac:chgData name="Rosendaal, Steven van" userId="4bfd2a90-30d3-47e2-84b7-171aa64c6fa2" providerId="ADAL" clId="{8DCD49A8-5E34-4976-9392-6A8C756925FF}" dt="2021-03-02T12:46:18.888" v="11" actId="20577"/>
          <ac:spMkLst>
            <pc:docMk/>
            <pc:sldMk cId="1116697647" sldId="259"/>
            <ac:spMk id="3" creationId="{4394A408-6D64-4185-A41D-8236CF9B35DD}"/>
          </ac:spMkLst>
        </pc:spChg>
      </pc:sldChg>
      <pc:sldChg chg="modSp mod">
        <pc:chgData name="Rosendaal, Steven van" userId="4bfd2a90-30d3-47e2-84b7-171aa64c6fa2" providerId="ADAL" clId="{8DCD49A8-5E34-4976-9392-6A8C756925FF}" dt="2021-03-03T09:23:07.947" v="4250" actId="21"/>
        <pc:sldMkLst>
          <pc:docMk/>
          <pc:sldMk cId="2642839046" sldId="260"/>
        </pc:sldMkLst>
        <pc:spChg chg="mod">
          <ac:chgData name="Rosendaal, Steven van" userId="4bfd2a90-30d3-47e2-84b7-171aa64c6fa2" providerId="ADAL" clId="{8DCD49A8-5E34-4976-9392-6A8C756925FF}" dt="2021-03-03T09:23:07.947" v="4250" actId="21"/>
          <ac:spMkLst>
            <pc:docMk/>
            <pc:sldMk cId="2642839046" sldId="260"/>
            <ac:spMk id="3" creationId="{F2C64349-F3C6-48B5-8A8C-72943D12DF3A}"/>
          </ac:spMkLst>
        </pc:spChg>
      </pc:sldChg>
      <pc:sldChg chg="addSp delSp modSp mod">
        <pc:chgData name="Rosendaal, Steven van" userId="4bfd2a90-30d3-47e2-84b7-171aa64c6fa2" providerId="ADAL" clId="{8DCD49A8-5E34-4976-9392-6A8C756925FF}" dt="2021-03-03T09:29:17.454" v="4422" actId="20577"/>
        <pc:sldMkLst>
          <pc:docMk/>
          <pc:sldMk cId="2908785558" sldId="261"/>
        </pc:sldMkLst>
        <pc:spChg chg="mod">
          <ac:chgData name="Rosendaal, Steven van" userId="4bfd2a90-30d3-47e2-84b7-171aa64c6fa2" providerId="ADAL" clId="{8DCD49A8-5E34-4976-9392-6A8C756925FF}" dt="2021-03-03T09:29:17.454" v="4422" actId="20577"/>
          <ac:spMkLst>
            <pc:docMk/>
            <pc:sldMk cId="2908785558" sldId="261"/>
            <ac:spMk id="3" creationId="{277AEDDB-281B-4F5B-BC8F-9939FD7FF520}"/>
          </ac:spMkLst>
        </pc:spChg>
        <pc:spChg chg="add del">
          <ac:chgData name="Rosendaal, Steven van" userId="4bfd2a90-30d3-47e2-84b7-171aa64c6fa2" providerId="ADAL" clId="{8DCD49A8-5E34-4976-9392-6A8C756925FF}" dt="2021-03-03T09:27:14.396" v="4380"/>
          <ac:spMkLst>
            <pc:docMk/>
            <pc:sldMk cId="2908785558" sldId="261"/>
            <ac:spMk id="6" creationId="{C71008F9-35FB-4B0A-8C61-A9BE9F92C9C5}"/>
          </ac:spMkLst>
        </pc:spChg>
        <pc:spChg chg="add del">
          <ac:chgData name="Rosendaal, Steven van" userId="4bfd2a90-30d3-47e2-84b7-171aa64c6fa2" providerId="ADAL" clId="{8DCD49A8-5E34-4976-9392-6A8C756925FF}" dt="2021-03-03T09:27:19.169" v="4382"/>
          <ac:spMkLst>
            <pc:docMk/>
            <pc:sldMk cId="2908785558" sldId="261"/>
            <ac:spMk id="7" creationId="{7BF8BFAF-28BC-4A40-898E-4313F8CA2B4B}"/>
          </ac:spMkLst>
        </pc:spChg>
      </pc:sldChg>
      <pc:sldChg chg="modSp mod">
        <pc:chgData name="Rosendaal, Steven van" userId="4bfd2a90-30d3-47e2-84b7-171aa64c6fa2" providerId="ADAL" clId="{8DCD49A8-5E34-4976-9392-6A8C756925FF}" dt="2021-03-03T12:21:28.888" v="5535" actId="20577"/>
        <pc:sldMkLst>
          <pc:docMk/>
          <pc:sldMk cId="2866501163" sldId="264"/>
        </pc:sldMkLst>
        <pc:spChg chg="mod">
          <ac:chgData name="Rosendaal, Steven van" userId="4bfd2a90-30d3-47e2-84b7-171aa64c6fa2" providerId="ADAL" clId="{8DCD49A8-5E34-4976-9392-6A8C756925FF}" dt="2021-03-02T15:53:51.286" v="1277" actId="20577"/>
          <ac:spMkLst>
            <pc:docMk/>
            <pc:sldMk cId="2866501163" sldId="264"/>
            <ac:spMk id="2" creationId="{EA8BEA1F-9E8D-4BD3-9291-4741D5E66EA2}"/>
          </ac:spMkLst>
        </pc:spChg>
        <pc:spChg chg="mod">
          <ac:chgData name="Rosendaal, Steven van" userId="4bfd2a90-30d3-47e2-84b7-171aa64c6fa2" providerId="ADAL" clId="{8DCD49A8-5E34-4976-9392-6A8C756925FF}" dt="2021-03-03T12:21:28.888" v="5535" actId="20577"/>
          <ac:spMkLst>
            <pc:docMk/>
            <pc:sldMk cId="2866501163" sldId="264"/>
            <ac:spMk id="3" creationId="{AB035AC6-8071-4482-A6BD-7E0CF2679CDF}"/>
          </ac:spMkLst>
        </pc:spChg>
        <pc:spChg chg="mod">
          <ac:chgData name="Rosendaal, Steven van" userId="4bfd2a90-30d3-47e2-84b7-171aa64c6fa2" providerId="ADAL" clId="{8DCD49A8-5E34-4976-9392-6A8C756925FF}" dt="2021-03-03T12:21:02.594" v="5499" actId="27636"/>
          <ac:spMkLst>
            <pc:docMk/>
            <pc:sldMk cId="2866501163" sldId="264"/>
            <ac:spMk id="4" creationId="{59D955F1-BA60-432F-B092-AC9EA98079FC}"/>
          </ac:spMkLst>
        </pc:spChg>
      </pc:sldChg>
      <pc:sldChg chg="addSp delSp modSp new mod setBg modNotesTx">
        <pc:chgData name="Rosendaal, Steven van" userId="4bfd2a90-30d3-47e2-84b7-171aa64c6fa2" providerId="ADAL" clId="{8DCD49A8-5E34-4976-9392-6A8C756925FF}" dt="2021-03-02T14:02:51.102" v="962" actId="20577"/>
        <pc:sldMkLst>
          <pc:docMk/>
          <pc:sldMk cId="611456223" sldId="265"/>
        </pc:sldMkLst>
        <pc:spChg chg="mod">
          <ac:chgData name="Rosendaal, Steven van" userId="4bfd2a90-30d3-47e2-84b7-171aa64c6fa2" providerId="ADAL" clId="{8DCD49A8-5E34-4976-9392-6A8C756925FF}" dt="2021-03-02T13:55:43.830" v="568" actId="20577"/>
          <ac:spMkLst>
            <pc:docMk/>
            <pc:sldMk cId="611456223" sldId="265"/>
            <ac:spMk id="2" creationId="{AD2DA171-8F52-447C-8D7C-54B953CE2C27}"/>
          </ac:spMkLst>
        </pc:spChg>
        <pc:spChg chg="mod">
          <ac:chgData name="Rosendaal, Steven van" userId="4bfd2a90-30d3-47e2-84b7-171aa64c6fa2" providerId="ADAL" clId="{8DCD49A8-5E34-4976-9392-6A8C756925FF}" dt="2021-03-02T14:01:38.864" v="920" actId="20577"/>
          <ac:spMkLst>
            <pc:docMk/>
            <pc:sldMk cId="611456223" sldId="265"/>
            <ac:spMk id="3" creationId="{3D66952C-F819-4612-854A-2375B052E88A}"/>
          </ac:spMkLst>
        </pc:spChg>
        <pc:picChg chg="add del">
          <ac:chgData name="Rosendaal, Steven van" userId="4bfd2a90-30d3-47e2-84b7-171aa64c6fa2" providerId="ADAL" clId="{8DCD49A8-5E34-4976-9392-6A8C756925FF}" dt="2021-03-02T13:54:33.865" v="550" actId="22"/>
          <ac:picMkLst>
            <pc:docMk/>
            <pc:sldMk cId="611456223" sldId="265"/>
            <ac:picMk id="5" creationId="{A2F94F2B-583C-42E0-95D5-ECE4170B5D23}"/>
          </ac:picMkLst>
        </pc:picChg>
        <pc:picChg chg="add del mod">
          <ac:chgData name="Rosendaal, Steven van" userId="4bfd2a90-30d3-47e2-84b7-171aa64c6fa2" providerId="ADAL" clId="{8DCD49A8-5E34-4976-9392-6A8C756925FF}" dt="2021-03-02T13:54:53.061" v="555" actId="22"/>
          <ac:picMkLst>
            <pc:docMk/>
            <pc:sldMk cId="611456223" sldId="265"/>
            <ac:picMk id="7" creationId="{252D1038-A348-461D-B1DC-37799C716EE5}"/>
          </ac:picMkLst>
        </pc:picChg>
        <pc:picChg chg="add mod">
          <ac:chgData name="Rosendaal, Steven van" userId="4bfd2a90-30d3-47e2-84b7-171aa64c6fa2" providerId="ADAL" clId="{8DCD49A8-5E34-4976-9392-6A8C756925FF}" dt="2021-03-02T13:55:13.803" v="557" actId="26606"/>
          <ac:picMkLst>
            <pc:docMk/>
            <pc:sldMk cId="611456223" sldId="265"/>
            <ac:picMk id="9" creationId="{17940BAA-84C6-4254-8FF7-B2FA9BF4FFD5}"/>
          </ac:picMkLst>
        </pc:picChg>
        <pc:picChg chg="add del mod">
          <ac:chgData name="Rosendaal, Steven van" userId="4bfd2a90-30d3-47e2-84b7-171aa64c6fa2" providerId="ADAL" clId="{8DCD49A8-5E34-4976-9392-6A8C756925FF}" dt="2021-03-02T13:54:38.632" v="551" actId="478"/>
          <ac:picMkLst>
            <pc:docMk/>
            <pc:sldMk cId="611456223" sldId="265"/>
            <ac:picMk id="1026" creationId="{07799886-6A7B-4E48-AB74-17CEB8D6AA4A}"/>
          </ac:picMkLst>
        </pc:picChg>
        <pc:picChg chg="add mod">
          <ac:chgData name="Rosendaal, Steven van" userId="4bfd2a90-30d3-47e2-84b7-171aa64c6fa2" providerId="ADAL" clId="{8DCD49A8-5E34-4976-9392-6A8C756925FF}" dt="2021-03-02T13:55:39.199" v="563" actId="1076"/>
          <ac:picMkLst>
            <pc:docMk/>
            <pc:sldMk cId="611456223" sldId="265"/>
            <ac:picMk id="1028" creationId="{CF771529-F734-4941-8935-FE322CF97FA2}"/>
          </ac:picMkLst>
        </pc:picChg>
        <pc:cxnChg chg="add del">
          <ac:chgData name="Rosendaal, Steven van" userId="4bfd2a90-30d3-47e2-84b7-171aa64c6fa2" providerId="ADAL" clId="{8DCD49A8-5E34-4976-9392-6A8C756925FF}" dt="2021-03-02T13:54:49.415" v="554" actId="26606"/>
          <ac:cxnSpMkLst>
            <pc:docMk/>
            <pc:sldMk cId="611456223" sldId="265"/>
            <ac:cxnSpMk id="12" creationId="{A7F400EE-A8A5-48AF-B4D6-291B52C6F0B0}"/>
          </ac:cxnSpMkLst>
        </pc:cxnChg>
        <pc:cxnChg chg="add">
          <ac:chgData name="Rosendaal, Steven van" userId="4bfd2a90-30d3-47e2-84b7-171aa64c6fa2" providerId="ADAL" clId="{8DCD49A8-5E34-4976-9392-6A8C756925FF}" dt="2021-03-02T13:55:13.803" v="557" actId="26606"/>
          <ac:cxnSpMkLst>
            <pc:docMk/>
            <pc:sldMk cId="611456223" sldId="265"/>
            <ac:cxnSpMk id="14" creationId="{A7F400EE-A8A5-48AF-B4D6-291B52C6F0B0}"/>
          </ac:cxnSpMkLst>
        </pc:cxnChg>
      </pc:sldChg>
      <pc:sldChg chg="addSp delSp modSp new mod modClrScheme chgLayout">
        <pc:chgData name="Rosendaal, Steven van" userId="4bfd2a90-30d3-47e2-84b7-171aa64c6fa2" providerId="ADAL" clId="{8DCD49A8-5E34-4976-9392-6A8C756925FF}" dt="2021-03-03T08:51:31.800" v="3717" actId="27636"/>
        <pc:sldMkLst>
          <pc:docMk/>
          <pc:sldMk cId="4092271388" sldId="266"/>
        </pc:sldMkLst>
        <pc:spChg chg="del mod ord">
          <ac:chgData name="Rosendaal, Steven van" userId="4bfd2a90-30d3-47e2-84b7-171aa64c6fa2" providerId="ADAL" clId="{8DCD49A8-5E34-4976-9392-6A8C756925FF}" dt="2021-03-02T14:16:57.871" v="1063" actId="700"/>
          <ac:spMkLst>
            <pc:docMk/>
            <pc:sldMk cId="4092271388" sldId="266"/>
            <ac:spMk id="2" creationId="{A16357AE-CB52-4C68-9D7C-4E5E9B991402}"/>
          </ac:spMkLst>
        </pc:spChg>
        <pc:spChg chg="del mod ord">
          <ac:chgData name="Rosendaal, Steven van" userId="4bfd2a90-30d3-47e2-84b7-171aa64c6fa2" providerId="ADAL" clId="{8DCD49A8-5E34-4976-9392-6A8C756925FF}" dt="2021-03-02T14:16:57.871" v="1063" actId="700"/>
          <ac:spMkLst>
            <pc:docMk/>
            <pc:sldMk cId="4092271388" sldId="266"/>
            <ac:spMk id="3" creationId="{B24DC33D-2565-4B59-B6B6-74B1221DF073}"/>
          </ac:spMkLst>
        </pc:spChg>
        <pc:spChg chg="del">
          <ac:chgData name="Rosendaal, Steven van" userId="4bfd2a90-30d3-47e2-84b7-171aa64c6fa2" providerId="ADAL" clId="{8DCD49A8-5E34-4976-9392-6A8C756925FF}" dt="2021-03-02T14:16:57.871" v="1063" actId="700"/>
          <ac:spMkLst>
            <pc:docMk/>
            <pc:sldMk cId="4092271388" sldId="266"/>
            <ac:spMk id="4" creationId="{21E051A9-FB82-42AF-B1DC-9B07AC9122F1}"/>
          </ac:spMkLst>
        </pc:spChg>
        <pc:spChg chg="add mod ord">
          <ac:chgData name="Rosendaal, Steven van" userId="4bfd2a90-30d3-47e2-84b7-171aa64c6fa2" providerId="ADAL" clId="{8DCD49A8-5E34-4976-9392-6A8C756925FF}" dt="2021-03-02T14:17:02.489" v="1075" actId="20577"/>
          <ac:spMkLst>
            <pc:docMk/>
            <pc:sldMk cId="4092271388" sldId="266"/>
            <ac:spMk id="5" creationId="{9802CAE3-1DE3-41F3-AC86-983542CABFBC}"/>
          </ac:spMkLst>
        </pc:spChg>
        <pc:spChg chg="add mod ord">
          <ac:chgData name="Rosendaal, Steven van" userId="4bfd2a90-30d3-47e2-84b7-171aa64c6fa2" providerId="ADAL" clId="{8DCD49A8-5E34-4976-9392-6A8C756925FF}" dt="2021-03-03T08:51:31.800" v="3717" actId="27636"/>
          <ac:spMkLst>
            <pc:docMk/>
            <pc:sldMk cId="4092271388" sldId="266"/>
            <ac:spMk id="6" creationId="{0B6204F9-1E74-47D4-B070-ADAC3DF7A4A9}"/>
          </ac:spMkLst>
        </pc:spChg>
      </pc:sldChg>
      <pc:sldChg chg="addSp delSp modSp new mod modClrScheme chgLayout">
        <pc:chgData name="Rosendaal, Steven van" userId="4bfd2a90-30d3-47e2-84b7-171aa64c6fa2" providerId="ADAL" clId="{8DCD49A8-5E34-4976-9392-6A8C756925FF}" dt="2021-03-02T16:25:57.460" v="1839" actId="20577"/>
        <pc:sldMkLst>
          <pc:docMk/>
          <pc:sldMk cId="2530611412" sldId="267"/>
        </pc:sldMkLst>
        <pc:spChg chg="add del mod ord">
          <ac:chgData name="Rosendaal, Steven van" userId="4bfd2a90-30d3-47e2-84b7-171aa64c6fa2" providerId="ADAL" clId="{8DCD49A8-5E34-4976-9392-6A8C756925FF}" dt="2021-03-02T15:29:43.355" v="1178" actId="700"/>
          <ac:spMkLst>
            <pc:docMk/>
            <pc:sldMk cId="2530611412" sldId="267"/>
            <ac:spMk id="2" creationId="{F8B27250-0D2A-4848-9D5D-EC9A4643D136}"/>
          </ac:spMkLst>
        </pc:spChg>
        <pc:spChg chg="add del">
          <ac:chgData name="Rosendaal, Steven van" userId="4bfd2a90-30d3-47e2-84b7-171aa64c6fa2" providerId="ADAL" clId="{8DCD49A8-5E34-4976-9392-6A8C756925FF}" dt="2021-03-02T15:29:43.355" v="1178" actId="700"/>
          <ac:spMkLst>
            <pc:docMk/>
            <pc:sldMk cId="2530611412" sldId="267"/>
            <ac:spMk id="3" creationId="{F260FD0F-6007-4FE6-B309-A7F75AFF7312}"/>
          </ac:spMkLst>
        </pc:spChg>
        <pc:spChg chg="add del mod ord">
          <ac:chgData name="Rosendaal, Steven van" userId="4bfd2a90-30d3-47e2-84b7-171aa64c6fa2" providerId="ADAL" clId="{8DCD49A8-5E34-4976-9392-6A8C756925FF}" dt="2021-03-02T15:29:32.736" v="1177" actId="700"/>
          <ac:spMkLst>
            <pc:docMk/>
            <pc:sldMk cId="2530611412" sldId="267"/>
            <ac:spMk id="4" creationId="{AFEF3E21-6DFF-4DCC-8DF8-C58C36BE7FF6}"/>
          </ac:spMkLst>
        </pc:spChg>
        <pc:spChg chg="add del mod">
          <ac:chgData name="Rosendaal, Steven van" userId="4bfd2a90-30d3-47e2-84b7-171aa64c6fa2" providerId="ADAL" clId="{8DCD49A8-5E34-4976-9392-6A8C756925FF}" dt="2021-03-02T15:27:35.331" v="1153" actId="767"/>
          <ac:spMkLst>
            <pc:docMk/>
            <pc:sldMk cId="2530611412" sldId="267"/>
            <ac:spMk id="5" creationId="{F9981128-D3E4-4770-A1E3-7CA6D361EA21}"/>
          </ac:spMkLst>
        </pc:spChg>
        <pc:spChg chg="add del mod ord">
          <ac:chgData name="Rosendaal, Steven van" userId="4bfd2a90-30d3-47e2-84b7-171aa64c6fa2" providerId="ADAL" clId="{8DCD49A8-5E34-4976-9392-6A8C756925FF}" dt="2021-03-02T15:27:43.554" v="1155" actId="700"/>
          <ac:spMkLst>
            <pc:docMk/>
            <pc:sldMk cId="2530611412" sldId="267"/>
            <ac:spMk id="6" creationId="{2AB02A1C-5A95-4105-A0A2-16835E933F81}"/>
          </ac:spMkLst>
        </pc:spChg>
        <pc:spChg chg="add del mod ord">
          <ac:chgData name="Rosendaal, Steven van" userId="4bfd2a90-30d3-47e2-84b7-171aa64c6fa2" providerId="ADAL" clId="{8DCD49A8-5E34-4976-9392-6A8C756925FF}" dt="2021-03-02T15:27:43.554" v="1155" actId="700"/>
          <ac:spMkLst>
            <pc:docMk/>
            <pc:sldMk cId="2530611412" sldId="267"/>
            <ac:spMk id="7" creationId="{3324369F-D23C-4EFE-AC76-2E02E1AB8CD0}"/>
          </ac:spMkLst>
        </pc:spChg>
        <pc:spChg chg="add del mod ord">
          <ac:chgData name="Rosendaal, Steven van" userId="4bfd2a90-30d3-47e2-84b7-171aa64c6fa2" providerId="ADAL" clId="{8DCD49A8-5E34-4976-9392-6A8C756925FF}" dt="2021-03-02T15:27:43.554" v="1155" actId="700"/>
          <ac:spMkLst>
            <pc:docMk/>
            <pc:sldMk cId="2530611412" sldId="267"/>
            <ac:spMk id="8" creationId="{AA450337-D848-4813-8777-67529521339D}"/>
          </ac:spMkLst>
        </pc:spChg>
        <pc:spChg chg="add del mod ord">
          <ac:chgData name="Rosendaal, Steven van" userId="4bfd2a90-30d3-47e2-84b7-171aa64c6fa2" providerId="ADAL" clId="{8DCD49A8-5E34-4976-9392-6A8C756925FF}" dt="2021-03-02T15:29:32.479" v="1176" actId="700"/>
          <ac:spMkLst>
            <pc:docMk/>
            <pc:sldMk cId="2530611412" sldId="267"/>
            <ac:spMk id="9" creationId="{7792B986-21A2-4167-B9C2-4B1B68D7219E}"/>
          </ac:spMkLst>
        </pc:spChg>
        <pc:spChg chg="add del mod ord">
          <ac:chgData name="Rosendaal, Steven van" userId="4bfd2a90-30d3-47e2-84b7-171aa64c6fa2" providerId="ADAL" clId="{8DCD49A8-5E34-4976-9392-6A8C756925FF}" dt="2021-03-02T15:29:32.479" v="1176" actId="700"/>
          <ac:spMkLst>
            <pc:docMk/>
            <pc:sldMk cId="2530611412" sldId="267"/>
            <ac:spMk id="10" creationId="{BF57C75B-9864-4387-BC2E-40097CF00B34}"/>
          </ac:spMkLst>
        </pc:spChg>
        <pc:spChg chg="add del mod ord">
          <ac:chgData name="Rosendaal, Steven van" userId="4bfd2a90-30d3-47e2-84b7-171aa64c6fa2" providerId="ADAL" clId="{8DCD49A8-5E34-4976-9392-6A8C756925FF}" dt="2021-03-02T15:29:32.479" v="1176" actId="700"/>
          <ac:spMkLst>
            <pc:docMk/>
            <pc:sldMk cId="2530611412" sldId="267"/>
            <ac:spMk id="11" creationId="{8EB4E510-72FC-4048-8F66-93C22A36DE6C}"/>
          </ac:spMkLst>
        </pc:spChg>
        <pc:spChg chg="add del mod ord">
          <ac:chgData name="Rosendaal, Steven van" userId="4bfd2a90-30d3-47e2-84b7-171aa64c6fa2" providerId="ADAL" clId="{8DCD49A8-5E34-4976-9392-6A8C756925FF}" dt="2021-03-02T15:29:32.479" v="1176" actId="700"/>
          <ac:spMkLst>
            <pc:docMk/>
            <pc:sldMk cId="2530611412" sldId="267"/>
            <ac:spMk id="12" creationId="{12545592-CD3C-4BC1-A8FB-541445AFF3BB}"/>
          </ac:spMkLst>
        </pc:spChg>
        <pc:spChg chg="add del mod ord">
          <ac:chgData name="Rosendaal, Steven van" userId="4bfd2a90-30d3-47e2-84b7-171aa64c6fa2" providerId="ADAL" clId="{8DCD49A8-5E34-4976-9392-6A8C756925FF}" dt="2021-03-02T15:29:32.479" v="1176" actId="700"/>
          <ac:spMkLst>
            <pc:docMk/>
            <pc:sldMk cId="2530611412" sldId="267"/>
            <ac:spMk id="13" creationId="{FD92EF1A-9926-48A9-9234-94B87E3067E7}"/>
          </ac:spMkLst>
        </pc:spChg>
        <pc:spChg chg="add mod ord">
          <ac:chgData name="Rosendaal, Steven van" userId="4bfd2a90-30d3-47e2-84b7-171aa64c6fa2" providerId="ADAL" clId="{8DCD49A8-5E34-4976-9392-6A8C756925FF}" dt="2021-03-02T15:29:49.695" v="1191" actId="20577"/>
          <ac:spMkLst>
            <pc:docMk/>
            <pc:sldMk cId="2530611412" sldId="267"/>
            <ac:spMk id="14" creationId="{6E754055-5754-4838-9379-5501D10C23A0}"/>
          </ac:spMkLst>
        </pc:spChg>
        <pc:spChg chg="add mod">
          <ac:chgData name="Rosendaal, Steven van" userId="4bfd2a90-30d3-47e2-84b7-171aa64c6fa2" providerId="ADAL" clId="{8DCD49A8-5E34-4976-9392-6A8C756925FF}" dt="2021-03-02T15:34:25.630" v="1253" actId="20577"/>
          <ac:spMkLst>
            <pc:docMk/>
            <pc:sldMk cId="2530611412" sldId="267"/>
            <ac:spMk id="15" creationId="{D338C3CD-5400-4DFB-986F-A19336D56BEC}"/>
          </ac:spMkLst>
        </pc:spChg>
        <pc:spChg chg="add mod">
          <ac:chgData name="Rosendaal, Steven van" userId="4bfd2a90-30d3-47e2-84b7-171aa64c6fa2" providerId="ADAL" clId="{8DCD49A8-5E34-4976-9392-6A8C756925FF}" dt="2021-03-02T15:34:18.285" v="1236" actId="20577"/>
          <ac:spMkLst>
            <pc:docMk/>
            <pc:sldMk cId="2530611412" sldId="267"/>
            <ac:spMk id="16" creationId="{61A308E2-6DD2-4842-8A3B-88F98B190F51}"/>
          </ac:spMkLst>
        </pc:spChg>
        <pc:spChg chg="add mod">
          <ac:chgData name="Rosendaal, Steven van" userId="4bfd2a90-30d3-47e2-84b7-171aa64c6fa2" providerId="ADAL" clId="{8DCD49A8-5E34-4976-9392-6A8C756925FF}" dt="2021-03-02T15:33:53.558" v="1219" actId="14100"/>
          <ac:spMkLst>
            <pc:docMk/>
            <pc:sldMk cId="2530611412" sldId="267"/>
            <ac:spMk id="17" creationId="{9F457AA9-5568-4D83-9328-8191F2821758}"/>
          </ac:spMkLst>
        </pc:spChg>
        <pc:spChg chg="add del mod">
          <ac:chgData name="Rosendaal, Steven van" userId="4bfd2a90-30d3-47e2-84b7-171aa64c6fa2" providerId="ADAL" clId="{8DCD49A8-5E34-4976-9392-6A8C756925FF}" dt="2021-03-02T15:33:25.493" v="1214"/>
          <ac:spMkLst>
            <pc:docMk/>
            <pc:sldMk cId="2530611412" sldId="267"/>
            <ac:spMk id="18" creationId="{1B841707-135D-4F93-A404-C436208D2A98}"/>
          </ac:spMkLst>
        </pc:spChg>
        <pc:spChg chg="add mod">
          <ac:chgData name="Rosendaal, Steven van" userId="4bfd2a90-30d3-47e2-84b7-171aa64c6fa2" providerId="ADAL" clId="{8DCD49A8-5E34-4976-9392-6A8C756925FF}" dt="2021-03-02T16:20:37.326" v="1654" actId="20577"/>
          <ac:spMkLst>
            <pc:docMk/>
            <pc:sldMk cId="2530611412" sldId="267"/>
            <ac:spMk id="19" creationId="{CBD5D6ED-EC79-4046-AB87-6C439DA1A2AE}"/>
          </ac:spMkLst>
        </pc:spChg>
        <pc:spChg chg="add mod">
          <ac:chgData name="Rosendaal, Steven van" userId="4bfd2a90-30d3-47e2-84b7-171aa64c6fa2" providerId="ADAL" clId="{8DCD49A8-5E34-4976-9392-6A8C756925FF}" dt="2021-03-02T16:25:57.460" v="1839" actId="20577"/>
          <ac:spMkLst>
            <pc:docMk/>
            <pc:sldMk cId="2530611412" sldId="267"/>
            <ac:spMk id="20" creationId="{23B97A2D-4ABD-4801-9F1F-14BC176DCF2D}"/>
          </ac:spMkLst>
        </pc:spChg>
        <pc:spChg chg="add mod">
          <ac:chgData name="Rosendaal, Steven van" userId="4bfd2a90-30d3-47e2-84b7-171aa64c6fa2" providerId="ADAL" clId="{8DCD49A8-5E34-4976-9392-6A8C756925FF}" dt="2021-03-02T16:24:51.640" v="1760" actId="12"/>
          <ac:spMkLst>
            <pc:docMk/>
            <pc:sldMk cId="2530611412" sldId="267"/>
            <ac:spMk id="21" creationId="{1E93A1A1-D6A1-4EBA-928D-4EE48D7DDFB5}"/>
          </ac:spMkLst>
        </pc:spChg>
      </pc:sldChg>
      <pc:sldChg chg="addSp modSp new mod modClrScheme chgLayout">
        <pc:chgData name="Rosendaal, Steven van" userId="4bfd2a90-30d3-47e2-84b7-171aa64c6fa2" providerId="ADAL" clId="{8DCD49A8-5E34-4976-9392-6A8C756925FF}" dt="2021-03-03T07:25:27.328" v="3009" actId="20578"/>
        <pc:sldMkLst>
          <pc:docMk/>
          <pc:sldMk cId="3105817802" sldId="268"/>
        </pc:sldMkLst>
        <pc:spChg chg="mod ord">
          <ac:chgData name="Rosendaal, Steven van" userId="4bfd2a90-30d3-47e2-84b7-171aa64c6fa2" providerId="ADAL" clId="{8DCD49A8-5E34-4976-9392-6A8C756925FF}" dt="2021-03-02T16:30:43.858" v="2067" actId="20577"/>
          <ac:spMkLst>
            <pc:docMk/>
            <pc:sldMk cId="3105817802" sldId="268"/>
            <ac:spMk id="2" creationId="{6F9D5281-2EC7-49FA-87B4-40B9C546E6AF}"/>
          </ac:spMkLst>
        </pc:spChg>
        <pc:spChg chg="add mod ord">
          <ac:chgData name="Rosendaal, Steven van" userId="4bfd2a90-30d3-47e2-84b7-171aa64c6fa2" providerId="ADAL" clId="{8DCD49A8-5E34-4976-9392-6A8C756925FF}" dt="2021-03-03T07:25:27.328" v="3009" actId="20578"/>
          <ac:spMkLst>
            <pc:docMk/>
            <pc:sldMk cId="3105817802" sldId="268"/>
            <ac:spMk id="3" creationId="{17EEFAA2-9A9D-4B1E-A68A-85AF9BF5A4D8}"/>
          </ac:spMkLst>
        </pc:spChg>
        <pc:spChg chg="add mod">
          <ac:chgData name="Rosendaal, Steven van" userId="4bfd2a90-30d3-47e2-84b7-171aa64c6fa2" providerId="ADAL" clId="{8DCD49A8-5E34-4976-9392-6A8C756925FF}" dt="2021-03-02T16:37:56.343" v="3008" actId="20577"/>
          <ac:spMkLst>
            <pc:docMk/>
            <pc:sldMk cId="3105817802" sldId="268"/>
            <ac:spMk id="4" creationId="{CED1F5EA-D31B-4228-8F01-BF903A6BE6B9}"/>
          </ac:spMkLst>
        </pc:spChg>
      </pc:sldChg>
      <pc:sldChg chg="modSp new mod">
        <pc:chgData name="Rosendaal, Steven van" userId="4bfd2a90-30d3-47e2-84b7-171aa64c6fa2" providerId="ADAL" clId="{8DCD49A8-5E34-4976-9392-6A8C756925FF}" dt="2021-03-03T10:47:14.017" v="4491" actId="20577"/>
        <pc:sldMkLst>
          <pc:docMk/>
          <pc:sldMk cId="2882945195" sldId="269"/>
        </pc:sldMkLst>
        <pc:spChg chg="mod">
          <ac:chgData name="Rosendaal, Steven van" userId="4bfd2a90-30d3-47e2-84b7-171aa64c6fa2" providerId="ADAL" clId="{8DCD49A8-5E34-4976-9392-6A8C756925FF}" dt="2021-03-03T07:41:52.112" v="3035" actId="20577"/>
          <ac:spMkLst>
            <pc:docMk/>
            <pc:sldMk cId="2882945195" sldId="269"/>
            <ac:spMk id="2" creationId="{E477A9D2-383E-4979-A06E-0F1FBE24C890}"/>
          </ac:spMkLst>
        </pc:spChg>
        <pc:spChg chg="mod">
          <ac:chgData name="Rosendaal, Steven van" userId="4bfd2a90-30d3-47e2-84b7-171aa64c6fa2" providerId="ADAL" clId="{8DCD49A8-5E34-4976-9392-6A8C756925FF}" dt="2021-03-03T10:47:14.017" v="4491" actId="20577"/>
          <ac:spMkLst>
            <pc:docMk/>
            <pc:sldMk cId="2882945195" sldId="269"/>
            <ac:spMk id="3" creationId="{226DB65E-14F1-4907-B15C-07F86994BE1E}"/>
          </ac:spMkLst>
        </pc:spChg>
      </pc:sldChg>
      <pc:sldChg chg="modSp new add del mod">
        <pc:chgData name="Rosendaal, Steven van" userId="4bfd2a90-30d3-47e2-84b7-171aa64c6fa2" providerId="ADAL" clId="{8DCD49A8-5E34-4976-9392-6A8C756925FF}" dt="2021-03-03T13:37:00.435" v="5543" actId="20577"/>
        <pc:sldMkLst>
          <pc:docMk/>
          <pc:sldMk cId="3578685578" sldId="270"/>
        </pc:sldMkLst>
        <pc:spChg chg="mod">
          <ac:chgData name="Rosendaal, Steven van" userId="4bfd2a90-30d3-47e2-84b7-171aa64c6fa2" providerId="ADAL" clId="{8DCD49A8-5E34-4976-9392-6A8C756925FF}" dt="2021-03-03T10:48:20.635" v="4513" actId="20577"/>
          <ac:spMkLst>
            <pc:docMk/>
            <pc:sldMk cId="3578685578" sldId="270"/>
            <ac:spMk id="2" creationId="{CBA3D160-C647-45A7-88D7-D0F832B4B663}"/>
          </ac:spMkLst>
        </pc:spChg>
        <pc:spChg chg="mod">
          <ac:chgData name="Rosendaal, Steven van" userId="4bfd2a90-30d3-47e2-84b7-171aa64c6fa2" providerId="ADAL" clId="{8DCD49A8-5E34-4976-9392-6A8C756925FF}" dt="2021-03-03T13:37:00.435" v="5543" actId="20577"/>
          <ac:spMkLst>
            <pc:docMk/>
            <pc:sldMk cId="3578685578" sldId="270"/>
            <ac:spMk id="3" creationId="{6620D106-88E5-431A-8A22-5B43817DAAE9}"/>
          </ac:spMkLst>
        </pc:spChg>
      </pc:sldChg>
      <pc:sldChg chg="modSp new del mod">
        <pc:chgData name="Rosendaal, Steven van" userId="4bfd2a90-30d3-47e2-84b7-171aa64c6fa2" providerId="ADAL" clId="{8DCD49A8-5E34-4976-9392-6A8C756925FF}" dt="2021-03-03T08:53:59.752" v="3742" actId="2696"/>
        <pc:sldMkLst>
          <pc:docMk/>
          <pc:sldMk cId="445459675" sldId="271"/>
        </pc:sldMkLst>
        <pc:spChg chg="mod">
          <ac:chgData name="Rosendaal, Steven van" userId="4bfd2a90-30d3-47e2-84b7-171aa64c6fa2" providerId="ADAL" clId="{8DCD49A8-5E34-4976-9392-6A8C756925FF}" dt="2021-03-03T08:51:50.197" v="3741" actId="20577"/>
          <ac:spMkLst>
            <pc:docMk/>
            <pc:sldMk cId="445459675" sldId="271"/>
            <ac:spMk id="2" creationId="{D35AB4DA-EB94-4AFD-8918-EF5F8C6452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B90D7-62CC-4003-84D9-E24269D74B75}" type="datetimeFigureOut">
              <a:rPr lang="nl-NL" smtClean="0"/>
              <a:t>2-3-2021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F88F-B43A-4FB5-8846-189132B8B7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6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F88F-B43A-4FB5-8846-189132B8B7E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9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Composer doet standaard versie “^</a:t>
            </a:r>
            <a:r>
              <a:rPr lang="nl-NL" dirty="0" err="1"/>
              <a:t>latest</a:t>
            </a:r>
            <a:r>
              <a:rPr lang="nl-NL" dirty="0"/>
              <a:t>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F88F-B43A-4FB5-8846-189132B8B7E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085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Enablen</a:t>
            </a:r>
            <a:r>
              <a:rPr lang="nl-NL" dirty="0"/>
              <a:t>: </a:t>
            </a:r>
          </a:p>
          <a:p>
            <a:r>
              <a:rPr lang="nl-NL" dirty="0"/>
              <a:t>`</a:t>
            </a:r>
            <a:r>
              <a:rPr lang="nl-NL" dirty="0" err="1"/>
              <a:t>php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 </a:t>
            </a:r>
            <a:r>
              <a:rPr lang="nl-NL" dirty="0" err="1"/>
              <a:t>migrate:install</a:t>
            </a:r>
            <a:r>
              <a:rPr lang="nl-NL" dirty="0"/>
              <a:t>`</a:t>
            </a:r>
          </a:p>
          <a:p>
            <a:endParaRPr lang="nl-NL" dirty="0"/>
          </a:p>
          <a:p>
            <a:r>
              <a:rPr lang="nl-NL" dirty="0"/>
              <a:t>Aanmaken:</a:t>
            </a:r>
          </a:p>
          <a:p>
            <a:r>
              <a:rPr lang="nl-NL" dirty="0"/>
              <a:t>`</a:t>
            </a:r>
            <a:r>
              <a:rPr lang="nl-NL" dirty="0" err="1"/>
              <a:t>php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 </a:t>
            </a:r>
            <a:r>
              <a:rPr lang="nl-NL" dirty="0" err="1"/>
              <a:t>make:migration</a:t>
            </a:r>
            <a:r>
              <a:rPr lang="nl-NL" dirty="0"/>
              <a:t> </a:t>
            </a:r>
            <a:r>
              <a:rPr lang="nl-NL" dirty="0" err="1"/>
              <a:t>create_user_table</a:t>
            </a:r>
            <a:r>
              <a:rPr lang="nl-NL" dirty="0"/>
              <a:t>`</a:t>
            </a:r>
          </a:p>
          <a:p>
            <a:endParaRPr lang="nl-NL" dirty="0"/>
          </a:p>
          <a:p>
            <a:r>
              <a:rPr lang="nl-NL" dirty="0" err="1"/>
              <a:t>Seeden</a:t>
            </a:r>
            <a:r>
              <a:rPr lang="nl-NL" dirty="0"/>
              <a:t>:</a:t>
            </a:r>
          </a:p>
          <a:p>
            <a:r>
              <a:rPr lang="nl-NL" dirty="0"/>
              <a:t>`</a:t>
            </a:r>
            <a:r>
              <a:rPr lang="nl-NL" dirty="0" err="1"/>
              <a:t>php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 </a:t>
            </a:r>
            <a:r>
              <a:rPr lang="nl-NL" dirty="0" err="1"/>
              <a:t>db:seed</a:t>
            </a:r>
            <a:r>
              <a:rPr lang="nl-NL" dirty="0"/>
              <a:t>`</a:t>
            </a:r>
          </a:p>
          <a:p>
            <a:r>
              <a:rPr lang="nl-NL" dirty="0"/>
              <a:t>`</a:t>
            </a:r>
            <a:r>
              <a:rPr lang="nl-NL" dirty="0" err="1"/>
              <a:t>php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 </a:t>
            </a:r>
            <a:r>
              <a:rPr lang="nl-NL" dirty="0" err="1"/>
              <a:t>migrate:refresh</a:t>
            </a:r>
            <a:r>
              <a:rPr lang="nl-NL" dirty="0"/>
              <a:t> --</a:t>
            </a:r>
            <a:r>
              <a:rPr lang="nl-NL" dirty="0" err="1"/>
              <a:t>seed</a:t>
            </a:r>
            <a:r>
              <a:rPr lang="nl-NL" dirty="0"/>
              <a:t>`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F88F-B43A-4FB5-8846-189132B8B7E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675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10BE4-D2E6-41DD-82BC-C92265489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2EDEC9-B69F-4867-9D07-A086E540A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0326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130A3-516D-4124-ACDA-11D26E3F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AC1BF7-207E-45DF-8453-BB3244E4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8756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D2D9C29-5438-4EAF-A926-644B266A0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E565DC1-B58A-4E7D-BC95-F5989AF25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1918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EF0D6-81E7-4BB7-A831-ACB365ED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C84FF1-6AA4-450F-98F8-1EB31F4C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35054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883CF-1933-43A7-B1D7-D612BF4F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8F83EB-F88B-464B-B3E8-C9CE15613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40198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610CE-B7CF-4E03-9125-77B750EB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324D38-7618-49AD-86F2-616208311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CF8236-6EB7-4576-AEF4-C5BDFD2A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7807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2AFE0-A2A6-4877-A893-5AB34ED2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807D2E-2F0F-483E-8C7B-974B711C0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A5B4249-722B-4D74-961A-F4C3AC5D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7E4DE3-56EB-4401-8932-C9A9807BB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EB2854-B3D4-4D32-8543-DE18E5A0B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66623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DDEB3-7196-41E6-95A7-B76002C7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22738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88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1280-32A8-4B88-99EC-C06040C7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68A12-39AF-410D-8B4C-5B9498E0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A1021E8-F4E4-4107-B2CB-B1BD2F0B6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3912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A5F39-1CF4-41E5-8CDF-8C6ED363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68CCE35-EC38-4486-8E18-007A514F2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C13D2D3-57DA-4C47-8546-D08BB5991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7367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70A1E8B1-C74B-4BA4-9293-FFB6E0CDF29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838944" y="5419374"/>
            <a:ext cx="2353056" cy="143862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B187F39-8608-4D20-8A1A-55B11620127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0800000">
            <a:off x="0" y="0"/>
            <a:ext cx="2168129" cy="1325564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C87BA0-5882-41DF-8EE0-D3FC40A5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E3D438-E306-4675-8763-D0C63BA6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96B1C2-BE6C-42E8-A8EC-A54D48AAF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3D93-4E3A-42E5-8408-205D72659DBB}" type="datetimeFigureOut">
              <a:rPr lang="nl-NL" smtClean="0"/>
              <a:t>2-3-2021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A71A5F-ADBC-4515-AE88-464A6FEED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A4B860-F238-4521-8312-36EF09E80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65B1-E512-446B-B9A8-125C2E755EE0}" type="slidenum">
              <a:rPr lang="nl-NL" smtClean="0"/>
              <a:t>‹nr.›</a:t>
            </a:fld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1A4FE14-9AF2-4A4E-8A01-DD68E76EF8F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80" y="6234045"/>
            <a:ext cx="1146952" cy="4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1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master/migrations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ints.io/compos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E8C5C-0F18-4DD9-89AF-A229C70F6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Laravel</a:t>
            </a:r>
            <a:r>
              <a:rPr lang="nl-NL" dirty="0"/>
              <a:t> </a:t>
            </a:r>
            <a:r>
              <a:rPr lang="nl-NL" dirty="0" err="1"/>
              <a:t>Migrations</a:t>
            </a:r>
            <a:r>
              <a:rPr lang="nl-NL" dirty="0"/>
              <a:t> en het MVC model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B9C891A-78DD-4EA1-A1FB-6787B23BE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RIO4-AMO2D</a:t>
            </a:r>
          </a:p>
          <a:p>
            <a:r>
              <a:rPr lang="nl-NL" dirty="0"/>
              <a:t>RIO4-AMO2C</a:t>
            </a:r>
          </a:p>
        </p:txBody>
      </p:sp>
    </p:spTree>
    <p:extLst>
      <p:ext uri="{BB962C8B-B14F-4D97-AF65-F5344CB8AC3E}">
        <p14:creationId xmlns:p14="http://schemas.microsoft.com/office/powerpoint/2010/main" val="62384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BEA1F-9E8D-4BD3-9291-4741D5E6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30 Minuten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035AC6-8071-4482-A6BD-7E0CF2679C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/>
              <a:t>Start een nieuw </a:t>
            </a:r>
            <a:r>
              <a:rPr lang="nl-NL" dirty="0" err="1"/>
              <a:t>laravel</a:t>
            </a:r>
            <a:r>
              <a:rPr lang="nl-NL" dirty="0"/>
              <a:t> project met composer</a:t>
            </a:r>
          </a:p>
          <a:p>
            <a:r>
              <a:rPr lang="nl-NL" dirty="0"/>
              <a:t>Maak een </a:t>
            </a:r>
            <a:r>
              <a:rPr lang="nl-NL" dirty="0" err="1"/>
              <a:t>migration</a:t>
            </a:r>
            <a:r>
              <a:rPr lang="nl-NL" dirty="0"/>
              <a:t> aan die het volgende toevoegt</a:t>
            </a:r>
          </a:p>
          <a:p>
            <a:pPr lvl="1"/>
            <a:r>
              <a:rPr lang="nl-NL" dirty="0"/>
              <a:t>Een “pages” tabel, met </a:t>
            </a:r>
            <a:r>
              <a:rPr lang="nl-NL" dirty="0" err="1"/>
              <a:t>id</a:t>
            </a:r>
            <a:r>
              <a:rPr lang="nl-NL" dirty="0"/>
              <a:t>, content (</a:t>
            </a:r>
            <a:r>
              <a:rPr lang="nl-NL" dirty="0" err="1"/>
              <a:t>longtext</a:t>
            </a:r>
            <a:r>
              <a:rPr lang="nl-NL" dirty="0"/>
              <a:t>), </a:t>
            </a:r>
            <a:r>
              <a:rPr lang="nl-NL" dirty="0" err="1"/>
              <a:t>user_id</a:t>
            </a:r>
            <a:r>
              <a:rPr lang="nl-NL" dirty="0"/>
              <a:t>, en timestamp velden</a:t>
            </a:r>
          </a:p>
          <a:p>
            <a:r>
              <a:rPr lang="nl-NL" dirty="0"/>
              <a:t>Maak een </a:t>
            </a:r>
            <a:r>
              <a:rPr lang="nl-NL" dirty="0" err="1"/>
              <a:t>migration</a:t>
            </a:r>
            <a:r>
              <a:rPr lang="nl-NL" dirty="0"/>
              <a:t> aan die het volgende aanpast</a:t>
            </a:r>
          </a:p>
          <a:p>
            <a:pPr lvl="1"/>
            <a:r>
              <a:rPr lang="nl-NL" dirty="0"/>
              <a:t>Voeg het veld “</a:t>
            </a:r>
            <a:r>
              <a:rPr lang="nl-NL" dirty="0" err="1"/>
              <a:t>title</a:t>
            </a:r>
            <a:r>
              <a:rPr lang="nl-NL" dirty="0"/>
              <a:t>” toe aan de pages tabel in de up functie</a:t>
            </a:r>
          </a:p>
          <a:p>
            <a:pPr lvl="1"/>
            <a:r>
              <a:rPr lang="nl-NL" dirty="0"/>
              <a:t>Zorg ervoor dat de “down” functie de bovenstaande wijziging ongedaan maakt.</a:t>
            </a:r>
          </a:p>
          <a:p>
            <a:r>
              <a:rPr lang="nl-NL" dirty="0"/>
              <a:t>Voer de </a:t>
            </a:r>
            <a:r>
              <a:rPr lang="nl-NL" dirty="0" err="1"/>
              <a:t>migrations</a:t>
            </a:r>
            <a:r>
              <a:rPr lang="nl-NL" dirty="0"/>
              <a:t> succesvol uit</a:t>
            </a:r>
          </a:p>
          <a:p>
            <a:r>
              <a:rPr lang="nl-NL" dirty="0"/>
              <a:t>Reset de </a:t>
            </a:r>
            <a:r>
              <a:rPr lang="nl-NL" dirty="0" err="1"/>
              <a:t>migrations</a:t>
            </a:r>
            <a:r>
              <a:rPr lang="nl-NL" dirty="0"/>
              <a:t> weer om de down functies ook te testen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Tip: Als de </a:t>
            </a:r>
            <a:r>
              <a:rPr lang="nl-NL" dirty="0" err="1"/>
              <a:t>migrations</a:t>
            </a:r>
            <a:r>
              <a:rPr lang="nl-NL" dirty="0"/>
              <a:t> fout gaan, voer `</a:t>
            </a:r>
            <a:r>
              <a:rPr lang="nl-NL" dirty="0" err="1"/>
              <a:t>php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 </a:t>
            </a:r>
            <a:r>
              <a:rPr lang="nl-NL" dirty="0" err="1"/>
              <a:t>migrate:reset</a:t>
            </a:r>
            <a:r>
              <a:rPr lang="nl-NL" dirty="0"/>
              <a:t>` uit om de </a:t>
            </a:r>
            <a:r>
              <a:rPr lang="nl-NL" dirty="0" err="1"/>
              <a:t>migrations</a:t>
            </a:r>
            <a:r>
              <a:rPr lang="nl-NL" dirty="0"/>
              <a:t> ongedaan te maken.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800" dirty="0"/>
              <a:t>`composer </a:t>
            </a:r>
            <a:r>
              <a:rPr lang="nl-NL" sz="2800" dirty="0" err="1"/>
              <a:t>global</a:t>
            </a:r>
            <a:r>
              <a:rPr lang="nl-NL" sz="2800" dirty="0"/>
              <a:t> </a:t>
            </a:r>
            <a:r>
              <a:rPr lang="nl-NL" sz="2800" dirty="0" err="1"/>
              <a:t>require</a:t>
            </a:r>
            <a:r>
              <a:rPr lang="nl-NL" sz="2800" dirty="0"/>
              <a:t> </a:t>
            </a:r>
            <a:r>
              <a:rPr lang="nl-NL" sz="2800" dirty="0" err="1"/>
              <a:t>laravel</a:t>
            </a:r>
            <a:r>
              <a:rPr lang="nl-NL" sz="2800" dirty="0"/>
              <a:t>/</a:t>
            </a:r>
            <a:r>
              <a:rPr lang="nl-NL" sz="2800" dirty="0" err="1"/>
              <a:t>installer</a:t>
            </a:r>
            <a:r>
              <a:rPr lang="nl-NL" sz="2800" dirty="0"/>
              <a:t>`</a:t>
            </a:r>
          </a:p>
          <a:p>
            <a:pPr marL="0" indent="0">
              <a:buNone/>
            </a:pPr>
            <a:r>
              <a:rPr lang="nl-NL" dirty="0"/>
              <a:t>`</a:t>
            </a:r>
            <a:r>
              <a:rPr lang="nl-NL" dirty="0" err="1"/>
              <a:t>laravel</a:t>
            </a:r>
            <a:r>
              <a:rPr lang="nl-NL" dirty="0"/>
              <a:t> new [project naam]`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9D955F1-BA60-432F-B092-AC9EA98079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NL" dirty="0"/>
              <a:t>Extra punten:</a:t>
            </a:r>
          </a:p>
          <a:p>
            <a:pPr marL="0" indent="0">
              <a:buNone/>
            </a:pPr>
            <a:r>
              <a:rPr lang="nl-NL" sz="2300" dirty="0"/>
              <a:t>(gebruik: </a:t>
            </a:r>
            <a:r>
              <a:rPr lang="nl-NL" sz="2300" dirty="0">
                <a:hlinkClick r:id="rId2"/>
              </a:rPr>
              <a:t>https://laravel.com/docs/master/migrations</a:t>
            </a:r>
            <a:r>
              <a:rPr lang="nl-NL" sz="2300" dirty="0"/>
              <a:t>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Maak een </a:t>
            </a:r>
            <a:r>
              <a:rPr lang="nl-NL" dirty="0" err="1"/>
              <a:t>migration</a:t>
            </a:r>
            <a:r>
              <a:rPr lang="nl-NL" dirty="0"/>
              <a:t> aan die het volgende aanpast</a:t>
            </a:r>
          </a:p>
          <a:p>
            <a:pPr lvl="1"/>
            <a:r>
              <a:rPr lang="nl-NL" dirty="0"/>
              <a:t>Pas het veld “</a:t>
            </a:r>
            <a:r>
              <a:rPr lang="nl-NL" dirty="0" err="1"/>
              <a:t>title</a:t>
            </a:r>
            <a:r>
              <a:rPr lang="nl-NL" dirty="0"/>
              <a:t>” in de pages tabel aan, en zorg ervoor dat deze altijd uniek moet zijn.</a:t>
            </a:r>
          </a:p>
          <a:p>
            <a:pPr lvl="1"/>
            <a:r>
              <a:rPr lang="nl-NL" dirty="0"/>
              <a:t>Zorg ervoor dat de “down” functie de bovenstaande wijziging ongedaan maakt.</a:t>
            </a:r>
          </a:p>
          <a:p>
            <a:r>
              <a:rPr lang="nl-NL" dirty="0"/>
              <a:t>Maak een </a:t>
            </a:r>
            <a:r>
              <a:rPr lang="nl-NL" dirty="0" err="1"/>
              <a:t>migration</a:t>
            </a:r>
            <a:r>
              <a:rPr lang="nl-NL" dirty="0"/>
              <a:t> aan die het volgende aanpast</a:t>
            </a:r>
          </a:p>
          <a:p>
            <a:pPr lvl="1"/>
            <a:r>
              <a:rPr lang="nl-NL" dirty="0"/>
              <a:t>Pas het veld “</a:t>
            </a:r>
            <a:r>
              <a:rPr lang="nl-NL" dirty="0" err="1"/>
              <a:t>user_id</a:t>
            </a:r>
            <a:r>
              <a:rPr lang="nl-NL" dirty="0"/>
              <a:t>” in de tabel “pages” aan, en maak er een </a:t>
            </a:r>
            <a:r>
              <a:rPr lang="nl-NL" dirty="0" err="1"/>
              <a:t>foreign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van, die wijst naar de “</a:t>
            </a:r>
            <a:r>
              <a:rPr lang="nl-NL" dirty="0" err="1"/>
              <a:t>id</a:t>
            </a:r>
            <a:r>
              <a:rPr lang="nl-NL" dirty="0"/>
              <a:t>” veld van de “users” tabel.</a:t>
            </a:r>
          </a:p>
          <a:p>
            <a:pPr lvl="1"/>
            <a:r>
              <a:rPr lang="nl-NL" dirty="0"/>
              <a:t>Zorg ervoor dat de “down” functie de bovenstaande wijziging ongedaan maakt.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650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802CAE3-1DE3-41F3-AC86-983542CA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MVC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B6204F9-1E74-47D4-B070-ADAC3DF7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Wat is MVC?</a:t>
            </a:r>
          </a:p>
          <a:p>
            <a:r>
              <a:rPr lang="nl-NL" dirty="0"/>
              <a:t>Hoe werkt dat in </a:t>
            </a:r>
            <a:r>
              <a:rPr lang="nl-NL" dirty="0" err="1"/>
              <a:t>laravel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Controllers</a:t>
            </a:r>
          </a:p>
          <a:p>
            <a:pPr lvl="2"/>
            <a:r>
              <a:rPr lang="nl-NL" dirty="0" err="1"/>
              <a:t>Functions</a:t>
            </a:r>
            <a:endParaRPr lang="nl-NL" dirty="0"/>
          </a:p>
          <a:p>
            <a:pPr lvl="1"/>
            <a:r>
              <a:rPr lang="nl-NL" dirty="0" err="1"/>
              <a:t>Models</a:t>
            </a:r>
            <a:endParaRPr lang="nl-NL" dirty="0"/>
          </a:p>
          <a:p>
            <a:pPr lvl="1"/>
            <a:r>
              <a:rPr lang="nl-NL" dirty="0"/>
              <a:t>Routes</a:t>
            </a:r>
          </a:p>
          <a:p>
            <a:pPr lvl="1"/>
            <a:r>
              <a:rPr lang="nl-NL" dirty="0"/>
              <a:t>Views (Blade)</a:t>
            </a:r>
          </a:p>
          <a:p>
            <a:r>
              <a:rPr lang="nl-NL" dirty="0"/>
              <a:t>Opdracht MVC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Vragen? Steek je hand op!</a:t>
            </a:r>
          </a:p>
        </p:txBody>
      </p:sp>
    </p:spTree>
    <p:extLst>
      <p:ext uri="{BB962C8B-B14F-4D97-AF65-F5344CB8AC3E}">
        <p14:creationId xmlns:p14="http://schemas.microsoft.com/office/powerpoint/2010/main" val="409227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E754055-5754-4838-9379-5501D10C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MVC?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D338C3CD-5400-4DFB-986F-A19336D56BEC}"/>
              </a:ext>
            </a:extLst>
          </p:cNvPr>
          <p:cNvSpPr txBox="1"/>
          <p:nvPr/>
        </p:nvSpPr>
        <p:spPr>
          <a:xfrm>
            <a:off x="8320215" y="1690688"/>
            <a:ext cx="2780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Controller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1A308E2-6DD2-4842-8A3B-88F98B190F51}"/>
              </a:ext>
            </a:extLst>
          </p:cNvPr>
          <p:cNvSpPr txBox="1"/>
          <p:nvPr/>
        </p:nvSpPr>
        <p:spPr>
          <a:xfrm>
            <a:off x="4705865" y="1690688"/>
            <a:ext cx="2780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View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9F457AA9-5568-4D83-9328-8191F2821758}"/>
              </a:ext>
            </a:extLst>
          </p:cNvPr>
          <p:cNvSpPr txBox="1"/>
          <p:nvPr/>
        </p:nvSpPr>
        <p:spPr>
          <a:xfrm>
            <a:off x="1091515" y="1690688"/>
            <a:ext cx="2780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/>
              <a:t>Model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CBD5D6ED-EC79-4046-AB87-6C439DA1A2AE}"/>
              </a:ext>
            </a:extLst>
          </p:cNvPr>
          <p:cNvSpPr txBox="1"/>
          <p:nvPr/>
        </p:nvSpPr>
        <p:spPr>
          <a:xfrm>
            <a:off x="1091515" y="2060020"/>
            <a:ext cx="278027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Koppeling met de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Alle functies hebben te maken met het ophalen, aanpassen of verwijderen van de data in de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Draagt de blauwdruk van een object (class)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23B97A2D-4ABD-4801-9F1F-14BC176DCF2D}"/>
              </a:ext>
            </a:extLst>
          </p:cNvPr>
          <p:cNvSpPr txBox="1"/>
          <p:nvPr/>
        </p:nvSpPr>
        <p:spPr>
          <a:xfrm>
            <a:off x="4705865" y="2060019"/>
            <a:ext cx="278027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Hetgeen wat je ziet (de front-end)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Bestaat uit HTML, CSS en Javascript (en vaak ook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In </a:t>
            </a:r>
            <a:r>
              <a:rPr lang="nl-NL" dirty="0" err="1"/>
              <a:t>laravel</a:t>
            </a:r>
            <a:r>
              <a:rPr lang="nl-NL" dirty="0"/>
              <a:t> wordt dit geregeld door Blade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1E93A1A1-D6A1-4EBA-928D-4EE48D7DDFB5}"/>
              </a:ext>
            </a:extLst>
          </p:cNvPr>
          <p:cNvSpPr txBox="1"/>
          <p:nvPr/>
        </p:nvSpPr>
        <p:spPr>
          <a:xfrm>
            <a:off x="8320215" y="2060018"/>
            <a:ext cx="278027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 koppeling tussen je </a:t>
            </a:r>
            <a:r>
              <a:rPr lang="nl-NL" dirty="0" err="1"/>
              <a:t>models</a:t>
            </a:r>
            <a:r>
              <a:rPr lang="nl-NL" dirty="0"/>
              <a:t> en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Laadt objecten in, en voert functies 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Zodra alle data verzameld is, stuurt het de data naar de view.</a:t>
            </a:r>
          </a:p>
        </p:txBody>
      </p:sp>
    </p:spTree>
    <p:extLst>
      <p:ext uri="{BB962C8B-B14F-4D97-AF65-F5344CB8AC3E}">
        <p14:creationId xmlns:p14="http://schemas.microsoft.com/office/powerpoint/2010/main" val="253061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D5281-2EC7-49FA-87B4-40B9C546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MVC?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EEFAA2-9A9D-4B1E-A68A-85AF9BF5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De gebruiker vraagt een pagina aan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controller vraagt een object aan bij een model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model haalt data op uit de database, pakt deze in </a:t>
            </a:r>
            <a:r>
              <a:rPr lang="nl-NL" dirty="0" err="1"/>
              <a:t>in</a:t>
            </a:r>
            <a:r>
              <a:rPr lang="nl-NL" dirty="0"/>
              <a:t> een object en stuurt deze naar de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controller verwerkt de data en stuurt het naar de view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view laadt de data in, en weergeeft deze op de gewenste locaties in de browser van de gebruiker.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CED1F5EA-D31B-4228-8F01-BF903A6BE6B9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10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NL" dirty="0"/>
              <a:t>De gebruiker logt zichzelf in met zijn gebruikersnaam en wachtwoord, en klikt op login.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controller neemt de login gegevens aan, en vraagt aan de user model een gebruiker met gebruikersnaam “John” en wachtwoord “Doe”.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model zoekt in de database naar de gebruiker, maakt een gebruiker object aan, en stuurt deze terug naar de controller.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controller verwerkt de gebruiker, en maakt een variabele aan met daar in een string met de naam van de gebruiker.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De browser laat een pagina zien met “Hallo John”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581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7A9D2-383E-4979-A06E-0F1FBE24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werkt dat in </a:t>
            </a:r>
            <a:r>
              <a:rPr lang="nl-NL" dirty="0" err="1"/>
              <a:t>Laravel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6DB65E-14F1-4907-B15C-07F86994B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Migration aanmaken</a:t>
            </a:r>
          </a:p>
          <a:p>
            <a:r>
              <a:rPr lang="nl-NL" dirty="0"/>
              <a:t>Controller aanmaken</a:t>
            </a:r>
          </a:p>
          <a:p>
            <a:r>
              <a:rPr lang="nl-NL" dirty="0"/>
              <a:t>Model aanmaken</a:t>
            </a:r>
          </a:p>
          <a:p>
            <a:pPr lvl="1"/>
            <a:r>
              <a:rPr lang="nl-NL" dirty="0" err="1"/>
              <a:t>Fillables</a:t>
            </a:r>
            <a:r>
              <a:rPr lang="nl-NL" dirty="0"/>
              <a:t> </a:t>
            </a:r>
            <a:r>
              <a:rPr lang="nl-NL" dirty="0" err="1"/>
              <a:t>defineren</a:t>
            </a:r>
            <a:endParaRPr lang="nl-NL" dirty="0"/>
          </a:p>
          <a:p>
            <a:r>
              <a:rPr lang="nl-NL" dirty="0"/>
              <a:t>Functie in Controller aanmaken</a:t>
            </a:r>
          </a:p>
          <a:p>
            <a:pPr lvl="1"/>
            <a:r>
              <a:rPr lang="nl-NL" dirty="0"/>
              <a:t>Model aanroepen en in variabele stoppen</a:t>
            </a:r>
          </a:p>
          <a:p>
            <a:pPr lvl="1"/>
            <a:r>
              <a:rPr lang="nl-NL" dirty="0"/>
              <a:t>Naar view sturen</a:t>
            </a:r>
          </a:p>
          <a:p>
            <a:r>
              <a:rPr lang="nl-NL" dirty="0"/>
              <a:t>Route aanmaken</a:t>
            </a:r>
          </a:p>
          <a:p>
            <a:r>
              <a:rPr lang="nl-NL" dirty="0"/>
              <a:t>View aanmaken</a:t>
            </a:r>
          </a:p>
        </p:txBody>
      </p:sp>
    </p:spTree>
    <p:extLst>
      <p:ext uri="{BB962C8B-B14F-4D97-AF65-F5344CB8AC3E}">
        <p14:creationId xmlns:p14="http://schemas.microsoft.com/office/powerpoint/2010/main" val="288294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3D160-C647-45A7-88D7-D0F832B4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MVC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20D106-88E5-431A-8A22-5B43817D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Maak de ‘</a:t>
            </a:r>
            <a:r>
              <a:rPr lang="nl-NL" dirty="0" err="1"/>
              <a:t>PageController</a:t>
            </a:r>
            <a:r>
              <a:rPr lang="nl-NL" dirty="0"/>
              <a:t>’ controller aan met 3 functies</a:t>
            </a:r>
          </a:p>
          <a:p>
            <a:pPr lvl="1"/>
            <a:r>
              <a:rPr lang="nl-NL" dirty="0"/>
              <a:t>De ‘view’ functie die alle pages laat zien</a:t>
            </a:r>
          </a:p>
          <a:p>
            <a:pPr lvl="1"/>
            <a:r>
              <a:rPr lang="nl-NL" dirty="0"/>
              <a:t>De ‘</a:t>
            </a:r>
            <a:r>
              <a:rPr lang="nl-NL" dirty="0" err="1"/>
              <a:t>addPage</a:t>
            </a:r>
            <a:r>
              <a:rPr lang="nl-NL" dirty="0"/>
              <a:t>’ functie waar je gebruiker naar een view stuurt met een formulier om een pagina toe te voegen</a:t>
            </a:r>
          </a:p>
          <a:p>
            <a:pPr lvl="1"/>
            <a:r>
              <a:rPr lang="nl-NL" dirty="0"/>
              <a:t>De ‘</a:t>
            </a:r>
            <a:r>
              <a:rPr lang="nl-NL" dirty="0" err="1"/>
              <a:t>proccessAddPage</a:t>
            </a:r>
            <a:r>
              <a:rPr lang="nl-NL" dirty="0"/>
              <a:t>’ functie waar de ‘POST’ </a:t>
            </a:r>
            <a:r>
              <a:rPr lang="nl-NL" dirty="0" err="1"/>
              <a:t>request</a:t>
            </a:r>
            <a:r>
              <a:rPr lang="nl-NL" dirty="0"/>
              <a:t> van het formulier op uit komt, en de gegevens toevoegt aan de database, en dan weer </a:t>
            </a:r>
            <a:r>
              <a:rPr lang="nl-NL" dirty="0" err="1"/>
              <a:t>redirect</a:t>
            </a:r>
            <a:r>
              <a:rPr lang="nl-NL" dirty="0"/>
              <a:t> naar de view pagina.</a:t>
            </a:r>
          </a:p>
          <a:p>
            <a:r>
              <a:rPr lang="nl-NL" dirty="0"/>
              <a:t>Maak 3 routes aan</a:t>
            </a:r>
          </a:p>
          <a:p>
            <a:pPr lvl="1"/>
            <a:r>
              <a:rPr lang="nl-NL" dirty="0"/>
              <a:t>Een get route voor de view functie</a:t>
            </a:r>
          </a:p>
          <a:p>
            <a:pPr lvl="1"/>
            <a:r>
              <a:rPr lang="nl-NL" dirty="0"/>
              <a:t>Een get route voor de </a:t>
            </a:r>
            <a:r>
              <a:rPr lang="nl-NL" dirty="0" err="1"/>
              <a:t>addPage</a:t>
            </a:r>
            <a:r>
              <a:rPr lang="nl-NL" dirty="0"/>
              <a:t> functie</a:t>
            </a:r>
          </a:p>
          <a:p>
            <a:pPr lvl="1"/>
            <a:r>
              <a:rPr lang="nl-NL" dirty="0"/>
              <a:t>Een post route voor de </a:t>
            </a:r>
            <a:r>
              <a:rPr lang="nl-NL" dirty="0" err="1"/>
              <a:t>processAddPage</a:t>
            </a:r>
            <a:r>
              <a:rPr lang="nl-NL"/>
              <a:t> functie</a:t>
            </a:r>
          </a:p>
          <a:p>
            <a:r>
              <a:rPr lang="nl-NL" dirty="0"/>
              <a:t>Maak een ‘Pages’ Model aan.</a:t>
            </a:r>
          </a:p>
          <a:p>
            <a:pPr lvl="1"/>
            <a:r>
              <a:rPr lang="nl-NL" dirty="0"/>
              <a:t>Denk aan het </a:t>
            </a:r>
            <a:r>
              <a:rPr lang="nl-NL" dirty="0" err="1"/>
              <a:t>defineren</a:t>
            </a:r>
            <a:r>
              <a:rPr lang="nl-NL" dirty="0"/>
              <a:t> van de </a:t>
            </a:r>
            <a:r>
              <a:rPr lang="nl-NL" dirty="0" err="1"/>
              <a:t>fillables</a:t>
            </a:r>
            <a:endParaRPr lang="nl-NL" dirty="0"/>
          </a:p>
          <a:p>
            <a:r>
              <a:rPr lang="nl-NL" dirty="0"/>
              <a:t>Maak twee views aan</a:t>
            </a:r>
          </a:p>
          <a:p>
            <a:pPr lvl="1"/>
            <a:r>
              <a:rPr lang="nl-NL" dirty="0"/>
              <a:t>‘</a:t>
            </a:r>
            <a:r>
              <a:rPr lang="nl-NL" dirty="0" err="1"/>
              <a:t>page.view</a:t>
            </a:r>
            <a:r>
              <a:rPr lang="nl-NL" dirty="0"/>
              <a:t>’ waar je alle pages in een lijstje toont</a:t>
            </a:r>
          </a:p>
          <a:p>
            <a:pPr lvl="1"/>
            <a:r>
              <a:rPr lang="nl-NL" dirty="0"/>
              <a:t>‘</a:t>
            </a:r>
            <a:r>
              <a:rPr lang="nl-NL" dirty="0" err="1"/>
              <a:t>page.add</a:t>
            </a:r>
            <a:r>
              <a:rPr lang="nl-NL" dirty="0"/>
              <a:t>’ waar je een formulier toont en de Titel en Content van een page in kan vullen en op kunt slaan</a:t>
            </a:r>
          </a:p>
        </p:txBody>
      </p:sp>
    </p:spTree>
    <p:extLst>
      <p:ext uri="{BB962C8B-B14F-4D97-AF65-F5344CB8AC3E}">
        <p14:creationId xmlns:p14="http://schemas.microsoft.com/office/powerpoint/2010/main" val="357868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09A2D-4733-4AC4-9C84-DE7DE4E0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</a:t>
            </a:r>
            <a:r>
              <a:rPr lang="nl-NL" dirty="0" err="1"/>
              <a:t>Migrations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9A2271-1FAA-4F4E-848E-B67B3D5C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Wat zijn </a:t>
            </a:r>
            <a:r>
              <a:rPr lang="nl-NL" dirty="0" err="1"/>
              <a:t>Migrations</a:t>
            </a:r>
            <a:r>
              <a:rPr lang="nl-NL" dirty="0"/>
              <a:t>?</a:t>
            </a:r>
          </a:p>
          <a:p>
            <a:r>
              <a:rPr lang="nl-NL" dirty="0"/>
              <a:t>Wat is de .</a:t>
            </a:r>
            <a:r>
              <a:rPr lang="nl-NL" dirty="0" err="1"/>
              <a:t>env</a:t>
            </a:r>
            <a:r>
              <a:rPr lang="nl-NL" dirty="0"/>
              <a:t> file?</a:t>
            </a:r>
          </a:p>
          <a:p>
            <a:r>
              <a:rPr lang="nl-NL" dirty="0"/>
              <a:t>Wat is Composer?</a:t>
            </a:r>
          </a:p>
          <a:p>
            <a:r>
              <a:rPr lang="nl-NL" dirty="0"/>
              <a:t>Wat is </a:t>
            </a:r>
            <a:r>
              <a:rPr lang="nl-NL" dirty="0" err="1"/>
              <a:t>Laravel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?</a:t>
            </a:r>
          </a:p>
          <a:p>
            <a:r>
              <a:rPr lang="nl-NL" dirty="0"/>
              <a:t>Hoe maak je een Migration?</a:t>
            </a:r>
          </a:p>
          <a:p>
            <a:r>
              <a:rPr lang="nl-NL" dirty="0"/>
              <a:t>Voorbeeld</a:t>
            </a:r>
          </a:p>
          <a:p>
            <a:r>
              <a:rPr lang="nl-NL" dirty="0"/>
              <a:t>Opdracht </a:t>
            </a:r>
            <a:r>
              <a:rPr lang="nl-NL" dirty="0" err="1"/>
              <a:t>Migrations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Vragen? Steek je hand op!</a:t>
            </a:r>
          </a:p>
        </p:txBody>
      </p:sp>
    </p:spTree>
    <p:extLst>
      <p:ext uri="{BB962C8B-B14F-4D97-AF65-F5344CB8AC3E}">
        <p14:creationId xmlns:p14="http://schemas.microsoft.com/office/powerpoint/2010/main" val="9432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9AA4E-5D00-48AA-87B7-C2379FF3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NL" dirty="0"/>
              <a:t>Wat zijn </a:t>
            </a:r>
            <a:r>
              <a:rPr lang="nl-NL" dirty="0" err="1"/>
              <a:t>Migrations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C64349-F3C6-48B5-8A8C-72943D12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nl-NL" sz="2000" dirty="0"/>
              <a:t>Database Blueprints</a:t>
            </a:r>
          </a:p>
          <a:p>
            <a:r>
              <a:rPr lang="nl-NL" sz="2000" dirty="0"/>
              <a:t>Gesorteerd op datum</a:t>
            </a:r>
          </a:p>
          <a:p>
            <a:r>
              <a:rPr lang="nl-NL" sz="2000" dirty="0"/>
              <a:t>Up / Down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545E39-21DC-44CE-8C7E-99E9B2905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2" r="62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5DA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83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1AC0C-250C-4904-B1DD-7046C07E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NL" dirty="0"/>
              <a:t>Wat is de .</a:t>
            </a:r>
            <a:r>
              <a:rPr lang="nl-NL" dirty="0" err="1"/>
              <a:t>env</a:t>
            </a:r>
            <a:r>
              <a:rPr lang="nl-NL" dirty="0"/>
              <a:t> file?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DEE2DC-79B2-4851-919B-E8A50014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scandia-web"/>
              </a:rPr>
              <a:t>Environment Variables</a:t>
            </a:r>
          </a:p>
          <a:p>
            <a:r>
              <a:rPr lang="nl-NL" sz="2000" b="0" i="0" dirty="0">
                <a:effectLst/>
                <a:latin typeface="scandia-web"/>
              </a:rPr>
              <a:t>Database Variables</a:t>
            </a:r>
          </a:p>
          <a:p>
            <a:r>
              <a:rPr lang="nl-NL" sz="2000" dirty="0" err="1">
                <a:latin typeface="scandia-web"/>
              </a:rPr>
              <a:t>Custom</a:t>
            </a:r>
            <a:r>
              <a:rPr lang="nl-NL" sz="2000" dirty="0">
                <a:latin typeface="scandia-web"/>
              </a:rPr>
              <a:t> Variables</a:t>
            </a:r>
            <a:endParaRPr lang="nl-NL" sz="2000" b="0" i="0" dirty="0">
              <a:effectLst/>
              <a:latin typeface="scandia-web"/>
            </a:endParaRPr>
          </a:p>
          <a:p>
            <a:endParaRPr lang="nl-NL" sz="2000" dirty="0"/>
          </a:p>
        </p:txBody>
      </p:sp>
      <p:pic>
        <p:nvPicPr>
          <p:cNvPr id="7" name="Afbeelding 6" descr="Afbeelding met tekst, monitor, schermafbeelding, scherm&#10;&#10;Automatisch gegenereerde beschrijving">
            <a:extLst>
              <a:ext uri="{FF2B5EF4-FFF2-40B4-BE49-F238E27FC236}">
                <a16:creationId xmlns:a16="http://schemas.microsoft.com/office/drawing/2014/main" id="{45211999-D7A2-435E-8F17-BC69517C7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64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DA171-8F52-447C-8D7C-54B953CE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NL" dirty="0"/>
              <a:t>Wat is           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66952C-F819-4612-854A-2375B052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r>
              <a:rPr lang="nl-NL" sz="1900" dirty="0"/>
              <a:t>Packages</a:t>
            </a:r>
          </a:p>
          <a:p>
            <a:r>
              <a:rPr lang="nl-NL" sz="1900" dirty="0" err="1"/>
              <a:t>Composer.json</a:t>
            </a:r>
            <a:r>
              <a:rPr lang="nl-NL" sz="1900" dirty="0"/>
              <a:t> / </a:t>
            </a:r>
            <a:r>
              <a:rPr lang="nl-NL" sz="1900" dirty="0" err="1"/>
              <a:t>composer.lock</a:t>
            </a:r>
            <a:endParaRPr lang="nl-NL" sz="1900" dirty="0"/>
          </a:p>
          <a:p>
            <a:r>
              <a:rPr lang="nl-NL" sz="1900" dirty="0"/>
              <a:t>Versienummers [major].[minor].[patch]</a:t>
            </a:r>
          </a:p>
          <a:p>
            <a:r>
              <a:rPr lang="nl-NL" sz="1900" dirty="0" err="1"/>
              <a:t>Commands</a:t>
            </a:r>
            <a:endParaRPr lang="nl-NL" sz="1900" dirty="0"/>
          </a:p>
          <a:p>
            <a:pPr lvl="1"/>
            <a:r>
              <a:rPr lang="nl-NL" sz="1900" dirty="0"/>
              <a:t>`composer </a:t>
            </a:r>
            <a:r>
              <a:rPr lang="nl-NL" sz="1900" dirty="0" err="1"/>
              <a:t>install</a:t>
            </a:r>
            <a:r>
              <a:rPr lang="nl-NL" sz="1900" dirty="0"/>
              <a:t>`</a:t>
            </a:r>
          </a:p>
          <a:p>
            <a:pPr lvl="1"/>
            <a:r>
              <a:rPr lang="nl-NL" sz="1900" dirty="0"/>
              <a:t>`composer </a:t>
            </a:r>
            <a:r>
              <a:rPr lang="nl-NL" sz="1900" dirty="0" err="1"/>
              <a:t>require</a:t>
            </a:r>
            <a:r>
              <a:rPr lang="nl-NL" sz="1900" dirty="0"/>
              <a:t> [package] “[</a:t>
            </a:r>
            <a:r>
              <a:rPr lang="nl-NL" sz="1900" dirty="0" err="1"/>
              <a:t>version</a:t>
            </a:r>
            <a:r>
              <a:rPr lang="nl-NL" sz="1900" dirty="0"/>
              <a:t>]” (--</a:t>
            </a:r>
            <a:r>
              <a:rPr lang="nl-NL" sz="1900" dirty="0" err="1"/>
              <a:t>dev</a:t>
            </a:r>
            <a:r>
              <a:rPr lang="nl-NL" sz="1900" dirty="0"/>
              <a:t>)`</a:t>
            </a:r>
          </a:p>
          <a:p>
            <a:pPr lvl="1"/>
            <a:r>
              <a:rPr lang="nl-NL" sz="1900" dirty="0"/>
              <a:t>`composer update`</a:t>
            </a:r>
          </a:p>
          <a:p>
            <a:pPr lvl="2"/>
            <a:r>
              <a:rPr lang="nl-NL" sz="1900" dirty="0"/>
              <a:t>LET OP: Je packages te ver updaten kan je site breken. Alleen doen als je weet wat je doet!!!</a:t>
            </a:r>
          </a:p>
          <a:p>
            <a:pPr lvl="1"/>
            <a:r>
              <a:rPr lang="nl-NL" sz="1900" dirty="0"/>
              <a:t>`composer </a:t>
            </a:r>
            <a:r>
              <a:rPr lang="nl-NL" sz="1900" dirty="0" err="1"/>
              <a:t>remove</a:t>
            </a:r>
            <a:r>
              <a:rPr lang="nl-NL" sz="1900" dirty="0"/>
              <a:t> [package]`</a:t>
            </a:r>
          </a:p>
          <a:p>
            <a:endParaRPr lang="nl-NL" sz="1900" dirty="0"/>
          </a:p>
          <a:p>
            <a:pPr marL="0" indent="0">
              <a:buNone/>
            </a:pPr>
            <a:r>
              <a:rPr lang="nl-NL" sz="1900" dirty="0"/>
              <a:t>Cheatsheet: </a:t>
            </a:r>
            <a:r>
              <a:rPr lang="nl-NL" sz="1900" dirty="0">
                <a:hlinkClick r:id="rId3"/>
              </a:rPr>
              <a:t>https://devhints.io/composer</a:t>
            </a:r>
            <a:r>
              <a:rPr lang="nl-NL" sz="1900" dirty="0"/>
              <a:t> </a:t>
            </a:r>
          </a:p>
          <a:p>
            <a:endParaRPr lang="nl-NL" sz="19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7940BAA-84C6-4254-8FF7-B2FA9BF4FF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4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9CA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771529-F734-4941-8935-FE322CF97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389" y="629268"/>
            <a:ext cx="1164252" cy="142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5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C9DC7-B3E0-43AB-A808-E10A2A73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NL" dirty="0"/>
              <a:t>Wat is </a:t>
            </a:r>
            <a:r>
              <a:rPr lang="nl-NL" dirty="0" err="1"/>
              <a:t>Laravel</a:t>
            </a:r>
            <a:r>
              <a:rPr lang="nl-NL" dirty="0"/>
              <a:t> </a:t>
            </a:r>
            <a:r>
              <a:rPr lang="nl-NL" dirty="0" err="1"/>
              <a:t>Artisan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94A408-6D64-4185-A41D-8236CF9B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nl-NL" sz="2000" dirty="0"/>
              <a:t>Terminal (in Visual Studio Code)</a:t>
            </a:r>
          </a:p>
          <a:p>
            <a:r>
              <a:rPr lang="nl-NL" sz="2000" dirty="0"/>
              <a:t>Composer (`composer </a:t>
            </a:r>
            <a:r>
              <a:rPr lang="nl-NL" sz="2000" dirty="0" err="1"/>
              <a:t>install</a:t>
            </a:r>
            <a:r>
              <a:rPr lang="nl-NL" sz="2000" dirty="0"/>
              <a:t> ` / `composer </a:t>
            </a:r>
            <a:r>
              <a:rPr lang="nl-NL" sz="2000" dirty="0" err="1"/>
              <a:t>global</a:t>
            </a:r>
            <a:r>
              <a:rPr lang="nl-NL" sz="2000" dirty="0"/>
              <a:t> </a:t>
            </a:r>
            <a:r>
              <a:rPr lang="nl-NL" sz="2000" dirty="0" err="1"/>
              <a:t>require</a:t>
            </a:r>
            <a:r>
              <a:rPr lang="nl-NL" sz="2000" dirty="0"/>
              <a:t> </a:t>
            </a:r>
            <a:r>
              <a:rPr lang="nl-NL" sz="2000" dirty="0" err="1"/>
              <a:t>laravel</a:t>
            </a:r>
            <a:r>
              <a:rPr lang="nl-NL" sz="2000" dirty="0"/>
              <a:t>/</a:t>
            </a:r>
            <a:r>
              <a:rPr lang="nl-NL" sz="2000" dirty="0" err="1"/>
              <a:t>installer</a:t>
            </a:r>
            <a:r>
              <a:rPr lang="nl-NL" sz="2000" dirty="0"/>
              <a:t>`)</a:t>
            </a:r>
          </a:p>
          <a:p>
            <a:r>
              <a:rPr lang="nl-NL" sz="2000" dirty="0" err="1"/>
              <a:t>Artisan</a:t>
            </a:r>
            <a:r>
              <a:rPr lang="nl-NL" sz="2000" dirty="0"/>
              <a:t> </a:t>
            </a:r>
            <a:r>
              <a:rPr lang="nl-NL" sz="2000" dirty="0" err="1"/>
              <a:t>Commands</a:t>
            </a:r>
            <a:endParaRPr lang="nl-NL" sz="2000" dirty="0"/>
          </a:p>
          <a:p>
            <a:r>
              <a:rPr lang="nl-NL" sz="2000" dirty="0" err="1"/>
              <a:t>Artisan</a:t>
            </a:r>
            <a:r>
              <a:rPr lang="nl-NL" sz="2000" dirty="0"/>
              <a:t> </a:t>
            </a:r>
            <a:r>
              <a:rPr lang="nl-NL" sz="2000" dirty="0" err="1"/>
              <a:t>Migrations</a:t>
            </a:r>
            <a:endParaRPr lang="nl-NL" sz="20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A47434E-71FC-43AA-8525-9BFE8769D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9E4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9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9292C-FD01-49DD-9D67-15B40E25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nl-NL" dirty="0"/>
              <a:t>Hoe maak je een Migration?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7AEDDB-281B-4F5B-BC8F-9939FD7F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92500" lnSpcReduction="20000"/>
          </a:bodyPr>
          <a:lstStyle/>
          <a:p>
            <a:r>
              <a:rPr lang="nl-NL" sz="1700" dirty="0" err="1"/>
              <a:t>Migrations</a:t>
            </a:r>
            <a:r>
              <a:rPr lang="nl-NL" sz="1700" dirty="0"/>
              <a:t> </a:t>
            </a:r>
            <a:r>
              <a:rPr lang="nl-NL" sz="1700" dirty="0" err="1"/>
              <a:t>enablen</a:t>
            </a:r>
            <a:endParaRPr lang="nl-NL" sz="1700" dirty="0"/>
          </a:p>
          <a:p>
            <a:r>
              <a:rPr lang="nl-NL" sz="1700" dirty="0"/>
              <a:t>Migration aanmaken</a:t>
            </a:r>
          </a:p>
          <a:p>
            <a:pPr lvl="1"/>
            <a:r>
              <a:rPr lang="nl-NL" sz="1700" dirty="0"/>
              <a:t>Console: `</a:t>
            </a:r>
            <a:r>
              <a:rPr lang="nl-NL" sz="1700" dirty="0" err="1"/>
              <a:t>php</a:t>
            </a:r>
            <a:r>
              <a:rPr lang="nl-NL" sz="1700" dirty="0"/>
              <a:t> </a:t>
            </a:r>
            <a:r>
              <a:rPr lang="nl-NL" sz="1700" dirty="0" err="1"/>
              <a:t>artisan</a:t>
            </a:r>
            <a:r>
              <a:rPr lang="nl-NL" sz="1700" dirty="0"/>
              <a:t> </a:t>
            </a:r>
            <a:r>
              <a:rPr lang="nl-NL" sz="1700" dirty="0" err="1"/>
              <a:t>make:migration</a:t>
            </a:r>
            <a:r>
              <a:rPr lang="nl-NL" sz="1700" dirty="0"/>
              <a:t> [</a:t>
            </a:r>
            <a:r>
              <a:rPr lang="nl-NL" sz="1700" dirty="0" err="1"/>
              <a:t>migration</a:t>
            </a:r>
            <a:r>
              <a:rPr lang="nl-NL" sz="1700" dirty="0"/>
              <a:t> naam]`</a:t>
            </a:r>
          </a:p>
          <a:p>
            <a:pPr lvl="1"/>
            <a:r>
              <a:rPr lang="nl-NL" sz="1700" dirty="0"/>
              <a:t>Migration </a:t>
            </a:r>
            <a:r>
              <a:rPr lang="nl-NL" sz="1700" dirty="0" err="1"/>
              <a:t>modifiers</a:t>
            </a:r>
            <a:endParaRPr lang="nl-NL" sz="1700" dirty="0"/>
          </a:p>
          <a:p>
            <a:r>
              <a:rPr lang="nl-NL" sz="1700" dirty="0"/>
              <a:t>‘/[</a:t>
            </a:r>
            <a:r>
              <a:rPr lang="nl-NL" sz="1700" dirty="0" err="1"/>
              <a:t>webroot</a:t>
            </a:r>
            <a:r>
              <a:rPr lang="nl-NL" sz="1700" dirty="0"/>
              <a:t>]/database/</a:t>
            </a:r>
            <a:r>
              <a:rPr lang="nl-NL" sz="1700" dirty="0" err="1"/>
              <a:t>migrations</a:t>
            </a:r>
            <a:r>
              <a:rPr lang="nl-NL" sz="1700" dirty="0"/>
              <a:t>’</a:t>
            </a:r>
          </a:p>
          <a:p>
            <a:r>
              <a:rPr lang="nl-NL" sz="1700" dirty="0"/>
              <a:t>Handmatige aanpassingen</a:t>
            </a:r>
          </a:p>
          <a:p>
            <a:pPr lvl="1"/>
            <a:r>
              <a:rPr lang="nl-NL" sz="1000" dirty="0"/>
              <a:t>Schema::</a:t>
            </a:r>
            <a:r>
              <a:rPr lang="nl-NL" sz="1000" dirty="0" err="1"/>
              <a:t>create</a:t>
            </a:r>
            <a:r>
              <a:rPr lang="nl-NL" sz="1000" dirty="0"/>
              <a:t>(‘[</a:t>
            </a:r>
            <a:r>
              <a:rPr lang="nl-NL" sz="1000" dirty="0" err="1"/>
              <a:t>table</a:t>
            </a:r>
            <a:r>
              <a:rPr lang="nl-NL" sz="1000" dirty="0"/>
              <a:t> name]’, </a:t>
            </a:r>
            <a:r>
              <a:rPr lang="nl-NL" sz="1000" dirty="0" err="1"/>
              <a:t>function</a:t>
            </a:r>
            <a:r>
              <a:rPr lang="nl-NL" sz="1000" dirty="0"/>
              <a:t> Blueprint $</a:t>
            </a:r>
            <a:r>
              <a:rPr lang="nl-NL" sz="1000" dirty="0" err="1"/>
              <a:t>table</a:t>
            </a:r>
            <a:r>
              <a:rPr lang="nl-NL" sz="1000" dirty="0"/>
              <a:t> {});</a:t>
            </a:r>
          </a:p>
          <a:p>
            <a:pPr lvl="1"/>
            <a:r>
              <a:rPr lang="nl-NL" sz="1000" dirty="0"/>
              <a:t>Schema::</a:t>
            </a:r>
            <a:r>
              <a:rPr lang="nl-NL" sz="1000" dirty="0" err="1"/>
              <a:t>table</a:t>
            </a:r>
            <a:r>
              <a:rPr lang="nl-NL" sz="1000" dirty="0"/>
              <a:t>(‘[</a:t>
            </a:r>
            <a:r>
              <a:rPr lang="nl-NL" sz="1000" dirty="0" err="1"/>
              <a:t>table</a:t>
            </a:r>
            <a:r>
              <a:rPr lang="nl-NL" sz="1000" dirty="0"/>
              <a:t> name]’, </a:t>
            </a:r>
            <a:r>
              <a:rPr lang="nl-NL" sz="1000" dirty="0" err="1"/>
              <a:t>function</a:t>
            </a:r>
            <a:r>
              <a:rPr lang="nl-NL" sz="1000" dirty="0"/>
              <a:t> Blueprint $</a:t>
            </a:r>
            <a:r>
              <a:rPr lang="nl-NL" sz="1000" dirty="0" err="1"/>
              <a:t>table</a:t>
            </a:r>
            <a:r>
              <a:rPr lang="nl-NL" sz="1000" dirty="0"/>
              <a:t> {});</a:t>
            </a:r>
          </a:p>
          <a:p>
            <a:pPr lvl="1"/>
            <a:r>
              <a:rPr lang="nl-NL" sz="1000" dirty="0"/>
              <a:t>Schema::drop(‘[</a:t>
            </a:r>
            <a:r>
              <a:rPr lang="nl-NL" sz="1000" dirty="0" err="1"/>
              <a:t>table</a:t>
            </a:r>
            <a:r>
              <a:rPr lang="nl-NL" sz="1000" dirty="0"/>
              <a:t> name]’) / Schema::</a:t>
            </a:r>
            <a:r>
              <a:rPr lang="nl-NL" sz="1000" dirty="0" err="1"/>
              <a:t>dropIfExists</a:t>
            </a:r>
            <a:r>
              <a:rPr lang="nl-NL" sz="1000" dirty="0"/>
              <a:t>(‘[</a:t>
            </a:r>
            <a:r>
              <a:rPr lang="nl-NL" sz="1000" dirty="0" err="1"/>
              <a:t>table</a:t>
            </a:r>
            <a:r>
              <a:rPr lang="nl-NL" sz="1000" dirty="0"/>
              <a:t> name]’);</a:t>
            </a:r>
          </a:p>
          <a:p>
            <a:pPr lvl="1"/>
            <a:r>
              <a:rPr lang="nl-NL" sz="1000" dirty="0"/>
              <a:t>$</a:t>
            </a:r>
            <a:r>
              <a:rPr lang="nl-NL" sz="1000" dirty="0" err="1"/>
              <a:t>table</a:t>
            </a:r>
            <a:r>
              <a:rPr lang="nl-NL" sz="1000" dirty="0"/>
              <a:t>-&gt;[type](‘[</a:t>
            </a:r>
            <a:r>
              <a:rPr lang="nl-NL" sz="1000" dirty="0" err="1"/>
              <a:t>colomn</a:t>
            </a:r>
            <a:r>
              <a:rPr lang="nl-NL" sz="1000" dirty="0"/>
              <a:t> name]’);</a:t>
            </a:r>
          </a:p>
          <a:p>
            <a:pPr lvl="1"/>
            <a:r>
              <a:rPr lang="nl-NL" sz="1000" dirty="0"/>
              <a:t>$</a:t>
            </a:r>
            <a:r>
              <a:rPr lang="nl-NL" sz="1000" dirty="0" err="1"/>
              <a:t>table</a:t>
            </a:r>
            <a:r>
              <a:rPr lang="nl-NL" sz="1000" dirty="0"/>
              <a:t>-&gt;</a:t>
            </a:r>
            <a:r>
              <a:rPr lang="nl-NL" sz="1000" dirty="0" err="1"/>
              <a:t>dropColumn</a:t>
            </a:r>
            <a:r>
              <a:rPr lang="nl-NL" sz="1000" dirty="0"/>
              <a:t>(‘[</a:t>
            </a:r>
            <a:r>
              <a:rPr lang="nl-NL" sz="1000" dirty="0" err="1"/>
              <a:t>colomn</a:t>
            </a:r>
            <a:r>
              <a:rPr lang="nl-NL" sz="1000" dirty="0"/>
              <a:t> name]’);</a:t>
            </a:r>
          </a:p>
          <a:p>
            <a:r>
              <a:rPr lang="nl-NL" sz="1700" dirty="0"/>
              <a:t>Migration uitvoeren</a:t>
            </a:r>
          </a:p>
          <a:p>
            <a:r>
              <a:rPr lang="nl-NL" sz="1700" dirty="0" err="1"/>
              <a:t>Migrations</a:t>
            </a:r>
            <a:r>
              <a:rPr lang="nl-NL" sz="1700" dirty="0"/>
              <a:t> terugdraaien</a:t>
            </a:r>
          </a:p>
          <a:p>
            <a:pPr lvl="1"/>
            <a:r>
              <a:rPr lang="nl-NL" sz="1700" dirty="0"/>
              <a:t>LET OP: Draai eerst terug, en pas dan pas de </a:t>
            </a:r>
            <a:r>
              <a:rPr lang="nl-NL" sz="1700" dirty="0" err="1"/>
              <a:t>migrations</a:t>
            </a:r>
            <a:r>
              <a:rPr lang="nl-NL" sz="1700" dirty="0"/>
              <a:t> aan!!!</a:t>
            </a:r>
          </a:p>
          <a:p>
            <a:r>
              <a:rPr lang="nl-NL" sz="1700" dirty="0" err="1"/>
              <a:t>Migrations</a:t>
            </a:r>
            <a:r>
              <a:rPr lang="nl-NL" sz="1700" dirty="0"/>
              <a:t> verversen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D25A50C-D2C2-49F0-B947-86D96F65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49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AE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8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1BE4113-C109-4764-964B-E00FEA859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78373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AF71FAA-A9A4-4911-9B1A-3F82E5263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Voorbeeld</a:t>
            </a:r>
          </a:p>
        </p:txBody>
      </p:sp>
    </p:spTree>
    <p:extLst>
      <p:ext uri="{BB962C8B-B14F-4D97-AF65-F5344CB8AC3E}">
        <p14:creationId xmlns:p14="http://schemas.microsoft.com/office/powerpoint/2010/main" val="198312325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F87821755642429A0B61377D11219D" ma:contentTypeVersion="0" ma:contentTypeDescription="Een nieuw document maken." ma:contentTypeScope="" ma:versionID="819197b769fa46348140589cf7d2c9e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533bffe6bb295b0b6332ada5f9a2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EB3B01-EB43-4FD6-87AE-51C9B73E89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71A0EC-7F1C-47A8-BE1C-E68C4CC063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944D13-81B7-4772-9328-B6EAAE6EA11A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1081</Words>
  <Application>Microsoft Office PowerPoint</Application>
  <PresentationFormat>Breedbeeld</PresentationFormat>
  <Paragraphs>151</Paragraphs>
  <Slides>15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scandia-web</vt:lpstr>
      <vt:lpstr>Kantoorthema</vt:lpstr>
      <vt:lpstr>Laravel Migrations en het MVC model</vt:lpstr>
      <vt:lpstr>Inhoud Migrations</vt:lpstr>
      <vt:lpstr>Wat zijn Migrations</vt:lpstr>
      <vt:lpstr>Wat is de .env file?</vt:lpstr>
      <vt:lpstr>Wat is           ?</vt:lpstr>
      <vt:lpstr>Wat is Laravel Artisan?</vt:lpstr>
      <vt:lpstr>Hoe maak je een Migration?</vt:lpstr>
      <vt:lpstr>Vragen?</vt:lpstr>
      <vt:lpstr>Voorbeeld</vt:lpstr>
      <vt:lpstr>Opdracht: 30 Minuten</vt:lpstr>
      <vt:lpstr>Inhoud MVC</vt:lpstr>
      <vt:lpstr>Wat is MVC?</vt:lpstr>
      <vt:lpstr>Wat is MVC?</vt:lpstr>
      <vt:lpstr>Hoe werkt dat in Laravel?</vt:lpstr>
      <vt:lpstr>Opdracht 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Rosendaal, Steven van</dc:creator>
  <cp:lastModifiedBy>Rosendaal, Steven van</cp:lastModifiedBy>
  <cp:revision>7</cp:revision>
  <dcterms:created xsi:type="dcterms:W3CDTF">2021-03-02T07:39:31Z</dcterms:created>
  <dcterms:modified xsi:type="dcterms:W3CDTF">2021-03-03T13:37:19Z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0x010100F6F87821755642429A0B61377D11219D</vt:lpwstr>
  </property>
</Properties>
</file>