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71" r:id="rId16"/>
    <p:sldId id="275" r:id="rId17"/>
    <p:sldId id="277" r:id="rId18"/>
    <p:sldId id="276" r:id="rId19"/>
  </p:sldIdLst>
  <p:sldSz cx="12192000" cy="6858000"/>
  <p:notesSz cx="6858000" cy="9144000"/>
  <p:embeddedFontLst>
    <p:embeddedFont>
      <p:font typeface="Abril Fatface" panose="02000503000000020003" pitchFamily="2" charset="0"/>
      <p:regular r:id="rId21"/>
    </p:embeddedFont>
    <p:embeddedFont>
      <p:font typeface="Calibri" panose="020F0502020204030204" pitchFamily="34" charset="0"/>
      <p:regular r:id="rId22"/>
      <p:bold r:id="rId23"/>
      <p:italic r:id="rId24"/>
      <p:boldItalic r:id="rId25"/>
    </p:embeddedFont>
    <p:embeddedFont>
      <p:font typeface="Griffy" panose="020B0604020202020204" charset="0"/>
      <p:regular r:id="rId26"/>
    </p:embeddedFont>
    <p:embeddedFont>
      <p:font typeface="Roboto" panose="02000000000000000000" pitchFamily="2" charset="0"/>
      <p:regular r:id="rId27"/>
      <p:bold r:id="rId28"/>
      <p:italic r:id="rId29"/>
      <p:boldItalic r:id="rId30"/>
    </p:embeddedFont>
    <p:embeddedFont>
      <p:font typeface="Roboto Mono" panose="020B0604020202020204" charset="0"/>
      <p:regular r:id="rId31"/>
      <p:bold r:id="rId32"/>
      <p:italic r:id="rId33"/>
      <p:boldItalic r:id="rId34"/>
    </p:embeddedFont>
    <p:embeddedFont>
      <p:font typeface="Roboto Mono SemiBol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ECEplnvt2nLGkEHET0JF/bzQ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2021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customschemas.google.com/relationships/presentationmetadata" Target="meta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b="0">
                <a:solidFill>
                  <a:srgbClr val="000000"/>
                </a:solidFill>
                <a:latin typeface="Courier New"/>
                <a:ea typeface="Courier New"/>
                <a:cs typeface="Courier New"/>
                <a:sym typeface="Courier New"/>
              </a:rPr>
              <a:t>Debemos enfocarnos en el comportamiento de los precios de cierre de las acciones que se buscan automatizar, esto por motivos de la </a:t>
            </a:r>
            <a:r>
              <a:rPr lang="es-ES" b="1">
                <a:solidFill>
                  <a:srgbClr val="000000"/>
                </a:solidFill>
                <a:latin typeface="Courier New"/>
                <a:ea typeface="Courier New"/>
                <a:cs typeface="Courier New"/>
                <a:sym typeface="Courier New"/>
              </a:rPr>
              <a:t>correlacion de los precios de cierre</a:t>
            </a:r>
            <a:r>
              <a:rPr lang="es-ES" b="0">
                <a:solidFill>
                  <a:srgbClr val="000000"/>
                </a:solidFill>
                <a:latin typeface="Courier New"/>
                <a:ea typeface="Courier New"/>
                <a:cs typeface="Courier New"/>
                <a:sym typeface="Courier New"/>
              </a:rPr>
              <a:t> y lo que se busca en ellos, ya que el precio de cierre de la acciones e el que define los pronosticos en el mercado. Por esta razon se busca evaluar en 4 acciones diferentes las correlaciones de los precios y con el comportamiento general del mercado (^GSPC).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b="0">
                <a:solidFill>
                  <a:srgbClr val="000000"/>
                </a:solidFill>
                <a:latin typeface="Courier New"/>
                <a:ea typeface="Courier New"/>
                <a:cs typeface="Courier New"/>
                <a:sym typeface="Courier New"/>
              </a:rPr>
              <a:t>Debemos enfocarnos en el comportamiento de los precios de cierre de las acciones que se buscan automatizar, esto por motivos de la </a:t>
            </a:r>
            <a:r>
              <a:rPr lang="es-ES" b="1">
                <a:solidFill>
                  <a:srgbClr val="000000"/>
                </a:solidFill>
                <a:latin typeface="Courier New"/>
                <a:ea typeface="Courier New"/>
                <a:cs typeface="Courier New"/>
                <a:sym typeface="Courier New"/>
              </a:rPr>
              <a:t>correlacion de los precios de cierre</a:t>
            </a:r>
            <a:r>
              <a:rPr lang="es-ES" b="0">
                <a:solidFill>
                  <a:srgbClr val="000000"/>
                </a:solidFill>
                <a:latin typeface="Courier New"/>
                <a:ea typeface="Courier New"/>
                <a:cs typeface="Courier New"/>
                <a:sym typeface="Courier New"/>
              </a:rPr>
              <a:t> y lo que se busca en ellos, ya que el precio de cierre de la acciones e el que define los pronosticos en el mercado. Por esta razon se busca evaluar en 4 acciones diferentes las correlaciones de los precios y con el comportamiento general del mercado (^GSPC). </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1263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b="0">
                <a:solidFill>
                  <a:srgbClr val="000000"/>
                </a:solidFill>
                <a:latin typeface="Courier New"/>
                <a:ea typeface="Courier New"/>
                <a:cs typeface="Courier New"/>
                <a:sym typeface="Courier New"/>
              </a:rPr>
              <a:t>Nuestra Variable de interés será el dato de cierre de las acciones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b="0">
                <a:solidFill>
                  <a:srgbClr val="000000"/>
                </a:solidFill>
                <a:latin typeface="Courier New"/>
                <a:ea typeface="Courier New"/>
                <a:cs typeface="Courier New"/>
                <a:sym typeface="Courier New"/>
              </a:rPr>
              <a:t>En pasos posteriores a este análisis exploratorio de datos se realizaría una predicción del valor de esta variable, por lo que voy a estudiarla con mayor detenimiento:</a:t>
            </a:r>
            <a:br>
              <a:rPr lang="es-ES" b="0">
                <a:solidFill>
                  <a:srgbClr val="000000"/>
                </a:solidFill>
                <a:latin typeface="Courier New"/>
                <a:ea typeface="Courier New"/>
                <a:cs typeface="Courier New"/>
                <a:sym typeface="Courier New"/>
              </a:rPr>
            </a:br>
            <a:endParaRPr b="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b="0">
                <a:solidFill>
                  <a:srgbClr val="000000"/>
                </a:solidFill>
                <a:latin typeface="Courier New"/>
                <a:ea typeface="Courier New"/>
                <a:cs typeface="Courier New"/>
                <a:sym typeface="Courier New"/>
              </a:rPr>
              <a:t>Finalmente podemos afirmar que las acciones que menos afectas estuvieron con relacion al mercado global fueron la de MSFT y BAC. esto se comprueba al analizar los datos de cierres de estas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b="0">
                <a:solidFill>
                  <a:srgbClr val="000000"/>
                </a:solidFill>
                <a:latin typeface="Courier New"/>
                <a:ea typeface="Courier New"/>
                <a:cs typeface="Courier New"/>
                <a:sym typeface="Courier New"/>
              </a:rPr>
              <a:t>En pasos posteriores a este análisis exploratorio de datos se realizaría una predicción del valor de esta variable, por lo que voy a estudiarla con mayor detenimiento:</a:t>
            </a:r>
            <a:br>
              <a:rPr lang="es-ES" b="0">
                <a:solidFill>
                  <a:srgbClr val="000000"/>
                </a:solidFill>
                <a:latin typeface="Courier New"/>
                <a:ea typeface="Courier New"/>
                <a:cs typeface="Courier New"/>
                <a:sym typeface="Courier New"/>
              </a:rPr>
            </a:br>
            <a:endParaRPr b="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7017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b="0">
                <a:solidFill>
                  <a:srgbClr val="000000"/>
                </a:solidFill>
                <a:latin typeface="Courier New"/>
                <a:ea typeface="Courier New"/>
                <a:cs typeface="Courier New"/>
                <a:sym typeface="Courier New"/>
              </a:rPr>
              <a:t>Finalmente podemos afirmar que las acciones que menos afectas estuvieron con relacion al mercado global fueron la de MSFT y BAC. esto se comprueba al analizar los datos de cierres de estas</a:t>
            </a: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5587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714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0"/>
          <p:cNvGrpSpPr/>
          <p:nvPr/>
        </p:nvGrpSpPr>
        <p:grpSpPr>
          <a:xfrm>
            <a:off x="852246" y="3768247"/>
            <a:ext cx="3707096" cy="1936167"/>
            <a:chOff x="2176863" y="4518413"/>
            <a:chExt cx="5362500" cy="1301975"/>
          </a:xfrm>
        </p:grpSpPr>
        <p:sp>
          <p:nvSpPr>
            <p:cNvPr id="45" name="Google Shape;45;p20"/>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 name="Google Shape;46;p20"/>
            <p:cNvSpPr/>
            <p:nvPr/>
          </p:nvSpPr>
          <p:spPr>
            <a:xfrm>
              <a:off x="2176863" y="4528288"/>
              <a:ext cx="5362500" cy="1292100"/>
            </a:xfrm>
            <a:prstGeom prst="roundRect">
              <a:avLst>
                <a:gd name="adj" fmla="val 9303"/>
              </a:avLst>
            </a:prstGeom>
            <a:solidFill>
              <a:srgbClr val="000000">
                <a:alpha val="1294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7" name="Google Shape;47;p20"/>
          <p:cNvGrpSpPr/>
          <p:nvPr/>
        </p:nvGrpSpPr>
        <p:grpSpPr>
          <a:xfrm>
            <a:off x="987983" y="3878297"/>
            <a:ext cx="635280" cy="147600"/>
            <a:chOff x="2147366" y="4139382"/>
            <a:chExt cx="635280" cy="147600"/>
          </a:xfrm>
        </p:grpSpPr>
        <p:sp>
          <p:nvSpPr>
            <p:cNvPr id="48" name="Google Shape;48;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 name="Google Shape;49;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Google Shape;50;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51" name="Google Shape;51;p20"/>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52" name="Google Shape;52;p20"/>
          <p:cNvGrpSpPr/>
          <p:nvPr/>
        </p:nvGrpSpPr>
        <p:grpSpPr>
          <a:xfrm>
            <a:off x="1771384" y="1059747"/>
            <a:ext cx="635280" cy="147600"/>
            <a:chOff x="2147366" y="4139382"/>
            <a:chExt cx="635280" cy="147600"/>
          </a:xfrm>
        </p:grpSpPr>
        <p:sp>
          <p:nvSpPr>
            <p:cNvPr id="53" name="Google Shape;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4" name="Google Shape;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Google Shape;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6" name="Google Shape;56;p20"/>
          <p:cNvGrpSpPr/>
          <p:nvPr/>
        </p:nvGrpSpPr>
        <p:grpSpPr>
          <a:xfrm>
            <a:off x="5520051" y="4606376"/>
            <a:ext cx="5362500" cy="1301975"/>
            <a:chOff x="2176863" y="4518413"/>
            <a:chExt cx="5362500" cy="1301975"/>
          </a:xfrm>
        </p:grpSpPr>
        <p:sp>
          <p:nvSpPr>
            <p:cNvPr id="57" name="Google Shape;57;p20"/>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 name="Google Shape;58;p20"/>
            <p:cNvSpPr/>
            <p:nvPr/>
          </p:nvSpPr>
          <p:spPr>
            <a:xfrm>
              <a:off x="2176863" y="4528288"/>
              <a:ext cx="5362500" cy="1292100"/>
            </a:xfrm>
            <a:prstGeom prst="roundRect">
              <a:avLst>
                <a:gd name="adj" fmla="val 9303"/>
              </a:avLst>
            </a:prstGeom>
            <a:solidFill>
              <a:srgbClr val="000000">
                <a:alpha val="1294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9" name="Google Shape;59;p20"/>
          <p:cNvGrpSpPr/>
          <p:nvPr/>
        </p:nvGrpSpPr>
        <p:grpSpPr>
          <a:xfrm>
            <a:off x="5655734" y="4716497"/>
            <a:ext cx="635280" cy="147600"/>
            <a:chOff x="2147366" y="4139382"/>
            <a:chExt cx="635280" cy="147600"/>
          </a:xfrm>
        </p:grpSpPr>
        <p:sp>
          <p:nvSpPr>
            <p:cNvPr id="60" name="Google Shape;60;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1" name="Google Shape;61;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2" name="Google Shape;62;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63" name="Google Shape;63;p20"/>
          <p:cNvSpPr txBox="1">
            <a:spLocks noGrp="1"/>
          </p:cNvSpPr>
          <p:nvPr>
            <p:ph type="title"/>
          </p:nvPr>
        </p:nvSpPr>
        <p:spPr>
          <a:xfrm>
            <a:off x="2176875" y="1137800"/>
            <a:ext cx="6796800" cy="3227700"/>
          </a:xfrm>
          <a:prstGeom prst="rect">
            <a:avLst/>
          </a:prstGeom>
          <a:noFill/>
          <a:ln>
            <a:noFill/>
          </a:ln>
        </p:spPr>
        <p:txBody>
          <a:bodyPr spcFirstLastPara="1" wrap="square" lIns="121900" tIns="121900" rIns="121900" bIns="121900" anchor="t" anchorCtr="0">
            <a:noAutofit/>
          </a:bodyPr>
          <a:lstStyle>
            <a:lvl1pPr lvl="0" algn="l">
              <a:lnSpc>
                <a:spcPct val="80000"/>
              </a:lnSpc>
              <a:spcBef>
                <a:spcPts val="0"/>
              </a:spcBef>
              <a:spcAft>
                <a:spcPts val="0"/>
              </a:spcAft>
              <a:buSzPts val="7000"/>
              <a:buNone/>
              <a:defRPr sz="700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64" name="Google Shape;64;p20"/>
          <p:cNvSpPr txBox="1">
            <a:spLocks noGrp="1"/>
          </p:cNvSpPr>
          <p:nvPr>
            <p:ph type="subTitle" idx="1"/>
          </p:nvPr>
        </p:nvSpPr>
        <p:spPr>
          <a:xfrm>
            <a:off x="5733525" y="4974200"/>
            <a:ext cx="4935600" cy="7980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a:lvl1pPr>
            <a:lvl2pPr lvl="1" algn="ctr">
              <a:lnSpc>
                <a:spcPct val="115000"/>
              </a:lnSpc>
              <a:spcBef>
                <a:spcPts val="2100"/>
              </a:spcBef>
              <a:spcAft>
                <a:spcPts val="0"/>
              </a:spcAft>
              <a:buSzPts val="1800"/>
              <a:buNone/>
              <a:defRPr/>
            </a:lvl2pPr>
            <a:lvl3pPr lvl="2" algn="ctr">
              <a:lnSpc>
                <a:spcPct val="115000"/>
              </a:lnSpc>
              <a:spcBef>
                <a:spcPts val="2100"/>
              </a:spcBef>
              <a:spcAft>
                <a:spcPts val="0"/>
              </a:spcAft>
              <a:buSzPts val="1800"/>
              <a:buNone/>
              <a:defRPr/>
            </a:lvl3pPr>
            <a:lvl4pPr lvl="3" algn="ctr">
              <a:lnSpc>
                <a:spcPct val="115000"/>
              </a:lnSpc>
              <a:spcBef>
                <a:spcPts val="2100"/>
              </a:spcBef>
              <a:spcAft>
                <a:spcPts val="0"/>
              </a:spcAft>
              <a:buSzPts val="1800"/>
              <a:buNone/>
              <a:defRPr/>
            </a:lvl4pPr>
            <a:lvl5pPr lvl="4" algn="ctr">
              <a:lnSpc>
                <a:spcPct val="115000"/>
              </a:lnSpc>
              <a:spcBef>
                <a:spcPts val="2100"/>
              </a:spcBef>
              <a:spcAft>
                <a:spcPts val="0"/>
              </a:spcAft>
              <a:buSzPts val="1800"/>
              <a:buNone/>
              <a:defRPr/>
            </a:lvl5pPr>
            <a:lvl6pPr lvl="5" algn="ctr">
              <a:lnSpc>
                <a:spcPct val="115000"/>
              </a:lnSpc>
              <a:spcBef>
                <a:spcPts val="2100"/>
              </a:spcBef>
              <a:spcAft>
                <a:spcPts val="0"/>
              </a:spcAft>
              <a:buSzPts val="1800"/>
              <a:buNone/>
              <a:defRPr/>
            </a:lvl6pPr>
            <a:lvl7pPr lvl="6" algn="ctr">
              <a:lnSpc>
                <a:spcPct val="115000"/>
              </a:lnSpc>
              <a:spcBef>
                <a:spcPts val="2100"/>
              </a:spcBef>
              <a:spcAft>
                <a:spcPts val="0"/>
              </a:spcAft>
              <a:buSzPts val="1800"/>
              <a:buNone/>
              <a:defRPr/>
            </a:lvl7pPr>
            <a:lvl8pPr lvl="7" algn="ctr">
              <a:lnSpc>
                <a:spcPct val="115000"/>
              </a:lnSpc>
              <a:spcBef>
                <a:spcPts val="2100"/>
              </a:spcBef>
              <a:spcAft>
                <a:spcPts val="0"/>
              </a:spcAft>
              <a:buSzPts val="1800"/>
              <a:buNone/>
              <a:defRPr/>
            </a:lvl8pPr>
            <a:lvl9pPr lvl="8" algn="ctr">
              <a:lnSpc>
                <a:spcPct val="115000"/>
              </a:lnSpc>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9 Big Title">
  <p:cSld name="009 Big Title">
    <p:spTree>
      <p:nvGrpSpPr>
        <p:cNvPr id="1" name="Shape 201"/>
        <p:cNvGrpSpPr/>
        <p:nvPr/>
      </p:nvGrpSpPr>
      <p:grpSpPr>
        <a:xfrm>
          <a:off x="0" y="0"/>
          <a:ext cx="0" cy="0"/>
          <a:chOff x="0" y="0"/>
          <a:chExt cx="0" cy="0"/>
        </a:xfrm>
      </p:grpSpPr>
      <p:sp>
        <p:nvSpPr>
          <p:cNvPr id="202" name="Google Shape;202;p29"/>
          <p:cNvSpPr/>
          <p:nvPr/>
        </p:nvSpPr>
        <p:spPr>
          <a:xfrm>
            <a:off x="629700" y="604225"/>
            <a:ext cx="10932600" cy="5351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203" name="Google Shape;203;p29"/>
          <p:cNvGrpSpPr/>
          <p:nvPr/>
        </p:nvGrpSpPr>
        <p:grpSpPr>
          <a:xfrm>
            <a:off x="819246" y="714334"/>
            <a:ext cx="635280" cy="147600"/>
            <a:chOff x="2147366" y="4139382"/>
            <a:chExt cx="635280" cy="147600"/>
          </a:xfrm>
        </p:grpSpPr>
        <p:sp>
          <p:nvSpPr>
            <p:cNvPr id="204" name="Google Shape;204;p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5" name="Google Shape;205;p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6" name="Google Shape;206;p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07" name="Google Shape;207;p29"/>
          <p:cNvSpPr txBox="1">
            <a:spLocks noGrp="1"/>
          </p:cNvSpPr>
          <p:nvPr>
            <p:ph type="title"/>
          </p:nvPr>
        </p:nvSpPr>
        <p:spPr>
          <a:xfrm>
            <a:off x="781800" y="919825"/>
            <a:ext cx="10628400" cy="4720200"/>
          </a:xfrm>
          <a:prstGeom prst="rect">
            <a:avLst/>
          </a:prstGeom>
          <a:noFill/>
          <a:ln>
            <a:noFill/>
          </a:ln>
        </p:spPr>
        <p:txBody>
          <a:bodyPr spcFirstLastPara="1" wrap="square" lIns="121900" tIns="121900" rIns="121900" bIns="121900" anchor="ctr" anchorCtr="0">
            <a:noAutofit/>
          </a:bodyPr>
          <a:lstStyle>
            <a:lvl1pPr lvl="0" algn="l">
              <a:lnSpc>
                <a:spcPct val="80000"/>
              </a:lnSpc>
              <a:spcBef>
                <a:spcPts val="0"/>
              </a:spcBef>
              <a:spcAft>
                <a:spcPts val="0"/>
              </a:spcAft>
              <a:buSzPts val="8000"/>
              <a:buNone/>
              <a:defRPr sz="8000"/>
            </a:lvl1pPr>
            <a:lvl2pPr lvl="1" algn="ctr">
              <a:lnSpc>
                <a:spcPct val="80000"/>
              </a:lnSpc>
              <a:spcBef>
                <a:spcPts val="0"/>
              </a:spcBef>
              <a:spcAft>
                <a:spcPts val="0"/>
              </a:spcAft>
              <a:buSzPts val="8000"/>
              <a:buNone/>
              <a:defRPr sz="8000"/>
            </a:lvl2pPr>
            <a:lvl3pPr lvl="2" algn="ctr">
              <a:lnSpc>
                <a:spcPct val="80000"/>
              </a:lnSpc>
              <a:spcBef>
                <a:spcPts val="0"/>
              </a:spcBef>
              <a:spcAft>
                <a:spcPts val="0"/>
              </a:spcAft>
              <a:buSzPts val="8000"/>
              <a:buNone/>
              <a:defRPr sz="8000"/>
            </a:lvl3pPr>
            <a:lvl4pPr lvl="3" algn="ctr">
              <a:lnSpc>
                <a:spcPct val="80000"/>
              </a:lnSpc>
              <a:spcBef>
                <a:spcPts val="0"/>
              </a:spcBef>
              <a:spcAft>
                <a:spcPts val="0"/>
              </a:spcAft>
              <a:buSzPts val="8000"/>
              <a:buNone/>
              <a:defRPr sz="8000"/>
            </a:lvl4pPr>
            <a:lvl5pPr lvl="4" algn="ctr">
              <a:lnSpc>
                <a:spcPct val="80000"/>
              </a:lnSpc>
              <a:spcBef>
                <a:spcPts val="0"/>
              </a:spcBef>
              <a:spcAft>
                <a:spcPts val="0"/>
              </a:spcAft>
              <a:buSzPts val="8000"/>
              <a:buNone/>
              <a:defRPr sz="8000"/>
            </a:lvl5pPr>
            <a:lvl6pPr lvl="5" algn="ctr">
              <a:lnSpc>
                <a:spcPct val="80000"/>
              </a:lnSpc>
              <a:spcBef>
                <a:spcPts val="0"/>
              </a:spcBef>
              <a:spcAft>
                <a:spcPts val="0"/>
              </a:spcAft>
              <a:buSzPts val="8000"/>
              <a:buNone/>
              <a:defRPr sz="8000"/>
            </a:lvl6pPr>
            <a:lvl7pPr lvl="6" algn="ctr">
              <a:lnSpc>
                <a:spcPct val="80000"/>
              </a:lnSpc>
              <a:spcBef>
                <a:spcPts val="0"/>
              </a:spcBef>
              <a:spcAft>
                <a:spcPts val="0"/>
              </a:spcAft>
              <a:buSzPts val="8000"/>
              <a:buNone/>
              <a:defRPr sz="8000"/>
            </a:lvl7pPr>
            <a:lvl8pPr lvl="7" algn="ctr">
              <a:lnSpc>
                <a:spcPct val="80000"/>
              </a:lnSpc>
              <a:spcBef>
                <a:spcPts val="0"/>
              </a:spcBef>
              <a:spcAft>
                <a:spcPts val="0"/>
              </a:spcAft>
              <a:buSzPts val="8000"/>
              <a:buNone/>
              <a:defRPr sz="8000"/>
            </a:lvl8pPr>
            <a:lvl9pPr lvl="8" algn="ctr">
              <a:lnSpc>
                <a:spcPct val="80000"/>
              </a:lnSpc>
              <a:spcBef>
                <a:spcPts val="0"/>
              </a:spcBef>
              <a:spcAft>
                <a:spcPts val="0"/>
              </a:spcAft>
              <a:buSzPts val="8000"/>
              <a:buNone/>
              <a:defRPr sz="8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26"/>
        <p:cNvGrpSpPr/>
        <p:nvPr/>
      </p:nvGrpSpPr>
      <p:grpSpPr>
        <a:xfrm>
          <a:off x="0" y="0"/>
          <a:ext cx="0" cy="0"/>
          <a:chOff x="0" y="0"/>
          <a:chExt cx="0" cy="0"/>
        </a:xfrm>
      </p:grpSpPr>
      <p:sp>
        <p:nvSpPr>
          <p:cNvPr id="227" name="Google Shape;227;p31"/>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228" name="Google Shape;228;p31"/>
          <p:cNvGrpSpPr/>
          <p:nvPr/>
        </p:nvGrpSpPr>
        <p:grpSpPr>
          <a:xfrm>
            <a:off x="1272396" y="1199859"/>
            <a:ext cx="635280" cy="147600"/>
            <a:chOff x="2147366" y="4139382"/>
            <a:chExt cx="635280" cy="147600"/>
          </a:xfrm>
        </p:grpSpPr>
        <p:sp>
          <p:nvSpPr>
            <p:cNvPr id="229" name="Google Shape;229;p3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0" name="Google Shape;230;p3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1" name="Google Shape;231;p3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32" name="Google Shape;232;p31"/>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3" name="Google Shape;233;p31"/>
          <p:cNvSpPr/>
          <p:nvPr/>
        </p:nvSpPr>
        <p:spPr>
          <a:xfrm>
            <a:off x="7069175" y="2221325"/>
            <a:ext cx="3948000" cy="2916900"/>
          </a:xfrm>
          <a:prstGeom prst="roundRect">
            <a:avLst>
              <a:gd name="adj" fmla="val 6604"/>
            </a:avLst>
          </a:prstGeom>
          <a:solidFill>
            <a:srgbClr val="000000">
              <a:alpha val="1294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234" name="Google Shape;234;p31"/>
          <p:cNvGrpSpPr/>
          <p:nvPr/>
        </p:nvGrpSpPr>
        <p:grpSpPr>
          <a:xfrm>
            <a:off x="7242946" y="2331434"/>
            <a:ext cx="635280" cy="147600"/>
            <a:chOff x="2147366" y="4139382"/>
            <a:chExt cx="635280" cy="147600"/>
          </a:xfrm>
        </p:grpSpPr>
        <p:sp>
          <p:nvSpPr>
            <p:cNvPr id="235" name="Google Shape;235;p3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6" name="Google Shape;236;p3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7" name="Google Shape;237;p3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38" name="Google Shape;238;p31"/>
          <p:cNvSpPr txBox="1">
            <a:spLocks noGrp="1"/>
          </p:cNvSpPr>
          <p:nvPr>
            <p:ph type="subTitle" idx="1"/>
          </p:nvPr>
        </p:nvSpPr>
        <p:spPr>
          <a:xfrm>
            <a:off x="1499300" y="4082675"/>
            <a:ext cx="58734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100"/>
              <a:buNone/>
              <a:defRPr sz="2100" b="1"/>
            </a:lvl1pPr>
            <a:lvl2pPr lvl="1" algn="l">
              <a:lnSpc>
                <a:spcPct val="115000"/>
              </a:lnSpc>
              <a:spcBef>
                <a:spcPts val="2100"/>
              </a:spcBef>
              <a:spcAft>
                <a:spcPts val="0"/>
              </a:spcAft>
              <a:buSzPts val="2100"/>
              <a:buNone/>
              <a:defRPr sz="2100" b="1"/>
            </a:lvl2pPr>
            <a:lvl3pPr lvl="2" algn="l">
              <a:lnSpc>
                <a:spcPct val="115000"/>
              </a:lnSpc>
              <a:spcBef>
                <a:spcPts val="2100"/>
              </a:spcBef>
              <a:spcAft>
                <a:spcPts val="0"/>
              </a:spcAft>
              <a:buSzPts val="2100"/>
              <a:buNone/>
              <a:defRPr sz="2100" b="1"/>
            </a:lvl3pPr>
            <a:lvl4pPr lvl="3" algn="l">
              <a:lnSpc>
                <a:spcPct val="115000"/>
              </a:lnSpc>
              <a:spcBef>
                <a:spcPts val="2100"/>
              </a:spcBef>
              <a:spcAft>
                <a:spcPts val="0"/>
              </a:spcAft>
              <a:buSzPts val="2100"/>
              <a:buNone/>
              <a:defRPr sz="2100" b="1"/>
            </a:lvl4pPr>
            <a:lvl5pPr lvl="4" algn="l">
              <a:lnSpc>
                <a:spcPct val="115000"/>
              </a:lnSpc>
              <a:spcBef>
                <a:spcPts val="2100"/>
              </a:spcBef>
              <a:spcAft>
                <a:spcPts val="0"/>
              </a:spcAft>
              <a:buSzPts val="2100"/>
              <a:buNone/>
              <a:defRPr sz="2100" b="1"/>
            </a:lvl5pPr>
            <a:lvl6pPr lvl="5" algn="l">
              <a:lnSpc>
                <a:spcPct val="115000"/>
              </a:lnSpc>
              <a:spcBef>
                <a:spcPts val="2100"/>
              </a:spcBef>
              <a:spcAft>
                <a:spcPts val="0"/>
              </a:spcAft>
              <a:buSzPts val="2100"/>
              <a:buNone/>
              <a:defRPr sz="2100" b="1"/>
            </a:lvl6pPr>
            <a:lvl7pPr lvl="6" algn="l">
              <a:lnSpc>
                <a:spcPct val="115000"/>
              </a:lnSpc>
              <a:spcBef>
                <a:spcPts val="2100"/>
              </a:spcBef>
              <a:spcAft>
                <a:spcPts val="0"/>
              </a:spcAft>
              <a:buSzPts val="2100"/>
              <a:buNone/>
              <a:defRPr sz="2100" b="1"/>
            </a:lvl7pPr>
            <a:lvl8pPr lvl="7" algn="l">
              <a:lnSpc>
                <a:spcPct val="115000"/>
              </a:lnSpc>
              <a:spcBef>
                <a:spcPts val="2100"/>
              </a:spcBef>
              <a:spcAft>
                <a:spcPts val="0"/>
              </a:spcAft>
              <a:buSzPts val="2100"/>
              <a:buNone/>
              <a:defRPr sz="2100" b="1"/>
            </a:lvl8pPr>
            <a:lvl9pPr lvl="8" algn="l">
              <a:lnSpc>
                <a:spcPct val="115000"/>
              </a:lnSpc>
              <a:spcBef>
                <a:spcPts val="2100"/>
              </a:spcBef>
              <a:spcAft>
                <a:spcPts val="2100"/>
              </a:spcAft>
              <a:buSzPts val="2100"/>
              <a:buNone/>
              <a:defRPr sz="2100" b="1"/>
            </a:lvl9pPr>
          </a:lstStyle>
          <a:p>
            <a:endParaRPr/>
          </a:p>
        </p:txBody>
      </p:sp>
      <p:sp>
        <p:nvSpPr>
          <p:cNvPr id="239" name="Google Shape;239;p31"/>
          <p:cNvSpPr txBox="1">
            <a:spLocks noGrp="1"/>
          </p:cNvSpPr>
          <p:nvPr>
            <p:ph type="title"/>
          </p:nvPr>
        </p:nvSpPr>
        <p:spPr>
          <a:xfrm>
            <a:off x="1499300" y="1557075"/>
            <a:ext cx="5873400" cy="2446200"/>
          </a:xfrm>
          <a:prstGeom prst="rect">
            <a:avLst/>
          </a:prstGeom>
          <a:noFill/>
          <a:ln>
            <a:noFill/>
          </a:ln>
        </p:spPr>
        <p:txBody>
          <a:bodyPr spcFirstLastPara="1" wrap="square" lIns="121900" tIns="121900" rIns="121900" bIns="121900" anchor="b" anchorCtr="0">
            <a:noAutofit/>
          </a:bodyPr>
          <a:lstStyle>
            <a:lvl1pPr marR="0" lvl="0" algn="l">
              <a:lnSpc>
                <a:spcPct val="80000"/>
              </a:lnSpc>
              <a:spcBef>
                <a:spcPts val="0"/>
              </a:spcBef>
              <a:spcAft>
                <a:spcPts val="0"/>
              </a:spcAft>
              <a:buClr>
                <a:schemeClr val="dk1"/>
              </a:buClr>
              <a:buSzPts val="7000"/>
              <a:buFont typeface="Aldrich"/>
              <a:buNone/>
              <a:defRPr sz="7000"/>
            </a:lvl1pPr>
            <a:lvl2pPr lvl="1"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240" name="Google Shape;240;p31"/>
          <p:cNvSpPr txBox="1">
            <a:spLocks noGrp="1"/>
          </p:cNvSpPr>
          <p:nvPr>
            <p:ph type="body" idx="2"/>
          </p:nvPr>
        </p:nvSpPr>
        <p:spPr>
          <a:xfrm>
            <a:off x="7372700" y="3014400"/>
            <a:ext cx="3167700" cy="1068300"/>
          </a:xfrm>
          <a:prstGeom prst="rect">
            <a:avLst/>
          </a:prstGeom>
          <a:noFill/>
          <a:ln>
            <a:noFill/>
          </a:ln>
        </p:spPr>
        <p:txBody>
          <a:bodyPr spcFirstLastPara="1" wrap="square" lIns="121900" tIns="121900" rIns="121900" bIns="121900" anchor="ctr"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5"/>
        <p:cNvGrpSpPr/>
        <p:nvPr/>
      </p:nvGrpSpPr>
      <p:grpSpPr>
        <a:xfrm>
          <a:off x="0" y="0"/>
          <a:ext cx="0" cy="0"/>
          <a:chOff x="0" y="0"/>
          <a:chExt cx="0" cy="0"/>
        </a:xfrm>
      </p:grpSpPr>
      <p:sp>
        <p:nvSpPr>
          <p:cNvPr id="66" name="Google Shape;66;p21"/>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67" name="Google Shape;67;p21"/>
          <p:cNvGrpSpPr/>
          <p:nvPr/>
        </p:nvGrpSpPr>
        <p:grpSpPr>
          <a:xfrm>
            <a:off x="1272396" y="1199859"/>
            <a:ext cx="635280" cy="147600"/>
            <a:chOff x="2147366" y="4139382"/>
            <a:chExt cx="635280" cy="147600"/>
          </a:xfrm>
        </p:grpSpPr>
        <p:sp>
          <p:nvSpPr>
            <p:cNvPr id="68" name="Google Shape;68;p2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9" name="Google Shape;69;p2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 name="Google Shape;70;p2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71" name="Google Shape;71;p21"/>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Google Shape;72;p21"/>
          <p:cNvSpPr/>
          <p:nvPr/>
        </p:nvSpPr>
        <p:spPr>
          <a:xfrm>
            <a:off x="7069175" y="2221325"/>
            <a:ext cx="3948000" cy="2916900"/>
          </a:xfrm>
          <a:prstGeom prst="roundRect">
            <a:avLst>
              <a:gd name="adj" fmla="val 6604"/>
            </a:avLst>
          </a:prstGeom>
          <a:solidFill>
            <a:srgbClr val="000000">
              <a:alpha val="1294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73" name="Google Shape;73;p21"/>
          <p:cNvGrpSpPr/>
          <p:nvPr/>
        </p:nvGrpSpPr>
        <p:grpSpPr>
          <a:xfrm>
            <a:off x="7242946" y="2331434"/>
            <a:ext cx="635280" cy="147600"/>
            <a:chOff x="2147366" y="4139382"/>
            <a:chExt cx="635280" cy="147600"/>
          </a:xfrm>
        </p:grpSpPr>
        <p:sp>
          <p:nvSpPr>
            <p:cNvPr id="74" name="Google Shape;74;p2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5" name="Google Shape;75;p2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6" name="Google Shape;76;p2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77" name="Google Shape;77;p21"/>
          <p:cNvSpPr txBox="1">
            <a:spLocks noGrp="1"/>
          </p:cNvSpPr>
          <p:nvPr>
            <p:ph type="title"/>
          </p:nvPr>
        </p:nvSpPr>
        <p:spPr>
          <a:xfrm>
            <a:off x="1462450" y="1795650"/>
            <a:ext cx="5322600" cy="10593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7000"/>
              <a:buFont typeface="Aldrich"/>
              <a:buNone/>
              <a:defRPr sz="6000"/>
            </a:lvl1pPr>
            <a:lvl2pPr lvl="1"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78" name="Google Shape;78;p21"/>
          <p:cNvSpPr txBox="1">
            <a:spLocks noGrp="1"/>
          </p:cNvSpPr>
          <p:nvPr>
            <p:ph type="body" idx="1"/>
          </p:nvPr>
        </p:nvSpPr>
        <p:spPr>
          <a:xfrm>
            <a:off x="1462425" y="2898225"/>
            <a:ext cx="5322600" cy="25377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r">
              <a:lnSpc>
                <a:spcPct val="115000"/>
              </a:lnSpc>
              <a:spcBef>
                <a:spcPts val="2100"/>
              </a:spcBef>
              <a:spcAft>
                <a:spcPts val="0"/>
              </a:spcAft>
              <a:buSzPts val="1800"/>
              <a:buChar char="○"/>
              <a:defRPr/>
            </a:lvl2pPr>
            <a:lvl3pPr marL="1371600" lvl="2" indent="-342900" algn="r">
              <a:lnSpc>
                <a:spcPct val="115000"/>
              </a:lnSpc>
              <a:spcBef>
                <a:spcPts val="2100"/>
              </a:spcBef>
              <a:spcAft>
                <a:spcPts val="0"/>
              </a:spcAft>
              <a:buSzPts val="1800"/>
              <a:buChar char="■"/>
              <a:defRPr/>
            </a:lvl3pPr>
            <a:lvl4pPr marL="1828800" lvl="3" indent="-342900" algn="r">
              <a:lnSpc>
                <a:spcPct val="115000"/>
              </a:lnSpc>
              <a:spcBef>
                <a:spcPts val="2100"/>
              </a:spcBef>
              <a:spcAft>
                <a:spcPts val="0"/>
              </a:spcAft>
              <a:buSzPts val="1800"/>
              <a:buChar char="●"/>
              <a:defRPr/>
            </a:lvl4pPr>
            <a:lvl5pPr marL="2286000" lvl="4" indent="-342900" algn="r">
              <a:lnSpc>
                <a:spcPct val="115000"/>
              </a:lnSpc>
              <a:spcBef>
                <a:spcPts val="2100"/>
              </a:spcBef>
              <a:spcAft>
                <a:spcPts val="0"/>
              </a:spcAft>
              <a:buSzPts val="1800"/>
              <a:buChar char="○"/>
              <a:defRPr/>
            </a:lvl5pPr>
            <a:lvl6pPr marL="2743200" lvl="5" indent="-342900" algn="r">
              <a:lnSpc>
                <a:spcPct val="115000"/>
              </a:lnSpc>
              <a:spcBef>
                <a:spcPts val="2100"/>
              </a:spcBef>
              <a:spcAft>
                <a:spcPts val="0"/>
              </a:spcAft>
              <a:buSzPts val="1800"/>
              <a:buChar char="■"/>
              <a:defRPr/>
            </a:lvl6pPr>
            <a:lvl7pPr marL="3200400" lvl="6" indent="-342900" algn="r">
              <a:lnSpc>
                <a:spcPct val="115000"/>
              </a:lnSpc>
              <a:spcBef>
                <a:spcPts val="2100"/>
              </a:spcBef>
              <a:spcAft>
                <a:spcPts val="0"/>
              </a:spcAft>
              <a:buSzPts val="1800"/>
              <a:buChar char="●"/>
              <a:defRPr/>
            </a:lvl7pPr>
            <a:lvl8pPr marL="3657600" lvl="7" indent="-342900" algn="r">
              <a:lnSpc>
                <a:spcPct val="115000"/>
              </a:lnSpc>
              <a:spcBef>
                <a:spcPts val="2100"/>
              </a:spcBef>
              <a:spcAft>
                <a:spcPts val="0"/>
              </a:spcAft>
              <a:buSzPts val="1800"/>
              <a:buChar char="○"/>
              <a:defRPr/>
            </a:lvl8pPr>
            <a:lvl9pPr marL="4114800" lvl="8" indent="-342900" algn="r">
              <a:lnSpc>
                <a:spcPct val="115000"/>
              </a:lnSpc>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79"/>
        <p:cNvGrpSpPr/>
        <p:nvPr/>
      </p:nvGrpSpPr>
      <p:grpSpPr>
        <a:xfrm>
          <a:off x="0" y="0"/>
          <a:ext cx="0" cy="0"/>
          <a:chOff x="0" y="0"/>
          <a:chExt cx="0" cy="0"/>
        </a:xfrm>
      </p:grpSpPr>
      <p:grpSp>
        <p:nvGrpSpPr>
          <p:cNvPr id="80" name="Google Shape;80;p22"/>
          <p:cNvGrpSpPr/>
          <p:nvPr/>
        </p:nvGrpSpPr>
        <p:grpSpPr>
          <a:xfrm>
            <a:off x="8201100" y="4138775"/>
            <a:ext cx="3509100" cy="2030700"/>
            <a:chOff x="8115925" y="1776575"/>
            <a:chExt cx="3509100" cy="2030700"/>
          </a:xfrm>
        </p:grpSpPr>
        <p:sp>
          <p:nvSpPr>
            <p:cNvPr id="81" name="Google Shape;81;p22"/>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82" name="Google Shape;82;p22"/>
            <p:cNvGrpSpPr/>
            <p:nvPr/>
          </p:nvGrpSpPr>
          <p:grpSpPr>
            <a:xfrm>
              <a:off x="8251596" y="1886684"/>
              <a:ext cx="635280" cy="147600"/>
              <a:chOff x="2147366" y="4139382"/>
              <a:chExt cx="635280" cy="147600"/>
            </a:xfrm>
          </p:grpSpPr>
          <p:sp>
            <p:nvSpPr>
              <p:cNvPr id="83" name="Google Shape;83;p2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4" name="Google Shape;84;p2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5" name="Google Shape;85;p2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grpSp>
        <p:nvGrpSpPr>
          <p:cNvPr id="86" name="Google Shape;86;p22"/>
          <p:cNvGrpSpPr/>
          <p:nvPr/>
        </p:nvGrpSpPr>
        <p:grpSpPr>
          <a:xfrm>
            <a:off x="481800" y="4138775"/>
            <a:ext cx="3509100" cy="2030700"/>
            <a:chOff x="396625" y="1776575"/>
            <a:chExt cx="3509100" cy="2030700"/>
          </a:xfrm>
        </p:grpSpPr>
        <p:sp>
          <p:nvSpPr>
            <p:cNvPr id="87" name="Google Shape;87;p22"/>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88" name="Google Shape;88;p22"/>
            <p:cNvGrpSpPr/>
            <p:nvPr/>
          </p:nvGrpSpPr>
          <p:grpSpPr>
            <a:xfrm>
              <a:off x="532296" y="1886684"/>
              <a:ext cx="635280" cy="147600"/>
              <a:chOff x="2147366" y="4139382"/>
              <a:chExt cx="635280" cy="147600"/>
            </a:xfrm>
          </p:grpSpPr>
          <p:sp>
            <p:nvSpPr>
              <p:cNvPr id="89" name="Google Shape;89;p2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0" name="Google Shape;90;p2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1" name="Google Shape;91;p2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grpSp>
        <p:nvGrpSpPr>
          <p:cNvPr id="92" name="Google Shape;92;p22"/>
          <p:cNvGrpSpPr/>
          <p:nvPr/>
        </p:nvGrpSpPr>
        <p:grpSpPr>
          <a:xfrm>
            <a:off x="4341450" y="4138775"/>
            <a:ext cx="3509100" cy="2030700"/>
            <a:chOff x="4234200" y="1776575"/>
            <a:chExt cx="3509100" cy="2030700"/>
          </a:xfrm>
        </p:grpSpPr>
        <p:sp>
          <p:nvSpPr>
            <p:cNvPr id="93" name="Google Shape;93;p22"/>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94" name="Google Shape;94;p22"/>
            <p:cNvGrpSpPr/>
            <p:nvPr/>
          </p:nvGrpSpPr>
          <p:grpSpPr>
            <a:xfrm>
              <a:off x="4369871" y="1886684"/>
              <a:ext cx="635280" cy="147600"/>
              <a:chOff x="2147366" y="4139382"/>
              <a:chExt cx="635280" cy="147600"/>
            </a:xfrm>
          </p:grpSpPr>
          <p:sp>
            <p:nvSpPr>
              <p:cNvPr id="95" name="Google Shape;95;p2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6" name="Google Shape;96;p2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7" name="Google Shape;97;p2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grpSp>
        <p:nvGrpSpPr>
          <p:cNvPr id="98" name="Google Shape;98;p22"/>
          <p:cNvGrpSpPr/>
          <p:nvPr/>
        </p:nvGrpSpPr>
        <p:grpSpPr>
          <a:xfrm>
            <a:off x="481800" y="1776575"/>
            <a:ext cx="3509100" cy="2030700"/>
            <a:chOff x="396625" y="1776575"/>
            <a:chExt cx="3509100" cy="2030700"/>
          </a:xfrm>
        </p:grpSpPr>
        <p:sp>
          <p:nvSpPr>
            <p:cNvPr id="99" name="Google Shape;99;p22"/>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00" name="Google Shape;100;p22"/>
            <p:cNvGrpSpPr/>
            <p:nvPr/>
          </p:nvGrpSpPr>
          <p:grpSpPr>
            <a:xfrm>
              <a:off x="532296" y="1886684"/>
              <a:ext cx="635280" cy="147600"/>
              <a:chOff x="2147366" y="4139382"/>
              <a:chExt cx="635280" cy="147600"/>
            </a:xfrm>
          </p:grpSpPr>
          <p:sp>
            <p:nvSpPr>
              <p:cNvPr id="101" name="Google Shape;101;p2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2" name="Google Shape;102;p2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3" name="Google Shape;103;p2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grpSp>
        <p:nvGrpSpPr>
          <p:cNvPr id="104" name="Google Shape;104;p22"/>
          <p:cNvGrpSpPr/>
          <p:nvPr/>
        </p:nvGrpSpPr>
        <p:grpSpPr>
          <a:xfrm>
            <a:off x="8201100" y="1776575"/>
            <a:ext cx="3509100" cy="2030700"/>
            <a:chOff x="8115925" y="1776575"/>
            <a:chExt cx="3509100" cy="2030700"/>
          </a:xfrm>
        </p:grpSpPr>
        <p:sp>
          <p:nvSpPr>
            <p:cNvPr id="105" name="Google Shape;105;p22"/>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06" name="Google Shape;106;p22"/>
            <p:cNvGrpSpPr/>
            <p:nvPr/>
          </p:nvGrpSpPr>
          <p:grpSpPr>
            <a:xfrm>
              <a:off x="8251596" y="1886684"/>
              <a:ext cx="635280" cy="147600"/>
              <a:chOff x="2147366" y="4139382"/>
              <a:chExt cx="635280" cy="147600"/>
            </a:xfrm>
          </p:grpSpPr>
          <p:sp>
            <p:nvSpPr>
              <p:cNvPr id="107" name="Google Shape;107;p2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8" name="Google Shape;108;p2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9" name="Google Shape;109;p2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grpSp>
        <p:nvGrpSpPr>
          <p:cNvPr id="110" name="Google Shape;110;p22"/>
          <p:cNvGrpSpPr/>
          <p:nvPr/>
        </p:nvGrpSpPr>
        <p:grpSpPr>
          <a:xfrm>
            <a:off x="4341450" y="1776575"/>
            <a:ext cx="3509100" cy="2030700"/>
            <a:chOff x="4234200" y="1776575"/>
            <a:chExt cx="3509100" cy="2030700"/>
          </a:xfrm>
        </p:grpSpPr>
        <p:sp>
          <p:nvSpPr>
            <p:cNvPr id="111" name="Google Shape;111;p22"/>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12" name="Google Shape;112;p22"/>
            <p:cNvGrpSpPr/>
            <p:nvPr/>
          </p:nvGrpSpPr>
          <p:grpSpPr>
            <a:xfrm>
              <a:off x="4369871" y="1886684"/>
              <a:ext cx="635280" cy="147600"/>
              <a:chOff x="2147366" y="4139382"/>
              <a:chExt cx="635280" cy="147600"/>
            </a:xfrm>
          </p:grpSpPr>
          <p:sp>
            <p:nvSpPr>
              <p:cNvPr id="113" name="Google Shape;113;p2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4" name="Google Shape;114;p2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5" name="Google Shape;115;p2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116" name="Google Shape;116;p22"/>
          <p:cNvSpPr txBox="1">
            <a:spLocks noGrp="1"/>
          </p:cNvSpPr>
          <p:nvPr>
            <p:ph type="title"/>
          </p:nvPr>
        </p:nvSpPr>
        <p:spPr>
          <a:xfrm>
            <a:off x="490775" y="523275"/>
            <a:ext cx="112104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7" name="Google Shape;117;p22"/>
          <p:cNvSpPr txBox="1">
            <a:spLocks noGrp="1"/>
          </p:cNvSpPr>
          <p:nvPr>
            <p:ph type="body" idx="1"/>
          </p:nvPr>
        </p:nvSpPr>
        <p:spPr>
          <a:xfrm>
            <a:off x="575950" y="2437574"/>
            <a:ext cx="3294600" cy="1206300"/>
          </a:xfrm>
          <a:prstGeom prst="rect">
            <a:avLst/>
          </a:prstGeom>
          <a:noFill/>
          <a:ln>
            <a:noFill/>
          </a:ln>
        </p:spPr>
        <p:txBody>
          <a:bodyPr spcFirstLastPara="1" wrap="square" lIns="121900" tIns="121900" rIns="121900" bIns="121900" anchor="ctr"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2100"/>
              </a:spcBef>
              <a:spcAft>
                <a:spcPts val="0"/>
              </a:spcAft>
              <a:buSzPts val="1800"/>
              <a:buChar char="○"/>
              <a:defRPr/>
            </a:lvl2pPr>
            <a:lvl3pPr marL="1371600" lvl="2" indent="-342900" algn="l">
              <a:lnSpc>
                <a:spcPct val="100000"/>
              </a:lnSpc>
              <a:spcBef>
                <a:spcPts val="2100"/>
              </a:spcBef>
              <a:spcAft>
                <a:spcPts val="0"/>
              </a:spcAft>
              <a:buSzPts val="1800"/>
              <a:buChar char="■"/>
              <a:defRPr/>
            </a:lvl3pPr>
            <a:lvl4pPr marL="1828800" lvl="3" indent="-342900" algn="l">
              <a:lnSpc>
                <a:spcPct val="100000"/>
              </a:lnSpc>
              <a:spcBef>
                <a:spcPts val="2100"/>
              </a:spcBef>
              <a:spcAft>
                <a:spcPts val="0"/>
              </a:spcAft>
              <a:buSzPts val="1800"/>
              <a:buChar char="●"/>
              <a:defRPr/>
            </a:lvl4pPr>
            <a:lvl5pPr marL="2286000" lvl="4" indent="-342900" algn="l">
              <a:lnSpc>
                <a:spcPct val="100000"/>
              </a:lnSpc>
              <a:spcBef>
                <a:spcPts val="2100"/>
              </a:spcBef>
              <a:spcAft>
                <a:spcPts val="0"/>
              </a:spcAft>
              <a:buSzPts val="1800"/>
              <a:buChar char="○"/>
              <a:defRPr/>
            </a:lvl5pPr>
            <a:lvl6pPr marL="2743200" lvl="5" indent="-342900" algn="l">
              <a:lnSpc>
                <a:spcPct val="100000"/>
              </a:lnSpc>
              <a:spcBef>
                <a:spcPts val="2100"/>
              </a:spcBef>
              <a:spcAft>
                <a:spcPts val="0"/>
              </a:spcAft>
              <a:buSzPts val="1800"/>
              <a:buChar char="■"/>
              <a:defRPr/>
            </a:lvl6pPr>
            <a:lvl7pPr marL="3200400" lvl="6" indent="-342900" algn="l">
              <a:lnSpc>
                <a:spcPct val="100000"/>
              </a:lnSpc>
              <a:spcBef>
                <a:spcPts val="2100"/>
              </a:spcBef>
              <a:spcAft>
                <a:spcPts val="0"/>
              </a:spcAft>
              <a:buSzPts val="1800"/>
              <a:buChar char="●"/>
              <a:defRPr/>
            </a:lvl7pPr>
            <a:lvl8pPr marL="3657600" lvl="7" indent="-342900" algn="l">
              <a:lnSpc>
                <a:spcPct val="100000"/>
              </a:lnSpc>
              <a:spcBef>
                <a:spcPts val="2100"/>
              </a:spcBef>
              <a:spcAft>
                <a:spcPts val="0"/>
              </a:spcAft>
              <a:buSzPts val="1800"/>
              <a:buChar char="○"/>
              <a:defRPr/>
            </a:lvl8pPr>
            <a:lvl9pPr marL="4114800" lvl="8" indent="-342900" algn="l">
              <a:lnSpc>
                <a:spcPct val="100000"/>
              </a:lnSpc>
              <a:spcBef>
                <a:spcPts val="2100"/>
              </a:spcBef>
              <a:spcAft>
                <a:spcPts val="2100"/>
              </a:spcAft>
              <a:buSzPts val="1800"/>
              <a:buChar char="■"/>
              <a:defRPr/>
            </a:lvl9pPr>
          </a:lstStyle>
          <a:p>
            <a:endParaRPr/>
          </a:p>
        </p:txBody>
      </p:sp>
      <p:sp>
        <p:nvSpPr>
          <p:cNvPr id="118" name="Google Shape;118;p22"/>
          <p:cNvSpPr txBox="1">
            <a:spLocks noGrp="1"/>
          </p:cNvSpPr>
          <p:nvPr>
            <p:ph type="body" idx="2"/>
          </p:nvPr>
        </p:nvSpPr>
        <p:spPr>
          <a:xfrm>
            <a:off x="4418613" y="2437574"/>
            <a:ext cx="3294600" cy="1206300"/>
          </a:xfrm>
          <a:prstGeom prst="rect">
            <a:avLst/>
          </a:prstGeom>
          <a:noFill/>
          <a:ln>
            <a:noFill/>
          </a:ln>
        </p:spPr>
        <p:txBody>
          <a:bodyPr spcFirstLastPara="1" wrap="square" lIns="121900" tIns="121900" rIns="121900" bIns="121900" anchor="ctr"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2100"/>
              </a:spcBef>
              <a:spcAft>
                <a:spcPts val="0"/>
              </a:spcAft>
              <a:buSzPts val="1800"/>
              <a:buChar char="○"/>
              <a:defRPr/>
            </a:lvl2pPr>
            <a:lvl3pPr marL="1371600" lvl="2" indent="-342900" algn="l">
              <a:lnSpc>
                <a:spcPct val="100000"/>
              </a:lnSpc>
              <a:spcBef>
                <a:spcPts val="2100"/>
              </a:spcBef>
              <a:spcAft>
                <a:spcPts val="0"/>
              </a:spcAft>
              <a:buSzPts val="1800"/>
              <a:buChar char="■"/>
              <a:defRPr/>
            </a:lvl3pPr>
            <a:lvl4pPr marL="1828800" lvl="3" indent="-342900" algn="l">
              <a:lnSpc>
                <a:spcPct val="100000"/>
              </a:lnSpc>
              <a:spcBef>
                <a:spcPts val="2100"/>
              </a:spcBef>
              <a:spcAft>
                <a:spcPts val="0"/>
              </a:spcAft>
              <a:buSzPts val="1800"/>
              <a:buChar char="●"/>
              <a:defRPr/>
            </a:lvl4pPr>
            <a:lvl5pPr marL="2286000" lvl="4" indent="-342900" algn="l">
              <a:lnSpc>
                <a:spcPct val="100000"/>
              </a:lnSpc>
              <a:spcBef>
                <a:spcPts val="2100"/>
              </a:spcBef>
              <a:spcAft>
                <a:spcPts val="0"/>
              </a:spcAft>
              <a:buSzPts val="1800"/>
              <a:buChar char="○"/>
              <a:defRPr/>
            </a:lvl5pPr>
            <a:lvl6pPr marL="2743200" lvl="5" indent="-342900" algn="l">
              <a:lnSpc>
                <a:spcPct val="100000"/>
              </a:lnSpc>
              <a:spcBef>
                <a:spcPts val="2100"/>
              </a:spcBef>
              <a:spcAft>
                <a:spcPts val="0"/>
              </a:spcAft>
              <a:buSzPts val="1800"/>
              <a:buChar char="■"/>
              <a:defRPr/>
            </a:lvl6pPr>
            <a:lvl7pPr marL="3200400" lvl="6" indent="-342900" algn="l">
              <a:lnSpc>
                <a:spcPct val="100000"/>
              </a:lnSpc>
              <a:spcBef>
                <a:spcPts val="2100"/>
              </a:spcBef>
              <a:spcAft>
                <a:spcPts val="0"/>
              </a:spcAft>
              <a:buSzPts val="1800"/>
              <a:buChar char="●"/>
              <a:defRPr/>
            </a:lvl7pPr>
            <a:lvl8pPr marL="3657600" lvl="7" indent="-342900" algn="l">
              <a:lnSpc>
                <a:spcPct val="100000"/>
              </a:lnSpc>
              <a:spcBef>
                <a:spcPts val="2100"/>
              </a:spcBef>
              <a:spcAft>
                <a:spcPts val="0"/>
              </a:spcAft>
              <a:buSzPts val="1800"/>
              <a:buChar char="○"/>
              <a:defRPr/>
            </a:lvl8pPr>
            <a:lvl9pPr marL="4114800" lvl="8" indent="-342900" algn="l">
              <a:lnSpc>
                <a:spcPct val="100000"/>
              </a:lnSpc>
              <a:spcBef>
                <a:spcPts val="2100"/>
              </a:spcBef>
              <a:spcAft>
                <a:spcPts val="2100"/>
              </a:spcAft>
              <a:buSzPts val="1800"/>
              <a:buChar char="■"/>
              <a:defRPr/>
            </a:lvl9pPr>
          </a:lstStyle>
          <a:p>
            <a:endParaRPr/>
          </a:p>
        </p:txBody>
      </p:sp>
      <p:sp>
        <p:nvSpPr>
          <p:cNvPr id="119" name="Google Shape;119;p22"/>
          <p:cNvSpPr txBox="1">
            <a:spLocks noGrp="1"/>
          </p:cNvSpPr>
          <p:nvPr>
            <p:ph type="body" idx="3"/>
          </p:nvPr>
        </p:nvSpPr>
        <p:spPr>
          <a:xfrm>
            <a:off x="575950" y="4783425"/>
            <a:ext cx="3294600" cy="1206300"/>
          </a:xfrm>
          <a:prstGeom prst="rect">
            <a:avLst/>
          </a:prstGeom>
          <a:noFill/>
          <a:ln>
            <a:noFill/>
          </a:ln>
        </p:spPr>
        <p:txBody>
          <a:bodyPr spcFirstLastPara="1" wrap="square" lIns="121900" tIns="121900" rIns="121900" bIns="121900" anchor="ctr"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2100"/>
              </a:spcBef>
              <a:spcAft>
                <a:spcPts val="0"/>
              </a:spcAft>
              <a:buSzPts val="1800"/>
              <a:buChar char="○"/>
              <a:defRPr/>
            </a:lvl2pPr>
            <a:lvl3pPr marL="1371600" lvl="2" indent="-342900" algn="l">
              <a:lnSpc>
                <a:spcPct val="100000"/>
              </a:lnSpc>
              <a:spcBef>
                <a:spcPts val="2100"/>
              </a:spcBef>
              <a:spcAft>
                <a:spcPts val="0"/>
              </a:spcAft>
              <a:buSzPts val="1800"/>
              <a:buChar char="■"/>
              <a:defRPr/>
            </a:lvl3pPr>
            <a:lvl4pPr marL="1828800" lvl="3" indent="-342900" algn="l">
              <a:lnSpc>
                <a:spcPct val="100000"/>
              </a:lnSpc>
              <a:spcBef>
                <a:spcPts val="2100"/>
              </a:spcBef>
              <a:spcAft>
                <a:spcPts val="0"/>
              </a:spcAft>
              <a:buSzPts val="1800"/>
              <a:buChar char="●"/>
              <a:defRPr/>
            </a:lvl4pPr>
            <a:lvl5pPr marL="2286000" lvl="4" indent="-342900" algn="l">
              <a:lnSpc>
                <a:spcPct val="100000"/>
              </a:lnSpc>
              <a:spcBef>
                <a:spcPts val="2100"/>
              </a:spcBef>
              <a:spcAft>
                <a:spcPts val="0"/>
              </a:spcAft>
              <a:buSzPts val="1800"/>
              <a:buChar char="○"/>
              <a:defRPr/>
            </a:lvl5pPr>
            <a:lvl6pPr marL="2743200" lvl="5" indent="-342900" algn="l">
              <a:lnSpc>
                <a:spcPct val="100000"/>
              </a:lnSpc>
              <a:spcBef>
                <a:spcPts val="2100"/>
              </a:spcBef>
              <a:spcAft>
                <a:spcPts val="0"/>
              </a:spcAft>
              <a:buSzPts val="1800"/>
              <a:buChar char="■"/>
              <a:defRPr/>
            </a:lvl6pPr>
            <a:lvl7pPr marL="3200400" lvl="6" indent="-342900" algn="l">
              <a:lnSpc>
                <a:spcPct val="100000"/>
              </a:lnSpc>
              <a:spcBef>
                <a:spcPts val="2100"/>
              </a:spcBef>
              <a:spcAft>
                <a:spcPts val="0"/>
              </a:spcAft>
              <a:buSzPts val="1800"/>
              <a:buChar char="●"/>
              <a:defRPr/>
            </a:lvl7pPr>
            <a:lvl8pPr marL="3657600" lvl="7" indent="-342900" algn="l">
              <a:lnSpc>
                <a:spcPct val="100000"/>
              </a:lnSpc>
              <a:spcBef>
                <a:spcPts val="2100"/>
              </a:spcBef>
              <a:spcAft>
                <a:spcPts val="0"/>
              </a:spcAft>
              <a:buSzPts val="1800"/>
              <a:buChar char="○"/>
              <a:defRPr/>
            </a:lvl8pPr>
            <a:lvl9pPr marL="4114800" lvl="8" indent="-342900" algn="l">
              <a:lnSpc>
                <a:spcPct val="100000"/>
              </a:lnSpc>
              <a:spcBef>
                <a:spcPts val="2100"/>
              </a:spcBef>
              <a:spcAft>
                <a:spcPts val="2100"/>
              </a:spcAft>
              <a:buSzPts val="1800"/>
              <a:buChar char="■"/>
              <a:defRPr/>
            </a:lvl9pPr>
          </a:lstStyle>
          <a:p>
            <a:endParaRPr/>
          </a:p>
        </p:txBody>
      </p:sp>
      <p:sp>
        <p:nvSpPr>
          <p:cNvPr id="120" name="Google Shape;120;p22"/>
          <p:cNvSpPr txBox="1">
            <a:spLocks noGrp="1"/>
          </p:cNvSpPr>
          <p:nvPr>
            <p:ph type="body" idx="4"/>
          </p:nvPr>
        </p:nvSpPr>
        <p:spPr>
          <a:xfrm>
            <a:off x="4418613" y="4783425"/>
            <a:ext cx="3294600" cy="1206300"/>
          </a:xfrm>
          <a:prstGeom prst="rect">
            <a:avLst/>
          </a:prstGeom>
          <a:noFill/>
          <a:ln>
            <a:noFill/>
          </a:ln>
        </p:spPr>
        <p:txBody>
          <a:bodyPr spcFirstLastPara="1" wrap="square" lIns="121900" tIns="121900" rIns="121900" bIns="121900" anchor="ctr"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2100"/>
              </a:spcBef>
              <a:spcAft>
                <a:spcPts val="0"/>
              </a:spcAft>
              <a:buSzPts val="1800"/>
              <a:buChar char="○"/>
              <a:defRPr/>
            </a:lvl2pPr>
            <a:lvl3pPr marL="1371600" lvl="2" indent="-342900" algn="l">
              <a:lnSpc>
                <a:spcPct val="100000"/>
              </a:lnSpc>
              <a:spcBef>
                <a:spcPts val="2100"/>
              </a:spcBef>
              <a:spcAft>
                <a:spcPts val="0"/>
              </a:spcAft>
              <a:buSzPts val="1800"/>
              <a:buChar char="■"/>
              <a:defRPr/>
            </a:lvl3pPr>
            <a:lvl4pPr marL="1828800" lvl="3" indent="-342900" algn="l">
              <a:lnSpc>
                <a:spcPct val="100000"/>
              </a:lnSpc>
              <a:spcBef>
                <a:spcPts val="2100"/>
              </a:spcBef>
              <a:spcAft>
                <a:spcPts val="0"/>
              </a:spcAft>
              <a:buSzPts val="1800"/>
              <a:buChar char="●"/>
              <a:defRPr/>
            </a:lvl4pPr>
            <a:lvl5pPr marL="2286000" lvl="4" indent="-342900" algn="l">
              <a:lnSpc>
                <a:spcPct val="100000"/>
              </a:lnSpc>
              <a:spcBef>
                <a:spcPts val="2100"/>
              </a:spcBef>
              <a:spcAft>
                <a:spcPts val="0"/>
              </a:spcAft>
              <a:buSzPts val="1800"/>
              <a:buChar char="○"/>
              <a:defRPr/>
            </a:lvl5pPr>
            <a:lvl6pPr marL="2743200" lvl="5" indent="-342900" algn="l">
              <a:lnSpc>
                <a:spcPct val="100000"/>
              </a:lnSpc>
              <a:spcBef>
                <a:spcPts val="2100"/>
              </a:spcBef>
              <a:spcAft>
                <a:spcPts val="0"/>
              </a:spcAft>
              <a:buSzPts val="1800"/>
              <a:buChar char="■"/>
              <a:defRPr/>
            </a:lvl6pPr>
            <a:lvl7pPr marL="3200400" lvl="6" indent="-342900" algn="l">
              <a:lnSpc>
                <a:spcPct val="100000"/>
              </a:lnSpc>
              <a:spcBef>
                <a:spcPts val="2100"/>
              </a:spcBef>
              <a:spcAft>
                <a:spcPts val="0"/>
              </a:spcAft>
              <a:buSzPts val="1800"/>
              <a:buChar char="●"/>
              <a:defRPr/>
            </a:lvl7pPr>
            <a:lvl8pPr marL="3657600" lvl="7" indent="-342900" algn="l">
              <a:lnSpc>
                <a:spcPct val="100000"/>
              </a:lnSpc>
              <a:spcBef>
                <a:spcPts val="2100"/>
              </a:spcBef>
              <a:spcAft>
                <a:spcPts val="0"/>
              </a:spcAft>
              <a:buSzPts val="1800"/>
              <a:buChar char="○"/>
              <a:defRPr/>
            </a:lvl8pPr>
            <a:lvl9pPr marL="4114800" lvl="8" indent="-342900" algn="l">
              <a:lnSpc>
                <a:spcPct val="100000"/>
              </a:lnSpc>
              <a:spcBef>
                <a:spcPts val="2100"/>
              </a:spcBef>
              <a:spcAft>
                <a:spcPts val="2100"/>
              </a:spcAft>
              <a:buSzPts val="1800"/>
              <a:buChar char="■"/>
              <a:defRPr/>
            </a:lvl9pPr>
          </a:lstStyle>
          <a:p>
            <a:endParaRPr/>
          </a:p>
        </p:txBody>
      </p:sp>
      <p:sp>
        <p:nvSpPr>
          <p:cNvPr id="121" name="Google Shape;121;p22"/>
          <p:cNvSpPr txBox="1">
            <a:spLocks noGrp="1"/>
          </p:cNvSpPr>
          <p:nvPr>
            <p:ph type="title" idx="5"/>
          </p:nvPr>
        </p:nvSpPr>
        <p:spPr>
          <a:xfrm>
            <a:off x="9427075" y="4180200"/>
            <a:ext cx="2166900" cy="695700"/>
          </a:xfrm>
          <a:prstGeom prst="rect">
            <a:avLst/>
          </a:prstGeom>
          <a:noFill/>
          <a:ln>
            <a:noFill/>
          </a:ln>
        </p:spPr>
        <p:txBody>
          <a:bodyPr spcFirstLastPara="1" wrap="square" lIns="121900" tIns="121900" rIns="121900" bIns="121900" anchor="t" anchorCtr="0">
            <a:noAutofit/>
          </a:bodyPr>
          <a:lstStyle>
            <a:lvl1pPr marR="0" lvl="0" algn="r">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2" name="Google Shape;122;p22"/>
          <p:cNvSpPr txBox="1">
            <a:spLocks noGrp="1"/>
          </p:cNvSpPr>
          <p:nvPr>
            <p:ph type="title" idx="6"/>
          </p:nvPr>
        </p:nvSpPr>
        <p:spPr>
          <a:xfrm>
            <a:off x="4448700" y="2046600"/>
            <a:ext cx="3294600" cy="6957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3" name="Google Shape;123;p22"/>
          <p:cNvSpPr txBox="1">
            <a:spLocks noGrp="1"/>
          </p:cNvSpPr>
          <p:nvPr>
            <p:ph type="title" idx="7"/>
          </p:nvPr>
        </p:nvSpPr>
        <p:spPr>
          <a:xfrm>
            <a:off x="490775" y="4087659"/>
            <a:ext cx="3294600" cy="6957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22"/>
          <p:cNvSpPr txBox="1">
            <a:spLocks noGrp="1"/>
          </p:cNvSpPr>
          <p:nvPr>
            <p:ph type="title" idx="8"/>
          </p:nvPr>
        </p:nvSpPr>
        <p:spPr>
          <a:xfrm>
            <a:off x="4448700" y="4087659"/>
            <a:ext cx="3294600" cy="6957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22"/>
          <p:cNvSpPr txBox="1">
            <a:spLocks noGrp="1"/>
          </p:cNvSpPr>
          <p:nvPr>
            <p:ph type="body" idx="9"/>
          </p:nvPr>
        </p:nvSpPr>
        <p:spPr>
          <a:xfrm>
            <a:off x="8299375" y="2437574"/>
            <a:ext cx="3294600" cy="1206300"/>
          </a:xfrm>
          <a:prstGeom prst="rect">
            <a:avLst/>
          </a:prstGeom>
          <a:noFill/>
          <a:ln>
            <a:noFill/>
          </a:ln>
        </p:spPr>
        <p:txBody>
          <a:bodyPr spcFirstLastPara="1" wrap="square" lIns="121900" tIns="121900" rIns="121900" bIns="121900" anchor="ctr"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2100"/>
              </a:spcBef>
              <a:spcAft>
                <a:spcPts val="0"/>
              </a:spcAft>
              <a:buSzPts val="1800"/>
              <a:buChar char="○"/>
              <a:defRPr/>
            </a:lvl2pPr>
            <a:lvl3pPr marL="1371600" lvl="2" indent="-342900" algn="l">
              <a:lnSpc>
                <a:spcPct val="100000"/>
              </a:lnSpc>
              <a:spcBef>
                <a:spcPts val="2100"/>
              </a:spcBef>
              <a:spcAft>
                <a:spcPts val="0"/>
              </a:spcAft>
              <a:buSzPts val="1800"/>
              <a:buChar char="■"/>
              <a:defRPr/>
            </a:lvl3pPr>
            <a:lvl4pPr marL="1828800" lvl="3" indent="-342900" algn="l">
              <a:lnSpc>
                <a:spcPct val="100000"/>
              </a:lnSpc>
              <a:spcBef>
                <a:spcPts val="2100"/>
              </a:spcBef>
              <a:spcAft>
                <a:spcPts val="0"/>
              </a:spcAft>
              <a:buSzPts val="1800"/>
              <a:buChar char="●"/>
              <a:defRPr/>
            </a:lvl4pPr>
            <a:lvl5pPr marL="2286000" lvl="4" indent="-342900" algn="l">
              <a:lnSpc>
                <a:spcPct val="100000"/>
              </a:lnSpc>
              <a:spcBef>
                <a:spcPts val="2100"/>
              </a:spcBef>
              <a:spcAft>
                <a:spcPts val="0"/>
              </a:spcAft>
              <a:buSzPts val="1800"/>
              <a:buChar char="○"/>
              <a:defRPr/>
            </a:lvl5pPr>
            <a:lvl6pPr marL="2743200" lvl="5" indent="-342900" algn="l">
              <a:lnSpc>
                <a:spcPct val="100000"/>
              </a:lnSpc>
              <a:spcBef>
                <a:spcPts val="2100"/>
              </a:spcBef>
              <a:spcAft>
                <a:spcPts val="0"/>
              </a:spcAft>
              <a:buSzPts val="1800"/>
              <a:buChar char="■"/>
              <a:defRPr/>
            </a:lvl6pPr>
            <a:lvl7pPr marL="3200400" lvl="6" indent="-342900" algn="l">
              <a:lnSpc>
                <a:spcPct val="100000"/>
              </a:lnSpc>
              <a:spcBef>
                <a:spcPts val="2100"/>
              </a:spcBef>
              <a:spcAft>
                <a:spcPts val="0"/>
              </a:spcAft>
              <a:buSzPts val="1800"/>
              <a:buChar char="●"/>
              <a:defRPr/>
            </a:lvl7pPr>
            <a:lvl8pPr marL="3657600" lvl="7" indent="-342900" algn="l">
              <a:lnSpc>
                <a:spcPct val="100000"/>
              </a:lnSpc>
              <a:spcBef>
                <a:spcPts val="2100"/>
              </a:spcBef>
              <a:spcAft>
                <a:spcPts val="0"/>
              </a:spcAft>
              <a:buSzPts val="1800"/>
              <a:buChar char="○"/>
              <a:defRPr/>
            </a:lvl8pPr>
            <a:lvl9pPr marL="4114800" lvl="8" indent="-342900" algn="l">
              <a:lnSpc>
                <a:spcPct val="100000"/>
              </a:lnSpc>
              <a:spcBef>
                <a:spcPts val="2100"/>
              </a:spcBef>
              <a:spcAft>
                <a:spcPts val="2100"/>
              </a:spcAft>
              <a:buSzPts val="1800"/>
              <a:buChar char="■"/>
              <a:defRPr/>
            </a:lvl9pPr>
          </a:lstStyle>
          <a:p>
            <a:endParaRPr/>
          </a:p>
        </p:txBody>
      </p:sp>
      <p:sp>
        <p:nvSpPr>
          <p:cNvPr id="126" name="Google Shape;126;p22"/>
          <p:cNvSpPr txBox="1">
            <a:spLocks noGrp="1"/>
          </p:cNvSpPr>
          <p:nvPr>
            <p:ph type="body" idx="13"/>
          </p:nvPr>
        </p:nvSpPr>
        <p:spPr>
          <a:xfrm>
            <a:off x="8299375" y="4783425"/>
            <a:ext cx="3294600" cy="1206300"/>
          </a:xfrm>
          <a:prstGeom prst="rect">
            <a:avLst/>
          </a:prstGeom>
          <a:noFill/>
          <a:ln>
            <a:noFill/>
          </a:ln>
        </p:spPr>
        <p:txBody>
          <a:bodyPr spcFirstLastPara="1" wrap="square" lIns="121900" tIns="121900" rIns="121900" bIns="121900" anchor="ctr"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2100"/>
              </a:spcBef>
              <a:spcAft>
                <a:spcPts val="0"/>
              </a:spcAft>
              <a:buSzPts val="1800"/>
              <a:buChar char="○"/>
              <a:defRPr/>
            </a:lvl2pPr>
            <a:lvl3pPr marL="1371600" lvl="2" indent="-342900" algn="l">
              <a:lnSpc>
                <a:spcPct val="100000"/>
              </a:lnSpc>
              <a:spcBef>
                <a:spcPts val="2100"/>
              </a:spcBef>
              <a:spcAft>
                <a:spcPts val="0"/>
              </a:spcAft>
              <a:buSzPts val="1800"/>
              <a:buChar char="■"/>
              <a:defRPr/>
            </a:lvl3pPr>
            <a:lvl4pPr marL="1828800" lvl="3" indent="-342900" algn="l">
              <a:lnSpc>
                <a:spcPct val="100000"/>
              </a:lnSpc>
              <a:spcBef>
                <a:spcPts val="2100"/>
              </a:spcBef>
              <a:spcAft>
                <a:spcPts val="0"/>
              </a:spcAft>
              <a:buSzPts val="1800"/>
              <a:buChar char="●"/>
              <a:defRPr/>
            </a:lvl4pPr>
            <a:lvl5pPr marL="2286000" lvl="4" indent="-342900" algn="l">
              <a:lnSpc>
                <a:spcPct val="100000"/>
              </a:lnSpc>
              <a:spcBef>
                <a:spcPts val="2100"/>
              </a:spcBef>
              <a:spcAft>
                <a:spcPts val="0"/>
              </a:spcAft>
              <a:buSzPts val="1800"/>
              <a:buChar char="○"/>
              <a:defRPr/>
            </a:lvl5pPr>
            <a:lvl6pPr marL="2743200" lvl="5" indent="-342900" algn="l">
              <a:lnSpc>
                <a:spcPct val="100000"/>
              </a:lnSpc>
              <a:spcBef>
                <a:spcPts val="2100"/>
              </a:spcBef>
              <a:spcAft>
                <a:spcPts val="0"/>
              </a:spcAft>
              <a:buSzPts val="1800"/>
              <a:buChar char="■"/>
              <a:defRPr/>
            </a:lvl6pPr>
            <a:lvl7pPr marL="3200400" lvl="6" indent="-342900" algn="l">
              <a:lnSpc>
                <a:spcPct val="100000"/>
              </a:lnSpc>
              <a:spcBef>
                <a:spcPts val="2100"/>
              </a:spcBef>
              <a:spcAft>
                <a:spcPts val="0"/>
              </a:spcAft>
              <a:buSzPts val="1800"/>
              <a:buChar char="●"/>
              <a:defRPr/>
            </a:lvl7pPr>
            <a:lvl8pPr marL="3657600" lvl="7" indent="-342900" algn="l">
              <a:lnSpc>
                <a:spcPct val="100000"/>
              </a:lnSpc>
              <a:spcBef>
                <a:spcPts val="2100"/>
              </a:spcBef>
              <a:spcAft>
                <a:spcPts val="0"/>
              </a:spcAft>
              <a:buSzPts val="1800"/>
              <a:buChar char="○"/>
              <a:defRPr/>
            </a:lvl8pPr>
            <a:lvl9pPr marL="4114800" lvl="8" indent="-342900" algn="l">
              <a:lnSpc>
                <a:spcPct val="100000"/>
              </a:lnSpc>
              <a:spcBef>
                <a:spcPts val="2100"/>
              </a:spcBef>
              <a:spcAft>
                <a:spcPts val="2100"/>
              </a:spcAft>
              <a:buSzPts val="1800"/>
              <a:buChar char="■"/>
              <a:defRPr/>
            </a:lvl9pPr>
          </a:lstStyle>
          <a:p>
            <a:endParaRPr/>
          </a:p>
        </p:txBody>
      </p:sp>
      <p:sp>
        <p:nvSpPr>
          <p:cNvPr id="127" name="Google Shape;127;p22"/>
          <p:cNvSpPr txBox="1">
            <a:spLocks noGrp="1"/>
          </p:cNvSpPr>
          <p:nvPr>
            <p:ph type="title" idx="14"/>
          </p:nvPr>
        </p:nvSpPr>
        <p:spPr>
          <a:xfrm>
            <a:off x="8406625" y="2046600"/>
            <a:ext cx="3294600" cy="6957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8" name="Google Shape;128;p22"/>
          <p:cNvSpPr txBox="1">
            <a:spLocks noGrp="1"/>
          </p:cNvSpPr>
          <p:nvPr>
            <p:ph type="title" idx="15"/>
          </p:nvPr>
        </p:nvSpPr>
        <p:spPr>
          <a:xfrm>
            <a:off x="8406625" y="4087659"/>
            <a:ext cx="3294600" cy="6957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29"/>
        <p:cNvGrpSpPr/>
        <p:nvPr/>
      </p:nvGrpSpPr>
      <p:grpSpPr>
        <a:xfrm>
          <a:off x="0" y="0"/>
          <a:ext cx="0" cy="0"/>
          <a:chOff x="0" y="0"/>
          <a:chExt cx="0" cy="0"/>
        </a:xfrm>
      </p:grpSpPr>
      <p:sp>
        <p:nvSpPr>
          <p:cNvPr id="130" name="Google Shape;130;p23"/>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31" name="Google Shape;131;p23"/>
          <p:cNvGrpSpPr/>
          <p:nvPr/>
        </p:nvGrpSpPr>
        <p:grpSpPr>
          <a:xfrm>
            <a:off x="1272396" y="1199859"/>
            <a:ext cx="635280" cy="147600"/>
            <a:chOff x="2147366" y="4139382"/>
            <a:chExt cx="635280" cy="147600"/>
          </a:xfrm>
        </p:grpSpPr>
        <p:sp>
          <p:nvSpPr>
            <p:cNvPr id="132" name="Google Shape;132;p2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3" name="Google Shape;133;p2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4" name="Google Shape;134;p2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35" name="Google Shape;135;p23"/>
          <p:cNvSpPr txBox="1">
            <a:spLocks noGrp="1"/>
          </p:cNvSpPr>
          <p:nvPr>
            <p:ph type="title"/>
          </p:nvPr>
        </p:nvSpPr>
        <p:spPr>
          <a:xfrm>
            <a:off x="3811700" y="2041663"/>
            <a:ext cx="6345900" cy="1575000"/>
          </a:xfrm>
          <a:prstGeom prst="rect">
            <a:avLst/>
          </a:prstGeom>
          <a:noFill/>
          <a:ln>
            <a:noFill/>
          </a:ln>
        </p:spPr>
        <p:txBody>
          <a:bodyPr spcFirstLastPara="1" wrap="square" lIns="121900" tIns="121900" rIns="121900" bIns="121900" anchor="t" anchorCtr="0">
            <a:noAutofit/>
          </a:bodyPr>
          <a:lstStyle>
            <a:lvl1pPr marR="0" lvl="0" algn="l">
              <a:lnSpc>
                <a:spcPct val="80000"/>
              </a:lnSpc>
              <a:spcBef>
                <a:spcPts val="0"/>
              </a:spcBef>
              <a:spcAft>
                <a:spcPts val="0"/>
              </a:spcAft>
              <a:buClr>
                <a:schemeClr val="dk1"/>
              </a:buClr>
              <a:buSzPts val="6000"/>
              <a:buFont typeface="Aldrich"/>
              <a:buNone/>
              <a:defRPr sz="6000"/>
            </a:lvl1pPr>
            <a:lvl2pPr lvl="1"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6" name="Google Shape;136;p23"/>
          <p:cNvSpPr txBox="1">
            <a:spLocks noGrp="1"/>
          </p:cNvSpPr>
          <p:nvPr>
            <p:ph type="body" idx="1"/>
          </p:nvPr>
        </p:nvSpPr>
        <p:spPr>
          <a:xfrm>
            <a:off x="2034300" y="4052838"/>
            <a:ext cx="8123400" cy="7635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37"/>
        <p:cNvGrpSpPr/>
        <p:nvPr/>
      </p:nvGrpSpPr>
      <p:grpSpPr>
        <a:xfrm>
          <a:off x="0" y="0"/>
          <a:ext cx="0" cy="0"/>
          <a:chOff x="0" y="0"/>
          <a:chExt cx="0" cy="0"/>
        </a:xfrm>
      </p:grpSpPr>
      <p:sp>
        <p:nvSpPr>
          <p:cNvPr id="138" name="Google Shape;138;p24"/>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39" name="Google Shape;139;p24"/>
          <p:cNvGrpSpPr/>
          <p:nvPr/>
        </p:nvGrpSpPr>
        <p:grpSpPr>
          <a:xfrm>
            <a:off x="943321" y="1000259"/>
            <a:ext cx="635280" cy="147600"/>
            <a:chOff x="2147366" y="4139382"/>
            <a:chExt cx="635280" cy="147600"/>
          </a:xfrm>
        </p:grpSpPr>
        <p:sp>
          <p:nvSpPr>
            <p:cNvPr id="140" name="Google Shape;140;p2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1" name="Google Shape;141;p2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2" name="Google Shape;142;p2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43" name="Google Shape;143;p24"/>
          <p:cNvSpPr txBox="1">
            <a:spLocks noGrp="1"/>
          </p:cNvSpPr>
          <p:nvPr>
            <p:ph type="subTitle" idx="1"/>
          </p:nvPr>
        </p:nvSpPr>
        <p:spPr>
          <a:xfrm>
            <a:off x="920475" y="1895300"/>
            <a:ext cx="77940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2100"/>
              <a:buNone/>
              <a:defRPr sz="2100" b="1"/>
            </a:lvl1pPr>
            <a:lvl2pPr lvl="1" algn="l">
              <a:lnSpc>
                <a:spcPct val="115000"/>
              </a:lnSpc>
              <a:spcBef>
                <a:spcPts val="2100"/>
              </a:spcBef>
              <a:spcAft>
                <a:spcPts val="0"/>
              </a:spcAft>
              <a:buSzPts val="2100"/>
              <a:buNone/>
              <a:defRPr sz="2100" b="1"/>
            </a:lvl2pPr>
            <a:lvl3pPr lvl="2" algn="l">
              <a:lnSpc>
                <a:spcPct val="115000"/>
              </a:lnSpc>
              <a:spcBef>
                <a:spcPts val="2100"/>
              </a:spcBef>
              <a:spcAft>
                <a:spcPts val="0"/>
              </a:spcAft>
              <a:buSzPts val="2100"/>
              <a:buNone/>
              <a:defRPr sz="2100" b="1"/>
            </a:lvl3pPr>
            <a:lvl4pPr lvl="3" algn="l">
              <a:lnSpc>
                <a:spcPct val="115000"/>
              </a:lnSpc>
              <a:spcBef>
                <a:spcPts val="2100"/>
              </a:spcBef>
              <a:spcAft>
                <a:spcPts val="0"/>
              </a:spcAft>
              <a:buSzPts val="2100"/>
              <a:buNone/>
              <a:defRPr sz="2100" b="1"/>
            </a:lvl4pPr>
            <a:lvl5pPr lvl="4" algn="l">
              <a:lnSpc>
                <a:spcPct val="115000"/>
              </a:lnSpc>
              <a:spcBef>
                <a:spcPts val="2100"/>
              </a:spcBef>
              <a:spcAft>
                <a:spcPts val="0"/>
              </a:spcAft>
              <a:buSzPts val="2100"/>
              <a:buNone/>
              <a:defRPr sz="2100" b="1"/>
            </a:lvl5pPr>
            <a:lvl6pPr lvl="5" algn="l">
              <a:lnSpc>
                <a:spcPct val="115000"/>
              </a:lnSpc>
              <a:spcBef>
                <a:spcPts val="2100"/>
              </a:spcBef>
              <a:spcAft>
                <a:spcPts val="0"/>
              </a:spcAft>
              <a:buSzPts val="2100"/>
              <a:buNone/>
              <a:defRPr sz="2100" b="1"/>
            </a:lvl6pPr>
            <a:lvl7pPr lvl="6" algn="l">
              <a:lnSpc>
                <a:spcPct val="115000"/>
              </a:lnSpc>
              <a:spcBef>
                <a:spcPts val="2100"/>
              </a:spcBef>
              <a:spcAft>
                <a:spcPts val="0"/>
              </a:spcAft>
              <a:buSzPts val="2100"/>
              <a:buNone/>
              <a:defRPr sz="2100" b="1"/>
            </a:lvl7pPr>
            <a:lvl8pPr lvl="7" algn="l">
              <a:lnSpc>
                <a:spcPct val="115000"/>
              </a:lnSpc>
              <a:spcBef>
                <a:spcPts val="2100"/>
              </a:spcBef>
              <a:spcAft>
                <a:spcPts val="0"/>
              </a:spcAft>
              <a:buSzPts val="2100"/>
              <a:buNone/>
              <a:defRPr sz="2100" b="1"/>
            </a:lvl8pPr>
            <a:lvl9pPr lvl="8" algn="l">
              <a:lnSpc>
                <a:spcPct val="115000"/>
              </a:lnSpc>
              <a:spcBef>
                <a:spcPts val="2100"/>
              </a:spcBef>
              <a:spcAft>
                <a:spcPts val="2100"/>
              </a:spcAft>
              <a:buSzPts val="2100"/>
              <a:buNone/>
              <a:defRPr sz="2100" b="1"/>
            </a:lvl9pPr>
          </a:lstStyle>
          <a:p>
            <a:endParaRPr/>
          </a:p>
        </p:txBody>
      </p:sp>
      <p:sp>
        <p:nvSpPr>
          <p:cNvPr id="144" name="Google Shape;144;p24"/>
          <p:cNvSpPr txBox="1">
            <a:spLocks noGrp="1"/>
          </p:cNvSpPr>
          <p:nvPr>
            <p:ph type="title"/>
          </p:nvPr>
        </p:nvSpPr>
        <p:spPr>
          <a:xfrm>
            <a:off x="920475" y="845500"/>
            <a:ext cx="77940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45" name="Google Shape;145;p24"/>
          <p:cNvSpPr txBox="1">
            <a:spLocks noGrp="1"/>
          </p:cNvSpPr>
          <p:nvPr>
            <p:ph type="body" idx="2"/>
          </p:nvPr>
        </p:nvSpPr>
        <p:spPr>
          <a:xfrm>
            <a:off x="920475" y="2555475"/>
            <a:ext cx="7794000" cy="34365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46"/>
        <p:cNvGrpSpPr/>
        <p:nvPr/>
      </p:nvGrpSpPr>
      <p:grpSpPr>
        <a:xfrm>
          <a:off x="0" y="0"/>
          <a:ext cx="0" cy="0"/>
          <a:chOff x="0" y="0"/>
          <a:chExt cx="0" cy="0"/>
        </a:xfrm>
      </p:grpSpPr>
      <p:sp>
        <p:nvSpPr>
          <p:cNvPr id="147" name="Google Shape;147;p25"/>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48" name="Google Shape;148;p25"/>
          <p:cNvGrpSpPr/>
          <p:nvPr/>
        </p:nvGrpSpPr>
        <p:grpSpPr>
          <a:xfrm>
            <a:off x="8429771" y="2458834"/>
            <a:ext cx="635280" cy="147600"/>
            <a:chOff x="2147366" y="4139382"/>
            <a:chExt cx="635280" cy="147600"/>
          </a:xfrm>
        </p:grpSpPr>
        <p:sp>
          <p:nvSpPr>
            <p:cNvPr id="149" name="Google Shape;149;p2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0" name="Google Shape;150;p2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1" name="Google Shape;151;p2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52" name="Google Shape;152;p25"/>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3" name="Google Shape;153;p25"/>
          <p:cNvSpPr/>
          <p:nvPr/>
        </p:nvSpPr>
        <p:spPr>
          <a:xfrm>
            <a:off x="4381350" y="1762275"/>
            <a:ext cx="3429300" cy="3594900"/>
          </a:xfrm>
          <a:prstGeom prst="roundRect">
            <a:avLst>
              <a:gd name="adj" fmla="val 3539"/>
            </a:avLst>
          </a:prstGeom>
          <a:solidFill>
            <a:srgbClr val="000000">
              <a:alpha val="1294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54" name="Google Shape;154;p25"/>
          <p:cNvGrpSpPr/>
          <p:nvPr/>
        </p:nvGrpSpPr>
        <p:grpSpPr>
          <a:xfrm>
            <a:off x="4523621" y="1892309"/>
            <a:ext cx="635280" cy="147600"/>
            <a:chOff x="2147366" y="4139382"/>
            <a:chExt cx="635280" cy="147600"/>
          </a:xfrm>
        </p:grpSpPr>
        <p:sp>
          <p:nvSpPr>
            <p:cNvPr id="155" name="Google Shape;155;p2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6" name="Google Shape;156;p2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7" name="Google Shape;157;p2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58" name="Google Shape;158;p25"/>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59" name="Google Shape;159;p25"/>
          <p:cNvGrpSpPr/>
          <p:nvPr/>
        </p:nvGrpSpPr>
        <p:grpSpPr>
          <a:xfrm>
            <a:off x="617471" y="2430884"/>
            <a:ext cx="635280" cy="147600"/>
            <a:chOff x="2147366" y="4139382"/>
            <a:chExt cx="635280" cy="147600"/>
          </a:xfrm>
        </p:grpSpPr>
        <p:sp>
          <p:nvSpPr>
            <p:cNvPr id="160" name="Google Shape;160;p2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61" name="Google Shape;161;p2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62" name="Google Shape;162;p2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63" name="Google Shape;163;p25"/>
          <p:cNvSpPr txBox="1">
            <a:spLocks noGrp="1"/>
          </p:cNvSpPr>
          <p:nvPr>
            <p:ph type="title"/>
          </p:nvPr>
        </p:nvSpPr>
        <p:spPr>
          <a:xfrm>
            <a:off x="715025" y="2922350"/>
            <a:ext cx="2948400" cy="1188600"/>
          </a:xfrm>
          <a:prstGeom prst="rect">
            <a:avLst/>
          </a:prstGeom>
          <a:noFill/>
          <a:ln>
            <a:noFill/>
          </a:ln>
        </p:spPr>
        <p:txBody>
          <a:bodyPr spcFirstLastPara="1" wrap="square" lIns="121900" tIns="121900" rIns="121900" bIns="121900" anchor="b" anchorCtr="0">
            <a:noAutofit/>
          </a:bodyPr>
          <a:lstStyle>
            <a:lvl1pPr lvl="0" algn="ctr">
              <a:lnSpc>
                <a:spcPct val="80000"/>
              </a:lnSpc>
              <a:spcBef>
                <a:spcPts val="0"/>
              </a:spcBef>
              <a:spcAft>
                <a:spcPts val="0"/>
              </a:spcAft>
              <a:buSzPts val="7000"/>
              <a:buNone/>
              <a:defRPr sz="7000" b="0">
                <a:latin typeface="Roboto Mono SemiBold"/>
                <a:ea typeface="Roboto Mono SemiBold"/>
                <a:cs typeface="Roboto Mono SemiBold"/>
                <a:sym typeface="Roboto Mono SemiBold"/>
              </a:defRPr>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164" name="Google Shape;164;p25"/>
          <p:cNvSpPr txBox="1">
            <a:spLocks noGrp="1"/>
          </p:cNvSpPr>
          <p:nvPr>
            <p:ph type="title" idx="2"/>
          </p:nvPr>
        </p:nvSpPr>
        <p:spPr>
          <a:xfrm>
            <a:off x="715025" y="364775"/>
            <a:ext cx="10714800" cy="763500"/>
          </a:xfrm>
          <a:prstGeom prst="rect">
            <a:avLst/>
          </a:prstGeom>
          <a:noFill/>
          <a:ln>
            <a:noFill/>
          </a:ln>
        </p:spPr>
        <p:txBody>
          <a:bodyPr spcFirstLastPara="1" wrap="square" lIns="121900" tIns="121900" rIns="121900" bIns="121900" anchor="t" anchorCtr="0">
            <a:noAutofit/>
          </a:bodyPr>
          <a:lstStyle>
            <a:lvl1pPr marR="0" lvl="0" algn="ctr">
              <a:lnSpc>
                <a:spcPct val="100000"/>
              </a:lnSpc>
              <a:spcBef>
                <a:spcPts val="0"/>
              </a:spcBef>
              <a:spcAft>
                <a:spcPts val="0"/>
              </a:spcAft>
              <a:buClr>
                <a:schemeClr val="dk1"/>
              </a:buClr>
              <a:buSzPts val="4000"/>
              <a:buFont typeface="Aldrich"/>
              <a:buNone/>
              <a:defRPr/>
            </a:lvl1pPr>
            <a:lvl2pPr lvl="1"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a:lnSpc>
                <a:spcPct val="8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165" name="Google Shape;165;p25"/>
          <p:cNvSpPr txBox="1">
            <a:spLocks noGrp="1"/>
          </p:cNvSpPr>
          <p:nvPr>
            <p:ph type="title" idx="3"/>
          </p:nvPr>
        </p:nvSpPr>
        <p:spPr>
          <a:xfrm>
            <a:off x="4598239" y="2465150"/>
            <a:ext cx="2948400" cy="1188600"/>
          </a:xfrm>
          <a:prstGeom prst="rect">
            <a:avLst/>
          </a:prstGeom>
          <a:noFill/>
          <a:ln>
            <a:noFill/>
          </a:ln>
        </p:spPr>
        <p:txBody>
          <a:bodyPr spcFirstLastPara="1" wrap="square" lIns="121900" tIns="121900" rIns="121900" bIns="121900" anchor="b" anchorCtr="0">
            <a:noAutofit/>
          </a:bodyPr>
          <a:lstStyle>
            <a:lvl1pPr lvl="0" algn="ctr">
              <a:lnSpc>
                <a:spcPct val="80000"/>
              </a:lnSpc>
              <a:spcBef>
                <a:spcPts val="0"/>
              </a:spcBef>
              <a:spcAft>
                <a:spcPts val="0"/>
              </a:spcAft>
              <a:buSzPts val="7000"/>
              <a:buNone/>
              <a:defRPr sz="7000" b="0">
                <a:latin typeface="Roboto Mono SemiBold"/>
                <a:ea typeface="Roboto Mono SemiBold"/>
                <a:cs typeface="Roboto Mono SemiBold"/>
                <a:sym typeface="Roboto Mono SemiBold"/>
              </a:defRPr>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166" name="Google Shape;166;p25"/>
          <p:cNvSpPr txBox="1">
            <a:spLocks noGrp="1"/>
          </p:cNvSpPr>
          <p:nvPr>
            <p:ph type="title" idx="4"/>
          </p:nvPr>
        </p:nvSpPr>
        <p:spPr>
          <a:xfrm>
            <a:off x="8481454" y="2922350"/>
            <a:ext cx="2948400" cy="1188600"/>
          </a:xfrm>
          <a:prstGeom prst="rect">
            <a:avLst/>
          </a:prstGeom>
          <a:noFill/>
          <a:ln>
            <a:noFill/>
          </a:ln>
        </p:spPr>
        <p:txBody>
          <a:bodyPr spcFirstLastPara="1" wrap="square" lIns="121900" tIns="121900" rIns="121900" bIns="121900" anchor="b" anchorCtr="0">
            <a:noAutofit/>
          </a:bodyPr>
          <a:lstStyle>
            <a:lvl1pPr lvl="0" algn="ctr">
              <a:lnSpc>
                <a:spcPct val="80000"/>
              </a:lnSpc>
              <a:spcBef>
                <a:spcPts val="0"/>
              </a:spcBef>
              <a:spcAft>
                <a:spcPts val="0"/>
              </a:spcAft>
              <a:buSzPts val="7000"/>
              <a:buNone/>
              <a:defRPr sz="7000" b="0">
                <a:latin typeface="Roboto Mono SemiBold"/>
                <a:ea typeface="Roboto Mono SemiBold"/>
                <a:cs typeface="Roboto Mono SemiBold"/>
                <a:sym typeface="Roboto Mono SemiBold"/>
              </a:defRPr>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167" name="Google Shape;167;p25"/>
          <p:cNvSpPr txBox="1">
            <a:spLocks noGrp="1"/>
          </p:cNvSpPr>
          <p:nvPr>
            <p:ph type="body" idx="1"/>
          </p:nvPr>
        </p:nvSpPr>
        <p:spPr>
          <a:xfrm>
            <a:off x="8481446" y="4163925"/>
            <a:ext cx="2948400" cy="925200"/>
          </a:xfrm>
          <a:prstGeom prst="rect">
            <a:avLst/>
          </a:prstGeom>
          <a:noFill/>
          <a:ln>
            <a:noFill/>
          </a:ln>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68" name="Google Shape;168;p25"/>
          <p:cNvSpPr txBox="1">
            <a:spLocks noGrp="1"/>
          </p:cNvSpPr>
          <p:nvPr>
            <p:ph type="body" idx="5"/>
          </p:nvPr>
        </p:nvSpPr>
        <p:spPr>
          <a:xfrm>
            <a:off x="4598236" y="3695575"/>
            <a:ext cx="2948400" cy="925200"/>
          </a:xfrm>
          <a:prstGeom prst="rect">
            <a:avLst/>
          </a:prstGeom>
          <a:noFill/>
          <a:ln>
            <a:noFill/>
          </a:ln>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69" name="Google Shape;169;p25"/>
          <p:cNvSpPr txBox="1">
            <a:spLocks noGrp="1"/>
          </p:cNvSpPr>
          <p:nvPr>
            <p:ph type="body" idx="6"/>
          </p:nvPr>
        </p:nvSpPr>
        <p:spPr>
          <a:xfrm>
            <a:off x="715025" y="4152775"/>
            <a:ext cx="2948400" cy="925200"/>
          </a:xfrm>
          <a:prstGeom prst="rect">
            <a:avLst/>
          </a:prstGeom>
          <a:noFill/>
          <a:ln>
            <a:noFill/>
          </a:ln>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70"/>
        <p:cNvGrpSpPr/>
        <p:nvPr/>
      </p:nvGrpSpPr>
      <p:grpSpPr>
        <a:xfrm>
          <a:off x="0" y="0"/>
          <a:ext cx="0" cy="0"/>
          <a:chOff x="0" y="0"/>
          <a:chExt cx="0" cy="0"/>
        </a:xfrm>
      </p:grpSpPr>
      <p:sp>
        <p:nvSpPr>
          <p:cNvPr id="171" name="Google Shape;171;p26"/>
          <p:cNvSpPr/>
          <p:nvPr/>
        </p:nvSpPr>
        <p:spPr>
          <a:xfrm>
            <a:off x="666000" y="604225"/>
            <a:ext cx="10932600" cy="5351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72" name="Google Shape;172;p26"/>
          <p:cNvGrpSpPr/>
          <p:nvPr/>
        </p:nvGrpSpPr>
        <p:grpSpPr>
          <a:xfrm>
            <a:off x="819246" y="714334"/>
            <a:ext cx="635280" cy="147600"/>
            <a:chOff x="2147366" y="4139382"/>
            <a:chExt cx="635280" cy="147600"/>
          </a:xfrm>
        </p:grpSpPr>
        <p:sp>
          <p:nvSpPr>
            <p:cNvPr id="173" name="Google Shape;173;p2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4" name="Google Shape;174;p2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5" name="Google Shape;175;p2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76" name="Google Shape;176;p26"/>
          <p:cNvGrpSpPr/>
          <p:nvPr/>
        </p:nvGrpSpPr>
        <p:grpSpPr>
          <a:xfrm>
            <a:off x="8189023" y="5500363"/>
            <a:ext cx="3707096" cy="1137015"/>
            <a:chOff x="2176863" y="4518413"/>
            <a:chExt cx="5362500" cy="1301975"/>
          </a:xfrm>
        </p:grpSpPr>
        <p:sp>
          <p:nvSpPr>
            <p:cNvPr id="177" name="Google Shape;177;p26"/>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8" name="Google Shape;178;p26"/>
            <p:cNvSpPr/>
            <p:nvPr/>
          </p:nvSpPr>
          <p:spPr>
            <a:xfrm>
              <a:off x="2176863" y="4528288"/>
              <a:ext cx="5362500" cy="1292100"/>
            </a:xfrm>
            <a:prstGeom prst="roundRect">
              <a:avLst>
                <a:gd name="adj" fmla="val 9303"/>
              </a:avLst>
            </a:prstGeom>
            <a:solidFill>
              <a:srgbClr val="000000">
                <a:alpha val="1294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79" name="Google Shape;179;p26"/>
          <p:cNvGrpSpPr/>
          <p:nvPr/>
        </p:nvGrpSpPr>
        <p:grpSpPr>
          <a:xfrm>
            <a:off x="8324759" y="5610447"/>
            <a:ext cx="635280" cy="147600"/>
            <a:chOff x="2147366" y="4139382"/>
            <a:chExt cx="635280" cy="147600"/>
          </a:xfrm>
        </p:grpSpPr>
        <p:sp>
          <p:nvSpPr>
            <p:cNvPr id="180" name="Google Shape;180;p2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1" name="Google Shape;181;p2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2" name="Google Shape;182;p2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83" name="Google Shape;183;p26"/>
          <p:cNvSpPr txBox="1">
            <a:spLocks noGrp="1"/>
          </p:cNvSpPr>
          <p:nvPr>
            <p:ph type="title"/>
          </p:nvPr>
        </p:nvSpPr>
        <p:spPr>
          <a:xfrm>
            <a:off x="819250" y="1873525"/>
            <a:ext cx="10606800" cy="3160800"/>
          </a:xfrm>
          <a:prstGeom prst="rect">
            <a:avLst/>
          </a:prstGeom>
          <a:noFill/>
          <a:ln>
            <a:noFill/>
          </a:ln>
        </p:spPr>
        <p:txBody>
          <a:bodyPr spcFirstLastPara="1" wrap="square" lIns="121900" tIns="121900" rIns="121900" bIns="121900" anchor="ctr" anchorCtr="0">
            <a:noAutofit/>
          </a:bodyPr>
          <a:lstStyle>
            <a:lvl1pPr lvl="0" algn="ctr">
              <a:lnSpc>
                <a:spcPct val="80000"/>
              </a:lnSpc>
              <a:spcBef>
                <a:spcPts val="0"/>
              </a:spcBef>
              <a:spcAft>
                <a:spcPts val="0"/>
              </a:spcAft>
              <a:buSzPts val="5000"/>
              <a:buNone/>
              <a:defRPr sz="5000"/>
            </a:lvl1pPr>
            <a:lvl2pPr lvl="1" algn="ctr">
              <a:lnSpc>
                <a:spcPct val="80000"/>
              </a:lnSpc>
              <a:spcBef>
                <a:spcPts val="0"/>
              </a:spcBef>
              <a:spcAft>
                <a:spcPts val="0"/>
              </a:spcAft>
              <a:buSzPts val="5000"/>
              <a:buNone/>
              <a:defRPr sz="5000"/>
            </a:lvl2pPr>
            <a:lvl3pPr lvl="2" algn="ctr">
              <a:lnSpc>
                <a:spcPct val="80000"/>
              </a:lnSpc>
              <a:spcBef>
                <a:spcPts val="0"/>
              </a:spcBef>
              <a:spcAft>
                <a:spcPts val="0"/>
              </a:spcAft>
              <a:buSzPts val="5000"/>
              <a:buNone/>
              <a:defRPr sz="5000"/>
            </a:lvl3pPr>
            <a:lvl4pPr lvl="3" algn="ctr">
              <a:lnSpc>
                <a:spcPct val="80000"/>
              </a:lnSpc>
              <a:spcBef>
                <a:spcPts val="0"/>
              </a:spcBef>
              <a:spcAft>
                <a:spcPts val="0"/>
              </a:spcAft>
              <a:buSzPts val="5000"/>
              <a:buNone/>
              <a:defRPr sz="5000"/>
            </a:lvl4pPr>
            <a:lvl5pPr lvl="4" algn="ctr">
              <a:lnSpc>
                <a:spcPct val="80000"/>
              </a:lnSpc>
              <a:spcBef>
                <a:spcPts val="0"/>
              </a:spcBef>
              <a:spcAft>
                <a:spcPts val="0"/>
              </a:spcAft>
              <a:buSzPts val="5000"/>
              <a:buNone/>
              <a:defRPr sz="5000"/>
            </a:lvl5pPr>
            <a:lvl6pPr lvl="5" algn="ctr">
              <a:lnSpc>
                <a:spcPct val="80000"/>
              </a:lnSpc>
              <a:spcBef>
                <a:spcPts val="0"/>
              </a:spcBef>
              <a:spcAft>
                <a:spcPts val="0"/>
              </a:spcAft>
              <a:buSzPts val="5000"/>
              <a:buNone/>
              <a:defRPr sz="5000"/>
            </a:lvl6pPr>
            <a:lvl7pPr lvl="6" algn="ctr">
              <a:lnSpc>
                <a:spcPct val="80000"/>
              </a:lnSpc>
              <a:spcBef>
                <a:spcPts val="0"/>
              </a:spcBef>
              <a:spcAft>
                <a:spcPts val="0"/>
              </a:spcAft>
              <a:buSzPts val="5000"/>
              <a:buNone/>
              <a:defRPr sz="5000"/>
            </a:lvl7pPr>
            <a:lvl8pPr lvl="7" algn="ctr">
              <a:lnSpc>
                <a:spcPct val="80000"/>
              </a:lnSpc>
              <a:spcBef>
                <a:spcPts val="0"/>
              </a:spcBef>
              <a:spcAft>
                <a:spcPts val="0"/>
              </a:spcAft>
              <a:buSzPts val="5000"/>
              <a:buNone/>
              <a:defRPr sz="5000"/>
            </a:lvl8pPr>
            <a:lvl9pPr lvl="8" algn="ctr">
              <a:lnSpc>
                <a:spcPct val="80000"/>
              </a:lnSpc>
              <a:spcBef>
                <a:spcPts val="0"/>
              </a:spcBef>
              <a:spcAft>
                <a:spcPts val="0"/>
              </a:spcAft>
              <a:buSzPts val="5000"/>
              <a:buNone/>
              <a:defRPr sz="5000"/>
            </a:lvl9pPr>
          </a:lstStyle>
          <a:p>
            <a:endParaRPr/>
          </a:p>
        </p:txBody>
      </p:sp>
      <p:sp>
        <p:nvSpPr>
          <p:cNvPr id="184" name="Google Shape;184;p26"/>
          <p:cNvSpPr txBox="1">
            <a:spLocks noGrp="1"/>
          </p:cNvSpPr>
          <p:nvPr>
            <p:ph type="subTitle" idx="1"/>
          </p:nvPr>
        </p:nvSpPr>
        <p:spPr>
          <a:xfrm>
            <a:off x="8070450" y="5758050"/>
            <a:ext cx="3754500" cy="717900"/>
          </a:xfrm>
          <a:prstGeom prst="rect">
            <a:avLst/>
          </a:prstGeom>
          <a:noFill/>
          <a:ln>
            <a:noFill/>
          </a:ln>
        </p:spPr>
        <p:txBody>
          <a:bodyPr spcFirstLastPara="1" wrap="square" lIns="121900" tIns="121900" rIns="121900" bIns="121900" anchor="ctr" anchorCtr="0">
            <a:noAutofit/>
          </a:bodyPr>
          <a:lstStyle>
            <a:lvl1pPr lvl="0" algn="r">
              <a:lnSpc>
                <a:spcPct val="100000"/>
              </a:lnSpc>
              <a:spcBef>
                <a:spcPts val="0"/>
              </a:spcBef>
              <a:spcAft>
                <a:spcPts val="0"/>
              </a:spcAft>
              <a:buSzPts val="1800"/>
              <a:buNone/>
              <a:defRPr/>
            </a:lvl1pPr>
            <a:lvl2pPr lvl="1" algn="r">
              <a:lnSpc>
                <a:spcPct val="100000"/>
              </a:lnSpc>
              <a:spcBef>
                <a:spcPts val="0"/>
              </a:spcBef>
              <a:spcAft>
                <a:spcPts val="0"/>
              </a:spcAft>
              <a:buSzPts val="1800"/>
              <a:buNone/>
              <a:defRPr/>
            </a:lvl2pPr>
            <a:lvl3pPr lvl="2" algn="r">
              <a:lnSpc>
                <a:spcPct val="100000"/>
              </a:lnSpc>
              <a:spcBef>
                <a:spcPts val="0"/>
              </a:spcBef>
              <a:spcAft>
                <a:spcPts val="0"/>
              </a:spcAft>
              <a:buSzPts val="1800"/>
              <a:buNone/>
              <a:defRPr/>
            </a:lvl3pPr>
            <a:lvl4pPr lvl="3" algn="r">
              <a:lnSpc>
                <a:spcPct val="100000"/>
              </a:lnSpc>
              <a:spcBef>
                <a:spcPts val="0"/>
              </a:spcBef>
              <a:spcAft>
                <a:spcPts val="0"/>
              </a:spcAft>
              <a:buSzPts val="1800"/>
              <a:buNone/>
              <a:defRPr/>
            </a:lvl4pPr>
            <a:lvl5pPr lvl="4" algn="r">
              <a:lnSpc>
                <a:spcPct val="100000"/>
              </a:lnSpc>
              <a:spcBef>
                <a:spcPts val="0"/>
              </a:spcBef>
              <a:spcAft>
                <a:spcPts val="0"/>
              </a:spcAft>
              <a:buSzPts val="1800"/>
              <a:buNone/>
              <a:defRPr/>
            </a:lvl5pPr>
            <a:lvl6pPr lvl="5" algn="r">
              <a:lnSpc>
                <a:spcPct val="100000"/>
              </a:lnSpc>
              <a:spcBef>
                <a:spcPts val="0"/>
              </a:spcBef>
              <a:spcAft>
                <a:spcPts val="0"/>
              </a:spcAft>
              <a:buSzPts val="1800"/>
              <a:buNone/>
              <a:defRPr/>
            </a:lvl6pPr>
            <a:lvl7pPr lvl="6" algn="r">
              <a:lnSpc>
                <a:spcPct val="100000"/>
              </a:lnSpc>
              <a:spcBef>
                <a:spcPts val="0"/>
              </a:spcBef>
              <a:spcAft>
                <a:spcPts val="0"/>
              </a:spcAft>
              <a:buSzPts val="1800"/>
              <a:buNone/>
              <a:defRPr/>
            </a:lvl7pPr>
            <a:lvl8pPr lvl="7" algn="r">
              <a:lnSpc>
                <a:spcPct val="100000"/>
              </a:lnSpc>
              <a:spcBef>
                <a:spcPts val="0"/>
              </a:spcBef>
              <a:spcAft>
                <a:spcPts val="0"/>
              </a:spcAft>
              <a:buSzPts val="1800"/>
              <a:buNone/>
              <a:defRPr/>
            </a:lvl8pPr>
            <a:lvl9pPr lvl="8" algn="r">
              <a:lnSpc>
                <a:spcPct val="100000"/>
              </a:lnSpc>
              <a:spcBef>
                <a:spcPts val="0"/>
              </a:spcBef>
              <a:spcAft>
                <a:spcPts val="0"/>
              </a:spcAft>
              <a:buSzPts val="1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5"/>
        <p:cNvGrpSpPr/>
        <p:nvPr/>
      </p:nvGrpSpPr>
      <p:grpSpPr>
        <a:xfrm>
          <a:off x="0" y="0"/>
          <a:ext cx="0" cy="0"/>
          <a:chOff x="0" y="0"/>
          <a:chExt cx="0" cy="0"/>
        </a:xfrm>
      </p:grpSpPr>
      <p:sp>
        <p:nvSpPr>
          <p:cNvPr id="186" name="Google Shape;186;p27"/>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nvGrpSpPr>
          <p:cNvPr id="187" name="Google Shape;187;p27"/>
          <p:cNvGrpSpPr/>
          <p:nvPr/>
        </p:nvGrpSpPr>
        <p:grpSpPr>
          <a:xfrm>
            <a:off x="819246" y="1628734"/>
            <a:ext cx="635280" cy="147600"/>
            <a:chOff x="2147366" y="4139382"/>
            <a:chExt cx="635280" cy="147600"/>
          </a:xfrm>
        </p:grpSpPr>
        <p:sp>
          <p:nvSpPr>
            <p:cNvPr id="188" name="Google Shape;188;p2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9" name="Google Shape;189;p2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0" name="Google Shape;190;p2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91" name="Google Shape;191;p27"/>
          <p:cNvSpPr txBox="1">
            <a:spLocks noGrp="1"/>
          </p:cNvSpPr>
          <p:nvPr>
            <p:ph type="subTitle" idx="1"/>
          </p:nvPr>
        </p:nvSpPr>
        <p:spPr>
          <a:xfrm>
            <a:off x="1217558" y="1800269"/>
            <a:ext cx="97551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92" name="Google Shape;192;p27"/>
          <p:cNvSpPr txBox="1">
            <a:spLocks noGrp="1"/>
          </p:cNvSpPr>
          <p:nvPr>
            <p:ph type="subTitle" idx="2"/>
          </p:nvPr>
        </p:nvSpPr>
        <p:spPr>
          <a:xfrm>
            <a:off x="1217558" y="3100360"/>
            <a:ext cx="97551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93" name="Google Shape;193;p27"/>
          <p:cNvSpPr txBox="1">
            <a:spLocks noGrp="1"/>
          </p:cNvSpPr>
          <p:nvPr>
            <p:ph type="subTitle" idx="3"/>
          </p:nvPr>
        </p:nvSpPr>
        <p:spPr>
          <a:xfrm>
            <a:off x="1217558" y="4400450"/>
            <a:ext cx="9755100" cy="606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b="1"/>
            </a:lvl2pPr>
            <a:lvl3pPr lvl="2" algn="l">
              <a:lnSpc>
                <a:spcPct val="115000"/>
              </a:lnSpc>
              <a:spcBef>
                <a:spcPts val="2100"/>
              </a:spcBef>
              <a:spcAft>
                <a:spcPts val="0"/>
              </a:spcAft>
              <a:buSzPts val="1800"/>
              <a:buNone/>
              <a:defRPr sz="1800" b="1"/>
            </a:lvl3pPr>
            <a:lvl4pPr lvl="3" algn="l">
              <a:lnSpc>
                <a:spcPct val="115000"/>
              </a:lnSpc>
              <a:spcBef>
                <a:spcPts val="2100"/>
              </a:spcBef>
              <a:spcAft>
                <a:spcPts val="0"/>
              </a:spcAft>
              <a:buSzPts val="1800"/>
              <a:buNone/>
              <a:defRPr sz="1800" b="1"/>
            </a:lvl4pPr>
            <a:lvl5pPr lvl="4" algn="l">
              <a:lnSpc>
                <a:spcPct val="115000"/>
              </a:lnSpc>
              <a:spcBef>
                <a:spcPts val="2100"/>
              </a:spcBef>
              <a:spcAft>
                <a:spcPts val="0"/>
              </a:spcAft>
              <a:buSzPts val="1800"/>
              <a:buNone/>
              <a:defRPr sz="1800" b="1"/>
            </a:lvl5pPr>
            <a:lvl6pPr lvl="5" algn="l">
              <a:lnSpc>
                <a:spcPct val="115000"/>
              </a:lnSpc>
              <a:spcBef>
                <a:spcPts val="2100"/>
              </a:spcBef>
              <a:spcAft>
                <a:spcPts val="0"/>
              </a:spcAft>
              <a:buSzPts val="1800"/>
              <a:buNone/>
              <a:defRPr sz="1800" b="1"/>
            </a:lvl6pPr>
            <a:lvl7pPr lvl="6" algn="l">
              <a:lnSpc>
                <a:spcPct val="115000"/>
              </a:lnSpc>
              <a:spcBef>
                <a:spcPts val="2100"/>
              </a:spcBef>
              <a:spcAft>
                <a:spcPts val="0"/>
              </a:spcAft>
              <a:buSzPts val="1800"/>
              <a:buNone/>
              <a:defRPr sz="1800" b="1"/>
            </a:lvl7pPr>
            <a:lvl8pPr lvl="7" algn="l">
              <a:lnSpc>
                <a:spcPct val="115000"/>
              </a:lnSpc>
              <a:spcBef>
                <a:spcPts val="2100"/>
              </a:spcBef>
              <a:spcAft>
                <a:spcPts val="0"/>
              </a:spcAft>
              <a:buSzPts val="1800"/>
              <a:buNone/>
              <a:defRPr sz="1800" b="1"/>
            </a:lvl8pPr>
            <a:lvl9pPr lvl="8" algn="l">
              <a:lnSpc>
                <a:spcPct val="115000"/>
              </a:lnSpc>
              <a:spcBef>
                <a:spcPts val="2100"/>
              </a:spcBef>
              <a:spcAft>
                <a:spcPts val="2100"/>
              </a:spcAft>
              <a:buSzPts val="1800"/>
              <a:buNone/>
              <a:defRPr sz="1800" b="1"/>
            </a:lvl9pPr>
          </a:lstStyle>
          <a:p>
            <a:endParaRPr/>
          </a:p>
        </p:txBody>
      </p:sp>
      <p:sp>
        <p:nvSpPr>
          <p:cNvPr id="194" name="Google Shape;194;p27"/>
          <p:cNvSpPr txBox="1">
            <a:spLocks noGrp="1"/>
          </p:cNvSpPr>
          <p:nvPr>
            <p:ph type="title"/>
          </p:nvPr>
        </p:nvSpPr>
        <p:spPr>
          <a:xfrm>
            <a:off x="684150" y="358863"/>
            <a:ext cx="9755100" cy="7635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5" name="Google Shape;195;p27"/>
          <p:cNvSpPr txBox="1">
            <a:spLocks noGrp="1"/>
          </p:cNvSpPr>
          <p:nvPr>
            <p:ph type="body" idx="4"/>
          </p:nvPr>
        </p:nvSpPr>
        <p:spPr>
          <a:xfrm>
            <a:off x="1217550" y="2238218"/>
            <a:ext cx="9755100" cy="9252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96" name="Google Shape;196;p27"/>
          <p:cNvSpPr txBox="1">
            <a:spLocks noGrp="1"/>
          </p:cNvSpPr>
          <p:nvPr>
            <p:ph type="body" idx="5"/>
          </p:nvPr>
        </p:nvSpPr>
        <p:spPr>
          <a:xfrm>
            <a:off x="1217550" y="3526878"/>
            <a:ext cx="9755100" cy="9234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
        <p:nvSpPr>
          <p:cNvPr id="197" name="Google Shape;197;p27"/>
          <p:cNvSpPr txBox="1">
            <a:spLocks noGrp="1"/>
          </p:cNvSpPr>
          <p:nvPr>
            <p:ph type="body" idx="6"/>
          </p:nvPr>
        </p:nvSpPr>
        <p:spPr>
          <a:xfrm>
            <a:off x="1217550" y="4813738"/>
            <a:ext cx="9756900" cy="923400"/>
          </a:xfrm>
          <a:prstGeom prst="rect">
            <a:avLst/>
          </a:prstGeom>
          <a:noFill/>
          <a:ln>
            <a:noFill/>
          </a:ln>
        </p:spPr>
        <p:txBody>
          <a:bodyPr spcFirstLastPara="1" wrap="square" lIns="121900" tIns="121900" rIns="121900" bIns="1219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2100"/>
              </a:spcBef>
              <a:spcAft>
                <a:spcPts val="0"/>
              </a:spcAft>
              <a:buSzPts val="1400"/>
              <a:buChar char="○"/>
              <a:defRPr sz="1400"/>
            </a:lvl2pPr>
            <a:lvl3pPr marL="1371600" lvl="2" indent="-317500" algn="l">
              <a:lnSpc>
                <a:spcPct val="115000"/>
              </a:lnSpc>
              <a:spcBef>
                <a:spcPts val="2100"/>
              </a:spcBef>
              <a:spcAft>
                <a:spcPts val="0"/>
              </a:spcAft>
              <a:buSzPts val="1400"/>
              <a:buChar char="■"/>
              <a:defRPr sz="1400"/>
            </a:lvl3pPr>
            <a:lvl4pPr marL="1828800" lvl="3" indent="-317500" algn="l">
              <a:lnSpc>
                <a:spcPct val="115000"/>
              </a:lnSpc>
              <a:spcBef>
                <a:spcPts val="2100"/>
              </a:spcBef>
              <a:spcAft>
                <a:spcPts val="0"/>
              </a:spcAft>
              <a:buSzPts val="1400"/>
              <a:buChar char="●"/>
              <a:defRPr sz="1400"/>
            </a:lvl4pPr>
            <a:lvl5pPr marL="2286000" lvl="4" indent="-317500" algn="l">
              <a:lnSpc>
                <a:spcPct val="115000"/>
              </a:lnSpc>
              <a:spcBef>
                <a:spcPts val="2100"/>
              </a:spcBef>
              <a:spcAft>
                <a:spcPts val="0"/>
              </a:spcAft>
              <a:buSzPts val="1400"/>
              <a:buChar char="○"/>
              <a:defRPr sz="1400"/>
            </a:lvl5pPr>
            <a:lvl6pPr marL="2743200" lvl="5" indent="-317500" algn="l">
              <a:lnSpc>
                <a:spcPct val="115000"/>
              </a:lnSpc>
              <a:spcBef>
                <a:spcPts val="2100"/>
              </a:spcBef>
              <a:spcAft>
                <a:spcPts val="0"/>
              </a:spcAft>
              <a:buSzPts val="1400"/>
              <a:buChar char="■"/>
              <a:defRPr sz="1400"/>
            </a:lvl6pPr>
            <a:lvl7pPr marL="3200400" lvl="6" indent="-317500" algn="l">
              <a:lnSpc>
                <a:spcPct val="115000"/>
              </a:lnSpc>
              <a:spcBef>
                <a:spcPts val="2100"/>
              </a:spcBef>
              <a:spcAft>
                <a:spcPts val="0"/>
              </a:spcAft>
              <a:buSzPts val="1400"/>
              <a:buChar char="●"/>
              <a:defRPr sz="1400"/>
            </a:lvl7pPr>
            <a:lvl8pPr marL="3657600" lvl="7" indent="-317500" algn="l">
              <a:lnSpc>
                <a:spcPct val="115000"/>
              </a:lnSpc>
              <a:spcBef>
                <a:spcPts val="2100"/>
              </a:spcBef>
              <a:spcAft>
                <a:spcPts val="0"/>
              </a:spcAft>
              <a:buSzPts val="1400"/>
              <a:buChar char="○"/>
              <a:defRPr sz="1400"/>
            </a:lvl8pPr>
            <a:lvl9pPr marL="4114800" lvl="8" indent="-317500" algn="l">
              <a:lnSpc>
                <a:spcPct val="115000"/>
              </a:lnSpc>
              <a:spcBef>
                <a:spcPts val="2100"/>
              </a:spcBef>
              <a:spcAft>
                <a:spcPts val="2100"/>
              </a:spcAft>
              <a:buSzPts val="1400"/>
              <a:buChar char="■"/>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411275" y="1727000"/>
            <a:ext cx="4458300" cy="2377200"/>
          </a:xfrm>
          <a:prstGeom prst="rect">
            <a:avLst/>
          </a:prstGeom>
          <a:noFill/>
          <a:ln>
            <a:noFill/>
          </a:ln>
        </p:spPr>
        <p:txBody>
          <a:bodyPr spcFirstLastPara="1" wrap="square" lIns="121900" tIns="121900" rIns="121900" bIns="121900" anchor="ctr" anchorCtr="0">
            <a:noAutofit/>
          </a:bodyPr>
          <a:lstStyle>
            <a:lvl1pPr lvl="0" algn="l">
              <a:lnSpc>
                <a:spcPct val="80000"/>
              </a:lnSpc>
              <a:spcBef>
                <a:spcPts val="0"/>
              </a:spcBef>
              <a:spcAft>
                <a:spcPts val="0"/>
              </a:spcAft>
              <a:buSzPts val="6000"/>
              <a:buNone/>
              <a:defRPr sz="6000"/>
            </a:lvl1pPr>
            <a:lvl2pPr lvl="1" algn="l">
              <a:lnSpc>
                <a:spcPct val="80000"/>
              </a:lnSpc>
              <a:spcBef>
                <a:spcPts val="0"/>
              </a:spcBef>
              <a:spcAft>
                <a:spcPts val="0"/>
              </a:spcAft>
              <a:buSzPts val="15000"/>
              <a:buNone/>
              <a:defRPr sz="15000"/>
            </a:lvl2pPr>
            <a:lvl3pPr lvl="2" algn="l">
              <a:lnSpc>
                <a:spcPct val="80000"/>
              </a:lnSpc>
              <a:spcBef>
                <a:spcPts val="0"/>
              </a:spcBef>
              <a:spcAft>
                <a:spcPts val="0"/>
              </a:spcAft>
              <a:buSzPts val="15000"/>
              <a:buNone/>
              <a:defRPr sz="15000"/>
            </a:lvl3pPr>
            <a:lvl4pPr lvl="3" algn="l">
              <a:lnSpc>
                <a:spcPct val="80000"/>
              </a:lnSpc>
              <a:spcBef>
                <a:spcPts val="0"/>
              </a:spcBef>
              <a:spcAft>
                <a:spcPts val="0"/>
              </a:spcAft>
              <a:buSzPts val="15000"/>
              <a:buNone/>
              <a:defRPr sz="15000"/>
            </a:lvl4pPr>
            <a:lvl5pPr lvl="4" algn="l">
              <a:lnSpc>
                <a:spcPct val="80000"/>
              </a:lnSpc>
              <a:spcBef>
                <a:spcPts val="0"/>
              </a:spcBef>
              <a:spcAft>
                <a:spcPts val="0"/>
              </a:spcAft>
              <a:buSzPts val="15000"/>
              <a:buNone/>
              <a:defRPr sz="15000"/>
            </a:lvl5pPr>
            <a:lvl6pPr lvl="5" algn="l">
              <a:lnSpc>
                <a:spcPct val="80000"/>
              </a:lnSpc>
              <a:spcBef>
                <a:spcPts val="0"/>
              </a:spcBef>
              <a:spcAft>
                <a:spcPts val="0"/>
              </a:spcAft>
              <a:buSzPts val="15000"/>
              <a:buNone/>
              <a:defRPr sz="15000"/>
            </a:lvl6pPr>
            <a:lvl7pPr lvl="6" algn="l">
              <a:lnSpc>
                <a:spcPct val="80000"/>
              </a:lnSpc>
              <a:spcBef>
                <a:spcPts val="0"/>
              </a:spcBef>
              <a:spcAft>
                <a:spcPts val="0"/>
              </a:spcAft>
              <a:buSzPts val="15000"/>
              <a:buNone/>
              <a:defRPr sz="15000"/>
            </a:lvl7pPr>
            <a:lvl8pPr lvl="7" algn="l">
              <a:lnSpc>
                <a:spcPct val="80000"/>
              </a:lnSpc>
              <a:spcBef>
                <a:spcPts val="0"/>
              </a:spcBef>
              <a:spcAft>
                <a:spcPts val="0"/>
              </a:spcAft>
              <a:buSzPts val="15000"/>
              <a:buNone/>
              <a:defRPr sz="15000"/>
            </a:lvl8pPr>
            <a:lvl9pPr lvl="8" algn="l">
              <a:lnSpc>
                <a:spcPct val="80000"/>
              </a:lnSpc>
              <a:spcBef>
                <a:spcPts val="0"/>
              </a:spcBef>
              <a:spcAft>
                <a:spcPts val="0"/>
              </a:spcAft>
              <a:buSzPts val="15000"/>
              <a:buNone/>
              <a:defRPr sz="15000"/>
            </a:lvl9pPr>
          </a:lstStyle>
          <a:p>
            <a:endParaRPr/>
          </a:p>
        </p:txBody>
      </p:sp>
      <p:sp>
        <p:nvSpPr>
          <p:cNvPr id="200" name="Google Shape;200;p28"/>
          <p:cNvSpPr txBox="1">
            <a:spLocks noGrp="1"/>
          </p:cNvSpPr>
          <p:nvPr>
            <p:ph type="subTitle" idx="1"/>
          </p:nvPr>
        </p:nvSpPr>
        <p:spPr>
          <a:xfrm>
            <a:off x="411275" y="5029775"/>
            <a:ext cx="4458300" cy="717900"/>
          </a:xfrm>
          <a:prstGeom prst="rect">
            <a:avLst/>
          </a:prstGeom>
          <a:noFill/>
          <a:ln>
            <a:noFill/>
          </a:ln>
        </p:spPr>
        <p:txBody>
          <a:bodyPr spcFirstLastPara="1" wrap="square" lIns="121900" tIns="121900" rIns="121900" bIns="121900" anchor="t" anchorCtr="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a:lvl2pPr>
            <a:lvl3pPr lvl="2" algn="l">
              <a:lnSpc>
                <a:spcPct val="115000"/>
              </a:lnSpc>
              <a:spcBef>
                <a:spcPts val="2100"/>
              </a:spcBef>
              <a:spcAft>
                <a:spcPts val="0"/>
              </a:spcAft>
              <a:buSzPts val="1800"/>
              <a:buNone/>
              <a:defRPr sz="1800"/>
            </a:lvl3pPr>
            <a:lvl4pPr lvl="3" algn="l">
              <a:lnSpc>
                <a:spcPct val="115000"/>
              </a:lnSpc>
              <a:spcBef>
                <a:spcPts val="2100"/>
              </a:spcBef>
              <a:spcAft>
                <a:spcPts val="0"/>
              </a:spcAft>
              <a:buSzPts val="1800"/>
              <a:buNone/>
              <a:defRPr sz="1800"/>
            </a:lvl4pPr>
            <a:lvl5pPr lvl="4" algn="l">
              <a:lnSpc>
                <a:spcPct val="115000"/>
              </a:lnSpc>
              <a:spcBef>
                <a:spcPts val="2100"/>
              </a:spcBef>
              <a:spcAft>
                <a:spcPts val="0"/>
              </a:spcAft>
              <a:buSzPts val="1800"/>
              <a:buNone/>
              <a:defRPr sz="1800"/>
            </a:lvl5pPr>
            <a:lvl6pPr lvl="5" algn="l">
              <a:lnSpc>
                <a:spcPct val="115000"/>
              </a:lnSpc>
              <a:spcBef>
                <a:spcPts val="2100"/>
              </a:spcBef>
              <a:spcAft>
                <a:spcPts val="0"/>
              </a:spcAft>
              <a:buSzPts val="1800"/>
              <a:buNone/>
              <a:defRPr sz="1800"/>
            </a:lvl6pPr>
            <a:lvl7pPr lvl="6" algn="l">
              <a:lnSpc>
                <a:spcPct val="115000"/>
              </a:lnSpc>
              <a:spcBef>
                <a:spcPts val="2100"/>
              </a:spcBef>
              <a:spcAft>
                <a:spcPts val="0"/>
              </a:spcAft>
              <a:buSzPts val="1800"/>
              <a:buNone/>
              <a:defRPr sz="1800"/>
            </a:lvl7pPr>
            <a:lvl8pPr lvl="7" algn="l">
              <a:lnSpc>
                <a:spcPct val="115000"/>
              </a:lnSpc>
              <a:spcBef>
                <a:spcPts val="2100"/>
              </a:spcBef>
              <a:spcAft>
                <a:spcPts val="0"/>
              </a:spcAft>
              <a:buSzPts val="1800"/>
              <a:buNone/>
              <a:defRPr sz="1800"/>
            </a:lvl8pPr>
            <a:lvl9pPr lvl="8" algn="l">
              <a:lnSpc>
                <a:spcPct val="115000"/>
              </a:lnSpc>
              <a:spcBef>
                <a:spcPts val="2100"/>
              </a:spcBef>
              <a:spcAft>
                <a:spcPts val="210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2pPr>
            <a:lvl3pPr marR="0" lvl="2"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3pPr>
            <a:lvl4pPr marR="0" lvl="3"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4pPr>
            <a:lvl5pPr marR="0" lvl="4"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5pPr>
            <a:lvl6pPr marR="0" lvl="5"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6pPr>
            <a:lvl7pPr marR="0" lvl="6"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7pPr>
            <a:lvl8pPr marR="0" lvl="7"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8pPr>
            <a:lvl9pPr marR="0" lvl="8" algn="l" rtl="0">
              <a:lnSpc>
                <a:spcPct val="80000"/>
              </a:lnSpc>
              <a:spcBef>
                <a:spcPts val="0"/>
              </a:spcBef>
              <a:spcAft>
                <a:spcPts val="0"/>
              </a:spcAft>
              <a:buClr>
                <a:schemeClr val="dk1"/>
              </a:buClr>
              <a:buSzPts val="4000"/>
              <a:buFont typeface="Roboto"/>
              <a:buNone/>
              <a:defRPr sz="4000" b="1" i="0" u="none" strike="noStrike" cap="none">
                <a:solidFill>
                  <a:schemeClr val="dk1"/>
                </a:solidFill>
                <a:latin typeface="Roboto"/>
                <a:ea typeface="Roboto"/>
                <a:cs typeface="Roboto"/>
                <a:sym typeface="Roboto"/>
              </a:defRPr>
            </a:lvl9pPr>
          </a:lstStyle>
          <a:p>
            <a:endParaRPr/>
          </a:p>
        </p:txBody>
      </p:sp>
      <p:sp>
        <p:nvSpPr>
          <p:cNvPr id="7" name="Google Shape;7;p19"/>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endParaRPr/>
          </a:p>
        </p:txBody>
      </p:sp>
      <p:sp>
        <p:nvSpPr>
          <p:cNvPr id="8" name="Google Shape;8;p1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
        <p:nvSpPr>
          <p:cNvPr id="9" name="Google Shape;9;p19"/>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0" name="Google Shape;10;p19"/>
          <p:cNvGrpSpPr/>
          <p:nvPr/>
        </p:nvGrpSpPr>
        <p:grpSpPr>
          <a:xfrm>
            <a:off x="-54500" y="2918637"/>
            <a:ext cx="12245912" cy="3938882"/>
            <a:chOff x="4435" y="7748593"/>
            <a:chExt cx="12182563" cy="5161009"/>
          </a:xfrm>
        </p:grpSpPr>
        <p:sp>
          <p:nvSpPr>
            <p:cNvPr id="11" name="Google Shape;11;p19"/>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19"/>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19"/>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19"/>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19"/>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19"/>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19"/>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19"/>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19"/>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19"/>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19"/>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19"/>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19"/>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19"/>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 name="Google Shape;25;p19"/>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26;p19"/>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19"/>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19"/>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19"/>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19"/>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19"/>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19"/>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19"/>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 name="Google Shape;34;p19"/>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19"/>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19"/>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 name="Google Shape;37;p19"/>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 name="Google Shape;38;p19"/>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 name="Google Shape;39;p19"/>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19"/>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19"/>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19"/>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
          <p:cNvSpPr txBox="1">
            <a:spLocks noGrp="1"/>
          </p:cNvSpPr>
          <p:nvPr>
            <p:ph type="title"/>
          </p:nvPr>
        </p:nvSpPr>
        <p:spPr>
          <a:xfrm>
            <a:off x="2523475" y="1607299"/>
            <a:ext cx="6796800" cy="29028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s-ES" sz="5000" dirty="0"/>
              <a:t>Modelo de </a:t>
            </a:r>
            <a:r>
              <a:rPr lang="es-ES" sz="5000" dirty="0">
                <a:solidFill>
                  <a:schemeClr val="accent1"/>
                </a:solidFill>
              </a:rPr>
              <a:t>Segmentación</a:t>
            </a:r>
            <a:r>
              <a:rPr lang="es-ES" sz="5000" dirty="0"/>
              <a:t> de clientes para un centro comercial</a:t>
            </a:r>
            <a:endParaRPr sz="5000" dirty="0"/>
          </a:p>
        </p:txBody>
      </p:sp>
      <p:sp>
        <p:nvSpPr>
          <p:cNvPr id="246" name="Google Shape;246;p1"/>
          <p:cNvSpPr txBox="1">
            <a:spLocks noGrp="1"/>
          </p:cNvSpPr>
          <p:nvPr>
            <p:ph type="subTitle" idx="1"/>
          </p:nvPr>
        </p:nvSpPr>
        <p:spPr>
          <a:xfrm>
            <a:off x="5733525" y="4974200"/>
            <a:ext cx="4935600" cy="798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s-ES">
                <a:solidFill>
                  <a:schemeClr val="accent1"/>
                </a:solidFill>
              </a:rPr>
              <a:t>&lt;p&gt;</a:t>
            </a:r>
            <a:r>
              <a:rPr lang="es-ES"/>
              <a:t> Elaborado por Steven Vargas Riaño </a:t>
            </a:r>
            <a:r>
              <a:rPr lang="es-ES">
                <a:solidFill>
                  <a:schemeClr val="accent1"/>
                </a:solidFill>
              </a:rPr>
              <a:t>&lt;/p&gt;</a:t>
            </a:r>
            <a:endParaRPr>
              <a:solidFill>
                <a:schemeClr val="accent1"/>
              </a:solidFill>
            </a:endParaRPr>
          </a:p>
        </p:txBody>
      </p:sp>
      <p:sp>
        <p:nvSpPr>
          <p:cNvPr id="247" name="Google Shape;247;p1"/>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0"/>
          <p:cNvSpPr txBox="1">
            <a:spLocks noGrp="1"/>
          </p:cNvSpPr>
          <p:nvPr>
            <p:ph type="title"/>
          </p:nvPr>
        </p:nvSpPr>
        <p:spPr>
          <a:xfrm>
            <a:off x="1251575" y="919825"/>
            <a:ext cx="10158600" cy="4720200"/>
          </a:xfrm>
          <a:prstGeom prst="rect">
            <a:avLst/>
          </a:prstGeom>
          <a:noFill/>
          <a:ln>
            <a:noFill/>
          </a:ln>
        </p:spPr>
        <p:txBody>
          <a:bodyPr spcFirstLastPara="1" wrap="square" lIns="121900" tIns="121900" rIns="121900" bIns="121900" anchor="ctr" anchorCtr="0">
            <a:noAutofit/>
          </a:bodyPr>
          <a:lstStyle/>
          <a:p>
            <a:pPr marL="0" lvl="0" indent="0" algn="l" rtl="0">
              <a:lnSpc>
                <a:spcPct val="80000"/>
              </a:lnSpc>
              <a:spcBef>
                <a:spcPts val="0"/>
              </a:spcBef>
              <a:spcAft>
                <a:spcPts val="0"/>
              </a:spcAft>
              <a:buSzPts val="8000"/>
              <a:buNone/>
            </a:pPr>
            <a:r>
              <a:rPr lang="es-ES"/>
              <a:t>Analisis E	xploratorio de datos </a:t>
            </a:r>
            <a:r>
              <a:rPr lang="es-ES" sz="12000">
                <a:solidFill>
                  <a:schemeClr val="accent1"/>
                </a:solidFill>
              </a:rPr>
              <a:t>DEA</a:t>
            </a:r>
            <a:endParaRPr/>
          </a:p>
        </p:txBody>
      </p:sp>
      <p:sp>
        <p:nvSpPr>
          <p:cNvPr id="346" name="Google Shape;346;p10"/>
          <p:cNvSpPr txBox="1"/>
          <p:nvPr/>
        </p:nvSpPr>
        <p:spPr>
          <a:xfrm>
            <a:off x="1883675" y="4248792"/>
            <a:ext cx="8894400" cy="763500"/>
          </a:xfrm>
          <a:prstGeom prst="rect">
            <a:avLst/>
          </a:prstGeom>
          <a:noFill/>
          <a:ln>
            <a:noFill/>
          </a:ln>
        </p:spPr>
        <p:txBody>
          <a:bodyPr spcFirstLastPara="1" wrap="square" lIns="121900" tIns="121900" rIns="121900" bIns="121900" anchor="t" anchorCtr="0">
            <a:noAutofit/>
          </a:bodyPr>
          <a:lstStyle/>
          <a:p>
            <a:pPr marL="457200" marR="0" lvl="0" indent="-342900" algn="l" rtl="0">
              <a:lnSpc>
                <a:spcPct val="115000"/>
              </a:lnSpc>
              <a:spcBef>
                <a:spcPts val="0"/>
              </a:spcBef>
              <a:spcAft>
                <a:spcPts val="0"/>
              </a:spcAft>
              <a:buClr>
                <a:schemeClr val="dk2"/>
              </a:buClr>
              <a:buSzPts val="1800"/>
              <a:buFont typeface="Roboto Mono"/>
              <a:buChar char="●"/>
            </a:pPr>
            <a:r>
              <a:rPr lang="es-ES" sz="2100" b="0" i="0" u="none" strike="noStrike" cap="none">
                <a:solidFill>
                  <a:schemeClr val="accent1"/>
                </a:solidFill>
                <a:latin typeface="Roboto Mono"/>
                <a:ea typeface="Roboto Mono"/>
                <a:cs typeface="Roboto Mono"/>
                <a:sym typeface="Roboto Mono"/>
              </a:rPr>
              <a:t>&lt;p&gt;</a:t>
            </a:r>
            <a:r>
              <a:rPr lang="es-ES" sz="2100" b="0" i="0" u="none" strike="noStrike" cap="none">
                <a:solidFill>
                  <a:schemeClr val="accent3"/>
                </a:solidFill>
                <a:latin typeface="Roboto Mono"/>
                <a:ea typeface="Roboto Mono"/>
                <a:cs typeface="Roboto Mono"/>
                <a:sym typeface="Roboto Mono"/>
              </a:rPr>
              <a:t> </a:t>
            </a:r>
            <a:br>
              <a:rPr lang="es-ES" sz="2400" b="0" i="0" u="none" strike="noStrike" cap="none">
                <a:solidFill>
                  <a:srgbClr val="000000"/>
                </a:solidFill>
                <a:latin typeface="Courier New"/>
                <a:ea typeface="Courier New"/>
                <a:cs typeface="Courier New"/>
                <a:sym typeface="Courier New"/>
              </a:rPr>
            </a:br>
            <a:r>
              <a:rPr lang="es-ES" sz="2000" b="0" i="0" u="none" strike="noStrike" cap="none">
                <a:solidFill>
                  <a:schemeClr val="dk1"/>
                </a:solidFill>
                <a:latin typeface="Courier New"/>
                <a:ea typeface="Courier New"/>
                <a:cs typeface="Courier New"/>
                <a:sym typeface="Courier New"/>
              </a:rPr>
              <a:t>El problema: Comprender el problema.</a:t>
            </a:r>
            <a:endParaRPr/>
          </a:p>
          <a:p>
            <a:pPr marL="114300" marR="0" lvl="0" indent="0" algn="l" rtl="0">
              <a:lnSpc>
                <a:spcPct val="115000"/>
              </a:lnSpc>
              <a:spcBef>
                <a:spcPts val="0"/>
              </a:spcBef>
              <a:spcAft>
                <a:spcPts val="0"/>
              </a:spcAft>
              <a:buClr>
                <a:schemeClr val="dk2"/>
              </a:buClr>
              <a:buSzPts val="1800"/>
              <a:buFont typeface="Roboto Mono"/>
              <a:buNone/>
            </a:pPr>
            <a:r>
              <a:rPr lang="es-ES" sz="2000" b="0" i="0" u="none" strike="noStrike" cap="none">
                <a:solidFill>
                  <a:schemeClr val="dk1"/>
                </a:solidFill>
                <a:latin typeface="Courier New"/>
                <a:ea typeface="Courier New"/>
                <a:cs typeface="Courier New"/>
                <a:sym typeface="Courier New"/>
              </a:rPr>
              <a:t>   Estudio Correlaciones.</a:t>
            </a:r>
            <a:endParaRPr/>
          </a:p>
          <a:p>
            <a:pPr marL="114300" marR="0" lvl="0" indent="0" algn="l" rtl="0">
              <a:lnSpc>
                <a:spcPct val="115000"/>
              </a:lnSpc>
              <a:spcBef>
                <a:spcPts val="0"/>
              </a:spcBef>
              <a:spcAft>
                <a:spcPts val="0"/>
              </a:spcAft>
              <a:buClr>
                <a:schemeClr val="dk2"/>
              </a:buClr>
              <a:buSzPts val="1800"/>
              <a:buFont typeface="Roboto Mono"/>
              <a:buNone/>
            </a:pPr>
            <a:r>
              <a:rPr lang="es-ES" sz="2000" b="0" i="0" u="none" strike="noStrike" cap="none">
                <a:solidFill>
                  <a:schemeClr val="dk1"/>
                </a:solidFill>
                <a:latin typeface="Courier New"/>
                <a:ea typeface="Courier New"/>
                <a:cs typeface="Courier New"/>
                <a:sym typeface="Courier New"/>
              </a:rPr>
              <a:t>    Limpieza básica de los datos.</a:t>
            </a:r>
            <a:endParaRPr/>
          </a:p>
          <a:p>
            <a:pPr marL="0" marR="0" lvl="0" indent="0" algn="l" rtl="0">
              <a:lnSpc>
                <a:spcPct val="115000"/>
              </a:lnSpc>
              <a:spcBef>
                <a:spcPts val="0"/>
              </a:spcBef>
              <a:spcAft>
                <a:spcPts val="2100"/>
              </a:spcAft>
              <a:buClr>
                <a:schemeClr val="dk2"/>
              </a:buClr>
              <a:buSzPts val="1800"/>
              <a:buFont typeface="Roboto Mono"/>
              <a:buNone/>
            </a:pPr>
            <a:r>
              <a:rPr lang="es-ES" sz="2100" b="0" i="0" u="none" strike="noStrike" cap="none">
                <a:solidFill>
                  <a:schemeClr val="accent1"/>
                </a:solidFill>
                <a:latin typeface="Roboto Mono"/>
                <a:ea typeface="Roboto Mono"/>
                <a:cs typeface="Roboto Mono"/>
                <a:sym typeface="Roboto Mono"/>
              </a:rPr>
              <a:t>  &lt;/p&gt;</a:t>
            </a:r>
            <a:endParaRPr sz="1800" b="0" i="0" u="none" strike="noStrike" cap="none">
              <a:solidFill>
                <a:schemeClr val="accent1"/>
              </a:solidFill>
              <a:latin typeface="Roboto Mono"/>
              <a:ea typeface="Roboto Mono"/>
              <a:cs typeface="Roboto Mono"/>
              <a:sym typeface="Roboto Mono"/>
            </a:endParaRPr>
          </a:p>
        </p:txBody>
      </p:sp>
      <p:sp>
        <p:nvSpPr>
          <p:cNvPr id="347" name="Google Shape;347;p10"/>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1"/>
          <p:cNvSpPr txBox="1">
            <a:spLocks noGrp="1"/>
          </p:cNvSpPr>
          <p:nvPr>
            <p:ph type="title"/>
          </p:nvPr>
        </p:nvSpPr>
        <p:spPr>
          <a:xfrm>
            <a:off x="684150" y="358863"/>
            <a:ext cx="9755100" cy="7635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s-ES"/>
              <a:t>¿El </a:t>
            </a:r>
            <a:r>
              <a:rPr lang="es-ES" sz="6000">
                <a:solidFill>
                  <a:schemeClr val="accent2"/>
                </a:solidFill>
              </a:rPr>
              <a:t>Problema?</a:t>
            </a:r>
            <a:endParaRPr sz="6000">
              <a:solidFill>
                <a:schemeClr val="accent2"/>
              </a:solidFill>
            </a:endParaRPr>
          </a:p>
        </p:txBody>
      </p:sp>
      <p:sp>
        <p:nvSpPr>
          <p:cNvPr id="353" name="Google Shape;353;p11"/>
          <p:cNvSpPr txBox="1">
            <a:spLocks noGrp="1"/>
          </p:cNvSpPr>
          <p:nvPr>
            <p:ph type="subTitle" idx="1"/>
          </p:nvPr>
        </p:nvSpPr>
        <p:spPr>
          <a:xfrm>
            <a:off x="1040803" y="2435995"/>
            <a:ext cx="4769585" cy="606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s-ES">
                <a:solidFill>
                  <a:schemeClr val="accent3"/>
                </a:solidFill>
              </a:rPr>
              <a:t>&lt;p&gt;</a:t>
            </a:r>
            <a:r>
              <a:rPr lang="es-ES"/>
              <a:t> Para entender realmente el conjunto de datos, voy a estudiar el significado y la relevancia de cada variable con respecto al problema. Intentaré responder a diversas cuestiones sobre ellas con el entendimiento de Variables:</a:t>
            </a:r>
            <a:r>
              <a:rPr lang="es-ES">
                <a:solidFill>
                  <a:schemeClr val="accent3"/>
                </a:solidFill>
              </a:rPr>
              <a:t>&lt;/p&gt;</a:t>
            </a:r>
            <a:endParaRPr/>
          </a:p>
        </p:txBody>
      </p:sp>
      <p:sp>
        <p:nvSpPr>
          <p:cNvPr id="354" name="Google Shape;354;p11"/>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55" name="Google Shape;355;p11"/>
          <p:cNvGrpSpPr/>
          <p:nvPr/>
        </p:nvGrpSpPr>
        <p:grpSpPr>
          <a:xfrm>
            <a:off x="7309098" y="157786"/>
            <a:ext cx="3337523" cy="6542428"/>
            <a:chOff x="1020102" y="533174"/>
            <a:chExt cx="2721476" cy="5544000"/>
          </a:xfrm>
        </p:grpSpPr>
        <p:sp>
          <p:nvSpPr>
            <p:cNvPr id="356" name="Google Shape;356;p11"/>
            <p:cNvSpPr/>
            <p:nvPr/>
          </p:nvSpPr>
          <p:spPr>
            <a:xfrm rot="5322">
              <a:off x="1024388" y="535271"/>
              <a:ext cx="2712903" cy="5539807"/>
            </a:xfrm>
            <a:prstGeom prst="roundRect">
              <a:avLst>
                <a:gd name="adj" fmla="val 13728"/>
              </a:avLst>
            </a:pr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7" name="Google Shape;357;p11"/>
            <p:cNvSpPr/>
            <p:nvPr/>
          </p:nvSpPr>
          <p:spPr>
            <a:xfrm rot="5339">
              <a:off x="1117826" y="634766"/>
              <a:ext cx="2511303" cy="5315706"/>
            </a:xfrm>
            <a:prstGeom prst="roundRect">
              <a:avLst>
                <a:gd name="adj" fmla="val 11202"/>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358" name="Google Shape;358;p11"/>
            <p:cNvSpPr/>
            <p:nvPr/>
          </p:nvSpPr>
          <p:spPr>
            <a:xfrm rot="-10793156">
              <a:off x="1702602" y="592275"/>
              <a:ext cx="1356303" cy="243601"/>
            </a:xfrm>
            <a:prstGeom prst="round2SameRect">
              <a:avLst>
                <a:gd name="adj1" fmla="val 50000"/>
                <a:gd name="adj2" fmla="val 0"/>
              </a:avLst>
            </a:prstGeom>
            <a:solidFill>
              <a:srgbClr val="2525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9" name="Google Shape;359;p11"/>
            <p:cNvSpPr/>
            <p:nvPr/>
          </p:nvSpPr>
          <p:spPr>
            <a:xfrm>
              <a:off x="1848856" y="5858818"/>
              <a:ext cx="1063200" cy="37800"/>
            </a:xfrm>
            <a:prstGeom prst="roundRect">
              <a:avLst>
                <a:gd name="adj" fmla="val 50000"/>
              </a:avLst>
            </a:prstGeom>
            <a:solidFill>
              <a:srgbClr val="3A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1"/>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1"/>
            <p:cNvSpPr/>
            <p:nvPr/>
          </p:nvSpPr>
          <p:spPr>
            <a:xfrm>
              <a:off x="2176639" y="720996"/>
              <a:ext cx="408300" cy="37800"/>
            </a:xfrm>
            <a:prstGeom prst="roundRect">
              <a:avLst>
                <a:gd name="adj" fmla="val 50000"/>
              </a:avLst>
            </a:prstGeom>
            <a:gradFill>
              <a:gsLst>
                <a:gs pos="0">
                  <a:srgbClr val="424242"/>
                </a:gs>
                <a:gs pos="100000">
                  <a:srgbClr val="01010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Rectángulo 1">
            <a:extLst>
              <a:ext uri="{FF2B5EF4-FFF2-40B4-BE49-F238E27FC236}">
                <a16:creationId xmlns:a16="http://schemas.microsoft.com/office/drawing/2014/main" id="{8CCE9895-B746-B56E-6424-B0DE8F477DAA}"/>
              </a:ext>
            </a:extLst>
          </p:cNvPr>
          <p:cNvSpPr/>
          <p:nvPr/>
        </p:nvSpPr>
        <p:spPr>
          <a:xfrm>
            <a:off x="8205711" y="2719141"/>
            <a:ext cx="1663893" cy="212661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Rectángulo 2">
            <a:extLst>
              <a:ext uri="{FF2B5EF4-FFF2-40B4-BE49-F238E27FC236}">
                <a16:creationId xmlns:a16="http://schemas.microsoft.com/office/drawing/2014/main" id="{250A75DA-85E0-00AC-13D9-DA6DA969D603}"/>
              </a:ext>
            </a:extLst>
          </p:cNvPr>
          <p:cNvSpPr/>
          <p:nvPr/>
        </p:nvSpPr>
        <p:spPr>
          <a:xfrm>
            <a:off x="7704757" y="4019977"/>
            <a:ext cx="2421376" cy="1948190"/>
          </a:xfrm>
          <a:prstGeom prst="rect">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2A0E99E5-17B1-58C1-E00E-CC188EAE269E}"/>
              </a:ext>
            </a:extLst>
          </p:cNvPr>
          <p:cNvSpPr txBox="1"/>
          <p:nvPr/>
        </p:nvSpPr>
        <p:spPr>
          <a:xfrm>
            <a:off x="8309034" y="2685274"/>
            <a:ext cx="1319592" cy="307777"/>
          </a:xfrm>
          <a:prstGeom prst="rect">
            <a:avLst/>
          </a:prstGeom>
          <a:noFill/>
        </p:spPr>
        <p:txBody>
          <a:bodyPr wrap="none" rtlCol="0">
            <a:spAutoFit/>
          </a:bodyPr>
          <a:lstStyle/>
          <a:p>
            <a:r>
              <a:rPr lang="es-MX" dirty="0">
                <a:solidFill>
                  <a:schemeClr val="tx1"/>
                </a:solidFill>
              </a:rPr>
              <a:t>Código cliente</a:t>
            </a:r>
            <a:endParaRPr lang="es-ES" dirty="0">
              <a:solidFill>
                <a:schemeClr val="tx1"/>
              </a:solidFill>
            </a:endParaRPr>
          </a:p>
        </p:txBody>
      </p:sp>
      <p:sp>
        <p:nvSpPr>
          <p:cNvPr id="5" name="CuadroTexto 4">
            <a:extLst>
              <a:ext uri="{FF2B5EF4-FFF2-40B4-BE49-F238E27FC236}">
                <a16:creationId xmlns:a16="http://schemas.microsoft.com/office/drawing/2014/main" id="{13FF9E45-6AC5-42DF-253B-FC071284E87C}"/>
              </a:ext>
            </a:extLst>
          </p:cNvPr>
          <p:cNvSpPr txBox="1"/>
          <p:nvPr/>
        </p:nvSpPr>
        <p:spPr>
          <a:xfrm>
            <a:off x="8321474" y="2968048"/>
            <a:ext cx="780983" cy="307777"/>
          </a:xfrm>
          <a:prstGeom prst="rect">
            <a:avLst/>
          </a:prstGeom>
          <a:noFill/>
        </p:spPr>
        <p:txBody>
          <a:bodyPr wrap="none" rtlCol="0">
            <a:spAutoFit/>
          </a:bodyPr>
          <a:lstStyle/>
          <a:p>
            <a:r>
              <a:rPr lang="es-MX" dirty="0">
                <a:solidFill>
                  <a:schemeClr val="tx1"/>
                </a:solidFill>
              </a:rPr>
              <a:t>Genero</a:t>
            </a:r>
            <a:endParaRPr lang="es-ES" dirty="0">
              <a:solidFill>
                <a:schemeClr val="tx1"/>
              </a:solidFill>
            </a:endParaRPr>
          </a:p>
        </p:txBody>
      </p:sp>
      <p:sp>
        <p:nvSpPr>
          <p:cNvPr id="6" name="CuadroTexto 5">
            <a:extLst>
              <a:ext uri="{FF2B5EF4-FFF2-40B4-BE49-F238E27FC236}">
                <a16:creationId xmlns:a16="http://schemas.microsoft.com/office/drawing/2014/main" id="{B70FC3D5-3B85-8ABC-0D04-491E4E8FCE72}"/>
              </a:ext>
            </a:extLst>
          </p:cNvPr>
          <p:cNvSpPr txBox="1"/>
          <p:nvPr/>
        </p:nvSpPr>
        <p:spPr>
          <a:xfrm>
            <a:off x="8309034" y="3323383"/>
            <a:ext cx="1736373" cy="307777"/>
          </a:xfrm>
          <a:prstGeom prst="rect">
            <a:avLst/>
          </a:prstGeom>
          <a:noFill/>
        </p:spPr>
        <p:txBody>
          <a:bodyPr wrap="none" rtlCol="0">
            <a:spAutoFit/>
          </a:bodyPr>
          <a:lstStyle/>
          <a:p>
            <a:r>
              <a:rPr lang="es-MX" dirty="0" err="1">
                <a:solidFill>
                  <a:schemeClr val="tx1"/>
                </a:solidFill>
              </a:rPr>
              <a:t>Annual</a:t>
            </a:r>
            <a:r>
              <a:rPr lang="es-MX" dirty="0">
                <a:solidFill>
                  <a:schemeClr val="tx1"/>
                </a:solidFill>
              </a:rPr>
              <a:t> </a:t>
            </a:r>
            <a:r>
              <a:rPr lang="es-MX" dirty="0" err="1">
                <a:solidFill>
                  <a:schemeClr val="tx1"/>
                </a:solidFill>
              </a:rPr>
              <a:t>Income</a:t>
            </a:r>
            <a:r>
              <a:rPr lang="es-MX" dirty="0">
                <a:solidFill>
                  <a:schemeClr val="tx1"/>
                </a:solidFill>
              </a:rPr>
              <a:t> (k$)</a:t>
            </a:r>
            <a:endParaRPr lang="es-ES" dirty="0">
              <a:solidFill>
                <a:schemeClr val="tx1"/>
              </a:solidFill>
            </a:endParaRPr>
          </a:p>
        </p:txBody>
      </p:sp>
      <p:sp>
        <p:nvSpPr>
          <p:cNvPr id="7" name="CuadroTexto 6">
            <a:extLst>
              <a:ext uri="{FF2B5EF4-FFF2-40B4-BE49-F238E27FC236}">
                <a16:creationId xmlns:a16="http://schemas.microsoft.com/office/drawing/2014/main" id="{B7F073DA-ABBB-C43F-A805-894D806FDDD4}"/>
              </a:ext>
            </a:extLst>
          </p:cNvPr>
          <p:cNvSpPr txBox="1"/>
          <p:nvPr/>
        </p:nvSpPr>
        <p:spPr>
          <a:xfrm>
            <a:off x="8309033" y="3654023"/>
            <a:ext cx="1508746" cy="307777"/>
          </a:xfrm>
          <a:prstGeom prst="rect">
            <a:avLst/>
          </a:prstGeom>
          <a:noFill/>
        </p:spPr>
        <p:txBody>
          <a:bodyPr wrap="none" rtlCol="0">
            <a:spAutoFit/>
          </a:bodyPr>
          <a:lstStyle/>
          <a:p>
            <a:r>
              <a:rPr lang="es-ES" dirty="0" err="1">
                <a:solidFill>
                  <a:schemeClr val="tx1"/>
                </a:solidFill>
              </a:rPr>
              <a:t>Spending</a:t>
            </a:r>
            <a:r>
              <a:rPr lang="es-ES" dirty="0">
                <a:solidFill>
                  <a:schemeClr val="tx1"/>
                </a:solidFill>
              </a:rPr>
              <a:t> Score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1"/>
          <p:cNvSpPr txBox="1">
            <a:spLocks noGrp="1"/>
          </p:cNvSpPr>
          <p:nvPr>
            <p:ph type="title"/>
          </p:nvPr>
        </p:nvSpPr>
        <p:spPr>
          <a:xfrm>
            <a:off x="684150" y="358863"/>
            <a:ext cx="9755100" cy="7635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s-ES"/>
              <a:t>¿El </a:t>
            </a:r>
            <a:r>
              <a:rPr lang="es-ES" sz="6000">
                <a:solidFill>
                  <a:schemeClr val="accent2"/>
                </a:solidFill>
              </a:rPr>
              <a:t>Problema?</a:t>
            </a:r>
            <a:endParaRPr sz="6000">
              <a:solidFill>
                <a:schemeClr val="accent2"/>
              </a:solidFill>
            </a:endParaRPr>
          </a:p>
        </p:txBody>
      </p:sp>
      <p:sp>
        <p:nvSpPr>
          <p:cNvPr id="353" name="Google Shape;353;p11"/>
          <p:cNvSpPr txBox="1">
            <a:spLocks noGrp="1"/>
          </p:cNvSpPr>
          <p:nvPr>
            <p:ph type="subTitle" idx="1"/>
          </p:nvPr>
        </p:nvSpPr>
        <p:spPr>
          <a:xfrm>
            <a:off x="1040803" y="2435995"/>
            <a:ext cx="4769585" cy="606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s-ES">
                <a:solidFill>
                  <a:schemeClr val="accent3"/>
                </a:solidFill>
              </a:rPr>
              <a:t>&lt;p&gt;</a:t>
            </a:r>
            <a:r>
              <a:rPr lang="es-ES"/>
              <a:t> Para entender realmente el conjunto de datos, voy a estudiar el significado y la relevancia de cada variable con respecto al problema. Intentaré responder a diversas cuestiones sobre ellas con el entendimiento de Variables:</a:t>
            </a:r>
            <a:r>
              <a:rPr lang="es-ES">
                <a:solidFill>
                  <a:schemeClr val="accent3"/>
                </a:solidFill>
              </a:rPr>
              <a:t>&lt;/p&gt;</a:t>
            </a:r>
            <a:endParaRPr/>
          </a:p>
        </p:txBody>
      </p:sp>
      <p:sp>
        <p:nvSpPr>
          <p:cNvPr id="354" name="Google Shape;354;p11"/>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55" name="Google Shape;355;p11"/>
          <p:cNvGrpSpPr/>
          <p:nvPr/>
        </p:nvGrpSpPr>
        <p:grpSpPr>
          <a:xfrm>
            <a:off x="7309098" y="157786"/>
            <a:ext cx="3337523" cy="6542428"/>
            <a:chOff x="1020102" y="533174"/>
            <a:chExt cx="2721476" cy="5544000"/>
          </a:xfrm>
        </p:grpSpPr>
        <p:sp>
          <p:nvSpPr>
            <p:cNvPr id="356" name="Google Shape;356;p11"/>
            <p:cNvSpPr/>
            <p:nvPr/>
          </p:nvSpPr>
          <p:spPr>
            <a:xfrm rot="5322">
              <a:off x="1024388" y="535271"/>
              <a:ext cx="2712903" cy="5539807"/>
            </a:xfrm>
            <a:prstGeom prst="roundRect">
              <a:avLst>
                <a:gd name="adj" fmla="val 13728"/>
              </a:avLst>
            </a:pr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7" name="Google Shape;357;p11"/>
            <p:cNvSpPr/>
            <p:nvPr/>
          </p:nvSpPr>
          <p:spPr>
            <a:xfrm rot="5339">
              <a:off x="1117826" y="634766"/>
              <a:ext cx="2511303" cy="5315706"/>
            </a:xfrm>
            <a:prstGeom prst="roundRect">
              <a:avLst>
                <a:gd name="adj" fmla="val 11202"/>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358" name="Google Shape;358;p11"/>
            <p:cNvSpPr/>
            <p:nvPr/>
          </p:nvSpPr>
          <p:spPr>
            <a:xfrm rot="-10793156">
              <a:off x="1702602" y="592275"/>
              <a:ext cx="1356303" cy="243601"/>
            </a:xfrm>
            <a:prstGeom prst="round2SameRect">
              <a:avLst>
                <a:gd name="adj1" fmla="val 50000"/>
                <a:gd name="adj2" fmla="val 0"/>
              </a:avLst>
            </a:prstGeom>
            <a:solidFill>
              <a:srgbClr val="2525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59" name="Google Shape;359;p11"/>
            <p:cNvSpPr/>
            <p:nvPr/>
          </p:nvSpPr>
          <p:spPr>
            <a:xfrm>
              <a:off x="1848856" y="5858818"/>
              <a:ext cx="1063200" cy="37800"/>
            </a:xfrm>
            <a:prstGeom prst="roundRect">
              <a:avLst>
                <a:gd name="adj" fmla="val 50000"/>
              </a:avLst>
            </a:prstGeom>
            <a:solidFill>
              <a:srgbClr val="3A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1"/>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1"/>
            <p:cNvSpPr/>
            <p:nvPr/>
          </p:nvSpPr>
          <p:spPr>
            <a:xfrm>
              <a:off x="2176639" y="720996"/>
              <a:ext cx="408300" cy="37800"/>
            </a:xfrm>
            <a:prstGeom prst="roundRect">
              <a:avLst>
                <a:gd name="adj" fmla="val 50000"/>
              </a:avLst>
            </a:prstGeom>
            <a:gradFill>
              <a:gsLst>
                <a:gs pos="0">
                  <a:srgbClr val="424242"/>
                </a:gs>
                <a:gs pos="100000">
                  <a:srgbClr val="01010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Rectángulo 1">
            <a:extLst>
              <a:ext uri="{FF2B5EF4-FFF2-40B4-BE49-F238E27FC236}">
                <a16:creationId xmlns:a16="http://schemas.microsoft.com/office/drawing/2014/main" id="{8CCE9895-B746-B56E-6424-B0DE8F477DAA}"/>
              </a:ext>
            </a:extLst>
          </p:cNvPr>
          <p:cNvSpPr/>
          <p:nvPr/>
        </p:nvSpPr>
        <p:spPr>
          <a:xfrm>
            <a:off x="8205711" y="2719141"/>
            <a:ext cx="1663893" cy="212661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Rectángulo 2">
            <a:extLst>
              <a:ext uri="{FF2B5EF4-FFF2-40B4-BE49-F238E27FC236}">
                <a16:creationId xmlns:a16="http://schemas.microsoft.com/office/drawing/2014/main" id="{250A75DA-85E0-00AC-13D9-DA6DA969D603}"/>
              </a:ext>
            </a:extLst>
          </p:cNvPr>
          <p:cNvSpPr/>
          <p:nvPr/>
        </p:nvSpPr>
        <p:spPr>
          <a:xfrm>
            <a:off x="7704757" y="4019977"/>
            <a:ext cx="2421376" cy="1948190"/>
          </a:xfrm>
          <a:prstGeom prst="rect">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2A0E99E5-17B1-58C1-E00E-CC188EAE269E}"/>
              </a:ext>
            </a:extLst>
          </p:cNvPr>
          <p:cNvSpPr txBox="1"/>
          <p:nvPr/>
        </p:nvSpPr>
        <p:spPr>
          <a:xfrm>
            <a:off x="8309034" y="2685274"/>
            <a:ext cx="1319592" cy="307777"/>
          </a:xfrm>
          <a:prstGeom prst="rect">
            <a:avLst/>
          </a:prstGeom>
          <a:noFill/>
        </p:spPr>
        <p:txBody>
          <a:bodyPr wrap="none" rtlCol="0">
            <a:spAutoFit/>
          </a:bodyPr>
          <a:lstStyle/>
          <a:p>
            <a:r>
              <a:rPr lang="es-MX" dirty="0">
                <a:solidFill>
                  <a:schemeClr val="tx1"/>
                </a:solidFill>
              </a:rPr>
              <a:t>Código cliente</a:t>
            </a:r>
            <a:endParaRPr lang="es-ES" dirty="0">
              <a:solidFill>
                <a:schemeClr val="tx1"/>
              </a:solidFill>
            </a:endParaRPr>
          </a:p>
        </p:txBody>
      </p:sp>
      <p:sp>
        <p:nvSpPr>
          <p:cNvPr id="5" name="CuadroTexto 4">
            <a:extLst>
              <a:ext uri="{FF2B5EF4-FFF2-40B4-BE49-F238E27FC236}">
                <a16:creationId xmlns:a16="http://schemas.microsoft.com/office/drawing/2014/main" id="{13FF9E45-6AC5-42DF-253B-FC071284E87C}"/>
              </a:ext>
            </a:extLst>
          </p:cNvPr>
          <p:cNvSpPr txBox="1"/>
          <p:nvPr/>
        </p:nvSpPr>
        <p:spPr>
          <a:xfrm>
            <a:off x="8321474" y="2968048"/>
            <a:ext cx="780983" cy="307777"/>
          </a:xfrm>
          <a:prstGeom prst="rect">
            <a:avLst/>
          </a:prstGeom>
          <a:noFill/>
        </p:spPr>
        <p:txBody>
          <a:bodyPr wrap="none" rtlCol="0">
            <a:spAutoFit/>
          </a:bodyPr>
          <a:lstStyle/>
          <a:p>
            <a:r>
              <a:rPr lang="es-MX" dirty="0">
                <a:solidFill>
                  <a:schemeClr val="tx1"/>
                </a:solidFill>
              </a:rPr>
              <a:t>Genero</a:t>
            </a:r>
            <a:endParaRPr lang="es-ES" dirty="0">
              <a:solidFill>
                <a:schemeClr val="tx1"/>
              </a:solidFill>
            </a:endParaRPr>
          </a:p>
        </p:txBody>
      </p:sp>
      <p:sp>
        <p:nvSpPr>
          <p:cNvPr id="6" name="CuadroTexto 5">
            <a:extLst>
              <a:ext uri="{FF2B5EF4-FFF2-40B4-BE49-F238E27FC236}">
                <a16:creationId xmlns:a16="http://schemas.microsoft.com/office/drawing/2014/main" id="{B70FC3D5-3B85-8ABC-0D04-491E4E8FCE72}"/>
              </a:ext>
            </a:extLst>
          </p:cNvPr>
          <p:cNvSpPr txBox="1"/>
          <p:nvPr/>
        </p:nvSpPr>
        <p:spPr>
          <a:xfrm>
            <a:off x="8309034" y="3323383"/>
            <a:ext cx="1736373" cy="307777"/>
          </a:xfrm>
          <a:prstGeom prst="rect">
            <a:avLst/>
          </a:prstGeom>
          <a:noFill/>
        </p:spPr>
        <p:txBody>
          <a:bodyPr wrap="none" rtlCol="0">
            <a:spAutoFit/>
          </a:bodyPr>
          <a:lstStyle/>
          <a:p>
            <a:r>
              <a:rPr lang="es-MX" dirty="0" err="1">
                <a:solidFill>
                  <a:schemeClr val="tx1"/>
                </a:solidFill>
              </a:rPr>
              <a:t>Annual</a:t>
            </a:r>
            <a:r>
              <a:rPr lang="es-MX" dirty="0">
                <a:solidFill>
                  <a:schemeClr val="tx1"/>
                </a:solidFill>
              </a:rPr>
              <a:t> </a:t>
            </a:r>
            <a:r>
              <a:rPr lang="es-MX" dirty="0" err="1">
                <a:solidFill>
                  <a:schemeClr val="tx1"/>
                </a:solidFill>
              </a:rPr>
              <a:t>Income</a:t>
            </a:r>
            <a:r>
              <a:rPr lang="es-MX" dirty="0">
                <a:solidFill>
                  <a:schemeClr val="tx1"/>
                </a:solidFill>
              </a:rPr>
              <a:t> (k$)</a:t>
            </a:r>
            <a:endParaRPr lang="es-ES" dirty="0">
              <a:solidFill>
                <a:schemeClr val="tx1"/>
              </a:solidFill>
            </a:endParaRPr>
          </a:p>
        </p:txBody>
      </p:sp>
      <p:sp>
        <p:nvSpPr>
          <p:cNvPr id="7" name="CuadroTexto 6">
            <a:extLst>
              <a:ext uri="{FF2B5EF4-FFF2-40B4-BE49-F238E27FC236}">
                <a16:creationId xmlns:a16="http://schemas.microsoft.com/office/drawing/2014/main" id="{B7F073DA-ABBB-C43F-A805-894D806FDDD4}"/>
              </a:ext>
            </a:extLst>
          </p:cNvPr>
          <p:cNvSpPr txBox="1"/>
          <p:nvPr/>
        </p:nvSpPr>
        <p:spPr>
          <a:xfrm>
            <a:off x="8309033" y="3654023"/>
            <a:ext cx="1508746" cy="307777"/>
          </a:xfrm>
          <a:prstGeom prst="rect">
            <a:avLst/>
          </a:prstGeom>
          <a:noFill/>
        </p:spPr>
        <p:txBody>
          <a:bodyPr wrap="none" rtlCol="0">
            <a:spAutoFit/>
          </a:bodyPr>
          <a:lstStyle/>
          <a:p>
            <a:r>
              <a:rPr lang="es-ES" dirty="0" err="1">
                <a:solidFill>
                  <a:schemeClr val="tx1"/>
                </a:solidFill>
              </a:rPr>
              <a:t>Spending</a:t>
            </a:r>
            <a:r>
              <a:rPr lang="es-ES" dirty="0">
                <a:solidFill>
                  <a:schemeClr val="tx1"/>
                </a:solidFill>
              </a:rPr>
              <a:t> Score </a:t>
            </a:r>
          </a:p>
        </p:txBody>
      </p:sp>
    </p:spTree>
    <p:extLst>
      <p:ext uri="{BB962C8B-B14F-4D97-AF65-F5344CB8AC3E}">
        <p14:creationId xmlns:p14="http://schemas.microsoft.com/office/powerpoint/2010/main" val="283885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2"/>
          <p:cNvSpPr txBox="1">
            <a:spLocks noGrp="1"/>
          </p:cNvSpPr>
          <p:nvPr>
            <p:ph type="title"/>
          </p:nvPr>
        </p:nvSpPr>
        <p:spPr>
          <a:xfrm>
            <a:off x="6404026" y="451545"/>
            <a:ext cx="5532343" cy="7635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s-ES"/>
              <a:t>¿El </a:t>
            </a:r>
            <a:r>
              <a:rPr lang="es-ES" sz="6000">
                <a:solidFill>
                  <a:schemeClr val="accent2"/>
                </a:solidFill>
              </a:rPr>
              <a:t>Problema?</a:t>
            </a:r>
            <a:endParaRPr sz="6000">
              <a:solidFill>
                <a:schemeClr val="accent2"/>
              </a:solidFill>
            </a:endParaRPr>
          </a:p>
        </p:txBody>
      </p:sp>
      <p:sp>
        <p:nvSpPr>
          <p:cNvPr id="367" name="Google Shape;367;p12"/>
          <p:cNvSpPr txBox="1">
            <a:spLocks noGrp="1"/>
          </p:cNvSpPr>
          <p:nvPr>
            <p:ph type="subTitle" idx="1"/>
          </p:nvPr>
        </p:nvSpPr>
        <p:spPr>
          <a:xfrm>
            <a:off x="5925954" y="2465384"/>
            <a:ext cx="4769585" cy="2941993"/>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s-ES" dirty="0">
                <a:solidFill>
                  <a:schemeClr val="accent3"/>
                </a:solidFill>
              </a:rPr>
              <a:t>&lt;p&gt;</a:t>
            </a:r>
            <a:r>
              <a:rPr lang="es-ES" dirty="0"/>
              <a:t> Nuestra Variable de interés serán:</a:t>
            </a:r>
          </a:p>
          <a:p>
            <a:pPr algn="l">
              <a:buFont typeface="+mj-lt"/>
              <a:buAutoNum type="arabicPeriod"/>
            </a:pPr>
            <a:r>
              <a:rPr lang="es-MX" b="0" i="0" dirty="0">
                <a:effectLst/>
                <a:latin typeface="-apple-system"/>
              </a:rPr>
              <a:t>Identificación del cliente</a:t>
            </a:r>
          </a:p>
          <a:p>
            <a:pPr algn="l">
              <a:buFont typeface="+mj-lt"/>
              <a:buAutoNum type="arabicPeriod"/>
            </a:pPr>
            <a:r>
              <a:rPr lang="es-MX" b="0" i="0" dirty="0">
                <a:effectLst/>
                <a:latin typeface="-apple-system"/>
              </a:rPr>
              <a:t>Género</a:t>
            </a:r>
          </a:p>
          <a:p>
            <a:pPr algn="l">
              <a:buFont typeface="+mj-lt"/>
              <a:buAutoNum type="arabicPeriod"/>
            </a:pPr>
            <a:r>
              <a:rPr lang="es-MX" b="0" i="0" dirty="0">
                <a:effectLst/>
                <a:latin typeface="-apple-system"/>
              </a:rPr>
              <a:t>Años Ingreso Anual (k$)</a:t>
            </a:r>
          </a:p>
          <a:p>
            <a:pPr algn="l">
              <a:buFont typeface="+mj-lt"/>
              <a:buAutoNum type="arabicPeriod"/>
            </a:pPr>
            <a:r>
              <a:rPr lang="es-MX" b="0" i="0" dirty="0">
                <a:effectLst/>
                <a:latin typeface="-apple-system"/>
              </a:rPr>
              <a:t>Puntuación de gastos (1-100)</a:t>
            </a:r>
          </a:p>
          <a:p>
            <a:pPr marL="0" lvl="0" indent="0" algn="l" rtl="0">
              <a:lnSpc>
                <a:spcPct val="115000"/>
              </a:lnSpc>
              <a:spcBef>
                <a:spcPts val="0"/>
              </a:spcBef>
              <a:spcAft>
                <a:spcPts val="2100"/>
              </a:spcAft>
              <a:buSzPts val="1800"/>
              <a:buNone/>
            </a:pPr>
            <a:endParaRPr lang="es-ES" dirty="0"/>
          </a:p>
          <a:p>
            <a:pPr marL="0" lvl="0" indent="0" algn="l" rtl="0">
              <a:lnSpc>
                <a:spcPct val="115000"/>
              </a:lnSpc>
              <a:spcBef>
                <a:spcPts val="0"/>
              </a:spcBef>
              <a:spcAft>
                <a:spcPts val="2100"/>
              </a:spcAft>
              <a:buSzPts val="1800"/>
              <a:buNone/>
            </a:pPr>
            <a:r>
              <a:rPr lang="es-ES" dirty="0">
                <a:solidFill>
                  <a:schemeClr val="accent3"/>
                </a:solidFill>
              </a:rPr>
              <a:t>&lt;/p&gt;</a:t>
            </a:r>
            <a:endParaRPr dirty="0"/>
          </a:p>
        </p:txBody>
      </p:sp>
      <p:sp>
        <p:nvSpPr>
          <p:cNvPr id="368" name="Google Shape;368;p12"/>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 name="Google Shape;355;p11">
            <a:extLst>
              <a:ext uri="{FF2B5EF4-FFF2-40B4-BE49-F238E27FC236}">
                <a16:creationId xmlns:a16="http://schemas.microsoft.com/office/drawing/2014/main" id="{B2CD40E6-4D0C-8BB1-3DC4-F2B8D69A8354}"/>
              </a:ext>
            </a:extLst>
          </p:cNvPr>
          <p:cNvGrpSpPr/>
          <p:nvPr/>
        </p:nvGrpSpPr>
        <p:grpSpPr>
          <a:xfrm>
            <a:off x="1222820" y="157786"/>
            <a:ext cx="3337523" cy="6542428"/>
            <a:chOff x="1020102" y="533174"/>
            <a:chExt cx="2721476" cy="5544000"/>
          </a:xfrm>
        </p:grpSpPr>
        <p:sp>
          <p:nvSpPr>
            <p:cNvPr id="3" name="Google Shape;356;p11">
              <a:extLst>
                <a:ext uri="{FF2B5EF4-FFF2-40B4-BE49-F238E27FC236}">
                  <a16:creationId xmlns:a16="http://schemas.microsoft.com/office/drawing/2014/main" id="{AB9DE8D0-E1CA-0FD5-F7AB-21673DD21E31}"/>
                </a:ext>
              </a:extLst>
            </p:cNvPr>
            <p:cNvSpPr/>
            <p:nvPr/>
          </p:nvSpPr>
          <p:spPr>
            <a:xfrm rot="5322">
              <a:off x="1024388" y="535271"/>
              <a:ext cx="2712903" cy="5539807"/>
            </a:xfrm>
            <a:prstGeom prst="roundRect">
              <a:avLst>
                <a:gd name="adj" fmla="val 13728"/>
              </a:avLst>
            </a:pr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 name="Google Shape;357;p11">
              <a:extLst>
                <a:ext uri="{FF2B5EF4-FFF2-40B4-BE49-F238E27FC236}">
                  <a16:creationId xmlns:a16="http://schemas.microsoft.com/office/drawing/2014/main" id="{69469C26-4F9C-89AC-5D16-3142EE1B42FA}"/>
                </a:ext>
              </a:extLst>
            </p:cNvPr>
            <p:cNvSpPr/>
            <p:nvPr/>
          </p:nvSpPr>
          <p:spPr>
            <a:xfrm rot="5339">
              <a:off x="1117826" y="634766"/>
              <a:ext cx="2511303" cy="5315706"/>
            </a:xfrm>
            <a:prstGeom prst="roundRect">
              <a:avLst>
                <a:gd name="adj" fmla="val 11202"/>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5" name="Google Shape;358;p11">
              <a:extLst>
                <a:ext uri="{FF2B5EF4-FFF2-40B4-BE49-F238E27FC236}">
                  <a16:creationId xmlns:a16="http://schemas.microsoft.com/office/drawing/2014/main" id="{96BC0AE8-A263-6EB7-875F-901CC2B60A0B}"/>
                </a:ext>
              </a:extLst>
            </p:cNvPr>
            <p:cNvSpPr/>
            <p:nvPr/>
          </p:nvSpPr>
          <p:spPr>
            <a:xfrm rot="-10793156">
              <a:off x="1702602" y="592275"/>
              <a:ext cx="1356303" cy="243601"/>
            </a:xfrm>
            <a:prstGeom prst="round2SameRect">
              <a:avLst>
                <a:gd name="adj1" fmla="val 50000"/>
                <a:gd name="adj2" fmla="val 0"/>
              </a:avLst>
            </a:prstGeom>
            <a:solidFill>
              <a:srgbClr val="2525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 name="Google Shape;359;p11">
              <a:extLst>
                <a:ext uri="{FF2B5EF4-FFF2-40B4-BE49-F238E27FC236}">
                  <a16:creationId xmlns:a16="http://schemas.microsoft.com/office/drawing/2014/main" id="{9E61C070-34B8-C693-528E-267965E6D3A5}"/>
                </a:ext>
              </a:extLst>
            </p:cNvPr>
            <p:cNvSpPr/>
            <p:nvPr/>
          </p:nvSpPr>
          <p:spPr>
            <a:xfrm>
              <a:off x="1848856" y="5858818"/>
              <a:ext cx="1063200" cy="37800"/>
            </a:xfrm>
            <a:prstGeom prst="roundRect">
              <a:avLst>
                <a:gd name="adj" fmla="val 50000"/>
              </a:avLst>
            </a:prstGeom>
            <a:solidFill>
              <a:srgbClr val="3A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60;p11">
              <a:extLst>
                <a:ext uri="{FF2B5EF4-FFF2-40B4-BE49-F238E27FC236}">
                  <a16:creationId xmlns:a16="http://schemas.microsoft.com/office/drawing/2014/main" id="{E1EDF9AF-8F9A-7495-9245-FC4841AA570A}"/>
                </a:ext>
              </a:extLst>
            </p:cNvPr>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361;p11">
              <a:extLst>
                <a:ext uri="{FF2B5EF4-FFF2-40B4-BE49-F238E27FC236}">
                  <a16:creationId xmlns:a16="http://schemas.microsoft.com/office/drawing/2014/main" id="{ACBED593-D484-7025-9BDA-E75728B10A07}"/>
                </a:ext>
              </a:extLst>
            </p:cNvPr>
            <p:cNvSpPr/>
            <p:nvPr/>
          </p:nvSpPr>
          <p:spPr>
            <a:xfrm>
              <a:off x="2176639" y="720996"/>
              <a:ext cx="408300" cy="37800"/>
            </a:xfrm>
            <a:prstGeom prst="roundRect">
              <a:avLst>
                <a:gd name="adj" fmla="val 50000"/>
              </a:avLst>
            </a:prstGeom>
            <a:gradFill>
              <a:gsLst>
                <a:gs pos="0">
                  <a:srgbClr val="424242"/>
                </a:gs>
                <a:gs pos="100000">
                  <a:srgbClr val="01010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 name="Rectángulo 8">
            <a:extLst>
              <a:ext uri="{FF2B5EF4-FFF2-40B4-BE49-F238E27FC236}">
                <a16:creationId xmlns:a16="http://schemas.microsoft.com/office/drawing/2014/main" id="{34F814A1-9B9C-9A13-24FE-76A9D7336EB9}"/>
              </a:ext>
            </a:extLst>
          </p:cNvPr>
          <p:cNvSpPr/>
          <p:nvPr/>
        </p:nvSpPr>
        <p:spPr>
          <a:xfrm>
            <a:off x="2119433" y="2719141"/>
            <a:ext cx="1663893" cy="212661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9">
            <a:extLst>
              <a:ext uri="{FF2B5EF4-FFF2-40B4-BE49-F238E27FC236}">
                <a16:creationId xmlns:a16="http://schemas.microsoft.com/office/drawing/2014/main" id="{275F1984-8DC6-D0C1-EA73-B4870DB2E237}"/>
              </a:ext>
            </a:extLst>
          </p:cNvPr>
          <p:cNvSpPr/>
          <p:nvPr/>
        </p:nvSpPr>
        <p:spPr>
          <a:xfrm>
            <a:off x="1618479" y="4019977"/>
            <a:ext cx="2421376" cy="1948190"/>
          </a:xfrm>
          <a:prstGeom prst="rect">
            <a:avLst/>
          </a:prstGeom>
          <a:solidFill>
            <a:srgbClr val="2021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EED3E5FF-8426-CCE9-709A-92A24D7AB4F4}"/>
              </a:ext>
            </a:extLst>
          </p:cNvPr>
          <p:cNvSpPr txBox="1"/>
          <p:nvPr/>
        </p:nvSpPr>
        <p:spPr>
          <a:xfrm>
            <a:off x="2222756" y="2685274"/>
            <a:ext cx="1319592" cy="307777"/>
          </a:xfrm>
          <a:prstGeom prst="rect">
            <a:avLst/>
          </a:prstGeom>
          <a:noFill/>
        </p:spPr>
        <p:txBody>
          <a:bodyPr wrap="none" rtlCol="0">
            <a:spAutoFit/>
          </a:bodyPr>
          <a:lstStyle/>
          <a:p>
            <a:r>
              <a:rPr lang="es-MX" dirty="0">
                <a:solidFill>
                  <a:schemeClr val="accent2"/>
                </a:solidFill>
              </a:rPr>
              <a:t>Código cliente</a:t>
            </a:r>
            <a:endParaRPr lang="es-ES" dirty="0">
              <a:solidFill>
                <a:schemeClr val="accent2"/>
              </a:solidFill>
            </a:endParaRPr>
          </a:p>
        </p:txBody>
      </p:sp>
      <p:sp>
        <p:nvSpPr>
          <p:cNvPr id="12" name="CuadroTexto 11">
            <a:extLst>
              <a:ext uri="{FF2B5EF4-FFF2-40B4-BE49-F238E27FC236}">
                <a16:creationId xmlns:a16="http://schemas.microsoft.com/office/drawing/2014/main" id="{1568660E-4936-6E57-E059-C9857EC85E82}"/>
              </a:ext>
            </a:extLst>
          </p:cNvPr>
          <p:cNvSpPr txBox="1"/>
          <p:nvPr/>
        </p:nvSpPr>
        <p:spPr>
          <a:xfrm>
            <a:off x="2235196" y="2968048"/>
            <a:ext cx="780983" cy="307777"/>
          </a:xfrm>
          <a:prstGeom prst="rect">
            <a:avLst/>
          </a:prstGeom>
          <a:noFill/>
        </p:spPr>
        <p:txBody>
          <a:bodyPr wrap="none" rtlCol="0">
            <a:spAutoFit/>
          </a:bodyPr>
          <a:lstStyle/>
          <a:p>
            <a:r>
              <a:rPr lang="es-MX" dirty="0">
                <a:solidFill>
                  <a:schemeClr val="accent2"/>
                </a:solidFill>
              </a:rPr>
              <a:t>Genero</a:t>
            </a:r>
            <a:endParaRPr lang="es-ES" dirty="0">
              <a:solidFill>
                <a:schemeClr val="accent2"/>
              </a:solidFill>
            </a:endParaRPr>
          </a:p>
        </p:txBody>
      </p:sp>
      <p:sp>
        <p:nvSpPr>
          <p:cNvPr id="13" name="CuadroTexto 12">
            <a:extLst>
              <a:ext uri="{FF2B5EF4-FFF2-40B4-BE49-F238E27FC236}">
                <a16:creationId xmlns:a16="http://schemas.microsoft.com/office/drawing/2014/main" id="{F59BEED7-A37A-1AF5-3320-B0D49DE7C198}"/>
              </a:ext>
            </a:extLst>
          </p:cNvPr>
          <p:cNvSpPr txBox="1"/>
          <p:nvPr/>
        </p:nvSpPr>
        <p:spPr>
          <a:xfrm>
            <a:off x="2222756" y="3323383"/>
            <a:ext cx="1736373" cy="307777"/>
          </a:xfrm>
          <a:prstGeom prst="rect">
            <a:avLst/>
          </a:prstGeom>
          <a:noFill/>
        </p:spPr>
        <p:txBody>
          <a:bodyPr wrap="none" rtlCol="0">
            <a:spAutoFit/>
          </a:bodyPr>
          <a:lstStyle/>
          <a:p>
            <a:r>
              <a:rPr lang="es-MX" dirty="0" err="1">
                <a:solidFill>
                  <a:schemeClr val="accent2"/>
                </a:solidFill>
              </a:rPr>
              <a:t>Annual</a:t>
            </a:r>
            <a:r>
              <a:rPr lang="es-MX" dirty="0">
                <a:solidFill>
                  <a:schemeClr val="accent2"/>
                </a:solidFill>
              </a:rPr>
              <a:t> </a:t>
            </a:r>
            <a:r>
              <a:rPr lang="es-MX" dirty="0" err="1">
                <a:solidFill>
                  <a:schemeClr val="accent2"/>
                </a:solidFill>
              </a:rPr>
              <a:t>Income</a:t>
            </a:r>
            <a:r>
              <a:rPr lang="es-MX" dirty="0">
                <a:solidFill>
                  <a:schemeClr val="accent2"/>
                </a:solidFill>
              </a:rPr>
              <a:t> (k$)</a:t>
            </a:r>
            <a:endParaRPr lang="es-ES" dirty="0">
              <a:solidFill>
                <a:schemeClr val="accent2"/>
              </a:solidFill>
            </a:endParaRPr>
          </a:p>
        </p:txBody>
      </p:sp>
      <p:sp>
        <p:nvSpPr>
          <p:cNvPr id="14" name="CuadroTexto 13">
            <a:extLst>
              <a:ext uri="{FF2B5EF4-FFF2-40B4-BE49-F238E27FC236}">
                <a16:creationId xmlns:a16="http://schemas.microsoft.com/office/drawing/2014/main" id="{240250EB-425E-8AA2-FF61-57C339E8250C}"/>
              </a:ext>
            </a:extLst>
          </p:cNvPr>
          <p:cNvSpPr txBox="1"/>
          <p:nvPr/>
        </p:nvSpPr>
        <p:spPr>
          <a:xfrm>
            <a:off x="2222755" y="3654023"/>
            <a:ext cx="1508746" cy="307777"/>
          </a:xfrm>
          <a:prstGeom prst="rect">
            <a:avLst/>
          </a:prstGeom>
          <a:noFill/>
        </p:spPr>
        <p:txBody>
          <a:bodyPr wrap="none" rtlCol="0">
            <a:spAutoFit/>
          </a:bodyPr>
          <a:lstStyle/>
          <a:p>
            <a:r>
              <a:rPr lang="es-ES" dirty="0" err="1">
                <a:solidFill>
                  <a:schemeClr val="accent2"/>
                </a:solidFill>
              </a:rPr>
              <a:t>Spending</a:t>
            </a:r>
            <a:r>
              <a:rPr lang="es-ES" dirty="0">
                <a:solidFill>
                  <a:schemeClr val="accent2"/>
                </a:solidFill>
              </a:rPr>
              <a:t> Score </a:t>
            </a:r>
          </a:p>
        </p:txBody>
      </p:sp>
      <p:pic>
        <p:nvPicPr>
          <p:cNvPr id="376" name="Google Shape;376;p12"/>
          <p:cNvPicPr preferRelativeResize="0"/>
          <p:nvPr/>
        </p:nvPicPr>
        <p:blipFill rotWithShape="1">
          <a:blip r:embed="rId4">
            <a:alphaModFix/>
          </a:blip>
          <a:srcRect t="-5593" b="-1562"/>
          <a:stretch/>
        </p:blipFill>
        <p:spPr>
          <a:xfrm>
            <a:off x="2801372" y="3782448"/>
            <a:ext cx="2687957" cy="1602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13" descr="Llega Data Challenge 2019, una competencia de datos, inteligencia  artificial y aprendizaje automático"/>
          <p:cNvPicPr preferRelativeResize="0"/>
          <p:nvPr/>
        </p:nvPicPr>
        <p:blipFill rotWithShape="1">
          <a:blip r:embed="rId3">
            <a:alphaModFix/>
          </a:blip>
          <a:srcRect l="3612" t="6666" r="3612" b="25668"/>
          <a:stretch/>
        </p:blipFill>
        <p:spPr>
          <a:xfrm>
            <a:off x="455590" y="472440"/>
            <a:ext cx="11311299" cy="4640400"/>
          </a:xfrm>
          <a:prstGeom prst="rect">
            <a:avLst/>
          </a:prstGeom>
          <a:noFill/>
          <a:ln>
            <a:noFill/>
          </a:ln>
        </p:spPr>
      </p:pic>
      <p:sp>
        <p:nvSpPr>
          <p:cNvPr id="382" name="Google Shape;382;p13"/>
          <p:cNvSpPr txBox="1">
            <a:spLocks noGrp="1"/>
          </p:cNvSpPr>
          <p:nvPr>
            <p:ph type="title" idx="4294967295"/>
          </p:nvPr>
        </p:nvSpPr>
        <p:spPr>
          <a:xfrm>
            <a:off x="1007649" y="1156700"/>
            <a:ext cx="9891680" cy="3436800"/>
          </a:xfrm>
          <a:prstGeom prst="rect">
            <a:avLst/>
          </a:prstGeom>
          <a:noFill/>
          <a:ln>
            <a:noFill/>
          </a:ln>
        </p:spPr>
        <p:txBody>
          <a:bodyPr spcFirstLastPara="1" wrap="square" lIns="121900" tIns="121900" rIns="121900" bIns="121900" anchor="ctr" anchorCtr="0">
            <a:noAutofit/>
          </a:bodyPr>
          <a:lstStyle/>
          <a:p>
            <a:pPr marL="0" lvl="0" indent="0" algn="l" rtl="0">
              <a:lnSpc>
                <a:spcPct val="80000"/>
              </a:lnSpc>
              <a:spcBef>
                <a:spcPts val="0"/>
              </a:spcBef>
              <a:spcAft>
                <a:spcPts val="0"/>
              </a:spcAft>
              <a:buSzPts val="4000"/>
              <a:buNone/>
            </a:pPr>
            <a:r>
              <a:rPr lang="es-ES" sz="5400" dirty="0"/>
              <a:t>selección de</a:t>
            </a:r>
            <a:br>
              <a:rPr lang="es-ES" sz="5400" dirty="0"/>
            </a:br>
            <a:r>
              <a:rPr lang="es-ES" sz="8800" dirty="0">
                <a:solidFill>
                  <a:schemeClr val="accent1"/>
                </a:solidFill>
              </a:rPr>
              <a:t>Variables de</a:t>
            </a:r>
            <a:br>
              <a:rPr lang="es-ES" sz="8800" dirty="0">
                <a:solidFill>
                  <a:schemeClr val="accent1"/>
                </a:solidFill>
              </a:rPr>
            </a:br>
            <a:r>
              <a:rPr lang="es-ES" sz="5400" dirty="0"/>
              <a:t>entrenamiento para e </a:t>
            </a:r>
            <a:r>
              <a:rPr lang="es-ES" sz="5400" dirty="0" err="1"/>
              <a:t>kmean</a:t>
            </a:r>
            <a:r>
              <a:rPr lang="es-ES" sz="5400" dirty="0"/>
              <a:t> </a:t>
            </a:r>
            <a:endParaRPr sz="5400" dirty="0"/>
          </a:p>
        </p:txBody>
      </p:sp>
      <p:grpSp>
        <p:nvGrpSpPr>
          <p:cNvPr id="383" name="Google Shape;383;p13"/>
          <p:cNvGrpSpPr/>
          <p:nvPr/>
        </p:nvGrpSpPr>
        <p:grpSpPr>
          <a:xfrm>
            <a:off x="657396" y="768284"/>
            <a:ext cx="635280" cy="147600"/>
            <a:chOff x="2147366" y="4139382"/>
            <a:chExt cx="635280" cy="147600"/>
          </a:xfrm>
        </p:grpSpPr>
        <p:sp>
          <p:nvSpPr>
            <p:cNvPr id="384" name="Google Shape;384;p1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5" name="Google Shape;385;p1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6" name="Google Shape;386;p1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87" name="Google Shape;387;p13"/>
          <p:cNvSpPr/>
          <p:nvPr/>
        </p:nvSpPr>
        <p:spPr>
          <a:xfrm>
            <a:off x="1137125" y="4395455"/>
            <a:ext cx="10932600" cy="1575000"/>
          </a:xfrm>
          <a:prstGeom prst="roundRect">
            <a:avLst>
              <a:gd name="adj" fmla="val 8638"/>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3"/>
          <p:cNvSpPr txBox="1">
            <a:spLocks noGrp="1"/>
          </p:cNvSpPr>
          <p:nvPr>
            <p:ph type="body" idx="4294967295"/>
          </p:nvPr>
        </p:nvSpPr>
        <p:spPr>
          <a:xfrm>
            <a:off x="1341207" y="4714909"/>
            <a:ext cx="10577100" cy="974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800"/>
              <a:buNone/>
            </a:pPr>
            <a:r>
              <a:rPr lang="es-MX" sz="1600" dirty="0"/>
              <a:t>Cuando vemos los datos y los tipos de datos que tenemos, podemos decir que los ingresos de nue3stro clientes es relevante junto a su puntajes de gastos y </a:t>
            </a:r>
            <a:r>
              <a:rPr lang="es-MX" sz="1600" dirty="0" err="1"/>
              <a:t>asi</a:t>
            </a:r>
            <a:r>
              <a:rPr lang="es-MX" sz="1600" dirty="0"/>
              <a:t> podemos saber cuanto dinero gasta en los locales comerciales</a:t>
            </a:r>
          </a:p>
          <a:p>
            <a:pPr marL="0" lvl="0" indent="0" algn="l" rtl="0">
              <a:lnSpc>
                <a:spcPct val="115000"/>
              </a:lnSpc>
              <a:spcBef>
                <a:spcPts val="2100"/>
              </a:spcBef>
              <a:spcAft>
                <a:spcPts val="2100"/>
              </a:spcAft>
              <a:buSzPts val="1800"/>
              <a:buNone/>
            </a:pPr>
            <a:endParaRPr sz="1600" dirty="0"/>
          </a:p>
        </p:txBody>
      </p:sp>
      <p:grpSp>
        <p:nvGrpSpPr>
          <p:cNvPr id="389" name="Google Shape;389;p13"/>
          <p:cNvGrpSpPr/>
          <p:nvPr/>
        </p:nvGrpSpPr>
        <p:grpSpPr>
          <a:xfrm>
            <a:off x="1292671" y="4553132"/>
            <a:ext cx="635280" cy="147600"/>
            <a:chOff x="2147366" y="4139382"/>
            <a:chExt cx="635280" cy="147600"/>
          </a:xfrm>
        </p:grpSpPr>
        <p:sp>
          <p:nvSpPr>
            <p:cNvPr id="390" name="Google Shape;390;p1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1" name="Google Shape;391;p1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93" name="Google Shape;393;p13"/>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16"/>
          <p:cNvSpPr/>
          <p:nvPr/>
        </p:nvSpPr>
        <p:spPr>
          <a:xfrm>
            <a:off x="391725" y="184033"/>
            <a:ext cx="11648700" cy="6398100"/>
          </a:xfrm>
          <a:prstGeom prst="roundRect">
            <a:avLst>
              <a:gd name="adj" fmla="val 2468"/>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6" name="Google Shape;636;p16"/>
          <p:cNvSpPr txBox="1">
            <a:spLocks noGrp="1"/>
          </p:cNvSpPr>
          <p:nvPr>
            <p:ph type="title" idx="4294967295"/>
          </p:nvPr>
        </p:nvSpPr>
        <p:spPr>
          <a:xfrm>
            <a:off x="6591400" y="802975"/>
            <a:ext cx="5374200" cy="4351500"/>
          </a:xfrm>
          <a:prstGeom prst="rect">
            <a:avLst/>
          </a:prstGeom>
          <a:noFill/>
          <a:ln>
            <a:noFill/>
          </a:ln>
        </p:spPr>
        <p:txBody>
          <a:bodyPr spcFirstLastPara="1" wrap="square" lIns="121900" tIns="121900" rIns="121900" bIns="121900" anchor="ctr" anchorCtr="0">
            <a:noAutofit/>
          </a:bodyPr>
          <a:lstStyle/>
          <a:p>
            <a:pPr marL="0" lvl="0" indent="0" algn="l" rtl="0">
              <a:lnSpc>
                <a:spcPct val="80000"/>
              </a:lnSpc>
              <a:spcBef>
                <a:spcPts val="0"/>
              </a:spcBef>
              <a:spcAft>
                <a:spcPts val="0"/>
              </a:spcAft>
              <a:buSzPts val="4000"/>
              <a:buNone/>
            </a:pPr>
            <a:r>
              <a:rPr lang="es-ES" sz="6000" dirty="0">
                <a:solidFill>
                  <a:schemeClr val="accent3"/>
                </a:solidFill>
              </a:rPr>
              <a:t>K  </a:t>
            </a:r>
            <a:r>
              <a:rPr lang="es-ES" sz="6500" dirty="0"/>
              <a:t>Ideal </a:t>
            </a:r>
            <a:endParaRPr sz="6500" dirty="0"/>
          </a:p>
        </p:txBody>
      </p:sp>
      <p:sp>
        <p:nvSpPr>
          <p:cNvPr id="637" name="Google Shape;637;p16"/>
          <p:cNvSpPr txBox="1">
            <a:spLocks noGrp="1"/>
          </p:cNvSpPr>
          <p:nvPr>
            <p:ph type="body" idx="4294967295"/>
          </p:nvPr>
        </p:nvSpPr>
        <p:spPr>
          <a:xfrm>
            <a:off x="550225" y="5341800"/>
            <a:ext cx="11129100" cy="974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800"/>
              <a:buNone/>
            </a:pPr>
            <a:r>
              <a:rPr lang="es-MX" dirty="0"/>
              <a:t>Podemos ver en el grafico que </a:t>
            </a:r>
            <a:r>
              <a:rPr lang="es-MX" dirty="0" err="1"/>
              <a:t>despues</a:t>
            </a:r>
            <a:r>
              <a:rPr lang="es-MX" dirty="0"/>
              <a:t> del K=5 es </a:t>
            </a:r>
            <a:r>
              <a:rPr lang="es-MX" dirty="0" err="1"/>
              <a:t>irelevante</a:t>
            </a:r>
            <a:r>
              <a:rPr lang="es-MX" dirty="0"/>
              <a:t> tomarlos como </a:t>
            </a:r>
            <a:r>
              <a:rPr lang="es-MX" dirty="0" err="1"/>
              <a:t>numeros</a:t>
            </a:r>
            <a:r>
              <a:rPr lang="es-MX" dirty="0"/>
              <a:t>, ya que </a:t>
            </a:r>
            <a:r>
              <a:rPr lang="es-MX" dirty="0" err="1"/>
              <a:t>despues</a:t>
            </a:r>
            <a:r>
              <a:rPr lang="es-MX" dirty="0"/>
              <a:t> de este numero el valor que cambia no es significativo, por ello tomamos:</a:t>
            </a:r>
          </a:p>
          <a:p>
            <a:pPr marL="0" lvl="0" indent="0" algn="l" rtl="0">
              <a:lnSpc>
                <a:spcPct val="115000"/>
              </a:lnSpc>
              <a:spcBef>
                <a:spcPts val="0"/>
              </a:spcBef>
              <a:spcAft>
                <a:spcPts val="0"/>
              </a:spcAft>
              <a:buSzPts val="1800"/>
              <a:buNone/>
            </a:pPr>
            <a:endParaRPr lang="es-MX" dirty="0"/>
          </a:p>
          <a:p>
            <a:pPr marL="0" lvl="0" indent="0" algn="l" rtl="0">
              <a:lnSpc>
                <a:spcPct val="115000"/>
              </a:lnSpc>
              <a:spcBef>
                <a:spcPts val="2100"/>
              </a:spcBef>
              <a:spcAft>
                <a:spcPts val="2100"/>
              </a:spcAft>
              <a:buSzPts val="1800"/>
              <a:buNone/>
            </a:pPr>
            <a:endParaRPr dirty="0"/>
          </a:p>
        </p:txBody>
      </p:sp>
      <p:grpSp>
        <p:nvGrpSpPr>
          <p:cNvPr id="642" name="Google Shape;642;p16"/>
          <p:cNvGrpSpPr/>
          <p:nvPr/>
        </p:nvGrpSpPr>
        <p:grpSpPr>
          <a:xfrm>
            <a:off x="413996" y="309734"/>
            <a:ext cx="635280" cy="147600"/>
            <a:chOff x="2147366" y="4139382"/>
            <a:chExt cx="635280" cy="147600"/>
          </a:xfrm>
        </p:grpSpPr>
        <p:sp>
          <p:nvSpPr>
            <p:cNvPr id="643" name="Google Shape;643;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44" name="Google Shape;644;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45" name="Google Shape;645;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646" name="Google Shape;646;p16"/>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CC8C1CAA-39EC-DD5C-5DB9-FD4D3FFE2F23}"/>
              </a:ext>
            </a:extLst>
          </p:cNvPr>
          <p:cNvPicPr>
            <a:picLocks noChangeAspect="1"/>
          </p:cNvPicPr>
          <p:nvPr/>
        </p:nvPicPr>
        <p:blipFill>
          <a:blip r:embed="rId3"/>
          <a:stretch>
            <a:fillRect/>
          </a:stretch>
        </p:blipFill>
        <p:spPr>
          <a:xfrm>
            <a:off x="778446" y="1429750"/>
            <a:ext cx="5032106" cy="3319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13" descr="Llega Data Challenge 2019, una competencia de datos, inteligencia  artificial y aprendizaje automático"/>
          <p:cNvPicPr preferRelativeResize="0"/>
          <p:nvPr/>
        </p:nvPicPr>
        <p:blipFill rotWithShape="1">
          <a:blip r:embed="rId3">
            <a:alphaModFix/>
          </a:blip>
          <a:srcRect l="3612" t="6666" r="3612" b="25668"/>
          <a:stretch/>
        </p:blipFill>
        <p:spPr>
          <a:xfrm>
            <a:off x="455590" y="472440"/>
            <a:ext cx="11311299" cy="4640400"/>
          </a:xfrm>
          <a:prstGeom prst="rect">
            <a:avLst/>
          </a:prstGeom>
          <a:noFill/>
          <a:ln>
            <a:noFill/>
          </a:ln>
        </p:spPr>
      </p:pic>
      <p:sp>
        <p:nvSpPr>
          <p:cNvPr id="382" name="Google Shape;382;p13"/>
          <p:cNvSpPr txBox="1">
            <a:spLocks noGrp="1"/>
          </p:cNvSpPr>
          <p:nvPr>
            <p:ph type="title" idx="4294967295"/>
          </p:nvPr>
        </p:nvSpPr>
        <p:spPr>
          <a:xfrm>
            <a:off x="1007649" y="1156700"/>
            <a:ext cx="9891680" cy="3436800"/>
          </a:xfrm>
          <a:prstGeom prst="rect">
            <a:avLst/>
          </a:prstGeom>
          <a:noFill/>
          <a:ln>
            <a:noFill/>
          </a:ln>
        </p:spPr>
        <p:txBody>
          <a:bodyPr spcFirstLastPara="1" wrap="square" lIns="121900" tIns="121900" rIns="121900" bIns="121900" anchor="ctr" anchorCtr="0">
            <a:noAutofit/>
          </a:bodyPr>
          <a:lstStyle/>
          <a:p>
            <a:pPr marL="0" lvl="0" indent="0" algn="l" rtl="0">
              <a:lnSpc>
                <a:spcPct val="80000"/>
              </a:lnSpc>
              <a:spcBef>
                <a:spcPts val="0"/>
              </a:spcBef>
              <a:spcAft>
                <a:spcPts val="0"/>
              </a:spcAft>
              <a:buSzPts val="4000"/>
              <a:buNone/>
            </a:pPr>
            <a:r>
              <a:rPr lang="es-ES" sz="5400" dirty="0"/>
              <a:t>Aplicación  de</a:t>
            </a:r>
            <a:br>
              <a:rPr lang="es-ES" sz="5400" dirty="0"/>
            </a:br>
            <a:r>
              <a:rPr lang="es-ES" sz="8800" dirty="0">
                <a:solidFill>
                  <a:schemeClr val="accent1"/>
                </a:solidFill>
              </a:rPr>
              <a:t>Algoritmo </a:t>
            </a:r>
            <a:br>
              <a:rPr lang="es-ES" sz="8800" dirty="0">
                <a:solidFill>
                  <a:schemeClr val="accent1"/>
                </a:solidFill>
              </a:rPr>
            </a:br>
            <a:r>
              <a:rPr lang="es-ES" sz="7200" dirty="0" err="1">
                <a:solidFill>
                  <a:schemeClr val="tx1"/>
                </a:solidFill>
              </a:rPr>
              <a:t>Kmean</a:t>
            </a:r>
            <a:endParaRPr sz="5400" dirty="0">
              <a:solidFill>
                <a:schemeClr val="tx1"/>
              </a:solidFill>
            </a:endParaRPr>
          </a:p>
        </p:txBody>
      </p:sp>
      <p:grpSp>
        <p:nvGrpSpPr>
          <p:cNvPr id="383" name="Google Shape;383;p13"/>
          <p:cNvGrpSpPr/>
          <p:nvPr/>
        </p:nvGrpSpPr>
        <p:grpSpPr>
          <a:xfrm>
            <a:off x="657396" y="768284"/>
            <a:ext cx="635280" cy="147600"/>
            <a:chOff x="2147366" y="4139382"/>
            <a:chExt cx="635280" cy="147600"/>
          </a:xfrm>
        </p:grpSpPr>
        <p:sp>
          <p:nvSpPr>
            <p:cNvPr id="384" name="Google Shape;384;p1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5" name="Google Shape;385;p1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6" name="Google Shape;386;p1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87" name="Google Shape;387;p13"/>
          <p:cNvSpPr/>
          <p:nvPr/>
        </p:nvSpPr>
        <p:spPr>
          <a:xfrm>
            <a:off x="1137125" y="4395455"/>
            <a:ext cx="10932600" cy="1575000"/>
          </a:xfrm>
          <a:prstGeom prst="roundRect">
            <a:avLst>
              <a:gd name="adj" fmla="val 8638"/>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3"/>
          <p:cNvSpPr txBox="1">
            <a:spLocks noGrp="1"/>
          </p:cNvSpPr>
          <p:nvPr>
            <p:ph type="body" idx="4294967295"/>
          </p:nvPr>
        </p:nvSpPr>
        <p:spPr>
          <a:xfrm>
            <a:off x="1341207" y="4714909"/>
            <a:ext cx="10577100" cy="974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800"/>
              <a:buNone/>
            </a:pPr>
            <a:r>
              <a:rPr lang="es-MX" sz="1600" dirty="0"/>
              <a:t>Dentro del problema del caso, podemos afirmar que:</a:t>
            </a:r>
            <a:endParaRPr sz="1600" dirty="0"/>
          </a:p>
        </p:txBody>
      </p:sp>
      <p:grpSp>
        <p:nvGrpSpPr>
          <p:cNvPr id="389" name="Google Shape;389;p13"/>
          <p:cNvGrpSpPr/>
          <p:nvPr/>
        </p:nvGrpSpPr>
        <p:grpSpPr>
          <a:xfrm>
            <a:off x="1292671" y="4553132"/>
            <a:ext cx="635280" cy="147600"/>
            <a:chOff x="2147366" y="4139382"/>
            <a:chExt cx="635280" cy="147600"/>
          </a:xfrm>
        </p:grpSpPr>
        <p:sp>
          <p:nvSpPr>
            <p:cNvPr id="390" name="Google Shape;390;p1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1" name="Google Shape;391;p1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93" name="Google Shape;393;p13"/>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D49BF84-DA28-9AB8-1835-4D6D415A40A8}"/>
              </a:ext>
            </a:extLst>
          </p:cNvPr>
          <p:cNvPicPr>
            <a:picLocks noChangeAspect="1"/>
          </p:cNvPicPr>
          <p:nvPr/>
        </p:nvPicPr>
        <p:blipFill>
          <a:blip r:embed="rId4"/>
          <a:stretch>
            <a:fillRect/>
          </a:stretch>
        </p:blipFill>
        <p:spPr>
          <a:xfrm>
            <a:off x="7070279" y="1035291"/>
            <a:ext cx="3829050" cy="2733675"/>
          </a:xfrm>
          <a:prstGeom prst="rect">
            <a:avLst/>
          </a:prstGeom>
        </p:spPr>
      </p:pic>
      <p:sp>
        <p:nvSpPr>
          <p:cNvPr id="4" name="Google Shape;388;p13">
            <a:extLst>
              <a:ext uri="{FF2B5EF4-FFF2-40B4-BE49-F238E27FC236}">
                <a16:creationId xmlns:a16="http://schemas.microsoft.com/office/drawing/2014/main" id="{179963F3-D0F4-3FB7-FBE4-CC6CB1F1EDAF}"/>
              </a:ext>
            </a:extLst>
          </p:cNvPr>
          <p:cNvSpPr txBox="1">
            <a:spLocks/>
          </p:cNvSpPr>
          <p:nvPr/>
        </p:nvSpPr>
        <p:spPr>
          <a:xfrm>
            <a:off x="1924832" y="5010385"/>
            <a:ext cx="9357186" cy="19343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es-MX" sz="1600" dirty="0" err="1"/>
              <a:t>Cluster</a:t>
            </a:r>
            <a:r>
              <a:rPr lang="es-MX" sz="1600" dirty="0"/>
              <a:t> 1: Son los clientes que aunque ganan muy bien, gastan menos.</a:t>
            </a:r>
          </a:p>
          <a:p>
            <a:pPr marL="0" indent="0">
              <a:buFont typeface="Roboto Mono"/>
              <a:buNone/>
            </a:pPr>
            <a:r>
              <a:rPr lang="es-MX" sz="1600" dirty="0" err="1"/>
              <a:t>Cluster</a:t>
            </a:r>
            <a:r>
              <a:rPr lang="es-MX" sz="1600" dirty="0"/>
              <a:t> 2: Gasta en promedio lo que tiene de ingresos.</a:t>
            </a:r>
          </a:p>
          <a:p>
            <a:pPr marL="0" indent="0">
              <a:buFont typeface="Roboto Mono"/>
              <a:buNone/>
            </a:pPr>
            <a:r>
              <a:rPr lang="es-MX" sz="1600" dirty="0" err="1"/>
              <a:t>Cluster</a:t>
            </a:r>
            <a:r>
              <a:rPr lang="es-MX" sz="1600" dirty="0"/>
              <a:t> 3: Gana mucho y gasta mucho.</a:t>
            </a:r>
          </a:p>
          <a:p>
            <a:pPr marL="0" indent="0">
              <a:buFont typeface="Roboto Mono"/>
              <a:buNone/>
            </a:pPr>
            <a:r>
              <a:rPr lang="es-MX" sz="1600" dirty="0" err="1"/>
              <a:t>Cluster</a:t>
            </a:r>
            <a:r>
              <a:rPr lang="es-MX" sz="1600" dirty="0"/>
              <a:t> 4: Gana poco pero gasta mas.</a:t>
            </a:r>
          </a:p>
          <a:p>
            <a:pPr marL="0" indent="0">
              <a:buFont typeface="Roboto Mono"/>
              <a:buNone/>
            </a:pPr>
            <a:r>
              <a:rPr lang="es-MX" sz="1600" dirty="0" err="1"/>
              <a:t>Cluster</a:t>
            </a:r>
            <a:r>
              <a:rPr lang="es-MX" sz="1600" dirty="0"/>
              <a:t> 5: Gana menos y gasta menos.</a:t>
            </a:r>
          </a:p>
          <a:p>
            <a:pPr marL="0" indent="0">
              <a:spcBef>
                <a:spcPts val="2100"/>
              </a:spcBef>
              <a:spcAft>
                <a:spcPts val="2100"/>
              </a:spcAft>
              <a:buFont typeface="Roboto Mono"/>
              <a:buNone/>
            </a:pPr>
            <a:endParaRPr lang="es-MX" sz="1600" dirty="0"/>
          </a:p>
        </p:txBody>
      </p:sp>
    </p:spTree>
    <p:extLst>
      <p:ext uri="{BB962C8B-B14F-4D97-AF65-F5344CB8AC3E}">
        <p14:creationId xmlns:p14="http://schemas.microsoft.com/office/powerpoint/2010/main" val="296525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16"/>
          <p:cNvSpPr/>
          <p:nvPr/>
        </p:nvSpPr>
        <p:spPr>
          <a:xfrm>
            <a:off x="335280" y="309734"/>
            <a:ext cx="11648700" cy="6398100"/>
          </a:xfrm>
          <a:prstGeom prst="roundRect">
            <a:avLst>
              <a:gd name="adj" fmla="val 2468"/>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6" name="Google Shape;636;p16"/>
          <p:cNvSpPr txBox="1">
            <a:spLocks noGrp="1"/>
          </p:cNvSpPr>
          <p:nvPr>
            <p:ph type="title" idx="4294967295"/>
          </p:nvPr>
        </p:nvSpPr>
        <p:spPr>
          <a:xfrm>
            <a:off x="7110689" y="91775"/>
            <a:ext cx="5374200" cy="2312758"/>
          </a:xfrm>
          <a:prstGeom prst="rect">
            <a:avLst/>
          </a:prstGeom>
          <a:noFill/>
          <a:ln>
            <a:noFill/>
          </a:ln>
        </p:spPr>
        <p:txBody>
          <a:bodyPr spcFirstLastPara="1" wrap="square" lIns="121900" tIns="121900" rIns="121900" bIns="121900" anchor="ctr" anchorCtr="0">
            <a:noAutofit/>
          </a:bodyPr>
          <a:lstStyle/>
          <a:p>
            <a:pPr marL="0" lvl="0" indent="0" algn="l" rtl="0">
              <a:lnSpc>
                <a:spcPct val="80000"/>
              </a:lnSpc>
              <a:spcBef>
                <a:spcPts val="0"/>
              </a:spcBef>
              <a:spcAft>
                <a:spcPts val="0"/>
              </a:spcAft>
              <a:buSzPts val="4000"/>
              <a:buNone/>
            </a:pPr>
            <a:r>
              <a:rPr lang="es-ES" sz="6000" dirty="0">
                <a:solidFill>
                  <a:schemeClr val="accent3"/>
                </a:solidFill>
              </a:rPr>
              <a:t>Estrategias</a:t>
            </a:r>
            <a:endParaRPr sz="6500" dirty="0"/>
          </a:p>
        </p:txBody>
      </p:sp>
      <p:sp>
        <p:nvSpPr>
          <p:cNvPr id="637" name="Google Shape;637;p16"/>
          <p:cNvSpPr txBox="1">
            <a:spLocks noGrp="1"/>
          </p:cNvSpPr>
          <p:nvPr>
            <p:ph type="body" idx="4294967295"/>
          </p:nvPr>
        </p:nvSpPr>
        <p:spPr>
          <a:xfrm>
            <a:off x="727620" y="2227066"/>
            <a:ext cx="10595136" cy="4094711"/>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800"/>
              <a:buNone/>
            </a:pPr>
            <a:r>
              <a:rPr lang="es-MX" dirty="0"/>
              <a:t>Dentro del problema del caso, podemos afirmar que el gerente del centro comercial debe enfocar sus esfuerzos en los clientes del </a:t>
            </a:r>
            <a:r>
              <a:rPr lang="es-MX" dirty="0" err="1"/>
              <a:t>Clustering</a:t>
            </a:r>
            <a:r>
              <a:rPr lang="es-MX" dirty="0"/>
              <a:t> 3, ya que son las personas que ganan y gastan. dado esto, podemos usar algunas de las siguientes estrategias:</a:t>
            </a:r>
          </a:p>
          <a:p>
            <a:pPr marL="0" lvl="0" indent="0" algn="l" rtl="0">
              <a:lnSpc>
                <a:spcPct val="115000"/>
              </a:lnSpc>
              <a:spcBef>
                <a:spcPts val="0"/>
              </a:spcBef>
              <a:spcAft>
                <a:spcPts val="0"/>
              </a:spcAft>
              <a:buSzPts val="1800"/>
              <a:buNone/>
            </a:pPr>
            <a:endParaRPr lang="es-MX" dirty="0"/>
          </a:p>
          <a:p>
            <a:pPr marL="0" lvl="0" indent="0" algn="l" rtl="0">
              <a:lnSpc>
                <a:spcPct val="115000"/>
              </a:lnSpc>
              <a:spcBef>
                <a:spcPts val="0"/>
              </a:spcBef>
              <a:spcAft>
                <a:spcPts val="0"/>
              </a:spcAft>
              <a:buSzPts val="1800"/>
              <a:buNone/>
            </a:pPr>
            <a:r>
              <a:rPr lang="es-MX" dirty="0"/>
              <a:t>1. Enviar correos masivos a los clientes</a:t>
            </a:r>
          </a:p>
          <a:p>
            <a:pPr marL="0" lvl="0" indent="0" algn="l" rtl="0">
              <a:lnSpc>
                <a:spcPct val="115000"/>
              </a:lnSpc>
              <a:spcBef>
                <a:spcPts val="0"/>
              </a:spcBef>
              <a:spcAft>
                <a:spcPts val="0"/>
              </a:spcAft>
              <a:buSzPts val="1800"/>
              <a:buNone/>
            </a:pPr>
            <a:r>
              <a:rPr lang="es-MX" dirty="0"/>
              <a:t>2. Enviar SMS a los clientes de campañas estacionales (</a:t>
            </a:r>
            <a:r>
              <a:rPr lang="es-MX" dirty="0" err="1"/>
              <a:t>dia</a:t>
            </a:r>
            <a:r>
              <a:rPr lang="es-MX" dirty="0"/>
              <a:t> de madres, cumpleaños, navidad, </a:t>
            </a:r>
            <a:r>
              <a:rPr lang="es-MX" dirty="0" err="1"/>
              <a:t>etc</a:t>
            </a:r>
            <a:r>
              <a:rPr lang="es-MX" dirty="0"/>
              <a:t>) con despuestos especiales.</a:t>
            </a:r>
          </a:p>
          <a:p>
            <a:pPr marL="0" lvl="0" indent="0" algn="l" rtl="0">
              <a:lnSpc>
                <a:spcPct val="115000"/>
              </a:lnSpc>
              <a:spcBef>
                <a:spcPts val="2100"/>
              </a:spcBef>
              <a:spcAft>
                <a:spcPts val="2100"/>
              </a:spcAft>
              <a:buSzPts val="1800"/>
              <a:buNone/>
            </a:pPr>
            <a:endParaRPr dirty="0"/>
          </a:p>
        </p:txBody>
      </p:sp>
      <p:grpSp>
        <p:nvGrpSpPr>
          <p:cNvPr id="642" name="Google Shape;642;p16"/>
          <p:cNvGrpSpPr/>
          <p:nvPr/>
        </p:nvGrpSpPr>
        <p:grpSpPr>
          <a:xfrm>
            <a:off x="413996" y="309734"/>
            <a:ext cx="635280" cy="147600"/>
            <a:chOff x="2147366" y="4139382"/>
            <a:chExt cx="635280" cy="147600"/>
          </a:xfrm>
        </p:grpSpPr>
        <p:sp>
          <p:nvSpPr>
            <p:cNvPr id="643" name="Google Shape;643;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44" name="Google Shape;644;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45" name="Google Shape;645;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646" name="Google Shape;646;p16"/>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32219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18"/>
          <p:cNvSpPr txBox="1">
            <a:spLocks noGrp="1"/>
          </p:cNvSpPr>
          <p:nvPr>
            <p:ph type="title"/>
          </p:nvPr>
        </p:nvSpPr>
        <p:spPr>
          <a:xfrm>
            <a:off x="1499300" y="1557075"/>
            <a:ext cx="5873400" cy="2446200"/>
          </a:xfrm>
          <a:prstGeom prst="rect">
            <a:avLst/>
          </a:prstGeom>
          <a:noFill/>
          <a:ln>
            <a:noFill/>
          </a:ln>
        </p:spPr>
        <p:txBody>
          <a:bodyPr spcFirstLastPara="1" wrap="square" lIns="121900" tIns="121900" rIns="121900" bIns="121900" anchor="b" anchorCtr="0">
            <a:noAutofit/>
          </a:bodyPr>
          <a:lstStyle/>
          <a:p>
            <a:pPr marL="0" lvl="0" indent="0" algn="l" rtl="0">
              <a:lnSpc>
                <a:spcPct val="80000"/>
              </a:lnSpc>
              <a:spcBef>
                <a:spcPts val="0"/>
              </a:spcBef>
              <a:spcAft>
                <a:spcPts val="0"/>
              </a:spcAft>
              <a:buSzPts val="7000"/>
              <a:buNone/>
            </a:pPr>
            <a:r>
              <a:rPr lang="es-ES"/>
              <a:t>Muchas </a:t>
            </a:r>
            <a:r>
              <a:rPr lang="es-ES" sz="9000">
                <a:solidFill>
                  <a:schemeClr val="accent3"/>
                </a:solidFill>
              </a:rPr>
              <a:t>Gracias!</a:t>
            </a:r>
            <a:endParaRPr sz="9000">
              <a:solidFill>
                <a:schemeClr val="accent3"/>
              </a:solidFill>
            </a:endParaRPr>
          </a:p>
        </p:txBody>
      </p:sp>
      <p:sp>
        <p:nvSpPr>
          <p:cNvPr id="670" name="Google Shape;670;p18"/>
          <p:cNvSpPr txBox="1">
            <a:spLocks noGrp="1"/>
          </p:cNvSpPr>
          <p:nvPr>
            <p:ph type="subTitle" idx="1"/>
          </p:nvPr>
        </p:nvSpPr>
        <p:spPr>
          <a:xfrm>
            <a:off x="1499300" y="4082675"/>
            <a:ext cx="5873400" cy="717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2100"/>
              <a:buNone/>
            </a:pPr>
            <a:r>
              <a:rPr lang="es-ES"/>
              <a:t>Tienen alguna pregunta?</a:t>
            </a:r>
            <a:endParaRPr/>
          </a:p>
        </p:txBody>
      </p:sp>
      <p:sp>
        <p:nvSpPr>
          <p:cNvPr id="671" name="Google Shape;671;p18"/>
          <p:cNvSpPr txBox="1">
            <a:spLocks noGrp="1"/>
          </p:cNvSpPr>
          <p:nvPr>
            <p:ph type="body" idx="2"/>
          </p:nvPr>
        </p:nvSpPr>
        <p:spPr>
          <a:xfrm>
            <a:off x="7187349" y="2712366"/>
            <a:ext cx="4456670" cy="10683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1800"/>
              <a:buNone/>
            </a:pPr>
            <a:r>
              <a:rPr lang="es-ES" dirty="0"/>
              <a:t>¿Deseas tener el código en GitHub?</a:t>
            </a:r>
            <a:endParaRPr dirty="0"/>
          </a:p>
          <a:p>
            <a:pPr marL="0" lvl="0" indent="0" algn="l" rtl="0">
              <a:lnSpc>
                <a:spcPct val="100000"/>
              </a:lnSpc>
              <a:spcBef>
                <a:spcPts val="0"/>
              </a:spcBef>
              <a:spcAft>
                <a:spcPts val="0"/>
              </a:spcAft>
              <a:buSzPts val="1800"/>
              <a:buNone/>
            </a:pPr>
            <a:endParaRPr dirty="0"/>
          </a:p>
          <a:p>
            <a:pPr marL="0" lvl="0" indent="0" algn="l" rtl="0">
              <a:lnSpc>
                <a:spcPct val="100000"/>
              </a:lnSpc>
              <a:spcBef>
                <a:spcPts val="0"/>
              </a:spcBef>
              <a:spcAft>
                <a:spcPts val="0"/>
              </a:spcAft>
              <a:buSzPts val="1800"/>
              <a:buNone/>
            </a:pPr>
            <a:r>
              <a:rPr lang="es-ES" u="sng" dirty="0">
                <a:solidFill>
                  <a:schemeClr val="hlink"/>
                </a:solidFill>
              </a:rPr>
              <a:t>https://acortar.link/8Mtnkp</a:t>
            </a:r>
            <a:endParaRPr lang="es-ES" dirty="0"/>
          </a:p>
        </p:txBody>
      </p:sp>
      <p:pic>
        <p:nvPicPr>
          <p:cNvPr id="672" name="Google Shape;672;p18"/>
          <p:cNvPicPr preferRelativeResize="0"/>
          <p:nvPr/>
        </p:nvPicPr>
        <p:blipFill rotWithShape="1">
          <a:blip r:embed="rId3">
            <a:alphaModFix/>
          </a:blip>
          <a:srcRect l="22883" t="10191" r="26934"/>
          <a:stretch/>
        </p:blipFill>
        <p:spPr>
          <a:xfrm>
            <a:off x="6396517" y="4082675"/>
            <a:ext cx="2283732" cy="2361399"/>
          </a:xfrm>
          <a:prstGeom prst="rect">
            <a:avLst/>
          </a:prstGeom>
          <a:noFill/>
          <a:ln>
            <a:noFill/>
          </a:ln>
        </p:spPr>
      </p:pic>
      <p:sp>
        <p:nvSpPr>
          <p:cNvPr id="673" name="Google Shape;673;p18"/>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74" name="Google Shape;674;p18"/>
          <p:cNvPicPr preferRelativeResize="0"/>
          <p:nvPr/>
        </p:nvPicPr>
        <p:blipFill rotWithShape="1">
          <a:blip r:embed="rId4">
            <a:alphaModFix/>
          </a:blip>
          <a:srcRect/>
          <a:stretch/>
        </p:blipFill>
        <p:spPr>
          <a:xfrm>
            <a:off x="8919988" y="4196220"/>
            <a:ext cx="2009860" cy="2009860"/>
          </a:xfrm>
          <a:prstGeom prst="rect">
            <a:avLst/>
          </a:prstGeom>
          <a:noFill/>
          <a:ln>
            <a:noFill/>
          </a:ln>
        </p:spPr>
      </p:pic>
    </p:spTree>
    <p:extLst>
      <p:ext uri="{BB962C8B-B14F-4D97-AF65-F5344CB8AC3E}">
        <p14:creationId xmlns:p14="http://schemas.microsoft.com/office/powerpoint/2010/main" val="321215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
          <p:cNvSpPr txBox="1">
            <a:spLocks noGrp="1"/>
          </p:cNvSpPr>
          <p:nvPr>
            <p:ph type="title"/>
          </p:nvPr>
        </p:nvSpPr>
        <p:spPr>
          <a:xfrm>
            <a:off x="1462450" y="1795650"/>
            <a:ext cx="5322600" cy="1059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7000"/>
              <a:buNone/>
            </a:pPr>
            <a:r>
              <a:rPr lang="es-ES">
                <a:solidFill>
                  <a:schemeClr val="accent3"/>
                </a:solidFill>
              </a:rPr>
              <a:t>Hola!</a:t>
            </a:r>
            <a:r>
              <a:rPr lang="es-ES"/>
              <a:t> Yo soy…</a:t>
            </a:r>
            <a:endParaRPr/>
          </a:p>
        </p:txBody>
      </p:sp>
      <p:sp>
        <p:nvSpPr>
          <p:cNvPr id="253" name="Google Shape;253;p2"/>
          <p:cNvSpPr txBox="1">
            <a:spLocks noGrp="1"/>
          </p:cNvSpPr>
          <p:nvPr>
            <p:ph type="body" idx="1"/>
          </p:nvPr>
        </p:nvSpPr>
        <p:spPr>
          <a:xfrm>
            <a:off x="1282915" y="2854950"/>
            <a:ext cx="5739996" cy="25377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SzPts val="1800"/>
              <a:buNone/>
            </a:pPr>
            <a:r>
              <a:rPr lang="es-ES" sz="2100" dirty="0">
                <a:solidFill>
                  <a:schemeClr val="accent3"/>
                </a:solidFill>
              </a:rPr>
              <a:t>&lt;p&gt; </a:t>
            </a:r>
            <a:r>
              <a:rPr lang="es-ES" dirty="0"/>
              <a:t>Ingeniero industrial con énfasis en </a:t>
            </a:r>
            <a:r>
              <a:rPr lang="es-ES" dirty="0" err="1"/>
              <a:t>BigData</a:t>
            </a:r>
            <a:r>
              <a:rPr lang="es-ES" dirty="0"/>
              <a:t> y Toma de decisiones. Soy el Ingeniero de Visual Data de organización Terpel en Colombia </a:t>
            </a:r>
            <a:r>
              <a:rPr lang="es-ES" sz="2100" dirty="0">
                <a:solidFill>
                  <a:schemeClr val="accent3"/>
                </a:solidFill>
              </a:rPr>
              <a:t>&lt;/p&gt;</a:t>
            </a:r>
            <a:endParaRPr dirty="0"/>
          </a:p>
          <a:p>
            <a:pPr marL="0" lvl="0" indent="0" algn="l" rtl="0">
              <a:lnSpc>
                <a:spcPct val="115000"/>
              </a:lnSpc>
              <a:spcBef>
                <a:spcPts val="2100"/>
              </a:spcBef>
              <a:spcAft>
                <a:spcPts val="2100"/>
              </a:spcAft>
              <a:buSzPts val="1800"/>
              <a:buNone/>
            </a:pPr>
            <a:r>
              <a:rPr lang="es-ES" dirty="0"/>
              <a:t>Actualmente estoy desarrollando un proyecto de analítica, como parte de mi formación como futuro Data </a:t>
            </a:r>
            <a:r>
              <a:rPr lang="es-ES" dirty="0" err="1"/>
              <a:t>Science</a:t>
            </a:r>
            <a:r>
              <a:rPr lang="es-ES" dirty="0"/>
              <a:t>, de la mano de la institución </a:t>
            </a:r>
            <a:r>
              <a:rPr lang="es-ES" dirty="0" err="1"/>
              <a:t>Coder</a:t>
            </a:r>
            <a:r>
              <a:rPr lang="es-ES" dirty="0"/>
              <a:t> House.</a:t>
            </a:r>
            <a:endParaRPr dirty="0"/>
          </a:p>
        </p:txBody>
      </p:sp>
      <p:pic>
        <p:nvPicPr>
          <p:cNvPr id="254" name="Google Shape;254;p2" descr="Un joven sonriendo con una camisa blanca&#10;&#10;Descripción generada automáticamente"/>
          <p:cNvPicPr preferRelativeResize="0"/>
          <p:nvPr/>
        </p:nvPicPr>
        <p:blipFill rotWithShape="1">
          <a:blip r:embed="rId3">
            <a:alphaModFix/>
          </a:blip>
          <a:srcRect/>
          <a:stretch/>
        </p:blipFill>
        <p:spPr>
          <a:xfrm>
            <a:off x="7022911" y="1161536"/>
            <a:ext cx="4015504" cy="4015504"/>
          </a:xfrm>
          <a:prstGeom prst="rect">
            <a:avLst/>
          </a:prstGeom>
          <a:noFill/>
          <a:ln>
            <a:noFill/>
          </a:ln>
        </p:spPr>
      </p:pic>
      <p:sp>
        <p:nvSpPr>
          <p:cNvPr id="255" name="Google Shape;255;p2"/>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56" name="Google Shape;256;p2" descr="coderhouse-logo | Concéntrika Medios"/>
          <p:cNvPicPr preferRelativeResize="0"/>
          <p:nvPr/>
        </p:nvPicPr>
        <p:blipFill rotWithShape="1">
          <a:blip r:embed="rId4">
            <a:alphaModFix/>
          </a:blip>
          <a:srcRect/>
          <a:stretch/>
        </p:blipFill>
        <p:spPr>
          <a:xfrm>
            <a:off x="7260772" y="4862574"/>
            <a:ext cx="3434413" cy="13737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
          <p:cNvSpPr txBox="1">
            <a:spLocks noGrp="1"/>
          </p:cNvSpPr>
          <p:nvPr>
            <p:ph type="title" idx="5"/>
          </p:nvPr>
        </p:nvSpPr>
        <p:spPr>
          <a:xfrm>
            <a:off x="9503275" y="4180200"/>
            <a:ext cx="2166900" cy="6957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2600"/>
              <a:buNone/>
            </a:pPr>
            <a:r>
              <a:rPr lang="es-ES">
                <a:solidFill>
                  <a:schemeClr val="accent2"/>
                </a:solidFill>
              </a:rPr>
              <a:t>06</a:t>
            </a:r>
            <a:endParaRPr>
              <a:solidFill>
                <a:schemeClr val="accent2"/>
              </a:solidFill>
            </a:endParaRPr>
          </a:p>
        </p:txBody>
      </p:sp>
      <p:sp>
        <p:nvSpPr>
          <p:cNvPr id="262" name="Google Shape;262;p3"/>
          <p:cNvSpPr txBox="1">
            <a:spLocks noGrp="1"/>
          </p:cNvSpPr>
          <p:nvPr>
            <p:ph type="title"/>
          </p:nvPr>
        </p:nvSpPr>
        <p:spPr>
          <a:xfrm>
            <a:off x="490775" y="523275"/>
            <a:ext cx="11210400" cy="7635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s-ES"/>
              <a:t>Tabla de </a:t>
            </a:r>
            <a:r>
              <a:rPr lang="es-ES" sz="6000">
                <a:solidFill>
                  <a:schemeClr val="accent2"/>
                </a:solidFill>
              </a:rPr>
              <a:t>CONTENIDOS.</a:t>
            </a:r>
            <a:endParaRPr sz="6000">
              <a:solidFill>
                <a:schemeClr val="accent2"/>
              </a:solidFill>
            </a:endParaRPr>
          </a:p>
        </p:txBody>
      </p:sp>
      <p:sp>
        <p:nvSpPr>
          <p:cNvPr id="263" name="Google Shape;263;p3"/>
          <p:cNvSpPr txBox="1">
            <a:spLocks noGrp="1"/>
          </p:cNvSpPr>
          <p:nvPr>
            <p:ph type="body" idx="1"/>
          </p:nvPr>
        </p:nvSpPr>
        <p:spPr>
          <a:xfrm>
            <a:off x="575950" y="2437574"/>
            <a:ext cx="3294600" cy="12063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2100"/>
              </a:spcAft>
              <a:buSzPts val="1800"/>
              <a:buNone/>
            </a:pPr>
            <a:r>
              <a:rPr lang="es-ES"/>
              <a:t>Identificación del </a:t>
            </a:r>
            <a:r>
              <a:rPr lang="es-ES">
                <a:solidFill>
                  <a:schemeClr val="accent1"/>
                </a:solidFill>
              </a:rPr>
              <a:t>Problema</a:t>
            </a:r>
            <a:r>
              <a:rPr lang="es-ES"/>
              <a:t>.</a:t>
            </a:r>
            <a:endParaRPr/>
          </a:p>
        </p:txBody>
      </p:sp>
      <p:sp>
        <p:nvSpPr>
          <p:cNvPr id="264" name="Google Shape;264;p3"/>
          <p:cNvSpPr txBox="1">
            <a:spLocks noGrp="1"/>
          </p:cNvSpPr>
          <p:nvPr>
            <p:ph type="body" idx="2"/>
          </p:nvPr>
        </p:nvSpPr>
        <p:spPr>
          <a:xfrm>
            <a:off x="5205100" y="2437574"/>
            <a:ext cx="3294600" cy="12063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2100"/>
              </a:spcAft>
              <a:buSzPts val="1800"/>
              <a:buNone/>
            </a:pPr>
            <a:r>
              <a:rPr lang="es-ES"/>
              <a:t>Desarrollo de </a:t>
            </a:r>
            <a:r>
              <a:rPr lang="es-ES">
                <a:solidFill>
                  <a:schemeClr val="accent3"/>
                </a:solidFill>
              </a:rPr>
              <a:t>Objetivos y preguntas</a:t>
            </a:r>
            <a:r>
              <a:rPr lang="es-ES"/>
              <a:t>.</a:t>
            </a:r>
            <a:endParaRPr/>
          </a:p>
        </p:txBody>
      </p:sp>
      <p:sp>
        <p:nvSpPr>
          <p:cNvPr id="265" name="Google Shape;265;p3"/>
          <p:cNvSpPr txBox="1">
            <a:spLocks noGrp="1"/>
          </p:cNvSpPr>
          <p:nvPr>
            <p:ph type="body" idx="3"/>
          </p:nvPr>
        </p:nvSpPr>
        <p:spPr>
          <a:xfrm>
            <a:off x="575950" y="4783425"/>
            <a:ext cx="3294600" cy="12063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2100"/>
              </a:spcAft>
              <a:buSzPts val="1800"/>
              <a:buNone/>
            </a:pPr>
            <a:r>
              <a:rPr lang="es-ES"/>
              <a:t>Analisis Exploratorio </a:t>
            </a:r>
            <a:r>
              <a:rPr lang="es-ES">
                <a:solidFill>
                  <a:schemeClr val="accent1"/>
                </a:solidFill>
              </a:rPr>
              <a:t>DEA</a:t>
            </a:r>
            <a:r>
              <a:rPr lang="es-ES"/>
              <a:t>.</a:t>
            </a:r>
            <a:endParaRPr/>
          </a:p>
        </p:txBody>
      </p:sp>
      <p:sp>
        <p:nvSpPr>
          <p:cNvPr id="266" name="Google Shape;266;p3"/>
          <p:cNvSpPr txBox="1">
            <a:spLocks noGrp="1"/>
          </p:cNvSpPr>
          <p:nvPr>
            <p:ph type="body" idx="4"/>
          </p:nvPr>
        </p:nvSpPr>
        <p:spPr>
          <a:xfrm>
            <a:off x="4418613" y="4783425"/>
            <a:ext cx="3294600" cy="12063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2100"/>
              </a:spcAft>
              <a:buSzPts val="1800"/>
              <a:buNone/>
            </a:pPr>
            <a:r>
              <a:rPr lang="es-ES" dirty="0"/>
              <a:t>Análisis de  </a:t>
            </a:r>
            <a:r>
              <a:rPr lang="es-ES" dirty="0" err="1">
                <a:solidFill>
                  <a:schemeClr val="accent3"/>
                </a:solidFill>
              </a:rPr>
              <a:t>Kmean</a:t>
            </a:r>
            <a:r>
              <a:rPr lang="es-ES" dirty="0">
                <a:solidFill>
                  <a:schemeClr val="accent3"/>
                </a:solidFill>
              </a:rPr>
              <a:t> </a:t>
            </a:r>
            <a:r>
              <a:rPr lang="es-ES" dirty="0"/>
              <a:t>En el modelo.</a:t>
            </a:r>
            <a:endParaRPr dirty="0"/>
          </a:p>
        </p:txBody>
      </p:sp>
      <p:sp>
        <p:nvSpPr>
          <p:cNvPr id="267" name="Google Shape;267;p3"/>
          <p:cNvSpPr txBox="1">
            <a:spLocks noGrp="1"/>
          </p:cNvSpPr>
          <p:nvPr>
            <p:ph type="title" idx="5"/>
          </p:nvPr>
        </p:nvSpPr>
        <p:spPr>
          <a:xfrm>
            <a:off x="1807075" y="1818000"/>
            <a:ext cx="2166900" cy="6957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2600"/>
              <a:buNone/>
            </a:pPr>
            <a:r>
              <a:rPr lang="es-ES">
                <a:solidFill>
                  <a:schemeClr val="accent1"/>
                </a:solidFill>
              </a:rPr>
              <a:t>01</a:t>
            </a:r>
            <a:endParaRPr>
              <a:solidFill>
                <a:schemeClr val="accent1"/>
              </a:solidFill>
            </a:endParaRPr>
          </a:p>
        </p:txBody>
      </p:sp>
      <p:sp>
        <p:nvSpPr>
          <p:cNvPr id="268" name="Google Shape;268;p3"/>
          <p:cNvSpPr txBox="1">
            <a:spLocks noGrp="1"/>
          </p:cNvSpPr>
          <p:nvPr>
            <p:ph type="body" idx="9"/>
          </p:nvPr>
        </p:nvSpPr>
        <p:spPr>
          <a:xfrm>
            <a:off x="8299375" y="2437574"/>
            <a:ext cx="3294600" cy="12063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2100"/>
              </a:spcAft>
              <a:buSzPts val="1800"/>
              <a:buNone/>
            </a:pPr>
            <a:r>
              <a:rPr lang="es-ES"/>
              <a:t>Estrcutura de los </a:t>
            </a:r>
            <a:r>
              <a:rPr lang="es-ES">
                <a:solidFill>
                  <a:schemeClr val="accent2"/>
                </a:solidFill>
              </a:rPr>
              <a:t>Datos</a:t>
            </a:r>
            <a:r>
              <a:rPr lang="es-ES"/>
              <a:t>.</a:t>
            </a:r>
            <a:endParaRPr/>
          </a:p>
        </p:txBody>
      </p:sp>
      <p:sp>
        <p:nvSpPr>
          <p:cNvPr id="269" name="Google Shape;269;p3"/>
          <p:cNvSpPr txBox="1">
            <a:spLocks noGrp="1"/>
          </p:cNvSpPr>
          <p:nvPr>
            <p:ph type="body" idx="13"/>
          </p:nvPr>
        </p:nvSpPr>
        <p:spPr>
          <a:xfrm>
            <a:off x="8299375" y="4783425"/>
            <a:ext cx="3294600" cy="12063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2100"/>
              </a:spcAft>
              <a:buSzPts val="1800"/>
              <a:buNone/>
            </a:pPr>
            <a:r>
              <a:rPr lang="es-ES"/>
              <a:t>Desarrollo de </a:t>
            </a:r>
            <a:r>
              <a:rPr lang="es-ES">
                <a:solidFill>
                  <a:schemeClr val="accent2"/>
                </a:solidFill>
              </a:rPr>
              <a:t>Conclusiones</a:t>
            </a:r>
            <a:r>
              <a:rPr lang="es-ES"/>
              <a:t>.</a:t>
            </a:r>
            <a:endParaRPr/>
          </a:p>
        </p:txBody>
      </p:sp>
      <p:sp>
        <p:nvSpPr>
          <p:cNvPr id="270" name="Google Shape;270;p3"/>
          <p:cNvSpPr txBox="1">
            <a:spLocks noGrp="1"/>
          </p:cNvSpPr>
          <p:nvPr>
            <p:ph type="title" idx="5"/>
          </p:nvPr>
        </p:nvSpPr>
        <p:spPr>
          <a:xfrm>
            <a:off x="5693275" y="1818000"/>
            <a:ext cx="2166900" cy="6957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2600"/>
              <a:buNone/>
            </a:pPr>
            <a:r>
              <a:rPr lang="es-ES"/>
              <a:t>02</a:t>
            </a:r>
            <a:endParaRPr/>
          </a:p>
        </p:txBody>
      </p:sp>
      <p:sp>
        <p:nvSpPr>
          <p:cNvPr id="271" name="Google Shape;271;p3"/>
          <p:cNvSpPr txBox="1">
            <a:spLocks noGrp="1"/>
          </p:cNvSpPr>
          <p:nvPr>
            <p:ph type="title" idx="5"/>
          </p:nvPr>
        </p:nvSpPr>
        <p:spPr>
          <a:xfrm>
            <a:off x="9503275" y="1818000"/>
            <a:ext cx="2166900" cy="6957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2600"/>
              <a:buNone/>
            </a:pPr>
            <a:r>
              <a:rPr lang="es-ES">
                <a:solidFill>
                  <a:schemeClr val="accent2"/>
                </a:solidFill>
              </a:rPr>
              <a:t>03</a:t>
            </a:r>
            <a:endParaRPr>
              <a:solidFill>
                <a:schemeClr val="accent2"/>
              </a:solidFill>
            </a:endParaRPr>
          </a:p>
        </p:txBody>
      </p:sp>
      <p:sp>
        <p:nvSpPr>
          <p:cNvPr id="272" name="Google Shape;272;p3"/>
          <p:cNvSpPr txBox="1">
            <a:spLocks noGrp="1"/>
          </p:cNvSpPr>
          <p:nvPr>
            <p:ph type="title" idx="5"/>
          </p:nvPr>
        </p:nvSpPr>
        <p:spPr>
          <a:xfrm>
            <a:off x="1807075" y="4180200"/>
            <a:ext cx="2166900" cy="6957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2600"/>
              <a:buNone/>
            </a:pPr>
            <a:r>
              <a:rPr lang="es-ES">
                <a:solidFill>
                  <a:schemeClr val="accent1"/>
                </a:solidFill>
              </a:rPr>
              <a:t>04</a:t>
            </a:r>
            <a:endParaRPr>
              <a:solidFill>
                <a:schemeClr val="accent1"/>
              </a:solidFill>
            </a:endParaRPr>
          </a:p>
        </p:txBody>
      </p:sp>
      <p:sp>
        <p:nvSpPr>
          <p:cNvPr id="273" name="Google Shape;273;p3"/>
          <p:cNvSpPr txBox="1">
            <a:spLocks noGrp="1"/>
          </p:cNvSpPr>
          <p:nvPr>
            <p:ph type="title" idx="5"/>
          </p:nvPr>
        </p:nvSpPr>
        <p:spPr>
          <a:xfrm>
            <a:off x="5693275" y="4180200"/>
            <a:ext cx="2166900" cy="6957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2600"/>
              <a:buNone/>
            </a:pPr>
            <a:r>
              <a:rPr lang="es-ES"/>
              <a:t>05</a:t>
            </a:r>
            <a:endParaRPr/>
          </a:p>
        </p:txBody>
      </p:sp>
      <p:sp>
        <p:nvSpPr>
          <p:cNvPr id="274" name="Google Shape;274;p3"/>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
          <p:cNvSpPr txBox="1">
            <a:spLocks noGrp="1"/>
          </p:cNvSpPr>
          <p:nvPr>
            <p:ph type="body" idx="1"/>
          </p:nvPr>
        </p:nvSpPr>
        <p:spPr>
          <a:xfrm>
            <a:off x="1653300" y="4052850"/>
            <a:ext cx="8894400" cy="763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s-ES" sz="2100">
                <a:solidFill>
                  <a:schemeClr val="accent1"/>
                </a:solidFill>
              </a:rPr>
              <a:t>&lt;p&gt;</a:t>
            </a:r>
            <a:r>
              <a:rPr lang="es-ES" sz="2100">
                <a:solidFill>
                  <a:schemeClr val="accent3"/>
                </a:solidFill>
              </a:rPr>
              <a:t> Para entender el desarrollo de los argoritmos, necesitamos entender </a:t>
            </a:r>
            <a:r>
              <a:rPr lang="es-ES"/>
              <a:t> </a:t>
            </a:r>
            <a:r>
              <a:rPr lang="es-ES">
                <a:solidFill>
                  <a:schemeClr val="accent1"/>
                </a:solidFill>
              </a:rPr>
              <a:t>El contexto comercial y del problema </a:t>
            </a:r>
            <a:r>
              <a:rPr lang="es-ES" sz="2100">
                <a:solidFill>
                  <a:schemeClr val="accent1"/>
                </a:solidFill>
              </a:rPr>
              <a:t>&lt;/p&gt;</a:t>
            </a:r>
            <a:endParaRPr>
              <a:solidFill>
                <a:schemeClr val="accent1"/>
              </a:solidFill>
            </a:endParaRPr>
          </a:p>
        </p:txBody>
      </p:sp>
      <p:sp>
        <p:nvSpPr>
          <p:cNvPr id="280" name="Google Shape;280;p4"/>
          <p:cNvSpPr txBox="1">
            <a:spLocks noGrp="1"/>
          </p:cNvSpPr>
          <p:nvPr>
            <p:ph type="title"/>
          </p:nvPr>
        </p:nvSpPr>
        <p:spPr>
          <a:xfrm>
            <a:off x="3506900" y="2041675"/>
            <a:ext cx="7345500" cy="15750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6000"/>
              <a:buNone/>
            </a:pPr>
            <a:r>
              <a:rPr lang="es-ES" sz="5800"/>
              <a:t>Identificar el </a:t>
            </a:r>
            <a:r>
              <a:rPr lang="es-ES" sz="6800">
                <a:solidFill>
                  <a:schemeClr val="accent1"/>
                </a:solidFill>
              </a:rPr>
              <a:t>Problema</a:t>
            </a:r>
            <a:endParaRPr sz="5800"/>
          </a:p>
        </p:txBody>
      </p:sp>
      <p:sp>
        <p:nvSpPr>
          <p:cNvPr id="281" name="Google Shape;281;p4"/>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4"/>
          <p:cNvSpPr txBox="1"/>
          <p:nvPr/>
        </p:nvSpPr>
        <p:spPr>
          <a:xfrm>
            <a:off x="1648800" y="4052850"/>
            <a:ext cx="88944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chemeClr val="dk2"/>
              </a:buClr>
              <a:buSzPts val="1800"/>
              <a:buFont typeface="Roboto Mono"/>
              <a:buNone/>
            </a:pPr>
            <a:r>
              <a:rPr lang="es-ES" sz="2100" b="0" i="0" u="none" strike="noStrike" cap="none">
                <a:solidFill>
                  <a:schemeClr val="accent1"/>
                </a:solidFill>
                <a:latin typeface="Roboto Mono"/>
                <a:ea typeface="Roboto Mono"/>
                <a:cs typeface="Roboto Mono"/>
                <a:sym typeface="Roboto Mono"/>
              </a:rPr>
              <a:t>&lt;p&gt;</a:t>
            </a:r>
            <a:r>
              <a:rPr lang="es-ES" sz="2100" b="0" i="0" u="none" strike="noStrike" cap="none">
                <a:solidFill>
                  <a:schemeClr val="accent3"/>
                </a:solidFill>
                <a:latin typeface="Roboto Mono"/>
                <a:ea typeface="Roboto Mono"/>
                <a:cs typeface="Roboto Mono"/>
                <a:sym typeface="Roboto Mono"/>
              </a:rPr>
              <a:t> Para entender el desarrollo de los argoritmos, necesitamos entender </a:t>
            </a:r>
            <a:r>
              <a:rPr lang="es-ES" sz="1800" b="0" i="0" u="none" strike="noStrike" cap="none">
                <a:solidFill>
                  <a:schemeClr val="dk2"/>
                </a:solidFill>
                <a:latin typeface="Roboto Mono"/>
                <a:ea typeface="Roboto Mono"/>
                <a:cs typeface="Roboto Mono"/>
                <a:sym typeface="Roboto Mono"/>
              </a:rPr>
              <a:t> </a:t>
            </a:r>
            <a:r>
              <a:rPr lang="es-ES" sz="1800" b="0" i="0" u="none" strike="noStrike" cap="none">
                <a:solidFill>
                  <a:schemeClr val="accent1"/>
                </a:solidFill>
                <a:latin typeface="Roboto Mono"/>
                <a:ea typeface="Roboto Mono"/>
                <a:cs typeface="Roboto Mono"/>
                <a:sym typeface="Roboto Mono"/>
              </a:rPr>
              <a:t>El contexto comercial y del problema </a:t>
            </a:r>
            <a:r>
              <a:rPr lang="es-ES" sz="2100" b="0" i="0" u="none" strike="noStrike" cap="none">
                <a:solidFill>
                  <a:schemeClr val="accent1"/>
                </a:solidFill>
                <a:latin typeface="Roboto Mono"/>
                <a:ea typeface="Roboto Mono"/>
                <a:cs typeface="Roboto Mono"/>
                <a:sym typeface="Roboto Mono"/>
              </a:rPr>
              <a:t>&lt;/p&gt;</a:t>
            </a:r>
            <a:endParaRPr sz="1800" b="0" i="0" u="none" strike="noStrike" cap="none">
              <a:solidFill>
                <a:schemeClr val="accent1"/>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
          <p:cNvSpPr txBox="1">
            <a:spLocks noGrp="1"/>
          </p:cNvSpPr>
          <p:nvPr>
            <p:ph type="title"/>
          </p:nvPr>
        </p:nvSpPr>
        <p:spPr>
          <a:xfrm>
            <a:off x="1201000" y="1255500"/>
            <a:ext cx="7794000" cy="7635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s-ES"/>
              <a:t>Desarrollo del </a:t>
            </a:r>
            <a:r>
              <a:rPr lang="es-ES" sz="6000">
                <a:solidFill>
                  <a:schemeClr val="accent3"/>
                </a:solidFill>
              </a:rPr>
              <a:t>Abstract?</a:t>
            </a:r>
            <a:endParaRPr sz="6000">
              <a:solidFill>
                <a:schemeClr val="accent3"/>
              </a:solidFill>
            </a:endParaRPr>
          </a:p>
        </p:txBody>
      </p:sp>
      <p:sp>
        <p:nvSpPr>
          <p:cNvPr id="288" name="Google Shape;288;p5"/>
          <p:cNvSpPr txBox="1">
            <a:spLocks noGrp="1"/>
          </p:cNvSpPr>
          <p:nvPr>
            <p:ph type="subTitle" idx="1"/>
          </p:nvPr>
        </p:nvSpPr>
        <p:spPr>
          <a:xfrm>
            <a:off x="1201000" y="2305300"/>
            <a:ext cx="7794000" cy="717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2100"/>
              <a:buNone/>
            </a:pPr>
            <a:r>
              <a:rPr lang="es-ES" b="0">
                <a:solidFill>
                  <a:schemeClr val="accent3"/>
                </a:solidFill>
              </a:rPr>
              <a:t>&lt;p&gt;</a:t>
            </a:r>
            <a:r>
              <a:rPr lang="es-ES" b="0"/>
              <a:t> </a:t>
            </a:r>
            <a:endParaRPr b="0">
              <a:solidFill>
                <a:schemeClr val="accent3"/>
              </a:solidFill>
            </a:endParaRPr>
          </a:p>
        </p:txBody>
      </p:sp>
      <p:sp>
        <p:nvSpPr>
          <p:cNvPr id="289" name="Google Shape;289;p5"/>
          <p:cNvSpPr txBox="1">
            <a:spLocks noGrp="1"/>
          </p:cNvSpPr>
          <p:nvPr>
            <p:ph type="body" idx="2"/>
          </p:nvPr>
        </p:nvSpPr>
        <p:spPr>
          <a:xfrm>
            <a:off x="1758306" y="2305300"/>
            <a:ext cx="8865600" cy="4116608"/>
          </a:xfrm>
          <a:prstGeom prst="rect">
            <a:avLst/>
          </a:prstGeom>
          <a:noFill/>
          <a:ln>
            <a:noFill/>
          </a:ln>
        </p:spPr>
        <p:txBody>
          <a:bodyPr spcFirstLastPara="1" wrap="square" lIns="121900" tIns="121900" rIns="121900" bIns="121900" anchor="t" anchorCtr="0">
            <a:noAutofit/>
          </a:bodyPr>
          <a:lstStyle/>
          <a:p>
            <a:pPr marL="114300" indent="0" algn="l">
              <a:buNone/>
            </a:pPr>
            <a:r>
              <a:rPr lang="es-MX" b="0" i="0" dirty="0">
                <a:effectLst/>
                <a:latin typeface="-apple-system"/>
              </a:rPr>
              <a:t>Analizar las compras de los clientes, resulta muy importante para todas las estrategias internas de los centros comerciales, ya sea para nuevas promociones, fidelización de sus clientes, categorización de tendencias de consumo y enfoque de campañas. por ello, se propone un modelo sencillo de Machine Learning con Aprendizaje no supervisado, sobe una base de datos compuesta principalmente de:</a:t>
            </a:r>
          </a:p>
          <a:p>
            <a:pPr marL="114300" indent="0" algn="l">
              <a:buNone/>
            </a:pPr>
            <a:r>
              <a:rPr lang="es-MX" b="0" i="0" dirty="0">
                <a:effectLst/>
                <a:latin typeface="-apple-system"/>
              </a:rPr>
              <a:t>La base de datos es obtenida de un curso avanzado en Machine Learning de Udemy, reflejada en GitHub.</a:t>
            </a:r>
          </a:p>
        </p:txBody>
      </p:sp>
      <p:sp>
        <p:nvSpPr>
          <p:cNvPr id="290" name="Google Shape;290;p5"/>
          <p:cNvSpPr txBox="1"/>
          <p:nvPr/>
        </p:nvSpPr>
        <p:spPr>
          <a:xfrm>
            <a:off x="4398000" y="5514188"/>
            <a:ext cx="7794000" cy="717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chemeClr val="dk2"/>
              </a:buClr>
              <a:buSzPts val="2100"/>
              <a:buFont typeface="Roboto Mono"/>
              <a:buNone/>
            </a:pPr>
            <a:r>
              <a:rPr lang="es-ES" sz="2100" b="0" i="0" u="none" strike="noStrike" cap="none" dirty="0">
                <a:solidFill>
                  <a:schemeClr val="accent3"/>
                </a:solidFill>
                <a:latin typeface="Roboto Mono"/>
                <a:ea typeface="Roboto Mono"/>
                <a:cs typeface="Roboto Mono"/>
                <a:sym typeface="Roboto Mono"/>
              </a:rPr>
              <a:t>&lt;p&gt;</a:t>
            </a:r>
            <a:r>
              <a:rPr lang="es-ES" sz="2100" b="0" i="0" u="none" strike="noStrike" cap="none" dirty="0">
                <a:solidFill>
                  <a:schemeClr val="dk2"/>
                </a:solidFill>
                <a:latin typeface="Roboto Mono"/>
                <a:ea typeface="Roboto Mono"/>
                <a:cs typeface="Roboto Mono"/>
                <a:sym typeface="Roboto Mono"/>
              </a:rPr>
              <a:t> </a:t>
            </a:r>
            <a:endParaRPr sz="2100" b="0" i="0" u="none" strike="noStrike" cap="none" dirty="0">
              <a:solidFill>
                <a:schemeClr val="accent3"/>
              </a:solidFill>
              <a:latin typeface="Roboto Mono"/>
              <a:ea typeface="Roboto Mono"/>
              <a:cs typeface="Roboto Mono"/>
              <a:sym typeface="Roboto Mono"/>
            </a:endParaRPr>
          </a:p>
        </p:txBody>
      </p:sp>
      <p:sp>
        <p:nvSpPr>
          <p:cNvPr id="291" name="Google Shape;291;p5"/>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6"/>
          <p:cNvSpPr txBox="1">
            <a:spLocks noGrp="1"/>
          </p:cNvSpPr>
          <p:nvPr>
            <p:ph type="title" idx="2"/>
          </p:nvPr>
        </p:nvSpPr>
        <p:spPr>
          <a:xfrm>
            <a:off x="715025" y="364775"/>
            <a:ext cx="10714800" cy="7635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4000"/>
              <a:buNone/>
            </a:pPr>
            <a:r>
              <a:rPr lang="es-ES"/>
              <a:t>Caracteristicas del </a:t>
            </a:r>
            <a:r>
              <a:rPr lang="es-ES" sz="6000">
                <a:solidFill>
                  <a:schemeClr val="accent2"/>
                </a:solidFill>
              </a:rPr>
              <a:t>DATASET.</a:t>
            </a:r>
            <a:endParaRPr sz="6000">
              <a:solidFill>
                <a:schemeClr val="accent2"/>
              </a:solidFill>
            </a:endParaRPr>
          </a:p>
        </p:txBody>
      </p:sp>
      <p:sp>
        <p:nvSpPr>
          <p:cNvPr id="297" name="Google Shape;297;p6"/>
          <p:cNvSpPr txBox="1">
            <a:spLocks noGrp="1"/>
          </p:cNvSpPr>
          <p:nvPr>
            <p:ph type="body" idx="5"/>
          </p:nvPr>
        </p:nvSpPr>
        <p:spPr>
          <a:xfrm>
            <a:off x="4481689" y="3695575"/>
            <a:ext cx="3239911" cy="925200"/>
          </a:xfrm>
          <a:prstGeom prst="rect">
            <a:avLst/>
          </a:prstGeom>
          <a:noFill/>
          <a:ln>
            <a:noFill/>
          </a:ln>
        </p:spPr>
        <p:txBody>
          <a:bodyPr spcFirstLastPara="1" wrap="square" lIns="121900" tIns="121900" rIns="121900" bIns="121900" anchor="t" anchorCtr="0">
            <a:noAutofit/>
          </a:bodyPr>
          <a:lstStyle/>
          <a:p>
            <a:pPr marL="88900" lvl="0" indent="0" algn="ctr" rtl="0">
              <a:lnSpc>
                <a:spcPct val="100000"/>
              </a:lnSpc>
              <a:spcBef>
                <a:spcPts val="0"/>
              </a:spcBef>
              <a:spcAft>
                <a:spcPts val="0"/>
              </a:spcAft>
              <a:buSzPts val="2200"/>
              <a:buNone/>
            </a:pPr>
            <a:r>
              <a:rPr lang="es-ES" sz="2000" b="0" dirty="0">
                <a:solidFill>
                  <a:schemeClr val="dk1"/>
                </a:solidFill>
                <a:latin typeface="Courier New"/>
                <a:ea typeface="Courier New"/>
                <a:cs typeface="Courier New"/>
                <a:sym typeface="Courier New"/>
              </a:rPr>
              <a:t>El Data Set cuenta con </a:t>
            </a:r>
            <a:r>
              <a:rPr lang="es-ES" sz="2000" dirty="0">
                <a:solidFill>
                  <a:schemeClr val="dk1"/>
                </a:solidFill>
                <a:latin typeface="Courier New"/>
                <a:ea typeface="Courier New"/>
                <a:cs typeface="Courier New"/>
                <a:sym typeface="Courier New"/>
              </a:rPr>
              <a:t>201 registros de los últimos meses en el centro comercial</a:t>
            </a:r>
            <a:endParaRPr dirty="0"/>
          </a:p>
        </p:txBody>
      </p:sp>
      <p:sp>
        <p:nvSpPr>
          <p:cNvPr id="298" name="Google Shape;298;p6"/>
          <p:cNvSpPr txBox="1">
            <a:spLocks noGrp="1"/>
          </p:cNvSpPr>
          <p:nvPr>
            <p:ph type="body" idx="6"/>
          </p:nvPr>
        </p:nvSpPr>
        <p:spPr>
          <a:xfrm>
            <a:off x="426720" y="3695575"/>
            <a:ext cx="3398520" cy="925200"/>
          </a:xfrm>
          <a:prstGeom prst="rect">
            <a:avLst/>
          </a:prstGeom>
          <a:noFill/>
          <a:ln>
            <a:noFill/>
          </a:ln>
        </p:spPr>
        <p:txBody>
          <a:bodyPr spcFirstLastPara="1" wrap="square" lIns="121900" tIns="121900" rIns="121900" bIns="121900" anchor="t" anchorCtr="0">
            <a:noAutofit/>
          </a:bodyPr>
          <a:lstStyle/>
          <a:p>
            <a:pPr marL="88900" lvl="0" indent="0" algn="just" rtl="0">
              <a:lnSpc>
                <a:spcPct val="100000"/>
              </a:lnSpc>
              <a:spcBef>
                <a:spcPts val="0"/>
              </a:spcBef>
              <a:spcAft>
                <a:spcPts val="0"/>
              </a:spcAft>
              <a:buSzPts val="2200"/>
              <a:buNone/>
            </a:pPr>
            <a:r>
              <a:rPr lang="es-ES" sz="1800" b="0" dirty="0">
                <a:solidFill>
                  <a:schemeClr val="dk1"/>
                </a:solidFill>
                <a:latin typeface="Courier New"/>
                <a:ea typeface="Courier New"/>
                <a:cs typeface="Courier New"/>
                <a:sym typeface="Courier New"/>
              </a:rPr>
              <a:t>Lo géneros asociados a los análisis de clientes.</a:t>
            </a:r>
            <a:endParaRPr dirty="0"/>
          </a:p>
        </p:txBody>
      </p:sp>
      <p:sp>
        <p:nvSpPr>
          <p:cNvPr id="299" name="Google Shape;299;p6"/>
          <p:cNvSpPr txBox="1">
            <a:spLocks noGrp="1"/>
          </p:cNvSpPr>
          <p:nvPr>
            <p:ph type="title"/>
          </p:nvPr>
        </p:nvSpPr>
        <p:spPr>
          <a:xfrm>
            <a:off x="577865" y="2488005"/>
            <a:ext cx="2948400" cy="1188600"/>
          </a:xfrm>
          <a:prstGeom prst="rect">
            <a:avLst/>
          </a:prstGeom>
          <a:noFill/>
          <a:ln>
            <a:noFill/>
          </a:ln>
        </p:spPr>
        <p:txBody>
          <a:bodyPr spcFirstLastPara="1" wrap="square" lIns="121900" tIns="121900" rIns="121900" bIns="121900" anchor="b" anchorCtr="0">
            <a:noAutofit/>
          </a:bodyPr>
          <a:lstStyle/>
          <a:p>
            <a:pPr marL="0" lvl="0" indent="0" algn="ctr" rtl="0">
              <a:lnSpc>
                <a:spcPct val="80000"/>
              </a:lnSpc>
              <a:spcBef>
                <a:spcPts val="0"/>
              </a:spcBef>
              <a:spcAft>
                <a:spcPts val="0"/>
              </a:spcAft>
              <a:buSzPts val="7000"/>
              <a:buNone/>
            </a:pPr>
            <a:r>
              <a:rPr lang="es-MX" sz="4800" dirty="0"/>
              <a:t>2</a:t>
            </a:r>
            <a:endParaRPr sz="4800" dirty="0"/>
          </a:p>
        </p:txBody>
      </p:sp>
      <p:sp>
        <p:nvSpPr>
          <p:cNvPr id="300" name="Google Shape;300;p6"/>
          <p:cNvSpPr txBox="1">
            <a:spLocks noGrp="1"/>
          </p:cNvSpPr>
          <p:nvPr>
            <p:ph type="title" idx="3"/>
          </p:nvPr>
        </p:nvSpPr>
        <p:spPr>
          <a:xfrm>
            <a:off x="4598239" y="2465150"/>
            <a:ext cx="2948400" cy="1188600"/>
          </a:xfrm>
          <a:prstGeom prst="rect">
            <a:avLst/>
          </a:prstGeom>
          <a:noFill/>
          <a:ln>
            <a:noFill/>
          </a:ln>
        </p:spPr>
        <p:txBody>
          <a:bodyPr spcFirstLastPara="1" wrap="square" lIns="121900" tIns="121900" rIns="121900" bIns="121900" anchor="b" anchorCtr="0">
            <a:noAutofit/>
          </a:bodyPr>
          <a:lstStyle/>
          <a:p>
            <a:pPr marL="0" lvl="0" indent="0" algn="ctr" rtl="0">
              <a:lnSpc>
                <a:spcPct val="80000"/>
              </a:lnSpc>
              <a:spcBef>
                <a:spcPts val="0"/>
              </a:spcBef>
              <a:spcAft>
                <a:spcPts val="0"/>
              </a:spcAft>
              <a:buSzPts val="7000"/>
              <a:buNone/>
            </a:pPr>
            <a:r>
              <a:rPr lang="es-ES" dirty="0"/>
              <a:t>201</a:t>
            </a:r>
            <a:endParaRPr dirty="0"/>
          </a:p>
        </p:txBody>
      </p:sp>
      <p:sp>
        <p:nvSpPr>
          <p:cNvPr id="301" name="Google Shape;301;p6"/>
          <p:cNvSpPr txBox="1">
            <a:spLocks noGrp="1"/>
          </p:cNvSpPr>
          <p:nvPr>
            <p:ph type="title" idx="4"/>
          </p:nvPr>
        </p:nvSpPr>
        <p:spPr>
          <a:xfrm>
            <a:off x="8481454" y="2632790"/>
            <a:ext cx="2948400" cy="1188600"/>
          </a:xfrm>
          <a:prstGeom prst="rect">
            <a:avLst/>
          </a:prstGeom>
          <a:noFill/>
          <a:ln>
            <a:noFill/>
          </a:ln>
        </p:spPr>
        <p:txBody>
          <a:bodyPr spcFirstLastPara="1" wrap="square" lIns="121900" tIns="121900" rIns="121900" bIns="121900" anchor="b" anchorCtr="0">
            <a:noAutofit/>
          </a:bodyPr>
          <a:lstStyle/>
          <a:p>
            <a:pPr marL="0" lvl="0" indent="0" algn="ctr" rtl="0">
              <a:lnSpc>
                <a:spcPct val="80000"/>
              </a:lnSpc>
              <a:spcBef>
                <a:spcPts val="0"/>
              </a:spcBef>
              <a:spcAft>
                <a:spcPts val="0"/>
              </a:spcAft>
              <a:buSzPts val="7000"/>
              <a:buNone/>
            </a:pPr>
            <a:r>
              <a:rPr lang="es-ES"/>
              <a:t>4</a:t>
            </a:r>
            <a:endParaRPr/>
          </a:p>
        </p:txBody>
      </p:sp>
      <p:sp>
        <p:nvSpPr>
          <p:cNvPr id="302" name="Google Shape;302;p6"/>
          <p:cNvSpPr txBox="1">
            <a:spLocks noGrp="1"/>
          </p:cNvSpPr>
          <p:nvPr>
            <p:ph type="body" idx="1"/>
          </p:nvPr>
        </p:nvSpPr>
        <p:spPr>
          <a:xfrm>
            <a:off x="8319632" y="3653750"/>
            <a:ext cx="3445648" cy="925200"/>
          </a:xfrm>
          <a:prstGeom prst="rect">
            <a:avLst/>
          </a:prstGeom>
          <a:noFill/>
          <a:ln>
            <a:noFill/>
          </a:ln>
        </p:spPr>
        <p:txBody>
          <a:bodyPr spcFirstLastPara="1" wrap="square" lIns="121900" tIns="121900" rIns="121900" bIns="121900" anchor="t" anchorCtr="0">
            <a:noAutofit/>
          </a:bodyPr>
          <a:lstStyle/>
          <a:p>
            <a:pPr marL="88900" lvl="0" indent="0" algn="ctr" rtl="0">
              <a:lnSpc>
                <a:spcPct val="100000"/>
              </a:lnSpc>
              <a:spcBef>
                <a:spcPts val="0"/>
              </a:spcBef>
              <a:spcAft>
                <a:spcPts val="0"/>
              </a:spcAft>
              <a:buSzPts val="2200"/>
              <a:buNone/>
            </a:pPr>
            <a:r>
              <a:rPr lang="es-ES" sz="2000" b="0" dirty="0">
                <a:solidFill>
                  <a:schemeClr val="dk1"/>
                </a:solidFill>
                <a:latin typeface="Courier New"/>
                <a:ea typeface="Courier New"/>
                <a:cs typeface="Courier New"/>
                <a:sym typeface="Courier New"/>
              </a:rPr>
              <a:t>Se propone la selección de 5 variables asoc</a:t>
            </a:r>
            <a:r>
              <a:rPr lang="es-ES" sz="2000" dirty="0">
                <a:solidFill>
                  <a:schemeClr val="dk1"/>
                </a:solidFill>
                <a:latin typeface="Courier New"/>
                <a:ea typeface="Courier New"/>
                <a:cs typeface="Courier New"/>
                <a:sym typeface="Courier New"/>
              </a:rPr>
              <a:t>iadas a las tendencias de compra de los clientes.</a:t>
            </a:r>
            <a:br>
              <a:rPr lang="es-ES" sz="2000" b="0" dirty="0">
                <a:solidFill>
                  <a:schemeClr val="dk1"/>
                </a:solidFill>
                <a:latin typeface="Courier New"/>
                <a:ea typeface="Courier New"/>
                <a:cs typeface="Courier New"/>
                <a:sym typeface="Courier New"/>
              </a:rPr>
            </a:br>
            <a:endParaRPr sz="2000" b="0" dirty="0">
              <a:solidFill>
                <a:schemeClr val="dk1"/>
              </a:solidFill>
              <a:latin typeface="Courier New"/>
              <a:ea typeface="Courier New"/>
              <a:cs typeface="Courier New"/>
              <a:sym typeface="Courier New"/>
            </a:endParaRPr>
          </a:p>
        </p:txBody>
      </p:sp>
      <p:sp>
        <p:nvSpPr>
          <p:cNvPr id="303" name="Google Shape;303;p6"/>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7"/>
          <p:cNvSpPr txBox="1">
            <a:spLocks noGrp="1"/>
          </p:cNvSpPr>
          <p:nvPr>
            <p:ph type="title"/>
          </p:nvPr>
        </p:nvSpPr>
        <p:spPr>
          <a:xfrm>
            <a:off x="819250" y="2102125"/>
            <a:ext cx="10606800" cy="3160800"/>
          </a:xfrm>
          <a:prstGeom prst="rect">
            <a:avLst/>
          </a:prstGeom>
          <a:noFill/>
          <a:ln>
            <a:noFill/>
          </a:ln>
        </p:spPr>
        <p:txBody>
          <a:bodyPr spcFirstLastPara="1" wrap="square" lIns="121900" tIns="121900" rIns="121900" bIns="121900" anchor="ctr" anchorCtr="0">
            <a:noAutofit/>
          </a:bodyPr>
          <a:lstStyle/>
          <a:p>
            <a:pPr marL="0" lvl="0" indent="0" algn="ctr" rtl="0">
              <a:lnSpc>
                <a:spcPct val="80000"/>
              </a:lnSpc>
              <a:spcBef>
                <a:spcPts val="0"/>
              </a:spcBef>
              <a:spcAft>
                <a:spcPts val="0"/>
              </a:spcAft>
              <a:buSzPts val="5000"/>
              <a:buNone/>
            </a:pPr>
            <a:r>
              <a:rPr lang="es-ES"/>
              <a:t>Preguntas de </a:t>
            </a:r>
            <a:r>
              <a:rPr lang="es-ES" sz="7000">
                <a:solidFill>
                  <a:schemeClr val="accent2"/>
                </a:solidFill>
              </a:rPr>
              <a:t>INTERES </a:t>
            </a:r>
            <a:r>
              <a:rPr lang="es-ES" sz="7000">
                <a:solidFill>
                  <a:schemeClr val="dk1"/>
                </a:solidFill>
              </a:rPr>
              <a:t>que el modelo busca </a:t>
            </a:r>
            <a:r>
              <a:rPr lang="es-ES" sz="7000">
                <a:solidFill>
                  <a:schemeClr val="accent1"/>
                </a:solidFill>
              </a:rPr>
              <a:t>resolver.</a:t>
            </a:r>
            <a:endParaRPr/>
          </a:p>
        </p:txBody>
      </p:sp>
      <p:sp>
        <p:nvSpPr>
          <p:cNvPr id="309" name="Google Shape;309;p7"/>
          <p:cNvSpPr txBox="1">
            <a:spLocks noGrp="1"/>
          </p:cNvSpPr>
          <p:nvPr>
            <p:ph type="subTitle" idx="1"/>
          </p:nvPr>
        </p:nvSpPr>
        <p:spPr>
          <a:xfrm>
            <a:off x="8070450" y="5758050"/>
            <a:ext cx="3754500" cy="717900"/>
          </a:xfrm>
          <a:prstGeom prst="rect">
            <a:avLst/>
          </a:prstGeom>
          <a:noFill/>
          <a:ln>
            <a:noFill/>
          </a:ln>
        </p:spPr>
        <p:txBody>
          <a:bodyPr spcFirstLastPara="1" wrap="square" lIns="121900" tIns="121900" rIns="121900" bIns="121900" anchor="ctr" anchorCtr="0">
            <a:noAutofit/>
          </a:bodyPr>
          <a:lstStyle/>
          <a:p>
            <a:pPr marL="457200" lvl="0" indent="0" algn="r" rtl="0">
              <a:lnSpc>
                <a:spcPct val="100000"/>
              </a:lnSpc>
              <a:spcBef>
                <a:spcPts val="0"/>
              </a:spcBef>
              <a:spcAft>
                <a:spcPts val="0"/>
              </a:spcAft>
              <a:buSzPts val="1800"/>
              <a:buNone/>
            </a:pPr>
            <a:r>
              <a:rPr lang="es-ES"/>
              <a:t>― La Vos del negocio</a:t>
            </a:r>
            <a:endParaRPr/>
          </a:p>
        </p:txBody>
      </p:sp>
      <p:grpSp>
        <p:nvGrpSpPr>
          <p:cNvPr id="310" name="Google Shape;310;p7"/>
          <p:cNvGrpSpPr/>
          <p:nvPr/>
        </p:nvGrpSpPr>
        <p:grpSpPr>
          <a:xfrm rot="10800000">
            <a:off x="5477077" y="954626"/>
            <a:ext cx="1237846" cy="872004"/>
            <a:chOff x="621403" y="597265"/>
            <a:chExt cx="1588204" cy="1118814"/>
          </a:xfrm>
        </p:grpSpPr>
        <p:sp>
          <p:nvSpPr>
            <p:cNvPr id="311" name="Google Shape;311;p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sp>
          <p:nvSpPr>
            <p:cNvPr id="312" name="Google Shape;312;p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3"/>
                </a:solidFill>
                <a:latin typeface="Arial"/>
                <a:ea typeface="Arial"/>
                <a:cs typeface="Arial"/>
                <a:sym typeface="Arial"/>
              </a:endParaRPr>
            </a:p>
          </p:txBody>
        </p:sp>
      </p:grpSp>
      <p:sp>
        <p:nvSpPr>
          <p:cNvPr id="313" name="Google Shape;313;p7"/>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8"/>
          <p:cNvSpPr txBox="1">
            <a:spLocks noGrp="1"/>
          </p:cNvSpPr>
          <p:nvPr>
            <p:ph type="title"/>
          </p:nvPr>
        </p:nvSpPr>
        <p:spPr>
          <a:xfrm>
            <a:off x="684150" y="358863"/>
            <a:ext cx="9755100" cy="7635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000"/>
              <a:buNone/>
            </a:pPr>
            <a:r>
              <a:rPr lang="es-ES"/>
              <a:t>¿Que queremos </a:t>
            </a:r>
            <a:r>
              <a:rPr lang="es-ES" sz="6000">
                <a:solidFill>
                  <a:schemeClr val="accent2"/>
                </a:solidFill>
              </a:rPr>
              <a:t>Preguntar?</a:t>
            </a:r>
            <a:endParaRPr sz="6000">
              <a:solidFill>
                <a:schemeClr val="accent2"/>
              </a:solidFill>
            </a:endParaRPr>
          </a:p>
        </p:txBody>
      </p:sp>
      <p:sp>
        <p:nvSpPr>
          <p:cNvPr id="319" name="Google Shape;319;p8"/>
          <p:cNvSpPr txBox="1">
            <a:spLocks noGrp="1"/>
          </p:cNvSpPr>
          <p:nvPr>
            <p:ph type="subTitle" idx="1"/>
          </p:nvPr>
        </p:nvSpPr>
        <p:spPr>
          <a:xfrm>
            <a:off x="1217558" y="1663109"/>
            <a:ext cx="9755100" cy="606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s-ES" dirty="0">
                <a:solidFill>
                  <a:schemeClr val="accent3"/>
                </a:solidFill>
              </a:rPr>
              <a:t>&lt;p&gt;</a:t>
            </a:r>
            <a:r>
              <a:rPr lang="es-ES" dirty="0"/>
              <a:t> ¿Cómo puedo clasificar de la mejor manera a mis clientes? </a:t>
            </a:r>
            <a:r>
              <a:rPr lang="es-ES" dirty="0">
                <a:solidFill>
                  <a:schemeClr val="accent3"/>
                </a:solidFill>
              </a:rPr>
              <a:t>&lt;/p&gt;</a:t>
            </a:r>
            <a:endParaRPr dirty="0"/>
          </a:p>
        </p:txBody>
      </p:sp>
      <p:sp>
        <p:nvSpPr>
          <p:cNvPr id="320" name="Google Shape;320;p8"/>
          <p:cNvSpPr txBox="1"/>
          <p:nvPr/>
        </p:nvSpPr>
        <p:spPr>
          <a:xfrm>
            <a:off x="1232798" y="2790868"/>
            <a:ext cx="9755100" cy="1369651"/>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chemeClr val="dk2"/>
              </a:buClr>
              <a:buSzPts val="1800"/>
              <a:buFont typeface="Roboto Mono"/>
              <a:buNone/>
            </a:pPr>
            <a:r>
              <a:rPr lang="es-ES" sz="1800" b="0" i="0" u="none" strike="noStrike" cap="none" dirty="0">
                <a:solidFill>
                  <a:schemeClr val="accent3"/>
                </a:solidFill>
                <a:latin typeface="Roboto Mono"/>
                <a:ea typeface="Roboto Mono"/>
                <a:cs typeface="Roboto Mono"/>
                <a:sym typeface="Roboto Mono"/>
              </a:rPr>
              <a:t>&lt;p&gt;</a:t>
            </a:r>
            <a:r>
              <a:rPr lang="es-ES" sz="1800" b="0" i="0" u="none" strike="noStrike" cap="none" dirty="0">
                <a:solidFill>
                  <a:schemeClr val="dk2"/>
                </a:solidFill>
                <a:latin typeface="Roboto Mono"/>
                <a:ea typeface="Roboto Mono"/>
                <a:cs typeface="Roboto Mono"/>
                <a:sym typeface="Roboto Mono"/>
              </a:rPr>
              <a:t> ¿Qué parámetros son los correctos para defin</a:t>
            </a:r>
            <a:r>
              <a:rPr lang="es-ES" sz="1800" dirty="0">
                <a:solidFill>
                  <a:schemeClr val="dk2"/>
                </a:solidFill>
                <a:latin typeface="Roboto Mono"/>
                <a:ea typeface="Roboto Mono"/>
                <a:cs typeface="Roboto Mono"/>
                <a:sym typeface="Roboto Mono"/>
              </a:rPr>
              <a:t>ir el tipo de cliente que tenemos</a:t>
            </a:r>
            <a:r>
              <a:rPr lang="es-ES" sz="1800" b="0" i="0" u="none" strike="noStrike" cap="none" dirty="0">
                <a:solidFill>
                  <a:schemeClr val="dk2"/>
                </a:solidFill>
                <a:latin typeface="Roboto Mono"/>
                <a:ea typeface="Roboto Mono"/>
                <a:cs typeface="Roboto Mono"/>
                <a:sym typeface="Roboto Mono"/>
              </a:rPr>
              <a:t>?</a:t>
            </a:r>
            <a:r>
              <a:rPr lang="es-ES" sz="1800" b="0" i="0" u="none" strike="noStrike" cap="none" dirty="0">
                <a:solidFill>
                  <a:schemeClr val="accent3"/>
                </a:solidFill>
                <a:latin typeface="Roboto Mono"/>
                <a:ea typeface="Roboto Mono"/>
                <a:cs typeface="Roboto Mono"/>
                <a:sym typeface="Roboto Mono"/>
              </a:rPr>
              <a:t>&lt;/p&gt;</a:t>
            </a:r>
            <a:endParaRPr sz="1800" b="0" i="0" u="none" strike="noStrike" cap="none" dirty="0">
              <a:solidFill>
                <a:schemeClr val="dk2"/>
              </a:solidFill>
              <a:latin typeface="Roboto Mono"/>
              <a:ea typeface="Roboto Mono"/>
              <a:cs typeface="Roboto Mono"/>
              <a:sym typeface="Roboto Mono"/>
            </a:endParaRPr>
          </a:p>
        </p:txBody>
      </p:sp>
      <p:sp>
        <p:nvSpPr>
          <p:cNvPr id="321" name="Google Shape;321;p8"/>
          <p:cNvSpPr txBox="1"/>
          <p:nvPr/>
        </p:nvSpPr>
        <p:spPr>
          <a:xfrm>
            <a:off x="1217558" y="3766228"/>
            <a:ext cx="9755100" cy="1369651"/>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chemeClr val="dk2"/>
              </a:buClr>
              <a:buSzPts val="1800"/>
              <a:buFont typeface="Roboto Mono"/>
              <a:buNone/>
            </a:pPr>
            <a:r>
              <a:rPr lang="es-ES" sz="1800" b="0" i="0" u="none" strike="noStrike" cap="none" dirty="0">
                <a:solidFill>
                  <a:schemeClr val="accent3"/>
                </a:solidFill>
                <a:latin typeface="Roboto Mono"/>
                <a:ea typeface="Roboto Mono"/>
                <a:cs typeface="Roboto Mono"/>
                <a:sym typeface="Roboto Mono"/>
              </a:rPr>
              <a:t>&lt;p </a:t>
            </a:r>
            <a:r>
              <a:rPr lang="es-ES" sz="1800" b="0" i="0" u="none" strike="noStrike" cap="none" dirty="0">
                <a:solidFill>
                  <a:schemeClr val="dk1"/>
                </a:solidFill>
                <a:latin typeface="Roboto Mono"/>
                <a:ea typeface="Roboto Mono"/>
                <a:cs typeface="Roboto Mono"/>
                <a:sym typeface="Roboto Mono"/>
              </a:rPr>
              <a:t>¿Cómo impactan las nuevas campañas en la agrupación de los clientes?</a:t>
            </a:r>
            <a:r>
              <a:rPr lang="es-ES" sz="1800" b="0" i="0" u="none" strike="noStrike" cap="none" dirty="0">
                <a:solidFill>
                  <a:schemeClr val="accent3"/>
                </a:solidFill>
                <a:latin typeface="Roboto Mono"/>
                <a:ea typeface="Roboto Mono"/>
                <a:cs typeface="Roboto Mono"/>
                <a:sym typeface="Roboto Mono"/>
              </a:rPr>
              <a:t> &lt;/p&gt;</a:t>
            </a:r>
            <a:endParaRPr sz="1800" b="0" i="0" u="none" strike="noStrike" cap="none" dirty="0">
              <a:solidFill>
                <a:schemeClr val="dk2"/>
              </a:solidFill>
              <a:latin typeface="Roboto Mono"/>
              <a:ea typeface="Roboto Mono"/>
              <a:cs typeface="Roboto Mono"/>
              <a:sym typeface="Roboto Mono"/>
            </a:endParaRPr>
          </a:p>
        </p:txBody>
      </p:sp>
      <p:sp>
        <p:nvSpPr>
          <p:cNvPr id="323" name="Google Shape;323;p8"/>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9" descr="Llega Data Challenge 2019, una competencia de datos, inteligencia  artificial y aprendizaje automático"/>
          <p:cNvPicPr preferRelativeResize="0"/>
          <p:nvPr/>
        </p:nvPicPr>
        <p:blipFill rotWithShape="1">
          <a:blip r:embed="rId3">
            <a:alphaModFix/>
          </a:blip>
          <a:srcRect l="3612" t="6666" r="3612" b="25668"/>
          <a:stretch/>
        </p:blipFill>
        <p:spPr>
          <a:xfrm>
            <a:off x="455590" y="472440"/>
            <a:ext cx="11311299" cy="4640400"/>
          </a:xfrm>
          <a:prstGeom prst="rect">
            <a:avLst/>
          </a:prstGeom>
          <a:noFill/>
          <a:ln>
            <a:noFill/>
          </a:ln>
        </p:spPr>
      </p:pic>
      <p:sp>
        <p:nvSpPr>
          <p:cNvPr id="329" name="Google Shape;329;p9"/>
          <p:cNvSpPr txBox="1">
            <a:spLocks noGrp="1"/>
          </p:cNvSpPr>
          <p:nvPr>
            <p:ph type="title" idx="4294967295"/>
          </p:nvPr>
        </p:nvSpPr>
        <p:spPr>
          <a:xfrm>
            <a:off x="1007650" y="1156700"/>
            <a:ext cx="5889600" cy="3436800"/>
          </a:xfrm>
          <a:prstGeom prst="rect">
            <a:avLst/>
          </a:prstGeom>
          <a:noFill/>
          <a:ln>
            <a:noFill/>
          </a:ln>
        </p:spPr>
        <p:txBody>
          <a:bodyPr spcFirstLastPara="1" wrap="square" lIns="121900" tIns="121900" rIns="121900" bIns="121900" anchor="ctr" anchorCtr="0">
            <a:noAutofit/>
          </a:bodyPr>
          <a:lstStyle/>
          <a:p>
            <a:pPr marL="0" lvl="0" indent="0" algn="l" rtl="0">
              <a:lnSpc>
                <a:spcPct val="80000"/>
              </a:lnSpc>
              <a:spcBef>
                <a:spcPts val="0"/>
              </a:spcBef>
              <a:spcAft>
                <a:spcPts val="0"/>
              </a:spcAft>
              <a:buSzPts val="4000"/>
              <a:buNone/>
            </a:pPr>
            <a:r>
              <a:rPr lang="es-ES" sz="6600"/>
              <a:t>Definamos el </a:t>
            </a:r>
            <a:r>
              <a:rPr lang="es-ES" sz="10600">
                <a:solidFill>
                  <a:schemeClr val="accent1"/>
                </a:solidFill>
              </a:rPr>
              <a:t>Objetivo</a:t>
            </a:r>
            <a:br>
              <a:rPr lang="es-ES" sz="10600">
                <a:solidFill>
                  <a:schemeClr val="accent1"/>
                </a:solidFill>
              </a:rPr>
            </a:br>
            <a:r>
              <a:rPr lang="es-ES" sz="6600"/>
              <a:t>del proyecto</a:t>
            </a:r>
            <a:endParaRPr sz="6600"/>
          </a:p>
        </p:txBody>
      </p:sp>
      <p:grpSp>
        <p:nvGrpSpPr>
          <p:cNvPr id="330" name="Google Shape;330;p9"/>
          <p:cNvGrpSpPr/>
          <p:nvPr/>
        </p:nvGrpSpPr>
        <p:grpSpPr>
          <a:xfrm>
            <a:off x="657396" y="768284"/>
            <a:ext cx="635280" cy="147600"/>
            <a:chOff x="2147366" y="4139382"/>
            <a:chExt cx="635280" cy="147600"/>
          </a:xfrm>
        </p:grpSpPr>
        <p:sp>
          <p:nvSpPr>
            <p:cNvPr id="331" name="Google Shape;331;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2" name="Google Shape;332;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3" name="Google Shape;333;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34" name="Google Shape;334;p9"/>
          <p:cNvSpPr/>
          <p:nvPr/>
        </p:nvSpPr>
        <p:spPr>
          <a:xfrm>
            <a:off x="1137125" y="4395455"/>
            <a:ext cx="10932600" cy="1575000"/>
          </a:xfrm>
          <a:prstGeom prst="roundRect">
            <a:avLst>
              <a:gd name="adj" fmla="val 8638"/>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5" name="Google Shape;335;p9"/>
          <p:cNvSpPr txBox="1">
            <a:spLocks noGrp="1"/>
          </p:cNvSpPr>
          <p:nvPr>
            <p:ph type="body" idx="4294967295"/>
          </p:nvPr>
        </p:nvSpPr>
        <p:spPr>
          <a:xfrm>
            <a:off x="1292671" y="4649944"/>
            <a:ext cx="10577100" cy="974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1800"/>
              <a:buNone/>
            </a:pPr>
            <a:r>
              <a:rPr lang="es-MX" sz="1400" dirty="0"/>
              <a:t>Todos los centros comerciales guardan información de las transacciones de sus clientes, que permite tener información relevante como edad, cuanto gasto en compras en los locales comerciales, cuales son sus ingresos promedio, cada cuanto compra, entre otros; que le permite hacer grupos de compras entre los clientes, para así dar beneficios. El problema es cuando estas promociones se hacen por intuición o sin tener clara las tendencias reales de compra de los clientes, lo que hace que las promociones no sean igual de efectivas. para ello se busca comprender al consumidor y así planear mejor las estrategias por grupos de clientes.</a:t>
            </a:r>
          </a:p>
          <a:p>
            <a:pPr marL="0" lvl="0" indent="0" algn="l" rtl="0">
              <a:lnSpc>
                <a:spcPct val="115000"/>
              </a:lnSpc>
              <a:spcBef>
                <a:spcPts val="0"/>
              </a:spcBef>
              <a:spcAft>
                <a:spcPts val="0"/>
              </a:spcAft>
              <a:buSzPts val="1800"/>
              <a:buNone/>
            </a:pPr>
            <a:endParaRPr lang="es-MX" sz="1600" dirty="0"/>
          </a:p>
          <a:p>
            <a:pPr marL="0" lvl="0" indent="0" algn="l" rtl="0">
              <a:lnSpc>
                <a:spcPct val="115000"/>
              </a:lnSpc>
              <a:spcBef>
                <a:spcPts val="2100"/>
              </a:spcBef>
              <a:spcAft>
                <a:spcPts val="0"/>
              </a:spcAft>
              <a:buSzPts val="1800"/>
              <a:buNone/>
            </a:pPr>
            <a:endParaRPr sz="1600" dirty="0"/>
          </a:p>
          <a:p>
            <a:pPr marL="0" lvl="0" indent="0" algn="l" rtl="0">
              <a:lnSpc>
                <a:spcPct val="115000"/>
              </a:lnSpc>
              <a:spcBef>
                <a:spcPts val="2100"/>
              </a:spcBef>
              <a:spcAft>
                <a:spcPts val="2100"/>
              </a:spcAft>
              <a:buSzPts val="1800"/>
              <a:buNone/>
            </a:pPr>
            <a:endParaRPr sz="1600" dirty="0"/>
          </a:p>
        </p:txBody>
      </p:sp>
      <p:grpSp>
        <p:nvGrpSpPr>
          <p:cNvPr id="336" name="Google Shape;336;p9"/>
          <p:cNvGrpSpPr/>
          <p:nvPr/>
        </p:nvGrpSpPr>
        <p:grpSpPr>
          <a:xfrm>
            <a:off x="1292671" y="4553132"/>
            <a:ext cx="635280" cy="147600"/>
            <a:chOff x="2147366" y="4139382"/>
            <a:chExt cx="635280" cy="147600"/>
          </a:xfrm>
        </p:grpSpPr>
        <p:sp>
          <p:nvSpPr>
            <p:cNvPr id="337" name="Google Shape;337;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8" name="Google Shape;338;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9" name="Google Shape;339;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40" name="Google Shape;340;p9"/>
          <p:cNvSpPr/>
          <p:nvPr/>
        </p:nvSpPr>
        <p:spPr>
          <a:xfrm>
            <a:off x="0" y="0"/>
            <a:ext cx="335280" cy="6858000"/>
          </a:xfrm>
          <a:prstGeom prst="rect">
            <a:avLst/>
          </a:prstGeom>
          <a:solidFill>
            <a:srgbClr val="EB8F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1250</Words>
  <Application>Microsoft Office PowerPoint</Application>
  <PresentationFormat>Panorámica</PresentationFormat>
  <Paragraphs>99</Paragraphs>
  <Slides>18</Slides>
  <Notes>18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18</vt:i4>
      </vt:variant>
    </vt:vector>
  </HeadingPairs>
  <TitlesOfParts>
    <vt:vector size="29" baseType="lpstr">
      <vt:lpstr>Calibri</vt:lpstr>
      <vt:lpstr>Roboto Mono</vt:lpstr>
      <vt:lpstr>Roboto Mono SemiBold</vt:lpstr>
      <vt:lpstr>-apple-system</vt:lpstr>
      <vt:lpstr>Roboto</vt:lpstr>
      <vt:lpstr>Griffy</vt:lpstr>
      <vt:lpstr>Arial</vt:lpstr>
      <vt:lpstr>Aldrich</vt:lpstr>
      <vt:lpstr>Abril Fatface</vt:lpstr>
      <vt:lpstr>Courier New</vt:lpstr>
      <vt:lpstr>SlidesMania</vt:lpstr>
      <vt:lpstr>Modelo de Segmentación de clientes para un centro comercial</vt:lpstr>
      <vt:lpstr>Hola! Yo soy…</vt:lpstr>
      <vt:lpstr>06</vt:lpstr>
      <vt:lpstr>Identificar el Problema</vt:lpstr>
      <vt:lpstr>Desarrollo del Abstract?</vt:lpstr>
      <vt:lpstr>Caracteristicas del DATASET.</vt:lpstr>
      <vt:lpstr>Preguntas de INTERES que el modelo busca resolver.</vt:lpstr>
      <vt:lpstr>¿Que queremos Preguntar?</vt:lpstr>
      <vt:lpstr>Definamos el Objetivo del proyecto</vt:lpstr>
      <vt:lpstr>Analisis E xploratorio de datos DEA</vt:lpstr>
      <vt:lpstr>¿El Problema?</vt:lpstr>
      <vt:lpstr>¿El Problema?</vt:lpstr>
      <vt:lpstr>¿El Problema?</vt:lpstr>
      <vt:lpstr>selección de Variables de entrenamiento para e kmean </vt:lpstr>
      <vt:lpstr>K  Ideal </vt:lpstr>
      <vt:lpstr>Aplicación  de Algoritmo  Kmean</vt:lpstr>
      <vt:lpstr>Estrategias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Segmentación de clientes para un centro comercial</dc:title>
  <dc:creator>Steven Hernando Vargas Riaño</dc:creator>
  <cp:lastModifiedBy>Steven Hernando Vargas Riaño</cp:lastModifiedBy>
  <cp:revision>3</cp:revision>
  <dcterms:modified xsi:type="dcterms:W3CDTF">2022-11-15T03:33:55Z</dcterms:modified>
</cp:coreProperties>
</file>