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2" r:id="rId2"/>
  </p:sldMasterIdLst>
  <p:notesMasterIdLst>
    <p:notesMasterId r:id="rId15"/>
  </p:notesMasterIdLst>
  <p:sldIdLst>
    <p:sldId id="263" r:id="rId3"/>
    <p:sldId id="271" r:id="rId4"/>
    <p:sldId id="274" r:id="rId5"/>
    <p:sldId id="275" r:id="rId6"/>
    <p:sldId id="272" r:id="rId7"/>
    <p:sldId id="276" r:id="rId8"/>
    <p:sldId id="282" r:id="rId9"/>
    <p:sldId id="278" r:id="rId10"/>
    <p:sldId id="277" r:id="rId11"/>
    <p:sldId id="281" r:id="rId12"/>
    <p:sldId id="279" r:id="rId13"/>
    <p:sldId id="28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8324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2" autoAdjust="0"/>
    <p:restoredTop sz="94660"/>
  </p:normalViewPr>
  <p:slideViewPr>
    <p:cSldViewPr snapToGrid="0">
      <p:cViewPr varScale="1">
        <p:scale>
          <a:sx n="104" d="100"/>
          <a:sy n="104" d="100"/>
        </p:scale>
        <p:origin x="114" y="35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63C671-B837-4278-BE5F-B6790309CE15}" type="datetimeFigureOut">
              <a:rPr lang="en-GB" smtClean="0"/>
              <a:t>05/11/2018</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A4AB0B-423B-48CE-A9D7-E9F25C62EF41}" type="slidenum">
              <a:rPr lang="en-GB" smtClean="0"/>
              <a:t>‹#›</a:t>
            </a:fld>
            <a:endParaRPr lang="en-GB"/>
          </a:p>
        </p:txBody>
      </p:sp>
    </p:spTree>
    <p:extLst>
      <p:ext uri="{BB962C8B-B14F-4D97-AF65-F5344CB8AC3E}">
        <p14:creationId xmlns:p14="http://schemas.microsoft.com/office/powerpoint/2010/main" val="42408142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presentation</a:t>
            </a:r>
            <a:r>
              <a:rPr lang="en-US" baseline="0" dirty="0" smtClean="0"/>
              <a:t> will demonstrate the use of mixed models in the context of validating heuristic performance. We will do this by the hand of two examples that are familiar in the literature. First we will consider the case where different algorithms are compared to one another on one arbitrary point in time. Which is usually defined by some kind of stopping criterion for each of the algorithms in the comparison. The second example is a case where more than one point in time is considered in the analysis, which often results in the comparison of time series.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CB4EF7-228B-4B07-8F0E-C9F6F6F4BE6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8272948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First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914400" y="2130426"/>
            <a:ext cx="10558197" cy="1470025"/>
          </a:xfrm>
        </p:spPr>
        <p:txBody>
          <a:bodyPr>
            <a:noAutofit/>
          </a:bodyPr>
          <a:lstStyle>
            <a:lvl1pPr algn="r">
              <a:defRPr sz="4400">
                <a:solidFill>
                  <a:schemeClr val="bg1"/>
                </a:solidFill>
                <a:effectLst>
                  <a:outerShdw blurRad="38100" dist="38100" dir="2700000" algn="tl">
                    <a:srgbClr val="000000">
                      <a:alpha val="43137"/>
                    </a:srgbClr>
                  </a:outerShdw>
                </a:effectLst>
                <a:latin typeface="Helvetica" pitchFamily="50" charset="0"/>
              </a:defRPr>
            </a:lvl1pPr>
          </a:lstStyle>
          <a:p>
            <a:r>
              <a:rPr lang="en-US" dirty="0" smtClean="0"/>
              <a:t>Title of the presentation</a:t>
            </a:r>
            <a:endParaRPr lang="en-US" dirty="0"/>
          </a:p>
        </p:txBody>
      </p:sp>
      <p:sp>
        <p:nvSpPr>
          <p:cNvPr id="3" name="Subtitle 2"/>
          <p:cNvSpPr>
            <a:spLocks noGrp="1"/>
          </p:cNvSpPr>
          <p:nvPr>
            <p:ph type="subTitle" idx="1" hasCustomPrompt="1"/>
          </p:nvPr>
        </p:nvSpPr>
        <p:spPr>
          <a:xfrm>
            <a:off x="911424" y="3886200"/>
            <a:ext cx="10657184" cy="1126976"/>
          </a:xfrm>
        </p:spPr>
        <p:txBody>
          <a:bodyPr>
            <a:normAutofit/>
          </a:bodyPr>
          <a:lstStyle>
            <a:lvl1pPr marL="0" indent="0" algn="l">
              <a:spcBef>
                <a:spcPts val="300"/>
              </a:spcBef>
              <a:buNone/>
              <a:defRPr sz="2400">
                <a:solidFill>
                  <a:schemeClr val="bg1"/>
                </a:solidFill>
                <a:effectLst>
                  <a:outerShdw blurRad="38100" dist="38100" dir="2700000" algn="tl">
                    <a:srgbClr val="000000">
                      <a:alpha val="43137"/>
                    </a:srgbClr>
                  </a:outerShdw>
                </a:effectLst>
                <a:latin typeface="Helvetica" pitchFamily="50"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Information</a:t>
            </a:r>
          </a:p>
        </p:txBody>
      </p:sp>
      <p:pic>
        <p:nvPicPr>
          <p:cNvPr id="7" name="Picture 3" descr="C:\Users\Daniel\Desktop\PNG - Template\antor-logo-text-white1.pn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1054" t="2062" r="645" b="3828"/>
          <a:stretch/>
        </p:blipFill>
        <p:spPr bwMode="auto">
          <a:xfrm>
            <a:off x="742950" y="404664"/>
            <a:ext cx="4563020" cy="9788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7445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60028E-EA23-445C-8410-2F49C2D44B69}" type="datetime1">
              <a:rPr lang="en-US" smtClean="0"/>
              <a:t>11/5/2018</a:t>
            </a:fld>
            <a:endParaRPr lang="en-US"/>
          </a:p>
        </p:txBody>
      </p:sp>
      <p:sp>
        <p:nvSpPr>
          <p:cNvPr id="6" name="Footer Placeholder 5"/>
          <p:cNvSpPr>
            <a:spLocks noGrp="1"/>
          </p:cNvSpPr>
          <p:nvPr>
            <p:ph type="ftr" sz="quarter" idx="11"/>
          </p:nvPr>
        </p:nvSpPr>
        <p:spPr/>
        <p:txBody>
          <a:bodyPr/>
          <a:lstStyle/>
          <a:p>
            <a:r>
              <a:rPr lang="en-US" smtClean="0"/>
              <a:t>EURO 2018 - Valencia</a:t>
            </a:r>
            <a:endParaRPr lang="en-US"/>
          </a:p>
        </p:txBody>
      </p:sp>
      <p:sp>
        <p:nvSpPr>
          <p:cNvPr id="7" name="Slide Number Placeholder 6"/>
          <p:cNvSpPr>
            <a:spLocks noGrp="1"/>
          </p:cNvSpPr>
          <p:nvPr>
            <p:ph type="sldNum" sz="quarter" idx="12"/>
          </p:nvPr>
        </p:nvSpPr>
        <p:spPr/>
        <p:txBody>
          <a:bodyPr/>
          <a:lstStyle/>
          <a:p>
            <a:fld id="{7501D77F-FA9A-45B8-8124-7EB5407E3236}" type="slidenum">
              <a:rPr lang="en-US" smtClean="0"/>
              <a:t>‹#›</a:t>
            </a:fld>
            <a:endParaRPr lang="en-US"/>
          </a:p>
        </p:txBody>
      </p:sp>
    </p:spTree>
    <p:extLst>
      <p:ext uri="{BB962C8B-B14F-4D97-AF65-F5344CB8AC3E}">
        <p14:creationId xmlns:p14="http://schemas.microsoft.com/office/powerpoint/2010/main" val="32214688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D8028F-44B3-45B6-BA37-00793C3051B0}" type="datetime1">
              <a:rPr lang="en-US" smtClean="0"/>
              <a:t>11/5/2018</a:t>
            </a:fld>
            <a:endParaRPr lang="en-US"/>
          </a:p>
        </p:txBody>
      </p:sp>
      <p:sp>
        <p:nvSpPr>
          <p:cNvPr id="5" name="Footer Placeholder 4"/>
          <p:cNvSpPr>
            <a:spLocks noGrp="1"/>
          </p:cNvSpPr>
          <p:nvPr>
            <p:ph type="ftr" sz="quarter" idx="11"/>
          </p:nvPr>
        </p:nvSpPr>
        <p:spPr/>
        <p:txBody>
          <a:bodyPr/>
          <a:lstStyle/>
          <a:p>
            <a:r>
              <a:rPr lang="en-US" smtClean="0"/>
              <a:t>EURO 2018 - Valencia</a:t>
            </a:r>
            <a:endParaRPr lang="en-US"/>
          </a:p>
        </p:txBody>
      </p:sp>
      <p:sp>
        <p:nvSpPr>
          <p:cNvPr id="6" name="Slide Number Placeholder 5"/>
          <p:cNvSpPr>
            <a:spLocks noGrp="1"/>
          </p:cNvSpPr>
          <p:nvPr>
            <p:ph type="sldNum" sz="quarter" idx="12"/>
          </p:nvPr>
        </p:nvSpPr>
        <p:spPr/>
        <p:txBody>
          <a:bodyPr/>
          <a:lstStyle/>
          <a:p>
            <a:fld id="{7501D77F-FA9A-45B8-8124-7EB5407E3236}" type="slidenum">
              <a:rPr lang="en-US" smtClean="0"/>
              <a:t>‹#›</a:t>
            </a:fld>
            <a:endParaRPr lang="en-US"/>
          </a:p>
        </p:txBody>
      </p:sp>
    </p:spTree>
    <p:extLst>
      <p:ext uri="{BB962C8B-B14F-4D97-AF65-F5344CB8AC3E}">
        <p14:creationId xmlns:p14="http://schemas.microsoft.com/office/powerpoint/2010/main" val="14484070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2AEE9D0-4516-4128-843F-2F38A0AFB228}" type="datetime1">
              <a:rPr lang="en-US" smtClean="0"/>
              <a:t>11/5/2018</a:t>
            </a:fld>
            <a:endParaRPr lang="en-US"/>
          </a:p>
        </p:txBody>
      </p:sp>
      <p:sp>
        <p:nvSpPr>
          <p:cNvPr id="5" name="Footer Placeholder 4"/>
          <p:cNvSpPr>
            <a:spLocks noGrp="1"/>
          </p:cNvSpPr>
          <p:nvPr>
            <p:ph type="ftr" sz="quarter" idx="11"/>
          </p:nvPr>
        </p:nvSpPr>
        <p:spPr/>
        <p:txBody>
          <a:bodyPr/>
          <a:lstStyle/>
          <a:p>
            <a:r>
              <a:rPr lang="en-US" smtClean="0"/>
              <a:t>EURO 2018 - Valencia</a:t>
            </a:r>
            <a:endParaRPr lang="en-US"/>
          </a:p>
        </p:txBody>
      </p:sp>
      <p:sp>
        <p:nvSpPr>
          <p:cNvPr id="6" name="Slide Number Placeholder 5"/>
          <p:cNvSpPr>
            <a:spLocks noGrp="1"/>
          </p:cNvSpPr>
          <p:nvPr>
            <p:ph type="sldNum" sz="quarter" idx="12"/>
          </p:nvPr>
        </p:nvSpPr>
        <p:spPr/>
        <p:txBody>
          <a:bodyPr/>
          <a:lstStyle/>
          <a:p>
            <a:fld id="{7501D77F-FA9A-45B8-8124-7EB5407E3236}" type="slidenum">
              <a:rPr lang="en-US" smtClean="0"/>
              <a:t>‹#›</a:t>
            </a:fld>
            <a:endParaRPr lang="en-US"/>
          </a:p>
        </p:txBody>
      </p:sp>
    </p:spTree>
    <p:extLst>
      <p:ext uri="{BB962C8B-B14F-4D97-AF65-F5344CB8AC3E}">
        <p14:creationId xmlns:p14="http://schemas.microsoft.com/office/powerpoint/2010/main" val="22417976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D965D85-84D5-4372-974C-29444FFA717A}" type="datetime1">
              <a:rPr lang="en-US" smtClean="0"/>
              <a:t>11/5/2018</a:t>
            </a:fld>
            <a:endParaRPr lang="en-US"/>
          </a:p>
        </p:txBody>
      </p:sp>
      <p:sp>
        <p:nvSpPr>
          <p:cNvPr id="4" name="Footer Placeholder 3"/>
          <p:cNvSpPr>
            <a:spLocks noGrp="1"/>
          </p:cNvSpPr>
          <p:nvPr>
            <p:ph type="ftr" sz="quarter" idx="11"/>
          </p:nvPr>
        </p:nvSpPr>
        <p:spPr/>
        <p:txBody>
          <a:bodyPr/>
          <a:lstStyle/>
          <a:p>
            <a:r>
              <a:rPr lang="en-US" smtClean="0"/>
              <a:t>EURO 2018 - Valencia</a:t>
            </a:r>
            <a:endParaRPr lang="en-US"/>
          </a:p>
        </p:txBody>
      </p:sp>
      <p:sp>
        <p:nvSpPr>
          <p:cNvPr id="5" name="Slide Number Placeholder 4"/>
          <p:cNvSpPr>
            <a:spLocks noGrp="1"/>
          </p:cNvSpPr>
          <p:nvPr>
            <p:ph type="sldNum" sz="quarter" idx="12"/>
          </p:nvPr>
        </p:nvSpPr>
        <p:spPr/>
        <p:txBody>
          <a:bodyPr/>
          <a:lstStyle/>
          <a:p>
            <a:fld id="{7501D77F-FA9A-45B8-8124-7EB5407E3236}" type="slidenum">
              <a:rPr lang="en-US" smtClean="0"/>
              <a:t>‹#›</a:t>
            </a:fld>
            <a:endParaRPr lang="en-US"/>
          </a:p>
        </p:txBody>
      </p:sp>
    </p:spTree>
    <p:extLst>
      <p:ext uri="{BB962C8B-B14F-4D97-AF65-F5344CB8AC3E}">
        <p14:creationId xmlns:p14="http://schemas.microsoft.com/office/powerpoint/2010/main" val="1895422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1781F519-1519-46A0-AE85-861E6FBF6066}" type="datetime1">
              <a:rPr lang="en-US" smtClean="0"/>
              <a:t>11/5/2018</a:t>
            </a:fld>
            <a:endParaRPr lang="en-US"/>
          </a:p>
        </p:txBody>
      </p:sp>
      <p:sp>
        <p:nvSpPr>
          <p:cNvPr id="5" name="Footer Placeholder 4"/>
          <p:cNvSpPr>
            <a:spLocks noGrp="1"/>
          </p:cNvSpPr>
          <p:nvPr>
            <p:ph type="ftr" sz="quarter" idx="11"/>
          </p:nvPr>
        </p:nvSpPr>
        <p:spPr/>
        <p:txBody>
          <a:bodyPr/>
          <a:lstStyle/>
          <a:p>
            <a:r>
              <a:rPr lang="en-US" smtClean="0"/>
              <a:t>EURO 2018 - Valencia</a:t>
            </a:r>
            <a:endParaRPr lang="en-US"/>
          </a:p>
        </p:txBody>
      </p:sp>
      <p:sp>
        <p:nvSpPr>
          <p:cNvPr id="6" name="Slide Number Placeholder 5"/>
          <p:cNvSpPr>
            <a:spLocks noGrp="1"/>
          </p:cNvSpPr>
          <p:nvPr>
            <p:ph type="sldNum" sz="quarter" idx="12"/>
          </p:nvPr>
        </p:nvSpPr>
        <p:spPr/>
        <p:txBody>
          <a:bodyPr/>
          <a:lstStyle/>
          <a:p>
            <a:fld id="{7501D77F-FA9A-45B8-8124-7EB5407E3236}" type="slidenum">
              <a:rPr lang="en-US" smtClean="0"/>
              <a:t>‹#›</a:t>
            </a:fld>
            <a:endParaRPr lang="en-US"/>
          </a:p>
        </p:txBody>
      </p:sp>
    </p:spTree>
    <p:extLst>
      <p:ext uri="{BB962C8B-B14F-4D97-AF65-F5344CB8AC3E}">
        <p14:creationId xmlns:p14="http://schemas.microsoft.com/office/powerpoint/2010/main" val="16774994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solidFill>
                  <a:srgbClr val="083643"/>
                </a:solidFill>
                <a:effectLst>
                  <a:outerShdw blurRad="38100" dist="38100" dir="2700000" algn="tl">
                    <a:srgbClr val="000000">
                      <a:alpha val="43137"/>
                    </a:srgbClr>
                  </a:outerShdw>
                </a:effectLst>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solidFill>
                  <a:srgbClr val="083643"/>
                </a:solidFill>
                <a:effectLst>
                  <a:outerShdw blurRad="38100" dist="38100" dir="2700000" algn="tl">
                    <a:srgbClr val="000000">
                      <a:alpha val="43137"/>
                    </a:srgbClr>
                  </a:outerShdw>
                </a:effectLst>
              </a:defRPr>
            </a:lvl1pPr>
            <a:lvl2pPr>
              <a:defRPr>
                <a:solidFill>
                  <a:srgbClr val="083643"/>
                </a:solidFill>
                <a:effectLst>
                  <a:outerShdw blurRad="38100" dist="38100" dir="2700000" algn="tl">
                    <a:srgbClr val="000000">
                      <a:alpha val="43137"/>
                    </a:srgbClr>
                  </a:outerShdw>
                </a:effectLst>
              </a:defRPr>
            </a:lvl2pPr>
            <a:lvl3pPr>
              <a:defRPr>
                <a:solidFill>
                  <a:srgbClr val="083643"/>
                </a:solidFill>
                <a:effectLst>
                  <a:outerShdw blurRad="38100" dist="38100" dir="2700000" algn="tl">
                    <a:srgbClr val="000000">
                      <a:alpha val="43137"/>
                    </a:srgbClr>
                  </a:outerShdw>
                </a:effectLst>
              </a:defRPr>
            </a:lvl3pPr>
            <a:lvl4pPr>
              <a:defRPr>
                <a:solidFill>
                  <a:srgbClr val="083643"/>
                </a:solidFill>
                <a:effectLst>
                  <a:outerShdw blurRad="38100" dist="38100" dir="2700000" algn="tl">
                    <a:srgbClr val="000000">
                      <a:alpha val="43137"/>
                    </a:srgbClr>
                  </a:outerShdw>
                </a:effectLst>
              </a:defRPr>
            </a:lvl4pPr>
            <a:lvl5pPr>
              <a:defRPr>
                <a:solidFill>
                  <a:srgbClr val="083643"/>
                </a:solidFill>
                <a:effectLst>
                  <a:outerShdw blurRad="38100" dist="38100" dir="2700000" algn="tl">
                    <a:srgbClr val="000000">
                      <a:alpha val="43137"/>
                    </a:srgbClr>
                  </a:outerShdw>
                </a:effect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0218B700-AB9A-4D7F-BCEA-F6C7FBB35D48}" type="datetime1">
              <a:rPr lang="en-US" smtClean="0"/>
              <a:t>11/5/2018</a:t>
            </a:fld>
            <a:endParaRPr lang="en-US"/>
          </a:p>
        </p:txBody>
      </p:sp>
      <p:sp>
        <p:nvSpPr>
          <p:cNvPr id="5" name="Footer Placeholder 4"/>
          <p:cNvSpPr>
            <a:spLocks noGrp="1"/>
          </p:cNvSpPr>
          <p:nvPr>
            <p:ph type="ftr" sz="quarter" idx="11"/>
          </p:nvPr>
        </p:nvSpPr>
        <p:spPr/>
        <p:txBody>
          <a:bodyPr/>
          <a:lstStyle/>
          <a:p>
            <a:r>
              <a:rPr lang="en-US" smtClean="0"/>
              <a:t>EURO 2018 - Valencia</a:t>
            </a:r>
            <a:endParaRPr lang="en-US"/>
          </a:p>
        </p:txBody>
      </p:sp>
      <p:sp>
        <p:nvSpPr>
          <p:cNvPr id="6" name="Slide Number Placeholder 5"/>
          <p:cNvSpPr>
            <a:spLocks noGrp="1"/>
          </p:cNvSpPr>
          <p:nvPr>
            <p:ph type="sldNum" sz="quarter" idx="12"/>
          </p:nvPr>
        </p:nvSpPr>
        <p:spPr/>
        <p:txBody>
          <a:bodyPr/>
          <a:lstStyle/>
          <a:p>
            <a:fld id="{7501D77F-FA9A-45B8-8124-7EB5407E3236}" type="slidenum">
              <a:rPr lang="en-US" smtClean="0"/>
              <a:t>‹#›</a:t>
            </a:fld>
            <a:endParaRPr lang="en-US"/>
          </a:p>
        </p:txBody>
      </p:sp>
    </p:spTree>
    <p:extLst>
      <p:ext uri="{BB962C8B-B14F-4D97-AF65-F5344CB8AC3E}">
        <p14:creationId xmlns:p14="http://schemas.microsoft.com/office/powerpoint/2010/main" val="36070819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94156D0-7FF2-4F84-8DAF-A02B3553BF4C}" type="datetime1">
              <a:rPr lang="en-US" smtClean="0"/>
              <a:t>11/5/2018</a:t>
            </a:fld>
            <a:endParaRPr lang="en-US"/>
          </a:p>
        </p:txBody>
      </p:sp>
      <p:sp>
        <p:nvSpPr>
          <p:cNvPr id="5" name="Footer Placeholder 4"/>
          <p:cNvSpPr>
            <a:spLocks noGrp="1"/>
          </p:cNvSpPr>
          <p:nvPr>
            <p:ph type="ftr" sz="quarter" idx="11"/>
          </p:nvPr>
        </p:nvSpPr>
        <p:spPr/>
        <p:txBody>
          <a:bodyPr/>
          <a:lstStyle/>
          <a:p>
            <a:r>
              <a:rPr lang="en-US" smtClean="0"/>
              <a:t>EURO 2018 - Valencia</a:t>
            </a:r>
            <a:endParaRPr lang="en-US"/>
          </a:p>
        </p:txBody>
      </p:sp>
      <p:sp>
        <p:nvSpPr>
          <p:cNvPr id="6" name="Slide Number Placeholder 5"/>
          <p:cNvSpPr>
            <a:spLocks noGrp="1"/>
          </p:cNvSpPr>
          <p:nvPr>
            <p:ph type="sldNum" sz="quarter" idx="12"/>
          </p:nvPr>
        </p:nvSpPr>
        <p:spPr/>
        <p:txBody>
          <a:bodyPr/>
          <a:lstStyle/>
          <a:p>
            <a:fld id="{7501D77F-FA9A-45B8-8124-7EB5407E3236}" type="slidenum">
              <a:rPr lang="en-US" smtClean="0"/>
              <a:t>‹#›</a:t>
            </a:fld>
            <a:endParaRPr lang="en-US"/>
          </a:p>
        </p:txBody>
      </p:sp>
    </p:spTree>
    <p:extLst>
      <p:ext uri="{BB962C8B-B14F-4D97-AF65-F5344CB8AC3E}">
        <p14:creationId xmlns:p14="http://schemas.microsoft.com/office/powerpoint/2010/main" val="36029904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23AD956-6E32-481E-9D3A-B9AC18709C18}" type="datetime1">
              <a:rPr lang="en-US" smtClean="0"/>
              <a:t>11/5/2018</a:t>
            </a:fld>
            <a:endParaRPr lang="en-US"/>
          </a:p>
        </p:txBody>
      </p:sp>
      <p:sp>
        <p:nvSpPr>
          <p:cNvPr id="6" name="Footer Placeholder 5"/>
          <p:cNvSpPr>
            <a:spLocks noGrp="1"/>
          </p:cNvSpPr>
          <p:nvPr>
            <p:ph type="ftr" sz="quarter" idx="11"/>
          </p:nvPr>
        </p:nvSpPr>
        <p:spPr/>
        <p:txBody>
          <a:bodyPr/>
          <a:lstStyle/>
          <a:p>
            <a:r>
              <a:rPr lang="en-US" smtClean="0"/>
              <a:t>EURO 2018 - Valencia</a:t>
            </a:r>
            <a:endParaRPr lang="en-US"/>
          </a:p>
        </p:txBody>
      </p:sp>
      <p:sp>
        <p:nvSpPr>
          <p:cNvPr id="7" name="Slide Number Placeholder 6"/>
          <p:cNvSpPr>
            <a:spLocks noGrp="1"/>
          </p:cNvSpPr>
          <p:nvPr>
            <p:ph type="sldNum" sz="quarter" idx="12"/>
          </p:nvPr>
        </p:nvSpPr>
        <p:spPr/>
        <p:txBody>
          <a:bodyPr/>
          <a:lstStyle/>
          <a:p>
            <a:fld id="{7501D77F-FA9A-45B8-8124-7EB5407E3236}" type="slidenum">
              <a:rPr lang="en-US" smtClean="0"/>
              <a:t>‹#›</a:t>
            </a:fld>
            <a:endParaRPr lang="en-US"/>
          </a:p>
        </p:txBody>
      </p:sp>
    </p:spTree>
    <p:extLst>
      <p:ext uri="{BB962C8B-B14F-4D97-AF65-F5344CB8AC3E}">
        <p14:creationId xmlns:p14="http://schemas.microsoft.com/office/powerpoint/2010/main" val="35197068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A4B154F-0321-4B1B-9DC0-5F25ADF53448}" type="datetime1">
              <a:rPr lang="en-US" smtClean="0"/>
              <a:t>11/5/2018</a:t>
            </a:fld>
            <a:endParaRPr lang="en-US"/>
          </a:p>
        </p:txBody>
      </p:sp>
      <p:sp>
        <p:nvSpPr>
          <p:cNvPr id="8" name="Footer Placeholder 7"/>
          <p:cNvSpPr>
            <a:spLocks noGrp="1"/>
          </p:cNvSpPr>
          <p:nvPr>
            <p:ph type="ftr" sz="quarter" idx="11"/>
          </p:nvPr>
        </p:nvSpPr>
        <p:spPr/>
        <p:txBody>
          <a:bodyPr/>
          <a:lstStyle/>
          <a:p>
            <a:r>
              <a:rPr lang="en-US" smtClean="0"/>
              <a:t>EURO 2018 - Valencia</a:t>
            </a:r>
            <a:endParaRPr lang="en-US"/>
          </a:p>
        </p:txBody>
      </p:sp>
      <p:sp>
        <p:nvSpPr>
          <p:cNvPr id="9" name="Slide Number Placeholder 8"/>
          <p:cNvSpPr>
            <a:spLocks noGrp="1"/>
          </p:cNvSpPr>
          <p:nvPr>
            <p:ph type="sldNum" sz="quarter" idx="12"/>
          </p:nvPr>
        </p:nvSpPr>
        <p:spPr/>
        <p:txBody>
          <a:bodyPr/>
          <a:lstStyle/>
          <a:p>
            <a:fld id="{7501D77F-FA9A-45B8-8124-7EB5407E3236}" type="slidenum">
              <a:rPr lang="en-US" smtClean="0"/>
              <a:t>‹#›</a:t>
            </a:fld>
            <a:endParaRPr lang="en-US"/>
          </a:p>
        </p:txBody>
      </p:sp>
    </p:spTree>
    <p:extLst>
      <p:ext uri="{BB962C8B-B14F-4D97-AF65-F5344CB8AC3E}">
        <p14:creationId xmlns:p14="http://schemas.microsoft.com/office/powerpoint/2010/main" val="35603385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086ADAD-9A1E-4D66-9418-91A5E87F60AD}" type="datetime1">
              <a:rPr lang="en-US" smtClean="0"/>
              <a:t>11/5/2018</a:t>
            </a:fld>
            <a:endParaRPr lang="en-US"/>
          </a:p>
        </p:txBody>
      </p:sp>
      <p:sp>
        <p:nvSpPr>
          <p:cNvPr id="4" name="Footer Placeholder 3"/>
          <p:cNvSpPr>
            <a:spLocks noGrp="1"/>
          </p:cNvSpPr>
          <p:nvPr>
            <p:ph type="ftr" sz="quarter" idx="11"/>
          </p:nvPr>
        </p:nvSpPr>
        <p:spPr/>
        <p:txBody>
          <a:bodyPr/>
          <a:lstStyle/>
          <a:p>
            <a:r>
              <a:rPr lang="en-US" smtClean="0"/>
              <a:t>EURO 2018 - Valencia</a:t>
            </a:r>
            <a:endParaRPr lang="en-US"/>
          </a:p>
        </p:txBody>
      </p:sp>
      <p:sp>
        <p:nvSpPr>
          <p:cNvPr id="5" name="Slide Number Placeholder 4"/>
          <p:cNvSpPr>
            <a:spLocks noGrp="1"/>
          </p:cNvSpPr>
          <p:nvPr>
            <p:ph type="sldNum" sz="quarter" idx="12"/>
          </p:nvPr>
        </p:nvSpPr>
        <p:spPr/>
        <p:txBody>
          <a:bodyPr/>
          <a:lstStyle/>
          <a:p>
            <a:fld id="{7501D77F-FA9A-45B8-8124-7EB5407E3236}" type="slidenum">
              <a:rPr lang="en-US" smtClean="0"/>
              <a:t>‹#›</a:t>
            </a:fld>
            <a:endParaRPr lang="en-US"/>
          </a:p>
        </p:txBody>
      </p:sp>
    </p:spTree>
    <p:extLst>
      <p:ext uri="{BB962C8B-B14F-4D97-AF65-F5344CB8AC3E}">
        <p14:creationId xmlns:p14="http://schemas.microsoft.com/office/powerpoint/2010/main" val="26568814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65112B-27CC-4B89-B0FD-D41357C4A4A5}" type="datetime1">
              <a:rPr lang="en-US" smtClean="0"/>
              <a:t>11/5/2018</a:t>
            </a:fld>
            <a:endParaRPr lang="en-US"/>
          </a:p>
        </p:txBody>
      </p:sp>
      <p:sp>
        <p:nvSpPr>
          <p:cNvPr id="3" name="Footer Placeholder 2"/>
          <p:cNvSpPr>
            <a:spLocks noGrp="1"/>
          </p:cNvSpPr>
          <p:nvPr>
            <p:ph type="ftr" sz="quarter" idx="11"/>
          </p:nvPr>
        </p:nvSpPr>
        <p:spPr/>
        <p:txBody>
          <a:bodyPr/>
          <a:lstStyle/>
          <a:p>
            <a:r>
              <a:rPr lang="en-US" smtClean="0"/>
              <a:t>EURO 2018 - Valencia</a:t>
            </a:r>
            <a:endParaRPr lang="en-US"/>
          </a:p>
        </p:txBody>
      </p:sp>
      <p:sp>
        <p:nvSpPr>
          <p:cNvPr id="4" name="Slide Number Placeholder 3"/>
          <p:cNvSpPr>
            <a:spLocks noGrp="1"/>
          </p:cNvSpPr>
          <p:nvPr>
            <p:ph type="sldNum" sz="quarter" idx="12"/>
          </p:nvPr>
        </p:nvSpPr>
        <p:spPr/>
        <p:txBody>
          <a:bodyPr/>
          <a:lstStyle/>
          <a:p>
            <a:fld id="{7501D77F-FA9A-45B8-8124-7EB5407E3236}" type="slidenum">
              <a:rPr lang="en-US" smtClean="0"/>
              <a:t>‹#›</a:t>
            </a:fld>
            <a:endParaRPr lang="en-US"/>
          </a:p>
        </p:txBody>
      </p:sp>
    </p:spTree>
    <p:extLst>
      <p:ext uri="{BB962C8B-B14F-4D97-AF65-F5344CB8AC3E}">
        <p14:creationId xmlns:p14="http://schemas.microsoft.com/office/powerpoint/2010/main" val="23201121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9691A0E-3896-47E8-BB4F-997603F2C03C}" type="datetime1">
              <a:rPr lang="en-US" smtClean="0"/>
              <a:t>11/5/2018</a:t>
            </a:fld>
            <a:endParaRPr lang="en-US"/>
          </a:p>
        </p:txBody>
      </p:sp>
      <p:sp>
        <p:nvSpPr>
          <p:cNvPr id="6" name="Footer Placeholder 5"/>
          <p:cNvSpPr>
            <a:spLocks noGrp="1"/>
          </p:cNvSpPr>
          <p:nvPr>
            <p:ph type="ftr" sz="quarter" idx="11"/>
          </p:nvPr>
        </p:nvSpPr>
        <p:spPr/>
        <p:txBody>
          <a:bodyPr/>
          <a:lstStyle/>
          <a:p>
            <a:r>
              <a:rPr lang="en-US" smtClean="0"/>
              <a:t>EURO 2018 - Valencia</a:t>
            </a:r>
            <a:endParaRPr lang="en-US"/>
          </a:p>
        </p:txBody>
      </p:sp>
      <p:sp>
        <p:nvSpPr>
          <p:cNvPr id="7" name="Slide Number Placeholder 6"/>
          <p:cNvSpPr>
            <a:spLocks noGrp="1"/>
          </p:cNvSpPr>
          <p:nvPr>
            <p:ph type="sldNum" sz="quarter" idx="12"/>
          </p:nvPr>
        </p:nvSpPr>
        <p:spPr/>
        <p:txBody>
          <a:bodyPr/>
          <a:lstStyle/>
          <a:p>
            <a:fld id="{7501D77F-FA9A-45B8-8124-7EB5407E3236}" type="slidenum">
              <a:rPr lang="en-US" smtClean="0"/>
              <a:t>‹#›</a:t>
            </a:fld>
            <a:endParaRPr lang="en-US"/>
          </a:p>
        </p:txBody>
      </p:sp>
    </p:spTree>
    <p:extLst>
      <p:ext uri="{BB962C8B-B14F-4D97-AF65-F5344CB8AC3E}">
        <p14:creationId xmlns:p14="http://schemas.microsoft.com/office/powerpoint/2010/main" val="55651291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theme" Target="../theme/theme2.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slideLayout" Target="../slideLayouts/slideLayout13.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98890373"/>
      </p:ext>
    </p:extLst>
  </p:cSld>
  <p:clrMap bg1="lt1" tx1="dk1" bg2="lt2" tx2="dk2" accent1="accent1" accent2="accent2" accent3="accent3" accent4="accent4" accent5="accent5" accent6="accent6" hlink="hlink" folHlink="folHlink"/>
  <p:sldLayoutIdLst>
    <p:sldLayoutId id="2147483661" r:id="rId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2" descr="C:\Users\Daniel\Desktop\PNG - Template\antorbottomwave1.pn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391" y="6229879"/>
            <a:ext cx="12192392" cy="62823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97FAFA-ADCA-4EB7-9E98-85100F127FA1}" type="datetime1">
              <a:rPr lang="en-US" smtClean="0"/>
              <a:t>11/5/2018</a:t>
            </a:fld>
            <a:endParaRPr lang="en-US"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EURO 2018 - Valencia</a:t>
            </a:r>
            <a:endParaRPr lang="en-US" dirty="0"/>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800" baseline="0">
                <a:solidFill>
                  <a:schemeClr val="bg1"/>
                </a:solidFill>
                <a:effectLst>
                  <a:outerShdw blurRad="38100" dist="38100" dir="2700000" algn="tl">
                    <a:srgbClr val="000000">
                      <a:alpha val="43137"/>
                    </a:srgbClr>
                  </a:outerShdw>
                </a:effectLst>
                <a:latin typeface="Helvetica" pitchFamily="50" charset="0"/>
              </a:defRPr>
            </a:lvl1pPr>
          </a:lstStyle>
          <a:p>
            <a:fld id="{7501D77F-FA9A-45B8-8124-7EB5407E3236}" type="slidenum">
              <a:rPr lang="en-US" smtClean="0"/>
              <a:pPr/>
              <a:t>‹#›</a:t>
            </a:fld>
            <a:endParaRPr lang="en-US" dirty="0"/>
          </a:p>
        </p:txBody>
      </p:sp>
    </p:spTree>
    <p:extLst>
      <p:ext uri="{BB962C8B-B14F-4D97-AF65-F5344CB8AC3E}">
        <p14:creationId xmlns:p14="http://schemas.microsoft.com/office/powerpoint/2010/main" val="1989196652"/>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Lst>
  <p:hf hdr="0" ftr="0" dt="0"/>
  <p:txStyles>
    <p:titleStyle>
      <a:lvl1pPr algn="l" defTabSz="914400" rtl="0" eaLnBrk="1" latinLnBrk="0" hangingPunct="1">
        <a:spcBef>
          <a:spcPct val="0"/>
        </a:spcBef>
        <a:buNone/>
        <a:defRPr sz="4400" kern="1200" baseline="0">
          <a:solidFill>
            <a:srgbClr val="002B3D"/>
          </a:solidFill>
          <a:latin typeface="Helvetica" pitchFamily="50"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rgbClr val="002B3D"/>
          </a:solidFill>
          <a:latin typeface="Helvetica" pitchFamily="50"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rgbClr val="002B3D"/>
          </a:solidFill>
          <a:latin typeface="Helvetica" pitchFamily="50"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rgbClr val="002B3D"/>
          </a:solidFill>
          <a:latin typeface="Helvetica" pitchFamily="50"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002B3D"/>
          </a:solidFill>
          <a:latin typeface="Helvetica" pitchFamily="50"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002B3D"/>
          </a:solidFill>
          <a:latin typeface="Helvetica" pitchFamily="50"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2207568" y="1886968"/>
            <a:ext cx="7918648" cy="1470025"/>
          </a:xfrm>
        </p:spPr>
        <p:txBody>
          <a:bodyPr/>
          <a:lstStyle/>
          <a:p>
            <a:r>
              <a:rPr lang="en-US" sz="2400" i="1" dirty="0" smtClean="0">
                <a:effectLst/>
              </a:rPr>
              <a:t>Homework session 3 – Pairwise Counting GUI</a:t>
            </a:r>
            <a:endParaRPr lang="en-US" sz="2400" i="1" dirty="0">
              <a:effectLst/>
            </a:endParaRPr>
          </a:p>
        </p:txBody>
      </p:sp>
      <p:sp>
        <p:nvSpPr>
          <p:cNvPr id="7" name="Subtitle 6"/>
          <p:cNvSpPr>
            <a:spLocks noGrp="1"/>
          </p:cNvSpPr>
          <p:nvPr>
            <p:ph type="subTitle" idx="1"/>
          </p:nvPr>
        </p:nvSpPr>
        <p:spPr>
          <a:xfrm>
            <a:off x="2207568" y="3886200"/>
            <a:ext cx="7992888" cy="1343000"/>
          </a:xfrm>
        </p:spPr>
        <p:txBody>
          <a:bodyPr>
            <a:normAutofit/>
          </a:bodyPr>
          <a:lstStyle/>
          <a:p>
            <a:r>
              <a:rPr lang="en-US" dirty="0" smtClean="0">
                <a:effectLst/>
              </a:rPr>
              <a:t>Steven Verwerft </a:t>
            </a:r>
          </a:p>
          <a:p>
            <a:r>
              <a:rPr lang="en-US" dirty="0" smtClean="0">
                <a:effectLst/>
              </a:rPr>
              <a:t>Dept. Engineering management, University of Antwerp</a:t>
            </a:r>
          </a:p>
          <a:p>
            <a:endParaRPr lang="en-US" dirty="0">
              <a:effectLst/>
            </a:endParaRPr>
          </a:p>
        </p:txBody>
      </p:sp>
    </p:spTree>
    <p:extLst>
      <p:ext uri="{BB962C8B-B14F-4D97-AF65-F5344CB8AC3E}">
        <p14:creationId xmlns:p14="http://schemas.microsoft.com/office/powerpoint/2010/main" val="14635370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en-US" sz="3600" dirty="0" smtClean="0"/>
              <a:t>Coding the player’s hand</a:t>
            </a:r>
            <a:endParaRPr lang="en-US" sz="3600" dirty="0"/>
          </a:p>
        </p:txBody>
      </p:sp>
      <p:sp>
        <p:nvSpPr>
          <p:cNvPr id="4" name="Slide Number Placeholder 3"/>
          <p:cNvSpPr>
            <a:spLocks noGrp="1"/>
          </p:cNvSpPr>
          <p:nvPr>
            <p:ph type="sldNum" sz="quarter" idx="12"/>
          </p:nvPr>
        </p:nvSpPr>
        <p:spPr/>
        <p:txBody>
          <a:bodyPr/>
          <a:lstStyle/>
          <a:p>
            <a:fld id="{7501D77F-FA9A-45B8-8124-7EB5407E3236}" type="slidenum">
              <a:rPr lang="en-US">
                <a:solidFill>
                  <a:prstClr val="white"/>
                </a:solidFill>
              </a:rPr>
              <a:pPr/>
              <a:t>10</a:t>
            </a:fld>
            <a:endParaRPr lang="en-US" dirty="0">
              <a:solidFill>
                <a:prstClr val="white"/>
              </a:solidFill>
            </a:endParaRPr>
          </a:p>
        </p:txBody>
      </p:sp>
      <p:pic>
        <p:nvPicPr>
          <p:cNvPr id="5" name="Content Placeholder 4"/>
          <p:cNvPicPr>
            <a:picLocks noChangeAspect="1"/>
          </p:cNvPicPr>
          <p:nvPr/>
        </p:nvPicPr>
        <p:blipFill rotWithShape="1">
          <a:blip r:embed="rId2"/>
          <a:srcRect l="26731" t="13360" r="66109" b="77094"/>
          <a:stretch/>
        </p:blipFill>
        <p:spPr>
          <a:xfrm>
            <a:off x="1847528" y="274638"/>
            <a:ext cx="1037464" cy="778098"/>
          </a:xfrm>
          <a:prstGeom prst="rect">
            <a:avLst/>
          </a:prstGeom>
        </p:spPr>
      </p:pic>
      <p:sp>
        <p:nvSpPr>
          <p:cNvPr id="8" name="Content Placeholder 7"/>
          <p:cNvSpPr>
            <a:spLocks noGrp="1"/>
          </p:cNvSpPr>
          <p:nvPr>
            <p:ph idx="1"/>
          </p:nvPr>
        </p:nvSpPr>
        <p:spPr/>
        <p:txBody>
          <a:bodyPr/>
          <a:lstStyle/>
          <a:p>
            <a:r>
              <a:rPr lang="en-GB" dirty="0" smtClean="0"/>
              <a:t>Get number of hearts (code = 1)</a:t>
            </a:r>
            <a:endParaRPr lang="en-GB" dirty="0"/>
          </a:p>
        </p:txBody>
      </p:sp>
      <p:graphicFrame>
        <p:nvGraphicFramePr>
          <p:cNvPr id="6" name="Table 5"/>
          <p:cNvGraphicFramePr>
            <a:graphicFrameLocks noGrp="1"/>
          </p:cNvGraphicFramePr>
          <p:nvPr>
            <p:extLst>
              <p:ext uri="{D42A27DB-BD31-4B8C-83A1-F6EECF244321}">
                <p14:modId xmlns:p14="http://schemas.microsoft.com/office/powerpoint/2010/main" val="4238735237"/>
              </p:ext>
            </p:extLst>
          </p:nvPr>
        </p:nvGraphicFramePr>
        <p:xfrm>
          <a:off x="1280557" y="2233760"/>
          <a:ext cx="1794276" cy="1112520"/>
        </p:xfrm>
        <a:graphic>
          <a:graphicData uri="http://schemas.openxmlformats.org/drawingml/2006/table">
            <a:tbl>
              <a:tblPr firstRow="1" lastRow="1" bandRow="1">
                <a:tableStyleId>{5C22544A-7EE6-4342-B048-85BDC9FD1C3A}</a:tableStyleId>
              </a:tblPr>
              <a:tblGrid>
                <a:gridCol w="448569">
                  <a:extLst>
                    <a:ext uri="{9D8B030D-6E8A-4147-A177-3AD203B41FA5}">
                      <a16:colId xmlns:a16="http://schemas.microsoft.com/office/drawing/2014/main" val="3909419500"/>
                    </a:ext>
                  </a:extLst>
                </a:gridCol>
                <a:gridCol w="448569">
                  <a:extLst>
                    <a:ext uri="{9D8B030D-6E8A-4147-A177-3AD203B41FA5}">
                      <a16:colId xmlns:a16="http://schemas.microsoft.com/office/drawing/2014/main" val="2284147918"/>
                    </a:ext>
                  </a:extLst>
                </a:gridCol>
                <a:gridCol w="448569">
                  <a:extLst>
                    <a:ext uri="{9D8B030D-6E8A-4147-A177-3AD203B41FA5}">
                      <a16:colId xmlns:a16="http://schemas.microsoft.com/office/drawing/2014/main" val="1330311228"/>
                    </a:ext>
                  </a:extLst>
                </a:gridCol>
                <a:gridCol w="448569">
                  <a:extLst>
                    <a:ext uri="{9D8B030D-6E8A-4147-A177-3AD203B41FA5}">
                      <a16:colId xmlns:a16="http://schemas.microsoft.com/office/drawing/2014/main" val="3738082304"/>
                    </a:ext>
                  </a:extLst>
                </a:gridCol>
              </a:tblGrid>
              <a:tr h="370840">
                <a:tc>
                  <a:txBody>
                    <a:bodyPr/>
                    <a:lstStyle/>
                    <a:p>
                      <a:r>
                        <a:rPr lang="en-GB" dirty="0" smtClean="0"/>
                        <a:t>S</a:t>
                      </a:r>
                      <a:endParaRPr lang="en-GB" dirty="0"/>
                    </a:p>
                  </a:txBody>
                  <a:tcPr/>
                </a:tc>
                <a:tc>
                  <a:txBody>
                    <a:bodyPr/>
                    <a:lstStyle/>
                    <a:p>
                      <a:r>
                        <a:rPr lang="en-GB" dirty="0" smtClean="0"/>
                        <a:t>H</a:t>
                      </a:r>
                      <a:endParaRPr lang="en-GB" dirty="0"/>
                    </a:p>
                  </a:txBody>
                  <a:tcPr/>
                </a:tc>
                <a:tc>
                  <a:txBody>
                    <a:bodyPr/>
                    <a:lstStyle/>
                    <a:p>
                      <a:r>
                        <a:rPr lang="en-GB" dirty="0" smtClean="0"/>
                        <a:t>D</a:t>
                      </a:r>
                      <a:endParaRPr lang="en-GB" dirty="0"/>
                    </a:p>
                  </a:txBody>
                  <a:tcPr/>
                </a:tc>
                <a:tc>
                  <a:txBody>
                    <a:bodyPr/>
                    <a:lstStyle/>
                    <a:p>
                      <a:r>
                        <a:rPr lang="en-GB" dirty="0" smtClean="0"/>
                        <a:t>C</a:t>
                      </a:r>
                      <a:endParaRPr lang="en-GB" dirty="0"/>
                    </a:p>
                  </a:txBody>
                  <a:tcPr/>
                </a:tc>
                <a:extLst>
                  <a:ext uri="{0D108BD9-81ED-4DB2-BD59-A6C34878D82A}">
                    <a16:rowId xmlns:a16="http://schemas.microsoft.com/office/drawing/2014/main" val="2746390720"/>
                  </a:ext>
                </a:extLst>
              </a:tr>
              <a:tr h="370840">
                <a:tc>
                  <a:txBody>
                    <a:bodyPr/>
                    <a:lstStyle/>
                    <a:p>
                      <a:r>
                        <a:rPr lang="en-GB" dirty="0" smtClean="0"/>
                        <a:t>5</a:t>
                      </a:r>
                      <a:endParaRPr lang="en-GB" dirty="0"/>
                    </a:p>
                  </a:txBody>
                  <a:tcPr/>
                </a:tc>
                <a:tc>
                  <a:txBody>
                    <a:bodyPr/>
                    <a:lstStyle/>
                    <a:p>
                      <a:r>
                        <a:rPr lang="en-GB" dirty="0" smtClean="0"/>
                        <a:t>2</a:t>
                      </a:r>
                      <a:endParaRPr lang="en-GB" dirty="0"/>
                    </a:p>
                  </a:txBody>
                  <a:tcPr/>
                </a:tc>
                <a:tc>
                  <a:txBody>
                    <a:bodyPr/>
                    <a:lstStyle/>
                    <a:p>
                      <a:r>
                        <a:rPr lang="en-GB" dirty="0" smtClean="0"/>
                        <a:t>4</a:t>
                      </a:r>
                      <a:endParaRPr lang="en-GB" dirty="0"/>
                    </a:p>
                  </a:txBody>
                  <a:tcPr/>
                </a:tc>
                <a:tc>
                  <a:txBody>
                    <a:bodyPr/>
                    <a:lstStyle/>
                    <a:p>
                      <a:r>
                        <a:rPr lang="en-GB" dirty="0" smtClean="0"/>
                        <a:t>2</a:t>
                      </a:r>
                      <a:endParaRPr lang="en-GB" dirty="0"/>
                    </a:p>
                  </a:txBody>
                  <a:tcPr/>
                </a:tc>
                <a:extLst>
                  <a:ext uri="{0D108BD9-81ED-4DB2-BD59-A6C34878D82A}">
                    <a16:rowId xmlns:a16="http://schemas.microsoft.com/office/drawing/2014/main" val="2774767090"/>
                  </a:ext>
                </a:extLst>
              </a:tr>
              <a:tr h="370840">
                <a:tc>
                  <a:txBody>
                    <a:bodyPr/>
                    <a:lstStyle/>
                    <a:p>
                      <a:r>
                        <a:rPr lang="en-GB" dirty="0" smtClean="0"/>
                        <a:t>0</a:t>
                      </a:r>
                      <a:endParaRPr lang="en-GB" dirty="0"/>
                    </a:p>
                  </a:txBody>
                  <a:tcPr/>
                </a:tc>
                <a:tc>
                  <a:txBody>
                    <a:bodyPr/>
                    <a:lstStyle/>
                    <a:p>
                      <a:r>
                        <a:rPr lang="en-GB" dirty="0" smtClean="0"/>
                        <a:t>1</a:t>
                      </a:r>
                      <a:endParaRPr lang="en-GB" dirty="0"/>
                    </a:p>
                  </a:txBody>
                  <a:tcPr/>
                </a:tc>
                <a:tc>
                  <a:txBody>
                    <a:bodyPr/>
                    <a:lstStyle/>
                    <a:p>
                      <a:r>
                        <a:rPr lang="en-GB" dirty="0" smtClean="0"/>
                        <a:t>2</a:t>
                      </a:r>
                      <a:endParaRPr lang="en-GB" dirty="0"/>
                    </a:p>
                  </a:txBody>
                  <a:tcPr/>
                </a:tc>
                <a:tc>
                  <a:txBody>
                    <a:bodyPr/>
                    <a:lstStyle/>
                    <a:p>
                      <a:r>
                        <a:rPr lang="en-GB" dirty="0" smtClean="0"/>
                        <a:t>3</a:t>
                      </a:r>
                      <a:endParaRPr lang="en-GB" dirty="0"/>
                    </a:p>
                  </a:txBody>
                  <a:tcPr/>
                </a:tc>
                <a:extLst>
                  <a:ext uri="{0D108BD9-81ED-4DB2-BD59-A6C34878D82A}">
                    <a16:rowId xmlns:a16="http://schemas.microsoft.com/office/drawing/2014/main" val="1815064312"/>
                  </a:ext>
                </a:extLst>
              </a:tr>
            </a:tbl>
          </a:graphicData>
        </a:graphic>
      </p:graphicFrame>
      <p:sp>
        <p:nvSpPr>
          <p:cNvPr id="13" name="Line Callout 2 (No Border) 12"/>
          <p:cNvSpPr/>
          <p:nvPr/>
        </p:nvSpPr>
        <p:spPr>
          <a:xfrm>
            <a:off x="1584148" y="3528843"/>
            <a:ext cx="1017338" cy="290945"/>
          </a:xfrm>
          <a:prstGeom prst="callout2">
            <a:avLst>
              <a:gd name="adj1" fmla="val 70179"/>
              <a:gd name="adj2" fmla="val -1810"/>
              <a:gd name="adj3" fmla="val 67322"/>
              <a:gd name="adj4" fmla="val -22173"/>
              <a:gd name="adj5" fmla="val -41786"/>
              <a:gd name="adj6" fmla="val -2251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Player 0</a:t>
            </a:r>
            <a:endParaRPr lang="en-GB" dirty="0"/>
          </a:p>
        </p:txBody>
      </p:sp>
      <p:sp>
        <p:nvSpPr>
          <p:cNvPr id="17" name="Rectangle 16"/>
          <p:cNvSpPr/>
          <p:nvPr/>
        </p:nvSpPr>
        <p:spPr>
          <a:xfrm>
            <a:off x="354676" y="2242260"/>
            <a:ext cx="814647" cy="2828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c</a:t>
            </a:r>
            <a:r>
              <a:rPr lang="en-GB" sz="1400" dirty="0" smtClean="0"/>
              <a:t>ard</a:t>
            </a:r>
            <a:endParaRPr lang="en-GB" dirty="0"/>
          </a:p>
        </p:txBody>
      </p:sp>
      <p:sp>
        <p:nvSpPr>
          <p:cNvPr id="18" name="Rectangle 17"/>
          <p:cNvSpPr/>
          <p:nvPr/>
        </p:nvSpPr>
        <p:spPr>
          <a:xfrm>
            <a:off x="354675" y="2654547"/>
            <a:ext cx="814647" cy="2828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amount</a:t>
            </a:r>
            <a:endParaRPr lang="en-GB" dirty="0"/>
          </a:p>
        </p:txBody>
      </p:sp>
      <p:sp>
        <p:nvSpPr>
          <p:cNvPr id="19" name="Rectangle 18"/>
          <p:cNvSpPr/>
          <p:nvPr/>
        </p:nvSpPr>
        <p:spPr>
          <a:xfrm>
            <a:off x="354675" y="3066834"/>
            <a:ext cx="814647" cy="2828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coding</a:t>
            </a:r>
            <a:endParaRPr lang="en-GB" dirty="0"/>
          </a:p>
        </p:txBody>
      </p:sp>
      <p:graphicFrame>
        <p:nvGraphicFramePr>
          <p:cNvPr id="31" name="Table 30"/>
          <p:cNvGraphicFramePr>
            <a:graphicFrameLocks noGrp="1"/>
          </p:cNvGraphicFramePr>
          <p:nvPr>
            <p:extLst>
              <p:ext uri="{D42A27DB-BD31-4B8C-83A1-F6EECF244321}">
                <p14:modId xmlns:p14="http://schemas.microsoft.com/office/powerpoint/2010/main" val="2394641988"/>
              </p:ext>
            </p:extLst>
          </p:nvPr>
        </p:nvGraphicFramePr>
        <p:xfrm>
          <a:off x="4633755" y="3130964"/>
          <a:ext cx="1794276" cy="1854200"/>
        </p:xfrm>
        <a:graphic>
          <a:graphicData uri="http://schemas.openxmlformats.org/drawingml/2006/table">
            <a:tbl>
              <a:tblPr firstRow="1" lastRow="1" bandRow="1">
                <a:tableStyleId>{5C22544A-7EE6-4342-B048-85BDC9FD1C3A}</a:tableStyleId>
              </a:tblPr>
              <a:tblGrid>
                <a:gridCol w="448569">
                  <a:extLst>
                    <a:ext uri="{9D8B030D-6E8A-4147-A177-3AD203B41FA5}">
                      <a16:colId xmlns:a16="http://schemas.microsoft.com/office/drawing/2014/main" val="3909419500"/>
                    </a:ext>
                  </a:extLst>
                </a:gridCol>
                <a:gridCol w="448569">
                  <a:extLst>
                    <a:ext uri="{9D8B030D-6E8A-4147-A177-3AD203B41FA5}">
                      <a16:colId xmlns:a16="http://schemas.microsoft.com/office/drawing/2014/main" val="2284147918"/>
                    </a:ext>
                  </a:extLst>
                </a:gridCol>
                <a:gridCol w="448569">
                  <a:extLst>
                    <a:ext uri="{9D8B030D-6E8A-4147-A177-3AD203B41FA5}">
                      <a16:colId xmlns:a16="http://schemas.microsoft.com/office/drawing/2014/main" val="1330311228"/>
                    </a:ext>
                  </a:extLst>
                </a:gridCol>
                <a:gridCol w="448569">
                  <a:extLst>
                    <a:ext uri="{9D8B030D-6E8A-4147-A177-3AD203B41FA5}">
                      <a16:colId xmlns:a16="http://schemas.microsoft.com/office/drawing/2014/main" val="3738082304"/>
                    </a:ext>
                  </a:extLst>
                </a:gridCol>
              </a:tblGrid>
              <a:tr h="370840">
                <a:tc>
                  <a:txBody>
                    <a:bodyPr/>
                    <a:lstStyle/>
                    <a:p>
                      <a:r>
                        <a:rPr lang="en-GB" sz="1200" dirty="0" smtClean="0"/>
                        <a:t>15</a:t>
                      </a:r>
                      <a:endParaRPr lang="en-GB" sz="1200" dirty="0"/>
                    </a:p>
                  </a:txBody>
                  <a:tcPr/>
                </a:tc>
                <a:tc>
                  <a:txBody>
                    <a:bodyPr/>
                    <a:lstStyle/>
                    <a:p>
                      <a:r>
                        <a:rPr lang="en-GB" sz="1200" dirty="0" smtClean="0"/>
                        <a:t>14</a:t>
                      </a:r>
                      <a:endParaRPr lang="en-GB" sz="1200" dirty="0"/>
                    </a:p>
                  </a:txBody>
                  <a:tcPr/>
                </a:tc>
                <a:tc>
                  <a:txBody>
                    <a:bodyPr/>
                    <a:lstStyle/>
                    <a:p>
                      <a:r>
                        <a:rPr lang="en-GB" sz="1200" dirty="0" smtClean="0"/>
                        <a:t>13</a:t>
                      </a:r>
                      <a:endParaRPr lang="en-GB" sz="1200" dirty="0"/>
                    </a:p>
                  </a:txBody>
                  <a:tcPr/>
                </a:tc>
                <a:tc>
                  <a:txBody>
                    <a:bodyPr/>
                    <a:lstStyle/>
                    <a:p>
                      <a:r>
                        <a:rPr lang="en-GB" sz="1200" dirty="0" smtClean="0"/>
                        <a:t>12</a:t>
                      </a:r>
                      <a:endParaRPr lang="en-GB" sz="1200" dirty="0"/>
                    </a:p>
                  </a:txBody>
                  <a:tcPr/>
                </a:tc>
                <a:extLst>
                  <a:ext uri="{0D108BD9-81ED-4DB2-BD59-A6C34878D82A}">
                    <a16:rowId xmlns:a16="http://schemas.microsoft.com/office/drawing/2014/main" val="2746390720"/>
                  </a:ext>
                </a:extLst>
              </a:tr>
              <a:tr h="370840">
                <a:tc>
                  <a:txBody>
                    <a:bodyPr/>
                    <a:lstStyle/>
                    <a:p>
                      <a:r>
                        <a:rPr lang="en-GB" dirty="0" smtClean="0"/>
                        <a:t>0</a:t>
                      </a:r>
                      <a:endParaRPr lang="en-GB" dirty="0"/>
                    </a:p>
                  </a:txBody>
                  <a:tcPr/>
                </a:tc>
                <a:tc>
                  <a:txBody>
                    <a:bodyPr/>
                    <a:lstStyle/>
                    <a:p>
                      <a:r>
                        <a:rPr lang="en-GB" dirty="0" smtClean="0"/>
                        <a:t>0</a:t>
                      </a:r>
                      <a:endParaRPr lang="en-GB" dirty="0"/>
                    </a:p>
                  </a:txBody>
                  <a:tcPr/>
                </a:tc>
                <a:tc>
                  <a:txBody>
                    <a:bodyPr/>
                    <a:lstStyle/>
                    <a:p>
                      <a:r>
                        <a:rPr lang="en-GB" dirty="0" smtClean="0"/>
                        <a:t>1</a:t>
                      </a:r>
                      <a:endParaRPr lang="en-GB" dirty="0"/>
                    </a:p>
                  </a:txBody>
                  <a:tcPr/>
                </a:tc>
                <a:tc>
                  <a:txBody>
                    <a:bodyPr/>
                    <a:lstStyle/>
                    <a:p>
                      <a:r>
                        <a:rPr lang="en-GB" dirty="0" smtClean="0"/>
                        <a:t>0</a:t>
                      </a:r>
                      <a:endParaRPr lang="en-GB" dirty="0"/>
                    </a:p>
                  </a:txBody>
                  <a:tcPr/>
                </a:tc>
                <a:extLst>
                  <a:ext uri="{0D108BD9-81ED-4DB2-BD59-A6C34878D82A}">
                    <a16:rowId xmlns:a16="http://schemas.microsoft.com/office/drawing/2014/main" val="2774767090"/>
                  </a:ext>
                </a:extLst>
              </a:tr>
              <a:tr h="370840">
                <a:tc>
                  <a:txBody>
                    <a:bodyPr/>
                    <a:lstStyle/>
                    <a:p>
                      <a:r>
                        <a:rPr lang="en-GB" b="1" dirty="0" smtClean="0"/>
                        <a:t>0</a:t>
                      </a:r>
                      <a:endParaRPr lang="en-GB" b="1" dirty="0"/>
                    </a:p>
                  </a:txBody>
                  <a:tcPr/>
                </a:tc>
                <a:tc>
                  <a:txBody>
                    <a:bodyPr/>
                    <a:lstStyle/>
                    <a:p>
                      <a:r>
                        <a:rPr lang="en-GB" b="1" dirty="0" smtClean="0"/>
                        <a:t>0</a:t>
                      </a:r>
                      <a:endParaRPr lang="en-GB" b="1" dirty="0"/>
                    </a:p>
                  </a:txBody>
                  <a:tcPr/>
                </a:tc>
                <a:tc>
                  <a:txBody>
                    <a:bodyPr/>
                    <a:lstStyle/>
                    <a:p>
                      <a:r>
                        <a:rPr lang="en-GB" b="1" dirty="0" smtClean="0"/>
                        <a:t>0</a:t>
                      </a:r>
                      <a:endParaRPr lang="en-GB" b="1" dirty="0"/>
                    </a:p>
                  </a:txBody>
                  <a:tcPr/>
                </a:tc>
                <a:tc>
                  <a:txBody>
                    <a:bodyPr/>
                    <a:lstStyle/>
                    <a:p>
                      <a:r>
                        <a:rPr lang="en-GB" b="1" dirty="0" smtClean="0"/>
                        <a:t>0</a:t>
                      </a:r>
                      <a:endParaRPr lang="en-GB" b="1" dirty="0"/>
                    </a:p>
                  </a:txBody>
                  <a:tcPr/>
                </a:tc>
                <a:extLst>
                  <a:ext uri="{0D108BD9-81ED-4DB2-BD59-A6C34878D82A}">
                    <a16:rowId xmlns:a16="http://schemas.microsoft.com/office/drawing/2014/main" val="3225592757"/>
                  </a:ext>
                </a:extLst>
              </a:tr>
              <a:tr h="370840">
                <a:tc>
                  <a:txBody>
                    <a:bodyPr/>
                    <a:lstStyle/>
                    <a:p>
                      <a:r>
                        <a:rPr lang="en-GB" b="1" dirty="0" smtClean="0"/>
                        <a:t>0</a:t>
                      </a:r>
                      <a:endParaRPr lang="en-GB" b="1" dirty="0"/>
                    </a:p>
                  </a:txBody>
                  <a:tcPr/>
                </a:tc>
                <a:tc>
                  <a:txBody>
                    <a:bodyPr/>
                    <a:lstStyle/>
                    <a:p>
                      <a:r>
                        <a:rPr lang="en-GB" b="1" dirty="0" smtClean="0"/>
                        <a:t>0</a:t>
                      </a:r>
                      <a:endParaRPr lang="en-GB" b="1" dirty="0"/>
                    </a:p>
                  </a:txBody>
                  <a:tcPr/>
                </a:tc>
                <a:tc>
                  <a:txBody>
                    <a:bodyPr/>
                    <a:lstStyle/>
                    <a:p>
                      <a:r>
                        <a:rPr lang="en-GB" b="1" dirty="0" smtClean="0"/>
                        <a:t>0</a:t>
                      </a:r>
                      <a:endParaRPr lang="en-GB" b="1" dirty="0"/>
                    </a:p>
                  </a:txBody>
                  <a:tcPr/>
                </a:tc>
                <a:tc>
                  <a:txBody>
                    <a:bodyPr/>
                    <a:lstStyle/>
                    <a:p>
                      <a:r>
                        <a:rPr lang="en-GB" b="1" dirty="0" smtClean="0"/>
                        <a:t>0</a:t>
                      </a:r>
                      <a:endParaRPr lang="en-GB" b="1" dirty="0"/>
                    </a:p>
                  </a:txBody>
                  <a:tcPr/>
                </a:tc>
                <a:extLst>
                  <a:ext uri="{0D108BD9-81ED-4DB2-BD59-A6C34878D82A}">
                    <a16:rowId xmlns:a16="http://schemas.microsoft.com/office/drawing/2014/main" val="619032355"/>
                  </a:ext>
                </a:extLst>
              </a:tr>
              <a:tr h="370840">
                <a:tc>
                  <a:txBody>
                    <a:bodyPr/>
                    <a:lstStyle/>
                    <a:p>
                      <a:r>
                        <a:rPr lang="en-GB" dirty="0" smtClean="0"/>
                        <a:t>0</a:t>
                      </a:r>
                      <a:endParaRPr lang="en-GB" dirty="0"/>
                    </a:p>
                  </a:txBody>
                  <a:tcPr/>
                </a:tc>
                <a:tc>
                  <a:txBody>
                    <a:bodyPr/>
                    <a:lstStyle/>
                    <a:p>
                      <a:r>
                        <a:rPr lang="en-GB" dirty="0" smtClean="0"/>
                        <a:t>0</a:t>
                      </a:r>
                      <a:endParaRPr lang="en-GB" dirty="0"/>
                    </a:p>
                  </a:txBody>
                  <a:tcPr/>
                </a:tc>
                <a:tc>
                  <a:txBody>
                    <a:bodyPr/>
                    <a:lstStyle/>
                    <a:p>
                      <a:r>
                        <a:rPr lang="en-GB" dirty="0" smtClean="0"/>
                        <a:t>0</a:t>
                      </a:r>
                      <a:endParaRPr lang="en-GB" dirty="0"/>
                    </a:p>
                  </a:txBody>
                  <a:tcPr/>
                </a:tc>
                <a:tc>
                  <a:txBody>
                    <a:bodyPr/>
                    <a:lstStyle/>
                    <a:p>
                      <a:r>
                        <a:rPr lang="en-GB" dirty="0" smtClean="0"/>
                        <a:t>0</a:t>
                      </a:r>
                      <a:endParaRPr lang="en-GB" dirty="0"/>
                    </a:p>
                  </a:txBody>
                  <a:tcPr/>
                </a:tc>
                <a:extLst>
                  <a:ext uri="{0D108BD9-81ED-4DB2-BD59-A6C34878D82A}">
                    <a16:rowId xmlns:a16="http://schemas.microsoft.com/office/drawing/2014/main" val="568614826"/>
                  </a:ext>
                </a:extLst>
              </a:tr>
            </a:tbl>
          </a:graphicData>
        </a:graphic>
      </p:graphicFrame>
      <p:graphicFrame>
        <p:nvGraphicFramePr>
          <p:cNvPr id="33" name="Table 32"/>
          <p:cNvGraphicFramePr>
            <a:graphicFrameLocks noGrp="1"/>
          </p:cNvGraphicFramePr>
          <p:nvPr>
            <p:extLst>
              <p:ext uri="{D42A27DB-BD31-4B8C-83A1-F6EECF244321}">
                <p14:modId xmlns:p14="http://schemas.microsoft.com/office/powerpoint/2010/main" val="2877322246"/>
              </p:ext>
            </p:extLst>
          </p:nvPr>
        </p:nvGraphicFramePr>
        <p:xfrm>
          <a:off x="8380247" y="3134384"/>
          <a:ext cx="1794276" cy="1854200"/>
        </p:xfrm>
        <a:graphic>
          <a:graphicData uri="http://schemas.openxmlformats.org/drawingml/2006/table">
            <a:tbl>
              <a:tblPr firstRow="1" lastRow="1" bandRow="1">
                <a:tableStyleId>{5C22544A-7EE6-4342-B048-85BDC9FD1C3A}</a:tableStyleId>
              </a:tblPr>
              <a:tblGrid>
                <a:gridCol w="448569">
                  <a:extLst>
                    <a:ext uri="{9D8B030D-6E8A-4147-A177-3AD203B41FA5}">
                      <a16:colId xmlns:a16="http://schemas.microsoft.com/office/drawing/2014/main" val="3909419500"/>
                    </a:ext>
                  </a:extLst>
                </a:gridCol>
                <a:gridCol w="448569">
                  <a:extLst>
                    <a:ext uri="{9D8B030D-6E8A-4147-A177-3AD203B41FA5}">
                      <a16:colId xmlns:a16="http://schemas.microsoft.com/office/drawing/2014/main" val="2284147918"/>
                    </a:ext>
                  </a:extLst>
                </a:gridCol>
                <a:gridCol w="448569">
                  <a:extLst>
                    <a:ext uri="{9D8B030D-6E8A-4147-A177-3AD203B41FA5}">
                      <a16:colId xmlns:a16="http://schemas.microsoft.com/office/drawing/2014/main" val="1330311228"/>
                    </a:ext>
                  </a:extLst>
                </a:gridCol>
                <a:gridCol w="448569">
                  <a:extLst>
                    <a:ext uri="{9D8B030D-6E8A-4147-A177-3AD203B41FA5}">
                      <a16:colId xmlns:a16="http://schemas.microsoft.com/office/drawing/2014/main" val="3738082304"/>
                    </a:ext>
                  </a:extLst>
                </a:gridCol>
              </a:tblGrid>
              <a:tr h="370840">
                <a:tc>
                  <a:txBody>
                    <a:bodyPr/>
                    <a:lstStyle/>
                    <a:p>
                      <a:r>
                        <a:rPr lang="en-GB" sz="1200" dirty="0" smtClean="0"/>
                        <a:t>7</a:t>
                      </a:r>
                      <a:endParaRPr lang="en-GB" sz="1200" dirty="0"/>
                    </a:p>
                  </a:txBody>
                  <a:tcPr/>
                </a:tc>
                <a:tc>
                  <a:txBody>
                    <a:bodyPr/>
                    <a:lstStyle/>
                    <a:p>
                      <a:r>
                        <a:rPr lang="en-GB" sz="1200" dirty="0" smtClean="0"/>
                        <a:t>6</a:t>
                      </a:r>
                      <a:endParaRPr lang="en-GB" sz="1200" dirty="0"/>
                    </a:p>
                  </a:txBody>
                  <a:tcPr/>
                </a:tc>
                <a:tc>
                  <a:txBody>
                    <a:bodyPr/>
                    <a:lstStyle/>
                    <a:p>
                      <a:r>
                        <a:rPr lang="en-GB" sz="1200" dirty="0" smtClean="0"/>
                        <a:t>5</a:t>
                      </a:r>
                      <a:endParaRPr lang="en-GB" sz="1200" dirty="0"/>
                    </a:p>
                  </a:txBody>
                  <a:tcPr/>
                </a:tc>
                <a:tc>
                  <a:txBody>
                    <a:bodyPr/>
                    <a:lstStyle/>
                    <a:p>
                      <a:r>
                        <a:rPr lang="en-GB" sz="1200" dirty="0" smtClean="0"/>
                        <a:t>4</a:t>
                      </a:r>
                      <a:endParaRPr lang="en-GB" sz="1200" dirty="0"/>
                    </a:p>
                  </a:txBody>
                  <a:tcPr/>
                </a:tc>
                <a:extLst>
                  <a:ext uri="{0D108BD9-81ED-4DB2-BD59-A6C34878D82A}">
                    <a16:rowId xmlns:a16="http://schemas.microsoft.com/office/drawing/2014/main" val="2746390720"/>
                  </a:ext>
                </a:extLst>
              </a:tr>
              <a:tr h="370840">
                <a:tc>
                  <a:txBody>
                    <a:bodyPr/>
                    <a:lstStyle/>
                    <a:p>
                      <a:r>
                        <a:rPr lang="en-GB" dirty="0" smtClean="0"/>
                        <a:t>0</a:t>
                      </a:r>
                      <a:endParaRPr lang="en-GB" dirty="0"/>
                    </a:p>
                  </a:txBody>
                  <a:tcPr/>
                </a:tc>
                <a:tc>
                  <a:txBody>
                    <a:bodyPr/>
                    <a:lstStyle/>
                    <a:p>
                      <a:r>
                        <a:rPr lang="en-GB" dirty="0" smtClean="0"/>
                        <a:t>0</a:t>
                      </a:r>
                      <a:endParaRPr lang="en-GB" dirty="0"/>
                    </a:p>
                  </a:txBody>
                  <a:tcPr/>
                </a:tc>
                <a:tc>
                  <a:txBody>
                    <a:bodyPr/>
                    <a:lstStyle/>
                    <a:p>
                      <a:r>
                        <a:rPr lang="en-GB" dirty="0" smtClean="0"/>
                        <a:t>1</a:t>
                      </a:r>
                      <a:endParaRPr lang="en-GB" dirty="0"/>
                    </a:p>
                  </a:txBody>
                  <a:tcPr/>
                </a:tc>
                <a:tc>
                  <a:txBody>
                    <a:bodyPr/>
                    <a:lstStyle/>
                    <a:p>
                      <a:r>
                        <a:rPr lang="en-GB" dirty="0" smtClean="0"/>
                        <a:t>0</a:t>
                      </a:r>
                      <a:endParaRPr lang="en-GB" dirty="0"/>
                    </a:p>
                  </a:txBody>
                  <a:tcPr/>
                </a:tc>
                <a:extLst>
                  <a:ext uri="{0D108BD9-81ED-4DB2-BD59-A6C34878D82A}">
                    <a16:rowId xmlns:a16="http://schemas.microsoft.com/office/drawing/2014/main" val="2774767090"/>
                  </a:ext>
                </a:extLst>
              </a:tr>
              <a:tr h="370840">
                <a:tc>
                  <a:txBody>
                    <a:bodyPr/>
                    <a:lstStyle/>
                    <a:p>
                      <a:r>
                        <a:rPr lang="en-GB" b="1" dirty="0" smtClean="0"/>
                        <a:t>0</a:t>
                      </a:r>
                      <a:endParaRPr lang="en-GB" b="1" dirty="0"/>
                    </a:p>
                  </a:txBody>
                  <a:tcPr/>
                </a:tc>
                <a:tc>
                  <a:txBody>
                    <a:bodyPr/>
                    <a:lstStyle/>
                    <a:p>
                      <a:r>
                        <a:rPr lang="en-GB" b="1" dirty="0" smtClean="0"/>
                        <a:t>1</a:t>
                      </a:r>
                      <a:endParaRPr lang="en-GB" b="1" dirty="0"/>
                    </a:p>
                  </a:txBody>
                  <a:tcPr/>
                </a:tc>
                <a:tc>
                  <a:txBody>
                    <a:bodyPr/>
                    <a:lstStyle/>
                    <a:p>
                      <a:r>
                        <a:rPr lang="en-GB" b="1" dirty="0" smtClean="0"/>
                        <a:t>0</a:t>
                      </a:r>
                      <a:endParaRPr lang="en-GB" b="1" dirty="0"/>
                    </a:p>
                  </a:txBody>
                  <a:tcPr/>
                </a:tc>
                <a:tc>
                  <a:txBody>
                    <a:bodyPr/>
                    <a:lstStyle/>
                    <a:p>
                      <a:r>
                        <a:rPr lang="en-GB" b="1" dirty="0" smtClean="0"/>
                        <a:t>0</a:t>
                      </a:r>
                      <a:endParaRPr lang="en-GB" b="1" dirty="0"/>
                    </a:p>
                  </a:txBody>
                  <a:tcPr/>
                </a:tc>
                <a:extLst>
                  <a:ext uri="{0D108BD9-81ED-4DB2-BD59-A6C34878D82A}">
                    <a16:rowId xmlns:a16="http://schemas.microsoft.com/office/drawing/2014/main" val="2205496527"/>
                  </a:ext>
                </a:extLst>
              </a:tr>
              <a:tr h="370840">
                <a:tc>
                  <a:txBody>
                    <a:bodyPr/>
                    <a:lstStyle/>
                    <a:p>
                      <a:r>
                        <a:rPr lang="en-GB" b="1" dirty="0" smtClean="0"/>
                        <a:t>0</a:t>
                      </a:r>
                      <a:endParaRPr lang="en-GB" b="1" dirty="0"/>
                    </a:p>
                  </a:txBody>
                  <a:tcPr/>
                </a:tc>
                <a:tc>
                  <a:txBody>
                    <a:bodyPr/>
                    <a:lstStyle/>
                    <a:p>
                      <a:r>
                        <a:rPr lang="en-GB" b="1" dirty="0" smtClean="0"/>
                        <a:t>0</a:t>
                      </a:r>
                      <a:endParaRPr lang="en-GB" b="1" dirty="0"/>
                    </a:p>
                  </a:txBody>
                  <a:tcPr/>
                </a:tc>
                <a:tc>
                  <a:txBody>
                    <a:bodyPr/>
                    <a:lstStyle/>
                    <a:p>
                      <a:r>
                        <a:rPr lang="en-GB" b="1" dirty="0" smtClean="0"/>
                        <a:t>0</a:t>
                      </a:r>
                      <a:endParaRPr lang="en-GB" b="1" dirty="0"/>
                    </a:p>
                  </a:txBody>
                  <a:tcPr/>
                </a:tc>
                <a:tc>
                  <a:txBody>
                    <a:bodyPr/>
                    <a:lstStyle/>
                    <a:p>
                      <a:r>
                        <a:rPr lang="en-GB" b="1" dirty="0" smtClean="0"/>
                        <a:t>0</a:t>
                      </a:r>
                      <a:endParaRPr lang="en-GB" b="1" dirty="0"/>
                    </a:p>
                  </a:txBody>
                  <a:tcPr/>
                </a:tc>
                <a:extLst>
                  <a:ext uri="{0D108BD9-81ED-4DB2-BD59-A6C34878D82A}">
                    <a16:rowId xmlns:a16="http://schemas.microsoft.com/office/drawing/2014/main" val="2005153626"/>
                  </a:ext>
                </a:extLst>
              </a:tr>
              <a:tr h="370840">
                <a:tc>
                  <a:txBody>
                    <a:bodyPr/>
                    <a:lstStyle/>
                    <a:p>
                      <a:r>
                        <a:rPr lang="en-GB" dirty="0" smtClean="0"/>
                        <a:t>0</a:t>
                      </a:r>
                      <a:endParaRPr lang="en-GB" dirty="0"/>
                    </a:p>
                  </a:txBody>
                  <a:tcPr/>
                </a:tc>
                <a:tc>
                  <a:txBody>
                    <a:bodyPr/>
                    <a:lstStyle/>
                    <a:p>
                      <a:r>
                        <a:rPr lang="en-GB" dirty="0" smtClean="0"/>
                        <a:t>0</a:t>
                      </a:r>
                      <a:endParaRPr lang="en-GB" dirty="0"/>
                    </a:p>
                  </a:txBody>
                  <a:tcPr/>
                </a:tc>
                <a:tc>
                  <a:txBody>
                    <a:bodyPr/>
                    <a:lstStyle/>
                    <a:p>
                      <a:r>
                        <a:rPr lang="en-GB" dirty="0" smtClean="0"/>
                        <a:t>0</a:t>
                      </a:r>
                      <a:endParaRPr lang="en-GB" dirty="0"/>
                    </a:p>
                  </a:txBody>
                  <a:tcPr/>
                </a:tc>
                <a:tc>
                  <a:txBody>
                    <a:bodyPr/>
                    <a:lstStyle/>
                    <a:p>
                      <a:r>
                        <a:rPr lang="en-GB" dirty="0" smtClean="0"/>
                        <a:t>0</a:t>
                      </a:r>
                      <a:endParaRPr lang="en-GB" dirty="0"/>
                    </a:p>
                  </a:txBody>
                  <a:tcPr/>
                </a:tc>
                <a:extLst>
                  <a:ext uri="{0D108BD9-81ED-4DB2-BD59-A6C34878D82A}">
                    <a16:rowId xmlns:a16="http://schemas.microsoft.com/office/drawing/2014/main" val="1468632835"/>
                  </a:ext>
                </a:extLst>
              </a:tr>
            </a:tbl>
          </a:graphicData>
        </a:graphic>
      </p:graphicFrame>
      <p:graphicFrame>
        <p:nvGraphicFramePr>
          <p:cNvPr id="34" name="Table 33"/>
          <p:cNvGraphicFramePr>
            <a:graphicFrameLocks noGrp="1"/>
          </p:cNvGraphicFramePr>
          <p:nvPr>
            <p:extLst>
              <p:ext uri="{D42A27DB-BD31-4B8C-83A1-F6EECF244321}">
                <p14:modId xmlns:p14="http://schemas.microsoft.com/office/powerpoint/2010/main" val="2718310829"/>
              </p:ext>
            </p:extLst>
          </p:nvPr>
        </p:nvGraphicFramePr>
        <p:xfrm>
          <a:off x="10249335" y="3139531"/>
          <a:ext cx="1794276" cy="1858284"/>
        </p:xfrm>
        <a:graphic>
          <a:graphicData uri="http://schemas.openxmlformats.org/drawingml/2006/table">
            <a:tbl>
              <a:tblPr firstRow="1" lastRow="1" bandRow="1">
                <a:tableStyleId>{5C22544A-7EE6-4342-B048-85BDC9FD1C3A}</a:tableStyleId>
              </a:tblPr>
              <a:tblGrid>
                <a:gridCol w="448569">
                  <a:extLst>
                    <a:ext uri="{9D8B030D-6E8A-4147-A177-3AD203B41FA5}">
                      <a16:colId xmlns:a16="http://schemas.microsoft.com/office/drawing/2014/main" val="3909419500"/>
                    </a:ext>
                  </a:extLst>
                </a:gridCol>
                <a:gridCol w="448569">
                  <a:extLst>
                    <a:ext uri="{9D8B030D-6E8A-4147-A177-3AD203B41FA5}">
                      <a16:colId xmlns:a16="http://schemas.microsoft.com/office/drawing/2014/main" val="2284147918"/>
                    </a:ext>
                  </a:extLst>
                </a:gridCol>
                <a:gridCol w="448569">
                  <a:extLst>
                    <a:ext uri="{9D8B030D-6E8A-4147-A177-3AD203B41FA5}">
                      <a16:colId xmlns:a16="http://schemas.microsoft.com/office/drawing/2014/main" val="1330311228"/>
                    </a:ext>
                  </a:extLst>
                </a:gridCol>
                <a:gridCol w="448569">
                  <a:extLst>
                    <a:ext uri="{9D8B030D-6E8A-4147-A177-3AD203B41FA5}">
                      <a16:colId xmlns:a16="http://schemas.microsoft.com/office/drawing/2014/main" val="3738082304"/>
                    </a:ext>
                  </a:extLst>
                </a:gridCol>
              </a:tblGrid>
              <a:tr h="324316">
                <a:tc>
                  <a:txBody>
                    <a:bodyPr/>
                    <a:lstStyle/>
                    <a:p>
                      <a:r>
                        <a:rPr lang="en-GB" sz="1200" dirty="0" smtClean="0"/>
                        <a:t>3</a:t>
                      </a:r>
                      <a:endParaRPr lang="en-GB" sz="1200" dirty="0"/>
                    </a:p>
                  </a:txBody>
                  <a:tcPr/>
                </a:tc>
                <a:tc>
                  <a:txBody>
                    <a:bodyPr/>
                    <a:lstStyle/>
                    <a:p>
                      <a:r>
                        <a:rPr lang="en-GB" sz="1200" dirty="0" smtClean="0"/>
                        <a:t>2</a:t>
                      </a:r>
                      <a:endParaRPr lang="en-GB" sz="1200" dirty="0"/>
                    </a:p>
                  </a:txBody>
                  <a:tcPr/>
                </a:tc>
                <a:tc>
                  <a:txBody>
                    <a:bodyPr/>
                    <a:lstStyle/>
                    <a:p>
                      <a:r>
                        <a:rPr lang="en-GB" sz="1200" dirty="0" smtClean="0"/>
                        <a:t>1</a:t>
                      </a:r>
                      <a:endParaRPr lang="en-GB" sz="1200" dirty="0"/>
                    </a:p>
                  </a:txBody>
                  <a:tcPr/>
                </a:tc>
                <a:tc>
                  <a:txBody>
                    <a:bodyPr/>
                    <a:lstStyle/>
                    <a:p>
                      <a:r>
                        <a:rPr lang="en-GB" sz="1200" dirty="0" smtClean="0"/>
                        <a:t>0</a:t>
                      </a:r>
                      <a:endParaRPr lang="en-GB" sz="1200" dirty="0"/>
                    </a:p>
                  </a:txBody>
                  <a:tcPr/>
                </a:tc>
                <a:extLst>
                  <a:ext uri="{0D108BD9-81ED-4DB2-BD59-A6C34878D82A}">
                    <a16:rowId xmlns:a16="http://schemas.microsoft.com/office/drawing/2014/main" val="2746390720"/>
                  </a:ext>
                </a:extLst>
              </a:tr>
              <a:tr h="383492">
                <a:tc>
                  <a:txBody>
                    <a:bodyPr/>
                    <a:lstStyle/>
                    <a:p>
                      <a:r>
                        <a:rPr lang="en-GB" dirty="0" smtClean="0"/>
                        <a:t>0</a:t>
                      </a:r>
                      <a:endParaRPr lang="en-GB" dirty="0"/>
                    </a:p>
                  </a:txBody>
                  <a:tcPr/>
                </a:tc>
                <a:tc>
                  <a:txBody>
                    <a:bodyPr/>
                    <a:lstStyle/>
                    <a:p>
                      <a:r>
                        <a:rPr lang="en-GB" dirty="0" smtClean="0"/>
                        <a:t>1</a:t>
                      </a:r>
                      <a:endParaRPr lang="en-GB" dirty="0"/>
                    </a:p>
                  </a:txBody>
                  <a:tcPr/>
                </a:tc>
                <a:tc>
                  <a:txBody>
                    <a:bodyPr/>
                    <a:lstStyle/>
                    <a:p>
                      <a:r>
                        <a:rPr lang="en-GB" dirty="0" smtClean="0"/>
                        <a:t>0</a:t>
                      </a:r>
                      <a:endParaRPr lang="en-GB" dirty="0"/>
                    </a:p>
                  </a:txBody>
                  <a:tcPr/>
                </a:tc>
                <a:tc>
                  <a:txBody>
                    <a:bodyPr/>
                    <a:lstStyle/>
                    <a:p>
                      <a:r>
                        <a:rPr lang="en-GB" dirty="0" smtClean="0"/>
                        <a:t>1</a:t>
                      </a:r>
                      <a:endParaRPr lang="en-GB" dirty="0"/>
                    </a:p>
                  </a:txBody>
                  <a:tcPr/>
                </a:tc>
                <a:extLst>
                  <a:ext uri="{0D108BD9-81ED-4DB2-BD59-A6C34878D82A}">
                    <a16:rowId xmlns:a16="http://schemas.microsoft.com/office/drawing/2014/main" val="2774767090"/>
                  </a:ext>
                </a:extLst>
              </a:tr>
              <a:tr h="383492">
                <a:tc>
                  <a:txBody>
                    <a:bodyPr/>
                    <a:lstStyle/>
                    <a:p>
                      <a:r>
                        <a:rPr lang="en-GB" b="1" dirty="0" smtClean="0"/>
                        <a:t>0</a:t>
                      </a:r>
                      <a:endParaRPr lang="en-GB" b="1" dirty="0"/>
                    </a:p>
                  </a:txBody>
                  <a:tcPr/>
                </a:tc>
                <a:tc>
                  <a:txBody>
                    <a:bodyPr/>
                    <a:lstStyle/>
                    <a:p>
                      <a:r>
                        <a:rPr lang="en-GB" b="1" dirty="0" smtClean="0"/>
                        <a:t>0</a:t>
                      </a:r>
                      <a:endParaRPr lang="en-GB" b="1" dirty="0"/>
                    </a:p>
                  </a:txBody>
                  <a:tcPr/>
                </a:tc>
                <a:tc>
                  <a:txBody>
                    <a:bodyPr/>
                    <a:lstStyle/>
                    <a:p>
                      <a:r>
                        <a:rPr lang="en-GB" b="1" dirty="0" smtClean="0"/>
                        <a:t>1</a:t>
                      </a:r>
                      <a:endParaRPr lang="en-GB" b="1" dirty="0"/>
                    </a:p>
                  </a:txBody>
                  <a:tcPr/>
                </a:tc>
                <a:tc>
                  <a:txBody>
                    <a:bodyPr/>
                    <a:lstStyle/>
                    <a:p>
                      <a:r>
                        <a:rPr lang="en-GB" b="1" dirty="0" smtClean="0"/>
                        <a:t>0</a:t>
                      </a:r>
                      <a:endParaRPr lang="en-GB" b="1" dirty="0"/>
                    </a:p>
                  </a:txBody>
                  <a:tcPr/>
                </a:tc>
                <a:extLst>
                  <a:ext uri="{0D108BD9-81ED-4DB2-BD59-A6C34878D82A}">
                    <a16:rowId xmlns:a16="http://schemas.microsoft.com/office/drawing/2014/main" val="400249641"/>
                  </a:ext>
                </a:extLst>
              </a:tr>
              <a:tr h="383492">
                <a:tc>
                  <a:txBody>
                    <a:bodyPr/>
                    <a:lstStyle/>
                    <a:p>
                      <a:r>
                        <a:rPr lang="en-GB" b="1" dirty="0" smtClean="0"/>
                        <a:t>1</a:t>
                      </a:r>
                      <a:endParaRPr lang="en-GB" b="1" dirty="0"/>
                    </a:p>
                  </a:txBody>
                  <a:tcPr/>
                </a:tc>
                <a:tc>
                  <a:txBody>
                    <a:bodyPr/>
                    <a:lstStyle/>
                    <a:p>
                      <a:r>
                        <a:rPr lang="en-GB" b="1" dirty="0" smtClean="0"/>
                        <a:t>1</a:t>
                      </a:r>
                      <a:endParaRPr lang="en-GB" b="1" dirty="0"/>
                    </a:p>
                  </a:txBody>
                  <a:tcPr/>
                </a:tc>
                <a:tc>
                  <a:txBody>
                    <a:bodyPr/>
                    <a:lstStyle/>
                    <a:p>
                      <a:r>
                        <a:rPr lang="en-GB" b="1" dirty="0" smtClean="0"/>
                        <a:t>1</a:t>
                      </a:r>
                      <a:endParaRPr lang="en-GB" b="1" dirty="0"/>
                    </a:p>
                  </a:txBody>
                  <a:tcPr/>
                </a:tc>
                <a:tc>
                  <a:txBody>
                    <a:bodyPr/>
                    <a:lstStyle/>
                    <a:p>
                      <a:r>
                        <a:rPr lang="en-GB" b="1" dirty="0" smtClean="0"/>
                        <a:t>1</a:t>
                      </a:r>
                      <a:endParaRPr lang="en-GB" b="1" dirty="0"/>
                    </a:p>
                  </a:txBody>
                  <a:tcPr/>
                </a:tc>
                <a:extLst>
                  <a:ext uri="{0D108BD9-81ED-4DB2-BD59-A6C34878D82A}">
                    <a16:rowId xmlns:a16="http://schemas.microsoft.com/office/drawing/2014/main" val="3422823951"/>
                  </a:ext>
                </a:extLst>
              </a:tr>
              <a:tr h="383492">
                <a:tc>
                  <a:txBody>
                    <a:bodyPr/>
                    <a:lstStyle/>
                    <a:p>
                      <a:r>
                        <a:rPr lang="en-GB" dirty="0" smtClean="0"/>
                        <a:t>0</a:t>
                      </a:r>
                      <a:endParaRPr lang="en-GB" dirty="0"/>
                    </a:p>
                  </a:txBody>
                  <a:tcPr/>
                </a:tc>
                <a:tc>
                  <a:txBody>
                    <a:bodyPr/>
                    <a:lstStyle/>
                    <a:p>
                      <a:r>
                        <a:rPr lang="en-GB" dirty="0" smtClean="0"/>
                        <a:t>0</a:t>
                      </a:r>
                      <a:endParaRPr lang="en-GB" dirty="0"/>
                    </a:p>
                  </a:txBody>
                  <a:tcPr/>
                </a:tc>
                <a:tc>
                  <a:txBody>
                    <a:bodyPr/>
                    <a:lstStyle/>
                    <a:p>
                      <a:r>
                        <a:rPr lang="en-GB" dirty="0" smtClean="0"/>
                        <a:t>1</a:t>
                      </a:r>
                      <a:endParaRPr lang="en-GB" dirty="0"/>
                    </a:p>
                  </a:txBody>
                  <a:tcPr/>
                </a:tc>
                <a:tc>
                  <a:txBody>
                    <a:bodyPr/>
                    <a:lstStyle/>
                    <a:p>
                      <a:r>
                        <a:rPr lang="en-GB" dirty="0" smtClean="0"/>
                        <a:t>0</a:t>
                      </a:r>
                      <a:endParaRPr lang="en-GB" dirty="0"/>
                    </a:p>
                  </a:txBody>
                  <a:tcPr/>
                </a:tc>
                <a:extLst>
                  <a:ext uri="{0D108BD9-81ED-4DB2-BD59-A6C34878D82A}">
                    <a16:rowId xmlns:a16="http://schemas.microsoft.com/office/drawing/2014/main" val="2679075821"/>
                  </a:ext>
                </a:extLst>
              </a:tr>
            </a:tbl>
          </a:graphicData>
        </a:graphic>
      </p:graphicFrame>
      <p:sp>
        <p:nvSpPr>
          <p:cNvPr id="37" name="Line Callout 2 (No Border) 36"/>
          <p:cNvSpPr/>
          <p:nvPr/>
        </p:nvSpPr>
        <p:spPr>
          <a:xfrm>
            <a:off x="8673557" y="2527434"/>
            <a:ext cx="1207656" cy="290945"/>
          </a:xfrm>
          <a:prstGeom prst="callout2">
            <a:avLst>
              <a:gd name="adj1" fmla="val 70179"/>
              <a:gd name="adj2" fmla="val -1810"/>
              <a:gd name="adj3" fmla="val 67322"/>
              <a:gd name="adj4" fmla="val -22173"/>
              <a:gd name="adj5" fmla="val 167738"/>
              <a:gd name="adj6" fmla="val -20218"/>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Hearts = 2</a:t>
            </a:r>
            <a:endParaRPr lang="en-GB" dirty="0"/>
          </a:p>
        </p:txBody>
      </p:sp>
      <p:graphicFrame>
        <p:nvGraphicFramePr>
          <p:cNvPr id="42" name="Table 41"/>
          <p:cNvGraphicFramePr>
            <a:graphicFrameLocks noGrp="1"/>
          </p:cNvGraphicFramePr>
          <p:nvPr>
            <p:extLst>
              <p:ext uri="{D42A27DB-BD31-4B8C-83A1-F6EECF244321}">
                <p14:modId xmlns:p14="http://schemas.microsoft.com/office/powerpoint/2010/main" val="3739430890"/>
              </p:ext>
            </p:extLst>
          </p:nvPr>
        </p:nvGraphicFramePr>
        <p:xfrm>
          <a:off x="6502843" y="3139533"/>
          <a:ext cx="1794276" cy="1854200"/>
        </p:xfrm>
        <a:graphic>
          <a:graphicData uri="http://schemas.openxmlformats.org/drawingml/2006/table">
            <a:tbl>
              <a:tblPr firstRow="1" lastRow="1" bandRow="1">
                <a:tableStyleId>{5C22544A-7EE6-4342-B048-85BDC9FD1C3A}</a:tableStyleId>
              </a:tblPr>
              <a:tblGrid>
                <a:gridCol w="448569">
                  <a:extLst>
                    <a:ext uri="{9D8B030D-6E8A-4147-A177-3AD203B41FA5}">
                      <a16:colId xmlns:a16="http://schemas.microsoft.com/office/drawing/2014/main" val="3909419500"/>
                    </a:ext>
                  </a:extLst>
                </a:gridCol>
                <a:gridCol w="448569">
                  <a:extLst>
                    <a:ext uri="{9D8B030D-6E8A-4147-A177-3AD203B41FA5}">
                      <a16:colId xmlns:a16="http://schemas.microsoft.com/office/drawing/2014/main" val="2284147918"/>
                    </a:ext>
                  </a:extLst>
                </a:gridCol>
                <a:gridCol w="448569">
                  <a:extLst>
                    <a:ext uri="{9D8B030D-6E8A-4147-A177-3AD203B41FA5}">
                      <a16:colId xmlns:a16="http://schemas.microsoft.com/office/drawing/2014/main" val="1330311228"/>
                    </a:ext>
                  </a:extLst>
                </a:gridCol>
                <a:gridCol w="448569">
                  <a:extLst>
                    <a:ext uri="{9D8B030D-6E8A-4147-A177-3AD203B41FA5}">
                      <a16:colId xmlns:a16="http://schemas.microsoft.com/office/drawing/2014/main" val="3738082304"/>
                    </a:ext>
                  </a:extLst>
                </a:gridCol>
              </a:tblGrid>
              <a:tr h="370840">
                <a:tc>
                  <a:txBody>
                    <a:bodyPr/>
                    <a:lstStyle/>
                    <a:p>
                      <a:r>
                        <a:rPr lang="en-GB" sz="1200" dirty="0" smtClean="0"/>
                        <a:t>11</a:t>
                      </a:r>
                      <a:endParaRPr lang="en-GB" sz="1200" dirty="0"/>
                    </a:p>
                  </a:txBody>
                  <a:tcPr/>
                </a:tc>
                <a:tc>
                  <a:txBody>
                    <a:bodyPr/>
                    <a:lstStyle/>
                    <a:p>
                      <a:r>
                        <a:rPr lang="en-GB" sz="1200" dirty="0" smtClean="0"/>
                        <a:t>10</a:t>
                      </a:r>
                      <a:endParaRPr lang="en-GB" sz="1200" dirty="0"/>
                    </a:p>
                  </a:txBody>
                  <a:tcPr/>
                </a:tc>
                <a:tc>
                  <a:txBody>
                    <a:bodyPr/>
                    <a:lstStyle/>
                    <a:p>
                      <a:r>
                        <a:rPr lang="en-GB" sz="1200" dirty="0" smtClean="0"/>
                        <a:t>9</a:t>
                      </a:r>
                      <a:endParaRPr lang="en-GB" sz="1200" dirty="0"/>
                    </a:p>
                  </a:txBody>
                  <a:tcPr/>
                </a:tc>
                <a:tc>
                  <a:txBody>
                    <a:bodyPr/>
                    <a:lstStyle/>
                    <a:p>
                      <a:r>
                        <a:rPr lang="en-GB" sz="1200" dirty="0" smtClean="0"/>
                        <a:t>8</a:t>
                      </a:r>
                      <a:endParaRPr lang="en-GB" sz="1200" dirty="0"/>
                    </a:p>
                  </a:txBody>
                  <a:tcPr/>
                </a:tc>
                <a:extLst>
                  <a:ext uri="{0D108BD9-81ED-4DB2-BD59-A6C34878D82A}">
                    <a16:rowId xmlns:a16="http://schemas.microsoft.com/office/drawing/2014/main" val="2746390720"/>
                  </a:ext>
                </a:extLst>
              </a:tr>
              <a:tr h="370840">
                <a:tc>
                  <a:txBody>
                    <a:bodyPr/>
                    <a:lstStyle/>
                    <a:p>
                      <a:r>
                        <a:rPr lang="en-GB" dirty="0" smtClean="0"/>
                        <a:t>0</a:t>
                      </a:r>
                      <a:endParaRPr lang="en-GB" dirty="0"/>
                    </a:p>
                  </a:txBody>
                  <a:tcPr/>
                </a:tc>
                <a:tc>
                  <a:txBody>
                    <a:bodyPr/>
                    <a:lstStyle/>
                    <a:p>
                      <a:r>
                        <a:rPr lang="en-GB" dirty="0" smtClean="0"/>
                        <a:t>1</a:t>
                      </a:r>
                      <a:endParaRPr lang="en-GB" dirty="0"/>
                    </a:p>
                  </a:txBody>
                  <a:tcPr/>
                </a:tc>
                <a:tc>
                  <a:txBody>
                    <a:bodyPr/>
                    <a:lstStyle/>
                    <a:p>
                      <a:r>
                        <a:rPr lang="en-GB" dirty="0" smtClean="0"/>
                        <a:t>0</a:t>
                      </a:r>
                      <a:endParaRPr lang="en-GB" dirty="0"/>
                    </a:p>
                  </a:txBody>
                  <a:tcPr/>
                </a:tc>
                <a:tc>
                  <a:txBody>
                    <a:bodyPr/>
                    <a:lstStyle/>
                    <a:p>
                      <a:r>
                        <a:rPr lang="en-GB" dirty="0" smtClean="0"/>
                        <a:t>0</a:t>
                      </a:r>
                      <a:endParaRPr lang="en-GB" dirty="0"/>
                    </a:p>
                  </a:txBody>
                  <a:tcPr/>
                </a:tc>
                <a:extLst>
                  <a:ext uri="{0D108BD9-81ED-4DB2-BD59-A6C34878D82A}">
                    <a16:rowId xmlns:a16="http://schemas.microsoft.com/office/drawing/2014/main" val="2774767090"/>
                  </a:ext>
                </a:extLst>
              </a:tr>
              <a:tr h="370840">
                <a:tc>
                  <a:txBody>
                    <a:bodyPr/>
                    <a:lstStyle/>
                    <a:p>
                      <a:r>
                        <a:rPr lang="en-GB" b="1" dirty="0" smtClean="0"/>
                        <a:t>0</a:t>
                      </a:r>
                      <a:endParaRPr lang="en-GB" b="1" dirty="0"/>
                    </a:p>
                  </a:txBody>
                  <a:tcPr/>
                </a:tc>
                <a:tc>
                  <a:txBody>
                    <a:bodyPr/>
                    <a:lstStyle/>
                    <a:p>
                      <a:r>
                        <a:rPr lang="en-GB" b="1" dirty="0" smtClean="0"/>
                        <a:t>0</a:t>
                      </a:r>
                      <a:endParaRPr lang="en-GB" b="1" dirty="0"/>
                    </a:p>
                  </a:txBody>
                  <a:tcPr/>
                </a:tc>
                <a:tc>
                  <a:txBody>
                    <a:bodyPr/>
                    <a:lstStyle/>
                    <a:p>
                      <a:r>
                        <a:rPr lang="en-GB" b="1" dirty="0" smtClean="0"/>
                        <a:t>1</a:t>
                      </a:r>
                      <a:endParaRPr lang="en-GB" b="1" dirty="0"/>
                    </a:p>
                  </a:txBody>
                  <a:tcPr/>
                </a:tc>
                <a:tc>
                  <a:txBody>
                    <a:bodyPr/>
                    <a:lstStyle/>
                    <a:p>
                      <a:r>
                        <a:rPr lang="en-GB" b="1" dirty="0" smtClean="0"/>
                        <a:t>0</a:t>
                      </a:r>
                      <a:endParaRPr lang="en-GB" b="1" dirty="0"/>
                    </a:p>
                  </a:txBody>
                  <a:tcPr/>
                </a:tc>
                <a:extLst>
                  <a:ext uri="{0D108BD9-81ED-4DB2-BD59-A6C34878D82A}">
                    <a16:rowId xmlns:a16="http://schemas.microsoft.com/office/drawing/2014/main" val="3398138702"/>
                  </a:ext>
                </a:extLst>
              </a:tr>
              <a:tr h="370840">
                <a:tc>
                  <a:txBody>
                    <a:bodyPr/>
                    <a:lstStyle/>
                    <a:p>
                      <a:r>
                        <a:rPr lang="en-GB" b="1" dirty="0" smtClean="0"/>
                        <a:t>0</a:t>
                      </a:r>
                      <a:endParaRPr lang="en-GB" b="1" dirty="0"/>
                    </a:p>
                  </a:txBody>
                  <a:tcPr/>
                </a:tc>
                <a:tc>
                  <a:txBody>
                    <a:bodyPr/>
                    <a:lstStyle/>
                    <a:p>
                      <a:r>
                        <a:rPr lang="en-GB" b="1" dirty="0" smtClean="0"/>
                        <a:t>0</a:t>
                      </a:r>
                      <a:endParaRPr lang="en-GB" b="1" dirty="0"/>
                    </a:p>
                  </a:txBody>
                  <a:tcPr/>
                </a:tc>
                <a:tc>
                  <a:txBody>
                    <a:bodyPr/>
                    <a:lstStyle/>
                    <a:p>
                      <a:r>
                        <a:rPr lang="en-GB" b="1" dirty="0" smtClean="0"/>
                        <a:t>0</a:t>
                      </a:r>
                      <a:endParaRPr lang="en-GB" b="1" dirty="0"/>
                    </a:p>
                  </a:txBody>
                  <a:tcPr/>
                </a:tc>
                <a:tc>
                  <a:txBody>
                    <a:bodyPr/>
                    <a:lstStyle/>
                    <a:p>
                      <a:r>
                        <a:rPr lang="en-GB" b="1" dirty="0" smtClean="0"/>
                        <a:t>0</a:t>
                      </a:r>
                      <a:endParaRPr lang="en-GB" b="1" dirty="0"/>
                    </a:p>
                  </a:txBody>
                  <a:tcPr/>
                </a:tc>
                <a:extLst>
                  <a:ext uri="{0D108BD9-81ED-4DB2-BD59-A6C34878D82A}">
                    <a16:rowId xmlns:a16="http://schemas.microsoft.com/office/drawing/2014/main" val="1604796082"/>
                  </a:ext>
                </a:extLst>
              </a:tr>
              <a:tr h="370840">
                <a:tc>
                  <a:txBody>
                    <a:bodyPr/>
                    <a:lstStyle/>
                    <a:p>
                      <a:r>
                        <a:rPr lang="en-GB" dirty="0" smtClean="0"/>
                        <a:t>0</a:t>
                      </a:r>
                      <a:endParaRPr lang="en-GB" dirty="0"/>
                    </a:p>
                  </a:txBody>
                  <a:tcPr/>
                </a:tc>
                <a:tc>
                  <a:txBody>
                    <a:bodyPr/>
                    <a:lstStyle/>
                    <a:p>
                      <a:r>
                        <a:rPr lang="en-GB" dirty="0" smtClean="0"/>
                        <a:t>0</a:t>
                      </a:r>
                      <a:endParaRPr lang="en-GB" dirty="0"/>
                    </a:p>
                  </a:txBody>
                  <a:tcPr/>
                </a:tc>
                <a:tc>
                  <a:txBody>
                    <a:bodyPr/>
                    <a:lstStyle/>
                    <a:p>
                      <a:r>
                        <a:rPr lang="en-GB" dirty="0" smtClean="0"/>
                        <a:t>0</a:t>
                      </a:r>
                      <a:endParaRPr lang="en-GB" dirty="0"/>
                    </a:p>
                  </a:txBody>
                  <a:tcPr/>
                </a:tc>
                <a:tc>
                  <a:txBody>
                    <a:bodyPr/>
                    <a:lstStyle/>
                    <a:p>
                      <a:r>
                        <a:rPr lang="en-GB" dirty="0" smtClean="0"/>
                        <a:t>0</a:t>
                      </a:r>
                      <a:endParaRPr lang="en-GB" dirty="0"/>
                    </a:p>
                  </a:txBody>
                  <a:tcPr/>
                </a:tc>
                <a:extLst>
                  <a:ext uri="{0D108BD9-81ED-4DB2-BD59-A6C34878D82A}">
                    <a16:rowId xmlns:a16="http://schemas.microsoft.com/office/drawing/2014/main" val="2826081162"/>
                  </a:ext>
                </a:extLst>
              </a:tr>
            </a:tbl>
          </a:graphicData>
        </a:graphic>
      </p:graphicFrame>
      <p:sp>
        <p:nvSpPr>
          <p:cNvPr id="21" name="Rectangle 20"/>
          <p:cNvSpPr/>
          <p:nvPr/>
        </p:nvSpPr>
        <p:spPr>
          <a:xfrm>
            <a:off x="3417455" y="3884156"/>
            <a:ext cx="1088837" cy="2828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&gt;&gt; code * 4</a:t>
            </a:r>
            <a:endParaRPr lang="en-GB" dirty="0"/>
          </a:p>
        </p:txBody>
      </p:sp>
      <p:sp>
        <p:nvSpPr>
          <p:cNvPr id="22" name="Rectangle 21"/>
          <p:cNvSpPr/>
          <p:nvPr/>
        </p:nvSpPr>
        <p:spPr>
          <a:xfrm>
            <a:off x="3417455" y="4331458"/>
            <a:ext cx="1088837" cy="2828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&amp;15</a:t>
            </a:r>
            <a:endParaRPr lang="en-GB" dirty="0"/>
          </a:p>
        </p:txBody>
      </p:sp>
      <p:sp>
        <p:nvSpPr>
          <p:cNvPr id="23" name="Line Callout 2 (No Border) 22"/>
          <p:cNvSpPr/>
          <p:nvPr/>
        </p:nvSpPr>
        <p:spPr>
          <a:xfrm>
            <a:off x="10835955" y="5271044"/>
            <a:ext cx="1207656" cy="290945"/>
          </a:xfrm>
          <a:prstGeom prst="callout2">
            <a:avLst>
              <a:gd name="adj1" fmla="val 70179"/>
              <a:gd name="adj2" fmla="val -1810"/>
              <a:gd name="adj3" fmla="val 67322"/>
              <a:gd name="adj4" fmla="val -22173"/>
              <a:gd name="adj5" fmla="val -76707"/>
              <a:gd name="adj6" fmla="val 11140"/>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 = 2</a:t>
            </a:r>
            <a:endParaRPr lang="en-GB" dirty="0"/>
          </a:p>
        </p:txBody>
      </p:sp>
    </p:spTree>
    <p:extLst>
      <p:ext uri="{BB962C8B-B14F-4D97-AF65-F5344CB8AC3E}">
        <p14:creationId xmlns:p14="http://schemas.microsoft.com/office/powerpoint/2010/main" val="36295020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en-US" sz="3600" dirty="0" smtClean="0"/>
              <a:t>Get the distribution</a:t>
            </a:r>
            <a:endParaRPr lang="en-US" sz="3600" dirty="0"/>
          </a:p>
        </p:txBody>
      </p:sp>
      <p:sp>
        <p:nvSpPr>
          <p:cNvPr id="4" name="Slide Number Placeholder 3"/>
          <p:cNvSpPr>
            <a:spLocks noGrp="1"/>
          </p:cNvSpPr>
          <p:nvPr>
            <p:ph type="sldNum" sz="quarter" idx="12"/>
          </p:nvPr>
        </p:nvSpPr>
        <p:spPr/>
        <p:txBody>
          <a:bodyPr/>
          <a:lstStyle/>
          <a:p>
            <a:fld id="{7501D77F-FA9A-45B8-8124-7EB5407E3236}" type="slidenum">
              <a:rPr lang="en-US">
                <a:solidFill>
                  <a:prstClr val="white"/>
                </a:solidFill>
              </a:rPr>
              <a:pPr/>
              <a:t>11</a:t>
            </a:fld>
            <a:endParaRPr lang="en-US" dirty="0">
              <a:solidFill>
                <a:prstClr val="white"/>
              </a:solidFill>
            </a:endParaRPr>
          </a:p>
        </p:txBody>
      </p:sp>
      <p:pic>
        <p:nvPicPr>
          <p:cNvPr id="5" name="Content Placeholder 4"/>
          <p:cNvPicPr>
            <a:picLocks noChangeAspect="1"/>
          </p:cNvPicPr>
          <p:nvPr/>
        </p:nvPicPr>
        <p:blipFill rotWithShape="1">
          <a:blip r:embed="rId2"/>
          <a:srcRect l="26731" t="13360" r="66109" b="77094"/>
          <a:stretch/>
        </p:blipFill>
        <p:spPr>
          <a:xfrm>
            <a:off x="1847528" y="274638"/>
            <a:ext cx="1037464" cy="778098"/>
          </a:xfrm>
          <a:prstGeom prst="rect">
            <a:avLst/>
          </a:prstGeom>
        </p:spPr>
      </p:pic>
      <p:sp>
        <p:nvSpPr>
          <p:cNvPr id="8" name="Content Placeholder 7"/>
          <p:cNvSpPr>
            <a:spLocks noGrp="1"/>
          </p:cNvSpPr>
          <p:nvPr>
            <p:ph idx="1"/>
          </p:nvPr>
        </p:nvSpPr>
        <p:spPr/>
        <p:txBody>
          <a:bodyPr/>
          <a:lstStyle/>
          <a:p>
            <a:r>
              <a:rPr lang="en-GB" dirty="0" smtClean="0"/>
              <a:t>(looping over each player (0, 1, 2, 3)</a:t>
            </a:r>
            <a:endParaRPr lang="en-GB" dirty="0"/>
          </a:p>
        </p:txBody>
      </p:sp>
      <p:pic>
        <p:nvPicPr>
          <p:cNvPr id="6" name="Picture 5"/>
          <p:cNvPicPr>
            <a:picLocks noChangeAspect="1"/>
          </p:cNvPicPr>
          <p:nvPr/>
        </p:nvPicPr>
        <p:blipFill>
          <a:blip r:embed="rId3"/>
          <a:stretch>
            <a:fillRect/>
          </a:stretch>
        </p:blipFill>
        <p:spPr>
          <a:xfrm>
            <a:off x="2414155" y="2389735"/>
            <a:ext cx="7887360" cy="2282017"/>
          </a:xfrm>
          <a:prstGeom prst="rect">
            <a:avLst/>
          </a:prstGeom>
        </p:spPr>
      </p:pic>
    </p:spTree>
    <p:extLst>
      <p:ext uri="{BB962C8B-B14F-4D97-AF65-F5344CB8AC3E}">
        <p14:creationId xmlns:p14="http://schemas.microsoft.com/office/powerpoint/2010/main" val="33024457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en-US" sz="3600" dirty="0" smtClean="0"/>
              <a:t>Check the rules</a:t>
            </a:r>
            <a:endParaRPr lang="en-US" sz="3600" dirty="0"/>
          </a:p>
        </p:txBody>
      </p:sp>
      <p:sp>
        <p:nvSpPr>
          <p:cNvPr id="4" name="Slide Number Placeholder 3"/>
          <p:cNvSpPr>
            <a:spLocks noGrp="1"/>
          </p:cNvSpPr>
          <p:nvPr>
            <p:ph type="sldNum" sz="quarter" idx="12"/>
          </p:nvPr>
        </p:nvSpPr>
        <p:spPr/>
        <p:txBody>
          <a:bodyPr/>
          <a:lstStyle/>
          <a:p>
            <a:fld id="{7501D77F-FA9A-45B8-8124-7EB5407E3236}" type="slidenum">
              <a:rPr lang="en-US">
                <a:solidFill>
                  <a:prstClr val="white"/>
                </a:solidFill>
              </a:rPr>
              <a:pPr/>
              <a:t>12</a:t>
            </a:fld>
            <a:endParaRPr lang="en-US" dirty="0">
              <a:solidFill>
                <a:prstClr val="white"/>
              </a:solidFill>
            </a:endParaRPr>
          </a:p>
        </p:txBody>
      </p:sp>
      <p:pic>
        <p:nvPicPr>
          <p:cNvPr id="5" name="Content Placeholder 4"/>
          <p:cNvPicPr>
            <a:picLocks noChangeAspect="1"/>
          </p:cNvPicPr>
          <p:nvPr/>
        </p:nvPicPr>
        <p:blipFill rotWithShape="1">
          <a:blip r:embed="rId2"/>
          <a:srcRect l="26731" t="13360" r="66109" b="77094"/>
          <a:stretch/>
        </p:blipFill>
        <p:spPr>
          <a:xfrm>
            <a:off x="1847528" y="274638"/>
            <a:ext cx="1037464" cy="778098"/>
          </a:xfrm>
          <a:prstGeom prst="rect">
            <a:avLst/>
          </a:prstGeom>
        </p:spPr>
      </p:pic>
      <p:sp>
        <p:nvSpPr>
          <p:cNvPr id="8" name="Content Placeholder 7"/>
          <p:cNvSpPr>
            <a:spLocks noGrp="1"/>
          </p:cNvSpPr>
          <p:nvPr>
            <p:ph idx="1"/>
          </p:nvPr>
        </p:nvSpPr>
        <p:spPr/>
        <p:txBody>
          <a:bodyPr/>
          <a:lstStyle/>
          <a:p>
            <a:endParaRPr lang="en-GB" dirty="0"/>
          </a:p>
        </p:txBody>
      </p:sp>
      <p:pic>
        <p:nvPicPr>
          <p:cNvPr id="3" name="Picture 2"/>
          <p:cNvPicPr>
            <a:picLocks noChangeAspect="1"/>
          </p:cNvPicPr>
          <p:nvPr/>
        </p:nvPicPr>
        <p:blipFill>
          <a:blip r:embed="rId3"/>
          <a:stretch>
            <a:fillRect/>
          </a:stretch>
        </p:blipFill>
        <p:spPr>
          <a:xfrm>
            <a:off x="828675" y="1658939"/>
            <a:ext cx="10534650" cy="4467225"/>
          </a:xfrm>
          <a:prstGeom prst="rect">
            <a:avLst/>
          </a:prstGeom>
        </p:spPr>
      </p:pic>
    </p:spTree>
    <p:extLst>
      <p:ext uri="{BB962C8B-B14F-4D97-AF65-F5344CB8AC3E}">
        <p14:creationId xmlns:p14="http://schemas.microsoft.com/office/powerpoint/2010/main" val="23539662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en-US" sz="3600" dirty="0" smtClean="0"/>
              <a:t>Deal the cards</a:t>
            </a:r>
            <a:endParaRPr lang="en-US" sz="3600" dirty="0"/>
          </a:p>
        </p:txBody>
      </p:sp>
      <p:sp>
        <p:nvSpPr>
          <p:cNvPr id="4" name="Slide Number Placeholder 3"/>
          <p:cNvSpPr>
            <a:spLocks noGrp="1"/>
          </p:cNvSpPr>
          <p:nvPr>
            <p:ph type="sldNum" sz="quarter" idx="12"/>
          </p:nvPr>
        </p:nvSpPr>
        <p:spPr/>
        <p:txBody>
          <a:bodyPr/>
          <a:lstStyle/>
          <a:p>
            <a:fld id="{7501D77F-FA9A-45B8-8124-7EB5407E3236}" type="slidenum">
              <a:rPr lang="en-US">
                <a:solidFill>
                  <a:prstClr val="white"/>
                </a:solidFill>
              </a:rPr>
              <a:pPr/>
              <a:t>2</a:t>
            </a:fld>
            <a:endParaRPr lang="en-US" dirty="0">
              <a:solidFill>
                <a:prstClr val="white"/>
              </a:solidFill>
            </a:endParaRPr>
          </a:p>
        </p:txBody>
      </p:sp>
      <p:pic>
        <p:nvPicPr>
          <p:cNvPr id="5" name="Content Placeholder 4"/>
          <p:cNvPicPr>
            <a:picLocks noChangeAspect="1"/>
          </p:cNvPicPr>
          <p:nvPr/>
        </p:nvPicPr>
        <p:blipFill rotWithShape="1">
          <a:blip r:embed="rId2"/>
          <a:srcRect l="26731" t="13360" r="66109" b="77094"/>
          <a:stretch/>
        </p:blipFill>
        <p:spPr>
          <a:xfrm>
            <a:off x="1847528" y="274638"/>
            <a:ext cx="1037464" cy="778098"/>
          </a:xfrm>
          <a:prstGeom prst="rect">
            <a:avLst/>
          </a:prstGeom>
        </p:spPr>
      </p:pic>
      <p:sp>
        <p:nvSpPr>
          <p:cNvPr id="8" name="Content Placeholder 7"/>
          <p:cNvSpPr>
            <a:spLocks noGrp="1"/>
          </p:cNvSpPr>
          <p:nvPr>
            <p:ph idx="1"/>
          </p:nvPr>
        </p:nvSpPr>
        <p:spPr/>
        <p:txBody>
          <a:bodyPr/>
          <a:lstStyle/>
          <a:p>
            <a:endParaRPr lang="en-GB" dirty="0"/>
          </a:p>
        </p:txBody>
      </p:sp>
      <p:pic>
        <p:nvPicPr>
          <p:cNvPr id="9" name="Picture 8"/>
          <p:cNvPicPr>
            <a:picLocks noChangeAspect="1"/>
          </p:cNvPicPr>
          <p:nvPr/>
        </p:nvPicPr>
        <p:blipFill>
          <a:blip r:embed="rId3"/>
          <a:stretch>
            <a:fillRect/>
          </a:stretch>
        </p:blipFill>
        <p:spPr>
          <a:xfrm>
            <a:off x="3076401" y="1600201"/>
            <a:ext cx="5795463" cy="3609455"/>
          </a:xfrm>
          <a:prstGeom prst="rect">
            <a:avLst/>
          </a:prstGeom>
        </p:spPr>
      </p:pic>
    </p:spTree>
    <p:extLst>
      <p:ext uri="{BB962C8B-B14F-4D97-AF65-F5344CB8AC3E}">
        <p14:creationId xmlns:p14="http://schemas.microsoft.com/office/powerpoint/2010/main" val="23953434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en-US" sz="3600" dirty="0" smtClean="0"/>
              <a:t>Card encoding</a:t>
            </a:r>
            <a:endParaRPr lang="en-US" sz="3600" dirty="0"/>
          </a:p>
        </p:txBody>
      </p:sp>
      <p:sp>
        <p:nvSpPr>
          <p:cNvPr id="4" name="Slide Number Placeholder 3"/>
          <p:cNvSpPr>
            <a:spLocks noGrp="1"/>
          </p:cNvSpPr>
          <p:nvPr>
            <p:ph type="sldNum" sz="quarter" idx="12"/>
          </p:nvPr>
        </p:nvSpPr>
        <p:spPr/>
        <p:txBody>
          <a:bodyPr/>
          <a:lstStyle/>
          <a:p>
            <a:fld id="{7501D77F-FA9A-45B8-8124-7EB5407E3236}" type="slidenum">
              <a:rPr lang="en-US">
                <a:solidFill>
                  <a:prstClr val="white"/>
                </a:solidFill>
              </a:rPr>
              <a:pPr/>
              <a:t>3</a:t>
            </a:fld>
            <a:endParaRPr lang="en-US" dirty="0">
              <a:solidFill>
                <a:prstClr val="white"/>
              </a:solidFill>
            </a:endParaRPr>
          </a:p>
        </p:txBody>
      </p:sp>
      <p:pic>
        <p:nvPicPr>
          <p:cNvPr id="5" name="Content Placeholder 4"/>
          <p:cNvPicPr>
            <a:picLocks noChangeAspect="1"/>
          </p:cNvPicPr>
          <p:nvPr/>
        </p:nvPicPr>
        <p:blipFill rotWithShape="1">
          <a:blip r:embed="rId2"/>
          <a:srcRect l="26731" t="13360" r="66109" b="77094"/>
          <a:stretch/>
        </p:blipFill>
        <p:spPr>
          <a:xfrm>
            <a:off x="1847528" y="274638"/>
            <a:ext cx="1037464" cy="778098"/>
          </a:xfrm>
          <a:prstGeom prst="rect">
            <a:avLst/>
          </a:prstGeom>
        </p:spPr>
      </p:pic>
      <p:sp>
        <p:nvSpPr>
          <p:cNvPr id="3" name="Content Placeholder 2"/>
          <p:cNvSpPr>
            <a:spLocks noGrp="1"/>
          </p:cNvSpPr>
          <p:nvPr>
            <p:ph idx="1"/>
          </p:nvPr>
        </p:nvSpPr>
        <p:spPr/>
        <p:txBody>
          <a:bodyPr>
            <a:normAutofit/>
          </a:bodyPr>
          <a:lstStyle/>
          <a:p>
            <a:endParaRPr lang="en-GB" sz="2400" dirty="0"/>
          </a:p>
        </p:txBody>
      </p:sp>
      <p:graphicFrame>
        <p:nvGraphicFramePr>
          <p:cNvPr id="7" name="Content Placeholder 6"/>
          <p:cNvGraphicFramePr>
            <a:graphicFrameLocks/>
          </p:cNvGraphicFramePr>
          <p:nvPr>
            <p:extLst>
              <p:ext uri="{D42A27DB-BD31-4B8C-83A1-F6EECF244321}">
                <p14:modId xmlns:p14="http://schemas.microsoft.com/office/powerpoint/2010/main" val="536458322"/>
              </p:ext>
            </p:extLst>
          </p:nvPr>
        </p:nvGraphicFramePr>
        <p:xfrm>
          <a:off x="1293594" y="2353628"/>
          <a:ext cx="9831528" cy="1008000"/>
        </p:xfrm>
        <a:graphic>
          <a:graphicData uri="http://schemas.openxmlformats.org/drawingml/2006/table">
            <a:tbl>
              <a:tblPr>
                <a:tableStyleId>{5C22544A-7EE6-4342-B048-85BDC9FD1C3A}</a:tableStyleId>
              </a:tblPr>
              <a:tblGrid>
                <a:gridCol w="702252">
                  <a:extLst>
                    <a:ext uri="{9D8B030D-6E8A-4147-A177-3AD203B41FA5}">
                      <a16:colId xmlns:a16="http://schemas.microsoft.com/office/drawing/2014/main" val="20000"/>
                    </a:ext>
                  </a:extLst>
                </a:gridCol>
                <a:gridCol w="702252">
                  <a:extLst>
                    <a:ext uri="{9D8B030D-6E8A-4147-A177-3AD203B41FA5}">
                      <a16:colId xmlns:a16="http://schemas.microsoft.com/office/drawing/2014/main" val="20001"/>
                    </a:ext>
                  </a:extLst>
                </a:gridCol>
                <a:gridCol w="702252">
                  <a:extLst>
                    <a:ext uri="{9D8B030D-6E8A-4147-A177-3AD203B41FA5}">
                      <a16:colId xmlns:a16="http://schemas.microsoft.com/office/drawing/2014/main" val="20002"/>
                    </a:ext>
                  </a:extLst>
                </a:gridCol>
                <a:gridCol w="702252">
                  <a:extLst>
                    <a:ext uri="{9D8B030D-6E8A-4147-A177-3AD203B41FA5}">
                      <a16:colId xmlns:a16="http://schemas.microsoft.com/office/drawing/2014/main" val="20003"/>
                    </a:ext>
                  </a:extLst>
                </a:gridCol>
                <a:gridCol w="702252">
                  <a:extLst>
                    <a:ext uri="{9D8B030D-6E8A-4147-A177-3AD203B41FA5}">
                      <a16:colId xmlns:a16="http://schemas.microsoft.com/office/drawing/2014/main" val="20004"/>
                    </a:ext>
                  </a:extLst>
                </a:gridCol>
                <a:gridCol w="702252">
                  <a:extLst>
                    <a:ext uri="{9D8B030D-6E8A-4147-A177-3AD203B41FA5}">
                      <a16:colId xmlns:a16="http://schemas.microsoft.com/office/drawing/2014/main" val="20005"/>
                    </a:ext>
                  </a:extLst>
                </a:gridCol>
                <a:gridCol w="702252">
                  <a:extLst>
                    <a:ext uri="{9D8B030D-6E8A-4147-A177-3AD203B41FA5}">
                      <a16:colId xmlns:a16="http://schemas.microsoft.com/office/drawing/2014/main" val="20006"/>
                    </a:ext>
                  </a:extLst>
                </a:gridCol>
                <a:gridCol w="702252">
                  <a:extLst>
                    <a:ext uri="{9D8B030D-6E8A-4147-A177-3AD203B41FA5}">
                      <a16:colId xmlns:a16="http://schemas.microsoft.com/office/drawing/2014/main" val="20007"/>
                    </a:ext>
                  </a:extLst>
                </a:gridCol>
                <a:gridCol w="702252">
                  <a:extLst>
                    <a:ext uri="{9D8B030D-6E8A-4147-A177-3AD203B41FA5}">
                      <a16:colId xmlns:a16="http://schemas.microsoft.com/office/drawing/2014/main" val="20008"/>
                    </a:ext>
                  </a:extLst>
                </a:gridCol>
                <a:gridCol w="702252">
                  <a:extLst>
                    <a:ext uri="{9D8B030D-6E8A-4147-A177-3AD203B41FA5}">
                      <a16:colId xmlns:a16="http://schemas.microsoft.com/office/drawing/2014/main" val="20009"/>
                    </a:ext>
                  </a:extLst>
                </a:gridCol>
                <a:gridCol w="702252">
                  <a:extLst>
                    <a:ext uri="{9D8B030D-6E8A-4147-A177-3AD203B41FA5}">
                      <a16:colId xmlns:a16="http://schemas.microsoft.com/office/drawing/2014/main" val="20010"/>
                    </a:ext>
                  </a:extLst>
                </a:gridCol>
                <a:gridCol w="702252">
                  <a:extLst>
                    <a:ext uri="{9D8B030D-6E8A-4147-A177-3AD203B41FA5}">
                      <a16:colId xmlns:a16="http://schemas.microsoft.com/office/drawing/2014/main" val="20011"/>
                    </a:ext>
                  </a:extLst>
                </a:gridCol>
                <a:gridCol w="702252">
                  <a:extLst>
                    <a:ext uri="{9D8B030D-6E8A-4147-A177-3AD203B41FA5}">
                      <a16:colId xmlns:a16="http://schemas.microsoft.com/office/drawing/2014/main" val="20012"/>
                    </a:ext>
                  </a:extLst>
                </a:gridCol>
                <a:gridCol w="702252">
                  <a:extLst>
                    <a:ext uri="{9D8B030D-6E8A-4147-A177-3AD203B41FA5}">
                      <a16:colId xmlns:a16="http://schemas.microsoft.com/office/drawing/2014/main" val="20013"/>
                    </a:ext>
                  </a:extLst>
                </a:gridCol>
              </a:tblGrid>
              <a:tr h="201600">
                <a:tc>
                  <a:txBody>
                    <a:bodyPr/>
                    <a:lstStyle/>
                    <a:p>
                      <a:pPr algn="ctr" fontAlgn="b"/>
                      <a:endParaRPr lang="nl-BE" sz="1200" b="0" i="0" u="none" strike="noStrike" dirty="0">
                        <a:solidFill>
                          <a:srgbClr val="000000"/>
                        </a:solidFill>
                        <a:effectLst/>
                        <a:latin typeface="Calibri" panose="020F0502020204030204" pitchFamily="34" charset="0"/>
                      </a:endParaRPr>
                    </a:p>
                  </a:txBody>
                  <a:tcPr marL="6954" marR="6954" marT="6951" marB="0" anchor="b"/>
                </a:tc>
                <a:tc>
                  <a:txBody>
                    <a:bodyPr/>
                    <a:lstStyle/>
                    <a:p>
                      <a:pPr algn="ctr" fontAlgn="b"/>
                      <a:r>
                        <a:rPr lang="nl-BE" sz="1200" b="1" u="none" strike="noStrike" dirty="0">
                          <a:effectLst/>
                        </a:rPr>
                        <a:t>A</a:t>
                      </a:r>
                      <a:endParaRPr lang="nl-BE" sz="1200" b="1" i="0" u="none" strike="noStrike" dirty="0">
                        <a:solidFill>
                          <a:srgbClr val="000000"/>
                        </a:solidFill>
                        <a:effectLst/>
                        <a:latin typeface="Calibri" panose="020F0502020204030204" pitchFamily="34" charset="0"/>
                      </a:endParaRPr>
                    </a:p>
                  </a:txBody>
                  <a:tcPr marL="6954" marR="6954" marT="6951" marB="0" anchor="b"/>
                </a:tc>
                <a:tc>
                  <a:txBody>
                    <a:bodyPr/>
                    <a:lstStyle/>
                    <a:p>
                      <a:pPr algn="ctr" fontAlgn="b"/>
                      <a:r>
                        <a:rPr lang="nl-BE" sz="1200" b="1" u="none" strike="noStrike">
                          <a:effectLst/>
                        </a:rPr>
                        <a:t>K</a:t>
                      </a:r>
                      <a:endParaRPr lang="nl-BE" sz="1200" b="1" i="0" u="none" strike="noStrike">
                        <a:solidFill>
                          <a:srgbClr val="000000"/>
                        </a:solidFill>
                        <a:effectLst/>
                        <a:latin typeface="Calibri" panose="020F0502020204030204" pitchFamily="34" charset="0"/>
                      </a:endParaRPr>
                    </a:p>
                  </a:txBody>
                  <a:tcPr marL="6954" marR="6954" marT="6951" marB="0" anchor="b"/>
                </a:tc>
                <a:tc>
                  <a:txBody>
                    <a:bodyPr/>
                    <a:lstStyle/>
                    <a:p>
                      <a:pPr algn="ctr" fontAlgn="b"/>
                      <a:r>
                        <a:rPr lang="nl-BE" sz="1200" b="1" u="none" strike="noStrike" dirty="0">
                          <a:effectLst/>
                        </a:rPr>
                        <a:t>Q</a:t>
                      </a:r>
                      <a:endParaRPr lang="nl-BE" sz="1200" b="1" i="0" u="none" strike="noStrike" dirty="0">
                        <a:solidFill>
                          <a:srgbClr val="000000"/>
                        </a:solidFill>
                        <a:effectLst/>
                        <a:latin typeface="Calibri" panose="020F0502020204030204" pitchFamily="34" charset="0"/>
                      </a:endParaRPr>
                    </a:p>
                  </a:txBody>
                  <a:tcPr marL="6954" marR="6954" marT="6951" marB="0" anchor="b"/>
                </a:tc>
                <a:tc>
                  <a:txBody>
                    <a:bodyPr/>
                    <a:lstStyle/>
                    <a:p>
                      <a:pPr algn="ctr" fontAlgn="b"/>
                      <a:r>
                        <a:rPr lang="nl-BE" sz="1200" b="1" u="none" strike="noStrike" dirty="0">
                          <a:effectLst/>
                        </a:rPr>
                        <a:t>J</a:t>
                      </a:r>
                      <a:endParaRPr lang="nl-BE" sz="1200" b="1" i="0" u="none" strike="noStrike" dirty="0">
                        <a:solidFill>
                          <a:srgbClr val="000000"/>
                        </a:solidFill>
                        <a:effectLst/>
                        <a:latin typeface="Calibri" panose="020F0502020204030204" pitchFamily="34" charset="0"/>
                      </a:endParaRPr>
                    </a:p>
                  </a:txBody>
                  <a:tcPr marL="6954" marR="6954" marT="6951" marB="0" anchor="b"/>
                </a:tc>
                <a:tc>
                  <a:txBody>
                    <a:bodyPr/>
                    <a:lstStyle/>
                    <a:p>
                      <a:pPr algn="ctr" fontAlgn="b"/>
                      <a:r>
                        <a:rPr lang="nl-BE" sz="1200" b="1" u="none" strike="noStrike">
                          <a:effectLst/>
                        </a:rPr>
                        <a:t>T</a:t>
                      </a:r>
                      <a:endParaRPr lang="nl-BE" sz="1200" b="1" i="0" u="none" strike="noStrike">
                        <a:solidFill>
                          <a:srgbClr val="000000"/>
                        </a:solidFill>
                        <a:effectLst/>
                        <a:latin typeface="Calibri" panose="020F0502020204030204" pitchFamily="34" charset="0"/>
                      </a:endParaRPr>
                    </a:p>
                  </a:txBody>
                  <a:tcPr marL="6954" marR="6954" marT="6951" marB="0" anchor="b"/>
                </a:tc>
                <a:tc>
                  <a:txBody>
                    <a:bodyPr/>
                    <a:lstStyle/>
                    <a:p>
                      <a:pPr algn="ctr" fontAlgn="b"/>
                      <a:r>
                        <a:rPr lang="nl-BE" sz="1200" b="1" u="none" strike="noStrike">
                          <a:effectLst/>
                        </a:rPr>
                        <a:t>9</a:t>
                      </a:r>
                      <a:endParaRPr lang="nl-BE" sz="1200" b="1" i="0" u="none" strike="noStrike">
                        <a:solidFill>
                          <a:srgbClr val="000000"/>
                        </a:solidFill>
                        <a:effectLst/>
                        <a:latin typeface="Calibri" panose="020F0502020204030204" pitchFamily="34" charset="0"/>
                      </a:endParaRPr>
                    </a:p>
                  </a:txBody>
                  <a:tcPr marL="6954" marR="6954" marT="6951" marB="0" anchor="b"/>
                </a:tc>
                <a:tc>
                  <a:txBody>
                    <a:bodyPr/>
                    <a:lstStyle/>
                    <a:p>
                      <a:pPr algn="ctr" fontAlgn="b"/>
                      <a:r>
                        <a:rPr lang="nl-BE" sz="1200" b="1" u="none" strike="noStrike">
                          <a:effectLst/>
                        </a:rPr>
                        <a:t>8</a:t>
                      </a:r>
                      <a:endParaRPr lang="nl-BE" sz="1200" b="1" i="0" u="none" strike="noStrike">
                        <a:solidFill>
                          <a:srgbClr val="000000"/>
                        </a:solidFill>
                        <a:effectLst/>
                        <a:latin typeface="Calibri" panose="020F0502020204030204" pitchFamily="34" charset="0"/>
                      </a:endParaRPr>
                    </a:p>
                  </a:txBody>
                  <a:tcPr marL="6954" marR="6954" marT="6951" marB="0" anchor="b"/>
                </a:tc>
                <a:tc>
                  <a:txBody>
                    <a:bodyPr/>
                    <a:lstStyle/>
                    <a:p>
                      <a:pPr algn="ctr" fontAlgn="b"/>
                      <a:r>
                        <a:rPr lang="nl-BE" sz="1200" b="1" u="none" strike="noStrike">
                          <a:effectLst/>
                        </a:rPr>
                        <a:t>7</a:t>
                      </a:r>
                      <a:endParaRPr lang="nl-BE" sz="1200" b="1" i="0" u="none" strike="noStrike">
                        <a:solidFill>
                          <a:srgbClr val="000000"/>
                        </a:solidFill>
                        <a:effectLst/>
                        <a:latin typeface="Calibri" panose="020F0502020204030204" pitchFamily="34" charset="0"/>
                      </a:endParaRPr>
                    </a:p>
                  </a:txBody>
                  <a:tcPr marL="6954" marR="6954" marT="6951" marB="0" anchor="b"/>
                </a:tc>
                <a:tc>
                  <a:txBody>
                    <a:bodyPr/>
                    <a:lstStyle/>
                    <a:p>
                      <a:pPr algn="ctr" fontAlgn="b"/>
                      <a:r>
                        <a:rPr lang="nl-BE" sz="1200" b="1" u="none" strike="noStrike">
                          <a:effectLst/>
                        </a:rPr>
                        <a:t>6</a:t>
                      </a:r>
                      <a:endParaRPr lang="nl-BE" sz="1200" b="1" i="0" u="none" strike="noStrike">
                        <a:solidFill>
                          <a:srgbClr val="000000"/>
                        </a:solidFill>
                        <a:effectLst/>
                        <a:latin typeface="Calibri" panose="020F0502020204030204" pitchFamily="34" charset="0"/>
                      </a:endParaRPr>
                    </a:p>
                  </a:txBody>
                  <a:tcPr marL="6954" marR="6954" marT="6951" marB="0" anchor="b"/>
                </a:tc>
                <a:tc>
                  <a:txBody>
                    <a:bodyPr/>
                    <a:lstStyle/>
                    <a:p>
                      <a:pPr algn="ctr" fontAlgn="b"/>
                      <a:r>
                        <a:rPr lang="nl-BE" sz="1200" b="1" u="none" strike="noStrike">
                          <a:effectLst/>
                        </a:rPr>
                        <a:t>5</a:t>
                      </a:r>
                      <a:endParaRPr lang="nl-BE" sz="1200" b="1" i="0" u="none" strike="noStrike">
                        <a:solidFill>
                          <a:srgbClr val="000000"/>
                        </a:solidFill>
                        <a:effectLst/>
                        <a:latin typeface="Calibri" panose="020F0502020204030204" pitchFamily="34" charset="0"/>
                      </a:endParaRPr>
                    </a:p>
                  </a:txBody>
                  <a:tcPr marL="6954" marR="6954" marT="6951" marB="0" anchor="b"/>
                </a:tc>
                <a:tc>
                  <a:txBody>
                    <a:bodyPr/>
                    <a:lstStyle/>
                    <a:p>
                      <a:pPr algn="ctr" fontAlgn="b"/>
                      <a:r>
                        <a:rPr lang="nl-BE" sz="1200" b="1" u="none" strike="noStrike">
                          <a:effectLst/>
                        </a:rPr>
                        <a:t>4</a:t>
                      </a:r>
                      <a:endParaRPr lang="nl-BE" sz="1200" b="1" i="0" u="none" strike="noStrike">
                        <a:solidFill>
                          <a:srgbClr val="000000"/>
                        </a:solidFill>
                        <a:effectLst/>
                        <a:latin typeface="Calibri" panose="020F0502020204030204" pitchFamily="34" charset="0"/>
                      </a:endParaRPr>
                    </a:p>
                  </a:txBody>
                  <a:tcPr marL="6954" marR="6954" marT="6951" marB="0" anchor="b"/>
                </a:tc>
                <a:tc>
                  <a:txBody>
                    <a:bodyPr/>
                    <a:lstStyle/>
                    <a:p>
                      <a:pPr algn="ctr" fontAlgn="b"/>
                      <a:r>
                        <a:rPr lang="nl-BE" sz="1200" b="1" u="none" strike="noStrike">
                          <a:effectLst/>
                        </a:rPr>
                        <a:t>3</a:t>
                      </a:r>
                      <a:endParaRPr lang="nl-BE" sz="1200" b="1" i="0" u="none" strike="noStrike">
                        <a:solidFill>
                          <a:srgbClr val="000000"/>
                        </a:solidFill>
                        <a:effectLst/>
                        <a:latin typeface="Calibri" panose="020F0502020204030204" pitchFamily="34" charset="0"/>
                      </a:endParaRPr>
                    </a:p>
                  </a:txBody>
                  <a:tcPr marL="6954" marR="6954" marT="6951" marB="0" anchor="b"/>
                </a:tc>
                <a:tc>
                  <a:txBody>
                    <a:bodyPr/>
                    <a:lstStyle/>
                    <a:p>
                      <a:pPr algn="ctr" fontAlgn="b"/>
                      <a:r>
                        <a:rPr lang="nl-BE" sz="1200" b="1" u="none" strike="noStrike" dirty="0">
                          <a:effectLst/>
                        </a:rPr>
                        <a:t>2</a:t>
                      </a:r>
                      <a:endParaRPr lang="nl-BE" sz="1200" b="1" i="0" u="none" strike="noStrike" dirty="0">
                        <a:solidFill>
                          <a:srgbClr val="000000"/>
                        </a:solidFill>
                        <a:effectLst/>
                        <a:latin typeface="Calibri" panose="020F0502020204030204" pitchFamily="34" charset="0"/>
                      </a:endParaRPr>
                    </a:p>
                  </a:txBody>
                  <a:tcPr marL="6954" marR="6954" marT="6951" marB="0" anchor="b"/>
                </a:tc>
                <a:extLst>
                  <a:ext uri="{0D108BD9-81ED-4DB2-BD59-A6C34878D82A}">
                    <a16:rowId xmlns:a16="http://schemas.microsoft.com/office/drawing/2014/main" val="10000"/>
                  </a:ext>
                </a:extLst>
              </a:tr>
              <a:tr h="201600">
                <a:tc>
                  <a:txBody>
                    <a:bodyPr/>
                    <a:lstStyle/>
                    <a:p>
                      <a:pPr algn="ctr" fontAlgn="b"/>
                      <a:r>
                        <a:rPr lang="nl-BE" sz="1200" b="1" u="none" strike="noStrike">
                          <a:effectLst/>
                        </a:rPr>
                        <a:t>Spades</a:t>
                      </a:r>
                      <a:endParaRPr lang="nl-BE" sz="1200" b="1" i="0" u="none" strike="noStrike">
                        <a:solidFill>
                          <a:srgbClr val="000000"/>
                        </a:solidFill>
                        <a:effectLst/>
                        <a:latin typeface="Calibri" panose="020F0502020204030204" pitchFamily="34" charset="0"/>
                      </a:endParaRPr>
                    </a:p>
                  </a:txBody>
                  <a:tcPr marL="6954" marR="6954" marT="6951" marB="0" anchor="b"/>
                </a:tc>
                <a:tc>
                  <a:txBody>
                    <a:bodyPr/>
                    <a:lstStyle/>
                    <a:p>
                      <a:pPr algn="ctr" fontAlgn="b"/>
                      <a:r>
                        <a:rPr lang="nl-BE" sz="1200" u="none" strike="noStrike" dirty="0">
                          <a:effectLst/>
                        </a:rPr>
                        <a:t>0</a:t>
                      </a:r>
                      <a:endParaRPr lang="nl-BE" sz="1200" b="0" i="0" u="none" strike="noStrike" dirty="0">
                        <a:solidFill>
                          <a:srgbClr val="000000"/>
                        </a:solidFill>
                        <a:effectLst/>
                        <a:latin typeface="Calibri" panose="020F0502020204030204" pitchFamily="34" charset="0"/>
                      </a:endParaRPr>
                    </a:p>
                  </a:txBody>
                  <a:tcPr marL="6954" marR="6954" marT="6951" marB="0" anchor="b">
                    <a:solidFill>
                      <a:schemeClr val="accent6">
                        <a:lumMod val="20000"/>
                        <a:lumOff val="80000"/>
                      </a:schemeClr>
                    </a:solidFill>
                  </a:tcPr>
                </a:tc>
                <a:tc>
                  <a:txBody>
                    <a:bodyPr/>
                    <a:lstStyle/>
                    <a:p>
                      <a:pPr algn="ctr" fontAlgn="b"/>
                      <a:r>
                        <a:rPr lang="nl-BE" sz="1200" u="none" strike="noStrike" dirty="0">
                          <a:effectLst/>
                        </a:rPr>
                        <a:t>1</a:t>
                      </a:r>
                      <a:endParaRPr lang="nl-BE" sz="1200" b="0" i="0" u="none" strike="noStrike" dirty="0">
                        <a:solidFill>
                          <a:srgbClr val="000000"/>
                        </a:solidFill>
                        <a:effectLst/>
                        <a:latin typeface="Calibri" panose="020F0502020204030204" pitchFamily="34" charset="0"/>
                      </a:endParaRPr>
                    </a:p>
                  </a:txBody>
                  <a:tcPr marL="6954" marR="6954" marT="6951" marB="0" anchor="b">
                    <a:solidFill>
                      <a:schemeClr val="accent6">
                        <a:lumMod val="20000"/>
                        <a:lumOff val="80000"/>
                      </a:schemeClr>
                    </a:solidFill>
                  </a:tcPr>
                </a:tc>
                <a:tc>
                  <a:txBody>
                    <a:bodyPr/>
                    <a:lstStyle/>
                    <a:p>
                      <a:pPr algn="ctr" fontAlgn="b"/>
                      <a:r>
                        <a:rPr lang="nl-BE" sz="1200" u="none" strike="noStrike" dirty="0">
                          <a:effectLst/>
                        </a:rPr>
                        <a:t>2</a:t>
                      </a:r>
                      <a:endParaRPr lang="nl-BE" sz="1200" b="0" i="0" u="none" strike="noStrike" dirty="0">
                        <a:solidFill>
                          <a:srgbClr val="000000"/>
                        </a:solidFill>
                        <a:effectLst/>
                        <a:latin typeface="Calibri" panose="020F0502020204030204" pitchFamily="34" charset="0"/>
                      </a:endParaRPr>
                    </a:p>
                  </a:txBody>
                  <a:tcPr marL="6954" marR="6954" marT="6951" marB="0" anchor="b">
                    <a:solidFill>
                      <a:schemeClr val="accent6">
                        <a:lumMod val="20000"/>
                        <a:lumOff val="80000"/>
                      </a:schemeClr>
                    </a:solidFill>
                  </a:tcPr>
                </a:tc>
                <a:tc>
                  <a:txBody>
                    <a:bodyPr/>
                    <a:lstStyle/>
                    <a:p>
                      <a:pPr algn="ctr" fontAlgn="b"/>
                      <a:r>
                        <a:rPr lang="nl-BE" sz="1200" u="none" strike="noStrike" dirty="0">
                          <a:effectLst/>
                        </a:rPr>
                        <a:t>3</a:t>
                      </a:r>
                      <a:endParaRPr lang="nl-BE" sz="1200" b="0" i="0" u="none" strike="noStrike" dirty="0">
                        <a:solidFill>
                          <a:srgbClr val="000000"/>
                        </a:solidFill>
                        <a:effectLst/>
                        <a:latin typeface="Calibri" panose="020F0502020204030204" pitchFamily="34" charset="0"/>
                      </a:endParaRPr>
                    </a:p>
                  </a:txBody>
                  <a:tcPr marL="6954" marR="6954" marT="6951" marB="0" anchor="b">
                    <a:solidFill>
                      <a:schemeClr val="accent6">
                        <a:lumMod val="20000"/>
                        <a:lumOff val="80000"/>
                      </a:schemeClr>
                    </a:solidFill>
                  </a:tcPr>
                </a:tc>
                <a:tc>
                  <a:txBody>
                    <a:bodyPr/>
                    <a:lstStyle/>
                    <a:p>
                      <a:pPr algn="ctr" fontAlgn="b"/>
                      <a:r>
                        <a:rPr lang="nl-BE" sz="1200" u="none" strike="noStrike">
                          <a:effectLst/>
                        </a:rPr>
                        <a:t>4</a:t>
                      </a:r>
                      <a:endParaRPr lang="nl-BE" sz="1200" b="0" i="0" u="none" strike="noStrike">
                        <a:solidFill>
                          <a:srgbClr val="000000"/>
                        </a:solidFill>
                        <a:effectLst/>
                        <a:latin typeface="Calibri" panose="020F0502020204030204" pitchFamily="34" charset="0"/>
                      </a:endParaRPr>
                    </a:p>
                  </a:txBody>
                  <a:tcPr marL="6954" marR="6954" marT="6951" marB="0" anchor="b"/>
                </a:tc>
                <a:tc>
                  <a:txBody>
                    <a:bodyPr/>
                    <a:lstStyle/>
                    <a:p>
                      <a:pPr algn="ctr" fontAlgn="b"/>
                      <a:r>
                        <a:rPr lang="nl-BE" sz="1200" u="none" strike="noStrike">
                          <a:effectLst/>
                        </a:rPr>
                        <a:t>5</a:t>
                      </a:r>
                      <a:endParaRPr lang="nl-BE" sz="1200" b="0" i="0" u="none" strike="noStrike">
                        <a:solidFill>
                          <a:srgbClr val="000000"/>
                        </a:solidFill>
                        <a:effectLst/>
                        <a:latin typeface="Calibri" panose="020F0502020204030204" pitchFamily="34" charset="0"/>
                      </a:endParaRPr>
                    </a:p>
                  </a:txBody>
                  <a:tcPr marL="6954" marR="6954" marT="6951" marB="0" anchor="b"/>
                </a:tc>
                <a:tc>
                  <a:txBody>
                    <a:bodyPr/>
                    <a:lstStyle/>
                    <a:p>
                      <a:pPr algn="ctr" fontAlgn="b"/>
                      <a:r>
                        <a:rPr lang="nl-BE" sz="1200" u="none" strike="noStrike">
                          <a:effectLst/>
                        </a:rPr>
                        <a:t>6</a:t>
                      </a:r>
                      <a:endParaRPr lang="nl-BE" sz="1200" b="0" i="0" u="none" strike="noStrike">
                        <a:solidFill>
                          <a:srgbClr val="000000"/>
                        </a:solidFill>
                        <a:effectLst/>
                        <a:latin typeface="Calibri" panose="020F0502020204030204" pitchFamily="34" charset="0"/>
                      </a:endParaRPr>
                    </a:p>
                  </a:txBody>
                  <a:tcPr marL="6954" marR="6954" marT="6951" marB="0" anchor="b"/>
                </a:tc>
                <a:tc>
                  <a:txBody>
                    <a:bodyPr/>
                    <a:lstStyle/>
                    <a:p>
                      <a:pPr algn="ctr" fontAlgn="b"/>
                      <a:r>
                        <a:rPr lang="nl-BE" sz="1200" u="none" strike="noStrike">
                          <a:effectLst/>
                        </a:rPr>
                        <a:t>7</a:t>
                      </a:r>
                      <a:endParaRPr lang="nl-BE" sz="1200" b="0" i="0" u="none" strike="noStrike">
                        <a:solidFill>
                          <a:srgbClr val="000000"/>
                        </a:solidFill>
                        <a:effectLst/>
                        <a:latin typeface="Calibri" panose="020F0502020204030204" pitchFamily="34" charset="0"/>
                      </a:endParaRPr>
                    </a:p>
                  </a:txBody>
                  <a:tcPr marL="6954" marR="6954" marT="6951" marB="0" anchor="b"/>
                </a:tc>
                <a:tc>
                  <a:txBody>
                    <a:bodyPr/>
                    <a:lstStyle/>
                    <a:p>
                      <a:pPr algn="ctr" fontAlgn="b"/>
                      <a:r>
                        <a:rPr lang="nl-BE" sz="1200" u="none" strike="noStrike">
                          <a:effectLst/>
                        </a:rPr>
                        <a:t>8</a:t>
                      </a:r>
                      <a:endParaRPr lang="nl-BE" sz="1200" b="0" i="0" u="none" strike="noStrike">
                        <a:solidFill>
                          <a:srgbClr val="000000"/>
                        </a:solidFill>
                        <a:effectLst/>
                        <a:latin typeface="Calibri" panose="020F0502020204030204" pitchFamily="34" charset="0"/>
                      </a:endParaRPr>
                    </a:p>
                  </a:txBody>
                  <a:tcPr marL="6954" marR="6954" marT="6951" marB="0" anchor="b"/>
                </a:tc>
                <a:tc>
                  <a:txBody>
                    <a:bodyPr/>
                    <a:lstStyle/>
                    <a:p>
                      <a:pPr algn="ctr" fontAlgn="b"/>
                      <a:r>
                        <a:rPr lang="nl-BE" sz="1200" u="none" strike="noStrike">
                          <a:effectLst/>
                        </a:rPr>
                        <a:t>9</a:t>
                      </a:r>
                      <a:endParaRPr lang="nl-BE" sz="1200" b="0" i="0" u="none" strike="noStrike">
                        <a:solidFill>
                          <a:srgbClr val="000000"/>
                        </a:solidFill>
                        <a:effectLst/>
                        <a:latin typeface="Calibri" panose="020F0502020204030204" pitchFamily="34" charset="0"/>
                      </a:endParaRPr>
                    </a:p>
                  </a:txBody>
                  <a:tcPr marL="6954" marR="6954" marT="6951" marB="0" anchor="b"/>
                </a:tc>
                <a:tc>
                  <a:txBody>
                    <a:bodyPr/>
                    <a:lstStyle/>
                    <a:p>
                      <a:pPr algn="ctr" fontAlgn="b"/>
                      <a:r>
                        <a:rPr lang="nl-BE" sz="1200" u="none" strike="noStrike">
                          <a:effectLst/>
                        </a:rPr>
                        <a:t>10</a:t>
                      </a:r>
                      <a:endParaRPr lang="nl-BE" sz="1200" b="0" i="0" u="none" strike="noStrike">
                        <a:solidFill>
                          <a:srgbClr val="000000"/>
                        </a:solidFill>
                        <a:effectLst/>
                        <a:latin typeface="Calibri" panose="020F0502020204030204" pitchFamily="34" charset="0"/>
                      </a:endParaRPr>
                    </a:p>
                  </a:txBody>
                  <a:tcPr marL="6954" marR="6954" marT="6951" marB="0" anchor="b"/>
                </a:tc>
                <a:tc>
                  <a:txBody>
                    <a:bodyPr/>
                    <a:lstStyle/>
                    <a:p>
                      <a:pPr algn="ctr" fontAlgn="b"/>
                      <a:r>
                        <a:rPr lang="nl-BE" sz="1200" u="none" strike="noStrike">
                          <a:effectLst/>
                        </a:rPr>
                        <a:t>11</a:t>
                      </a:r>
                      <a:endParaRPr lang="nl-BE" sz="1200" b="0" i="0" u="none" strike="noStrike">
                        <a:solidFill>
                          <a:srgbClr val="000000"/>
                        </a:solidFill>
                        <a:effectLst/>
                        <a:latin typeface="Calibri" panose="020F0502020204030204" pitchFamily="34" charset="0"/>
                      </a:endParaRPr>
                    </a:p>
                  </a:txBody>
                  <a:tcPr marL="6954" marR="6954" marT="6951" marB="0" anchor="b"/>
                </a:tc>
                <a:tc>
                  <a:txBody>
                    <a:bodyPr/>
                    <a:lstStyle/>
                    <a:p>
                      <a:pPr algn="ctr" fontAlgn="b"/>
                      <a:r>
                        <a:rPr lang="nl-BE" sz="1200" u="none" strike="noStrike" dirty="0">
                          <a:effectLst/>
                        </a:rPr>
                        <a:t>12</a:t>
                      </a:r>
                      <a:endParaRPr lang="nl-BE" sz="1200" b="0" i="0" u="none" strike="noStrike" dirty="0">
                        <a:solidFill>
                          <a:srgbClr val="000000"/>
                        </a:solidFill>
                        <a:effectLst/>
                        <a:latin typeface="Calibri" panose="020F0502020204030204" pitchFamily="34" charset="0"/>
                      </a:endParaRPr>
                    </a:p>
                  </a:txBody>
                  <a:tcPr marL="6954" marR="6954" marT="6951" marB="0" anchor="b"/>
                </a:tc>
                <a:extLst>
                  <a:ext uri="{0D108BD9-81ED-4DB2-BD59-A6C34878D82A}">
                    <a16:rowId xmlns:a16="http://schemas.microsoft.com/office/drawing/2014/main" val="10001"/>
                  </a:ext>
                </a:extLst>
              </a:tr>
              <a:tr h="201600">
                <a:tc>
                  <a:txBody>
                    <a:bodyPr/>
                    <a:lstStyle/>
                    <a:p>
                      <a:pPr algn="ctr" fontAlgn="b"/>
                      <a:r>
                        <a:rPr lang="nl-BE" sz="1200" b="1" u="none" strike="noStrike">
                          <a:effectLst/>
                        </a:rPr>
                        <a:t>Hearts</a:t>
                      </a:r>
                      <a:endParaRPr lang="nl-BE" sz="1200" b="1" i="0" u="none" strike="noStrike">
                        <a:solidFill>
                          <a:srgbClr val="000000"/>
                        </a:solidFill>
                        <a:effectLst/>
                        <a:latin typeface="Calibri" panose="020F0502020204030204" pitchFamily="34" charset="0"/>
                      </a:endParaRPr>
                    </a:p>
                  </a:txBody>
                  <a:tcPr marL="6954" marR="6954" marT="6951" marB="0" anchor="b"/>
                </a:tc>
                <a:tc>
                  <a:txBody>
                    <a:bodyPr/>
                    <a:lstStyle/>
                    <a:p>
                      <a:pPr algn="ctr" fontAlgn="b"/>
                      <a:r>
                        <a:rPr lang="nl-BE" sz="1200" u="none" strike="noStrike">
                          <a:effectLst/>
                        </a:rPr>
                        <a:t>13</a:t>
                      </a:r>
                      <a:endParaRPr lang="nl-BE" sz="1200" b="0" i="0" u="none" strike="noStrike">
                        <a:solidFill>
                          <a:srgbClr val="000000"/>
                        </a:solidFill>
                        <a:effectLst/>
                        <a:latin typeface="Calibri" panose="020F0502020204030204" pitchFamily="34" charset="0"/>
                      </a:endParaRPr>
                    </a:p>
                  </a:txBody>
                  <a:tcPr marL="6954" marR="6954" marT="6951" marB="0" anchor="b">
                    <a:solidFill>
                      <a:schemeClr val="accent6">
                        <a:lumMod val="20000"/>
                        <a:lumOff val="80000"/>
                      </a:schemeClr>
                    </a:solidFill>
                  </a:tcPr>
                </a:tc>
                <a:tc>
                  <a:txBody>
                    <a:bodyPr/>
                    <a:lstStyle/>
                    <a:p>
                      <a:pPr algn="ctr" fontAlgn="b"/>
                      <a:r>
                        <a:rPr lang="nl-BE" sz="1200" u="none" strike="noStrike">
                          <a:effectLst/>
                        </a:rPr>
                        <a:t>14</a:t>
                      </a:r>
                      <a:endParaRPr lang="nl-BE" sz="1200" b="0" i="0" u="none" strike="noStrike">
                        <a:solidFill>
                          <a:srgbClr val="000000"/>
                        </a:solidFill>
                        <a:effectLst/>
                        <a:latin typeface="Calibri" panose="020F0502020204030204" pitchFamily="34" charset="0"/>
                      </a:endParaRPr>
                    </a:p>
                  </a:txBody>
                  <a:tcPr marL="6954" marR="6954" marT="6951" marB="0" anchor="b">
                    <a:solidFill>
                      <a:schemeClr val="accent6">
                        <a:lumMod val="20000"/>
                        <a:lumOff val="80000"/>
                      </a:schemeClr>
                    </a:solidFill>
                  </a:tcPr>
                </a:tc>
                <a:tc>
                  <a:txBody>
                    <a:bodyPr/>
                    <a:lstStyle/>
                    <a:p>
                      <a:pPr algn="ctr" fontAlgn="b"/>
                      <a:r>
                        <a:rPr lang="nl-BE" sz="1200" u="none" strike="noStrike">
                          <a:effectLst/>
                        </a:rPr>
                        <a:t>15</a:t>
                      </a:r>
                      <a:endParaRPr lang="nl-BE" sz="1200" b="0" i="0" u="none" strike="noStrike">
                        <a:solidFill>
                          <a:srgbClr val="000000"/>
                        </a:solidFill>
                        <a:effectLst/>
                        <a:latin typeface="Calibri" panose="020F0502020204030204" pitchFamily="34" charset="0"/>
                      </a:endParaRPr>
                    </a:p>
                  </a:txBody>
                  <a:tcPr marL="6954" marR="6954" marT="6951" marB="0" anchor="b">
                    <a:solidFill>
                      <a:schemeClr val="accent6">
                        <a:lumMod val="20000"/>
                        <a:lumOff val="80000"/>
                      </a:schemeClr>
                    </a:solidFill>
                  </a:tcPr>
                </a:tc>
                <a:tc>
                  <a:txBody>
                    <a:bodyPr/>
                    <a:lstStyle/>
                    <a:p>
                      <a:pPr algn="ctr" fontAlgn="b"/>
                      <a:r>
                        <a:rPr lang="nl-BE" sz="1200" u="none" strike="noStrike" dirty="0">
                          <a:effectLst/>
                        </a:rPr>
                        <a:t>16</a:t>
                      </a:r>
                      <a:endParaRPr lang="nl-BE" sz="1200" b="0" i="0" u="none" strike="noStrike" dirty="0">
                        <a:solidFill>
                          <a:srgbClr val="000000"/>
                        </a:solidFill>
                        <a:effectLst/>
                        <a:latin typeface="Calibri" panose="020F0502020204030204" pitchFamily="34" charset="0"/>
                      </a:endParaRPr>
                    </a:p>
                  </a:txBody>
                  <a:tcPr marL="6954" marR="6954" marT="6951" marB="0" anchor="b">
                    <a:solidFill>
                      <a:schemeClr val="accent6">
                        <a:lumMod val="20000"/>
                        <a:lumOff val="80000"/>
                      </a:schemeClr>
                    </a:solidFill>
                  </a:tcPr>
                </a:tc>
                <a:tc>
                  <a:txBody>
                    <a:bodyPr/>
                    <a:lstStyle/>
                    <a:p>
                      <a:pPr algn="ctr" fontAlgn="b"/>
                      <a:r>
                        <a:rPr lang="nl-BE" sz="1200" u="none" strike="noStrike">
                          <a:effectLst/>
                        </a:rPr>
                        <a:t>17</a:t>
                      </a:r>
                      <a:endParaRPr lang="nl-BE" sz="1200" b="0" i="0" u="none" strike="noStrike">
                        <a:solidFill>
                          <a:srgbClr val="000000"/>
                        </a:solidFill>
                        <a:effectLst/>
                        <a:latin typeface="Calibri" panose="020F0502020204030204" pitchFamily="34" charset="0"/>
                      </a:endParaRPr>
                    </a:p>
                  </a:txBody>
                  <a:tcPr marL="6954" marR="6954" marT="6951" marB="0" anchor="b"/>
                </a:tc>
                <a:tc>
                  <a:txBody>
                    <a:bodyPr/>
                    <a:lstStyle/>
                    <a:p>
                      <a:pPr algn="ctr" fontAlgn="b"/>
                      <a:r>
                        <a:rPr lang="nl-BE" sz="1200" u="none" strike="noStrike">
                          <a:effectLst/>
                        </a:rPr>
                        <a:t>18</a:t>
                      </a:r>
                      <a:endParaRPr lang="nl-BE" sz="1200" b="0" i="0" u="none" strike="noStrike">
                        <a:solidFill>
                          <a:srgbClr val="000000"/>
                        </a:solidFill>
                        <a:effectLst/>
                        <a:latin typeface="Calibri" panose="020F0502020204030204" pitchFamily="34" charset="0"/>
                      </a:endParaRPr>
                    </a:p>
                  </a:txBody>
                  <a:tcPr marL="6954" marR="6954" marT="6951" marB="0" anchor="b"/>
                </a:tc>
                <a:tc>
                  <a:txBody>
                    <a:bodyPr/>
                    <a:lstStyle/>
                    <a:p>
                      <a:pPr algn="ctr" fontAlgn="b"/>
                      <a:r>
                        <a:rPr lang="nl-BE" sz="1200" u="none" strike="noStrike">
                          <a:effectLst/>
                        </a:rPr>
                        <a:t>19</a:t>
                      </a:r>
                      <a:endParaRPr lang="nl-BE" sz="1200" b="0" i="0" u="none" strike="noStrike">
                        <a:solidFill>
                          <a:srgbClr val="000000"/>
                        </a:solidFill>
                        <a:effectLst/>
                        <a:latin typeface="Calibri" panose="020F0502020204030204" pitchFamily="34" charset="0"/>
                      </a:endParaRPr>
                    </a:p>
                  </a:txBody>
                  <a:tcPr marL="6954" marR="6954" marT="6951" marB="0" anchor="b"/>
                </a:tc>
                <a:tc>
                  <a:txBody>
                    <a:bodyPr/>
                    <a:lstStyle/>
                    <a:p>
                      <a:pPr algn="ctr" fontAlgn="b"/>
                      <a:r>
                        <a:rPr lang="nl-BE" sz="1200" u="none" strike="noStrike" dirty="0">
                          <a:effectLst/>
                        </a:rPr>
                        <a:t>20</a:t>
                      </a:r>
                      <a:endParaRPr lang="nl-BE" sz="1200" b="0" i="0" u="none" strike="noStrike" dirty="0">
                        <a:solidFill>
                          <a:srgbClr val="000000"/>
                        </a:solidFill>
                        <a:effectLst/>
                        <a:latin typeface="Calibri" panose="020F0502020204030204" pitchFamily="34" charset="0"/>
                      </a:endParaRPr>
                    </a:p>
                  </a:txBody>
                  <a:tcPr marL="6954" marR="6954" marT="6951" marB="0" anchor="b"/>
                </a:tc>
                <a:tc>
                  <a:txBody>
                    <a:bodyPr/>
                    <a:lstStyle/>
                    <a:p>
                      <a:pPr algn="ctr" fontAlgn="b"/>
                      <a:r>
                        <a:rPr lang="nl-BE" sz="1200" u="none" strike="noStrike">
                          <a:effectLst/>
                        </a:rPr>
                        <a:t>21</a:t>
                      </a:r>
                      <a:endParaRPr lang="nl-BE" sz="1200" b="0" i="0" u="none" strike="noStrike">
                        <a:solidFill>
                          <a:srgbClr val="000000"/>
                        </a:solidFill>
                        <a:effectLst/>
                        <a:latin typeface="Calibri" panose="020F0502020204030204" pitchFamily="34" charset="0"/>
                      </a:endParaRPr>
                    </a:p>
                  </a:txBody>
                  <a:tcPr marL="6954" marR="6954" marT="6951" marB="0" anchor="b"/>
                </a:tc>
                <a:tc>
                  <a:txBody>
                    <a:bodyPr/>
                    <a:lstStyle/>
                    <a:p>
                      <a:pPr algn="ctr" fontAlgn="b"/>
                      <a:r>
                        <a:rPr lang="nl-BE" sz="1200" u="none" strike="noStrike">
                          <a:effectLst/>
                        </a:rPr>
                        <a:t>22</a:t>
                      </a:r>
                      <a:endParaRPr lang="nl-BE" sz="1200" b="0" i="0" u="none" strike="noStrike">
                        <a:solidFill>
                          <a:srgbClr val="000000"/>
                        </a:solidFill>
                        <a:effectLst/>
                        <a:latin typeface="Calibri" panose="020F0502020204030204" pitchFamily="34" charset="0"/>
                      </a:endParaRPr>
                    </a:p>
                  </a:txBody>
                  <a:tcPr marL="6954" marR="6954" marT="6951" marB="0" anchor="b"/>
                </a:tc>
                <a:tc>
                  <a:txBody>
                    <a:bodyPr/>
                    <a:lstStyle/>
                    <a:p>
                      <a:pPr algn="ctr" fontAlgn="b"/>
                      <a:r>
                        <a:rPr lang="nl-BE" sz="1200" u="none" strike="noStrike">
                          <a:effectLst/>
                        </a:rPr>
                        <a:t>23</a:t>
                      </a:r>
                      <a:endParaRPr lang="nl-BE" sz="1200" b="0" i="0" u="none" strike="noStrike">
                        <a:solidFill>
                          <a:srgbClr val="000000"/>
                        </a:solidFill>
                        <a:effectLst/>
                        <a:latin typeface="Calibri" panose="020F0502020204030204" pitchFamily="34" charset="0"/>
                      </a:endParaRPr>
                    </a:p>
                  </a:txBody>
                  <a:tcPr marL="6954" marR="6954" marT="6951" marB="0" anchor="b"/>
                </a:tc>
                <a:tc>
                  <a:txBody>
                    <a:bodyPr/>
                    <a:lstStyle/>
                    <a:p>
                      <a:pPr algn="ctr" fontAlgn="b"/>
                      <a:r>
                        <a:rPr lang="nl-BE" sz="1200" u="none" strike="noStrike">
                          <a:effectLst/>
                        </a:rPr>
                        <a:t>24</a:t>
                      </a:r>
                      <a:endParaRPr lang="nl-BE" sz="1200" b="0" i="0" u="none" strike="noStrike">
                        <a:solidFill>
                          <a:srgbClr val="000000"/>
                        </a:solidFill>
                        <a:effectLst/>
                        <a:latin typeface="Calibri" panose="020F0502020204030204" pitchFamily="34" charset="0"/>
                      </a:endParaRPr>
                    </a:p>
                  </a:txBody>
                  <a:tcPr marL="6954" marR="6954" marT="6951" marB="0" anchor="b"/>
                </a:tc>
                <a:tc>
                  <a:txBody>
                    <a:bodyPr/>
                    <a:lstStyle/>
                    <a:p>
                      <a:pPr algn="ctr" fontAlgn="b"/>
                      <a:r>
                        <a:rPr lang="nl-BE" sz="1200" u="none" strike="noStrike" dirty="0">
                          <a:effectLst/>
                        </a:rPr>
                        <a:t>25</a:t>
                      </a:r>
                      <a:endParaRPr lang="nl-BE" sz="1200" b="0" i="0" u="none" strike="noStrike" dirty="0">
                        <a:solidFill>
                          <a:srgbClr val="000000"/>
                        </a:solidFill>
                        <a:effectLst/>
                        <a:latin typeface="Calibri" panose="020F0502020204030204" pitchFamily="34" charset="0"/>
                      </a:endParaRPr>
                    </a:p>
                  </a:txBody>
                  <a:tcPr marL="6954" marR="6954" marT="6951" marB="0" anchor="b"/>
                </a:tc>
                <a:extLst>
                  <a:ext uri="{0D108BD9-81ED-4DB2-BD59-A6C34878D82A}">
                    <a16:rowId xmlns:a16="http://schemas.microsoft.com/office/drawing/2014/main" val="10002"/>
                  </a:ext>
                </a:extLst>
              </a:tr>
              <a:tr h="201600">
                <a:tc>
                  <a:txBody>
                    <a:bodyPr/>
                    <a:lstStyle/>
                    <a:p>
                      <a:pPr algn="ctr" fontAlgn="b"/>
                      <a:r>
                        <a:rPr lang="nl-BE" sz="1100" b="1" u="none" strike="noStrike" dirty="0" err="1">
                          <a:effectLst/>
                        </a:rPr>
                        <a:t>Diamonds</a:t>
                      </a:r>
                      <a:endParaRPr lang="nl-BE" sz="1200" b="1" i="0" u="none" strike="noStrike" dirty="0">
                        <a:solidFill>
                          <a:srgbClr val="000000"/>
                        </a:solidFill>
                        <a:effectLst/>
                        <a:latin typeface="Calibri" panose="020F0502020204030204" pitchFamily="34" charset="0"/>
                      </a:endParaRPr>
                    </a:p>
                  </a:txBody>
                  <a:tcPr marL="6954" marR="6954" marT="6951" marB="0" anchor="b"/>
                </a:tc>
                <a:tc>
                  <a:txBody>
                    <a:bodyPr/>
                    <a:lstStyle/>
                    <a:p>
                      <a:pPr algn="ctr" fontAlgn="b"/>
                      <a:r>
                        <a:rPr lang="nl-BE" sz="1200" u="none" strike="noStrike">
                          <a:effectLst/>
                        </a:rPr>
                        <a:t>26</a:t>
                      </a:r>
                      <a:endParaRPr lang="nl-BE" sz="1200" b="0" i="0" u="none" strike="noStrike">
                        <a:solidFill>
                          <a:srgbClr val="000000"/>
                        </a:solidFill>
                        <a:effectLst/>
                        <a:latin typeface="Calibri" panose="020F0502020204030204" pitchFamily="34" charset="0"/>
                      </a:endParaRPr>
                    </a:p>
                  </a:txBody>
                  <a:tcPr marL="6954" marR="6954" marT="6951" marB="0" anchor="b">
                    <a:solidFill>
                      <a:schemeClr val="accent6">
                        <a:lumMod val="20000"/>
                        <a:lumOff val="80000"/>
                      </a:schemeClr>
                    </a:solidFill>
                  </a:tcPr>
                </a:tc>
                <a:tc>
                  <a:txBody>
                    <a:bodyPr/>
                    <a:lstStyle/>
                    <a:p>
                      <a:pPr algn="ctr" fontAlgn="b"/>
                      <a:r>
                        <a:rPr lang="nl-BE" sz="1200" u="none" strike="noStrike">
                          <a:effectLst/>
                        </a:rPr>
                        <a:t>27</a:t>
                      </a:r>
                      <a:endParaRPr lang="nl-BE" sz="1200" b="0" i="0" u="none" strike="noStrike">
                        <a:solidFill>
                          <a:srgbClr val="000000"/>
                        </a:solidFill>
                        <a:effectLst/>
                        <a:latin typeface="Calibri" panose="020F0502020204030204" pitchFamily="34" charset="0"/>
                      </a:endParaRPr>
                    </a:p>
                  </a:txBody>
                  <a:tcPr marL="6954" marR="6954" marT="6951" marB="0" anchor="b">
                    <a:solidFill>
                      <a:schemeClr val="accent6">
                        <a:lumMod val="20000"/>
                        <a:lumOff val="80000"/>
                      </a:schemeClr>
                    </a:solidFill>
                  </a:tcPr>
                </a:tc>
                <a:tc>
                  <a:txBody>
                    <a:bodyPr/>
                    <a:lstStyle/>
                    <a:p>
                      <a:pPr algn="ctr" fontAlgn="b"/>
                      <a:r>
                        <a:rPr lang="nl-BE" sz="1200" u="none" strike="noStrike">
                          <a:effectLst/>
                        </a:rPr>
                        <a:t>28</a:t>
                      </a:r>
                      <a:endParaRPr lang="nl-BE" sz="1200" b="0" i="0" u="none" strike="noStrike">
                        <a:solidFill>
                          <a:srgbClr val="000000"/>
                        </a:solidFill>
                        <a:effectLst/>
                        <a:latin typeface="Calibri" panose="020F0502020204030204" pitchFamily="34" charset="0"/>
                      </a:endParaRPr>
                    </a:p>
                  </a:txBody>
                  <a:tcPr marL="6954" marR="6954" marT="6951" marB="0" anchor="b">
                    <a:solidFill>
                      <a:schemeClr val="accent6">
                        <a:lumMod val="20000"/>
                        <a:lumOff val="80000"/>
                      </a:schemeClr>
                    </a:solidFill>
                  </a:tcPr>
                </a:tc>
                <a:tc>
                  <a:txBody>
                    <a:bodyPr/>
                    <a:lstStyle/>
                    <a:p>
                      <a:pPr algn="ctr" fontAlgn="b"/>
                      <a:r>
                        <a:rPr lang="nl-BE" sz="1200" u="none" strike="noStrike" dirty="0">
                          <a:effectLst/>
                        </a:rPr>
                        <a:t>29</a:t>
                      </a:r>
                      <a:endParaRPr lang="nl-BE" sz="1200" b="0" i="0" u="none" strike="noStrike" dirty="0">
                        <a:solidFill>
                          <a:srgbClr val="000000"/>
                        </a:solidFill>
                        <a:effectLst/>
                        <a:latin typeface="Calibri" panose="020F0502020204030204" pitchFamily="34" charset="0"/>
                      </a:endParaRPr>
                    </a:p>
                  </a:txBody>
                  <a:tcPr marL="6954" marR="6954" marT="6951" marB="0" anchor="b">
                    <a:solidFill>
                      <a:schemeClr val="accent6">
                        <a:lumMod val="20000"/>
                        <a:lumOff val="80000"/>
                      </a:schemeClr>
                    </a:solidFill>
                  </a:tcPr>
                </a:tc>
                <a:tc>
                  <a:txBody>
                    <a:bodyPr/>
                    <a:lstStyle/>
                    <a:p>
                      <a:pPr algn="ctr" fontAlgn="b"/>
                      <a:r>
                        <a:rPr lang="nl-BE" sz="1200" u="none" strike="noStrike">
                          <a:effectLst/>
                        </a:rPr>
                        <a:t>30</a:t>
                      </a:r>
                      <a:endParaRPr lang="nl-BE" sz="1200" b="0" i="0" u="none" strike="noStrike">
                        <a:solidFill>
                          <a:srgbClr val="000000"/>
                        </a:solidFill>
                        <a:effectLst/>
                        <a:latin typeface="Calibri" panose="020F0502020204030204" pitchFamily="34" charset="0"/>
                      </a:endParaRPr>
                    </a:p>
                  </a:txBody>
                  <a:tcPr marL="6954" marR="6954" marT="6951" marB="0" anchor="b"/>
                </a:tc>
                <a:tc>
                  <a:txBody>
                    <a:bodyPr/>
                    <a:lstStyle/>
                    <a:p>
                      <a:pPr algn="ctr" fontAlgn="b"/>
                      <a:r>
                        <a:rPr lang="nl-BE" sz="1200" u="none" strike="noStrike">
                          <a:effectLst/>
                        </a:rPr>
                        <a:t>31</a:t>
                      </a:r>
                      <a:endParaRPr lang="nl-BE" sz="1200" b="0" i="0" u="none" strike="noStrike">
                        <a:solidFill>
                          <a:srgbClr val="000000"/>
                        </a:solidFill>
                        <a:effectLst/>
                        <a:latin typeface="Calibri" panose="020F0502020204030204" pitchFamily="34" charset="0"/>
                      </a:endParaRPr>
                    </a:p>
                  </a:txBody>
                  <a:tcPr marL="6954" marR="6954" marT="6951" marB="0" anchor="b"/>
                </a:tc>
                <a:tc>
                  <a:txBody>
                    <a:bodyPr/>
                    <a:lstStyle/>
                    <a:p>
                      <a:pPr algn="ctr" fontAlgn="b"/>
                      <a:r>
                        <a:rPr lang="nl-BE" sz="1200" u="none" strike="noStrike">
                          <a:effectLst/>
                        </a:rPr>
                        <a:t>32</a:t>
                      </a:r>
                      <a:endParaRPr lang="nl-BE" sz="1200" b="0" i="0" u="none" strike="noStrike">
                        <a:solidFill>
                          <a:srgbClr val="000000"/>
                        </a:solidFill>
                        <a:effectLst/>
                        <a:latin typeface="Calibri" panose="020F0502020204030204" pitchFamily="34" charset="0"/>
                      </a:endParaRPr>
                    </a:p>
                  </a:txBody>
                  <a:tcPr marL="6954" marR="6954" marT="6951" marB="0" anchor="b"/>
                </a:tc>
                <a:tc>
                  <a:txBody>
                    <a:bodyPr/>
                    <a:lstStyle/>
                    <a:p>
                      <a:pPr algn="ctr" fontAlgn="b"/>
                      <a:r>
                        <a:rPr lang="nl-BE" sz="1200" u="none" strike="noStrike">
                          <a:effectLst/>
                        </a:rPr>
                        <a:t>33</a:t>
                      </a:r>
                      <a:endParaRPr lang="nl-BE" sz="1200" b="0" i="0" u="none" strike="noStrike">
                        <a:solidFill>
                          <a:srgbClr val="000000"/>
                        </a:solidFill>
                        <a:effectLst/>
                        <a:latin typeface="Calibri" panose="020F0502020204030204" pitchFamily="34" charset="0"/>
                      </a:endParaRPr>
                    </a:p>
                  </a:txBody>
                  <a:tcPr marL="6954" marR="6954" marT="6951" marB="0" anchor="b"/>
                </a:tc>
                <a:tc>
                  <a:txBody>
                    <a:bodyPr/>
                    <a:lstStyle/>
                    <a:p>
                      <a:pPr algn="ctr" fontAlgn="b"/>
                      <a:r>
                        <a:rPr lang="nl-BE" sz="1200" u="none" strike="noStrike" dirty="0">
                          <a:effectLst/>
                        </a:rPr>
                        <a:t>34</a:t>
                      </a:r>
                      <a:endParaRPr lang="nl-BE" sz="1200" b="0" i="0" u="none" strike="noStrike" dirty="0">
                        <a:solidFill>
                          <a:srgbClr val="000000"/>
                        </a:solidFill>
                        <a:effectLst/>
                        <a:latin typeface="Calibri" panose="020F0502020204030204" pitchFamily="34" charset="0"/>
                      </a:endParaRPr>
                    </a:p>
                  </a:txBody>
                  <a:tcPr marL="6954" marR="6954" marT="6951" marB="0" anchor="b"/>
                </a:tc>
                <a:tc>
                  <a:txBody>
                    <a:bodyPr/>
                    <a:lstStyle/>
                    <a:p>
                      <a:pPr algn="ctr" fontAlgn="b"/>
                      <a:r>
                        <a:rPr lang="nl-BE" sz="1200" u="none" strike="noStrike">
                          <a:effectLst/>
                        </a:rPr>
                        <a:t>35</a:t>
                      </a:r>
                      <a:endParaRPr lang="nl-BE" sz="1200" b="0" i="0" u="none" strike="noStrike">
                        <a:solidFill>
                          <a:srgbClr val="000000"/>
                        </a:solidFill>
                        <a:effectLst/>
                        <a:latin typeface="Calibri" panose="020F0502020204030204" pitchFamily="34" charset="0"/>
                      </a:endParaRPr>
                    </a:p>
                  </a:txBody>
                  <a:tcPr marL="6954" marR="6954" marT="6951" marB="0" anchor="b"/>
                </a:tc>
                <a:tc>
                  <a:txBody>
                    <a:bodyPr/>
                    <a:lstStyle/>
                    <a:p>
                      <a:pPr algn="ctr" fontAlgn="b"/>
                      <a:r>
                        <a:rPr lang="nl-BE" sz="1200" u="none" strike="noStrike">
                          <a:effectLst/>
                        </a:rPr>
                        <a:t>36</a:t>
                      </a:r>
                      <a:endParaRPr lang="nl-BE" sz="1200" b="0" i="0" u="none" strike="noStrike">
                        <a:solidFill>
                          <a:srgbClr val="000000"/>
                        </a:solidFill>
                        <a:effectLst/>
                        <a:latin typeface="Calibri" panose="020F0502020204030204" pitchFamily="34" charset="0"/>
                      </a:endParaRPr>
                    </a:p>
                  </a:txBody>
                  <a:tcPr marL="6954" marR="6954" marT="6951" marB="0" anchor="b"/>
                </a:tc>
                <a:tc>
                  <a:txBody>
                    <a:bodyPr/>
                    <a:lstStyle/>
                    <a:p>
                      <a:pPr algn="ctr" fontAlgn="b"/>
                      <a:r>
                        <a:rPr lang="nl-BE" sz="1200" u="none" strike="noStrike">
                          <a:effectLst/>
                        </a:rPr>
                        <a:t>37</a:t>
                      </a:r>
                      <a:endParaRPr lang="nl-BE" sz="1200" b="0" i="0" u="none" strike="noStrike">
                        <a:solidFill>
                          <a:srgbClr val="000000"/>
                        </a:solidFill>
                        <a:effectLst/>
                        <a:latin typeface="Calibri" panose="020F0502020204030204" pitchFamily="34" charset="0"/>
                      </a:endParaRPr>
                    </a:p>
                  </a:txBody>
                  <a:tcPr marL="6954" marR="6954" marT="6951" marB="0" anchor="b"/>
                </a:tc>
                <a:tc>
                  <a:txBody>
                    <a:bodyPr/>
                    <a:lstStyle/>
                    <a:p>
                      <a:pPr algn="ctr" fontAlgn="b"/>
                      <a:r>
                        <a:rPr lang="nl-BE" sz="1200" u="none" strike="noStrike" dirty="0">
                          <a:effectLst/>
                        </a:rPr>
                        <a:t>38</a:t>
                      </a:r>
                      <a:endParaRPr lang="nl-BE" sz="1200" b="0" i="0" u="none" strike="noStrike" dirty="0">
                        <a:solidFill>
                          <a:srgbClr val="000000"/>
                        </a:solidFill>
                        <a:effectLst/>
                        <a:latin typeface="Calibri" panose="020F0502020204030204" pitchFamily="34" charset="0"/>
                      </a:endParaRPr>
                    </a:p>
                  </a:txBody>
                  <a:tcPr marL="6954" marR="6954" marT="6951" marB="0" anchor="b"/>
                </a:tc>
                <a:extLst>
                  <a:ext uri="{0D108BD9-81ED-4DB2-BD59-A6C34878D82A}">
                    <a16:rowId xmlns:a16="http://schemas.microsoft.com/office/drawing/2014/main" val="10003"/>
                  </a:ext>
                </a:extLst>
              </a:tr>
              <a:tr h="201600">
                <a:tc>
                  <a:txBody>
                    <a:bodyPr/>
                    <a:lstStyle/>
                    <a:p>
                      <a:pPr algn="ctr" fontAlgn="b"/>
                      <a:r>
                        <a:rPr lang="nl-BE" sz="1200" b="1" u="none" strike="noStrike" dirty="0">
                          <a:effectLst/>
                        </a:rPr>
                        <a:t>Clubs</a:t>
                      </a:r>
                      <a:endParaRPr lang="nl-BE" sz="1200" b="1" i="0" u="none" strike="noStrike" dirty="0">
                        <a:solidFill>
                          <a:srgbClr val="000000"/>
                        </a:solidFill>
                        <a:effectLst/>
                        <a:latin typeface="Calibri" panose="020F0502020204030204" pitchFamily="34" charset="0"/>
                      </a:endParaRPr>
                    </a:p>
                  </a:txBody>
                  <a:tcPr marL="6954" marR="6954" marT="6951" marB="0" anchor="b"/>
                </a:tc>
                <a:tc>
                  <a:txBody>
                    <a:bodyPr/>
                    <a:lstStyle/>
                    <a:p>
                      <a:pPr algn="ctr" fontAlgn="b"/>
                      <a:r>
                        <a:rPr lang="nl-BE" sz="1200" u="none" strike="noStrike">
                          <a:effectLst/>
                        </a:rPr>
                        <a:t>39</a:t>
                      </a:r>
                      <a:endParaRPr lang="nl-BE" sz="1200" b="0" i="0" u="none" strike="noStrike">
                        <a:solidFill>
                          <a:srgbClr val="000000"/>
                        </a:solidFill>
                        <a:effectLst/>
                        <a:latin typeface="Calibri" panose="020F0502020204030204" pitchFamily="34" charset="0"/>
                      </a:endParaRPr>
                    </a:p>
                  </a:txBody>
                  <a:tcPr marL="6954" marR="6954" marT="6951" marB="0" anchor="b">
                    <a:solidFill>
                      <a:schemeClr val="accent6">
                        <a:lumMod val="20000"/>
                        <a:lumOff val="80000"/>
                      </a:schemeClr>
                    </a:solidFill>
                  </a:tcPr>
                </a:tc>
                <a:tc>
                  <a:txBody>
                    <a:bodyPr/>
                    <a:lstStyle/>
                    <a:p>
                      <a:pPr algn="ctr" fontAlgn="b"/>
                      <a:r>
                        <a:rPr lang="nl-BE" sz="1200" u="none" strike="noStrike">
                          <a:effectLst/>
                        </a:rPr>
                        <a:t>40</a:t>
                      </a:r>
                      <a:endParaRPr lang="nl-BE" sz="1200" b="0" i="0" u="none" strike="noStrike">
                        <a:solidFill>
                          <a:srgbClr val="000000"/>
                        </a:solidFill>
                        <a:effectLst/>
                        <a:latin typeface="Calibri" panose="020F0502020204030204" pitchFamily="34" charset="0"/>
                      </a:endParaRPr>
                    </a:p>
                  </a:txBody>
                  <a:tcPr marL="6954" marR="6954" marT="6951" marB="0" anchor="b">
                    <a:solidFill>
                      <a:schemeClr val="accent6">
                        <a:lumMod val="20000"/>
                        <a:lumOff val="80000"/>
                      </a:schemeClr>
                    </a:solidFill>
                  </a:tcPr>
                </a:tc>
                <a:tc>
                  <a:txBody>
                    <a:bodyPr/>
                    <a:lstStyle/>
                    <a:p>
                      <a:pPr algn="ctr" fontAlgn="b"/>
                      <a:r>
                        <a:rPr lang="nl-BE" sz="1200" u="none" strike="noStrike">
                          <a:effectLst/>
                        </a:rPr>
                        <a:t>41</a:t>
                      </a:r>
                      <a:endParaRPr lang="nl-BE" sz="1200" b="0" i="0" u="none" strike="noStrike">
                        <a:solidFill>
                          <a:srgbClr val="000000"/>
                        </a:solidFill>
                        <a:effectLst/>
                        <a:latin typeface="Calibri" panose="020F0502020204030204" pitchFamily="34" charset="0"/>
                      </a:endParaRPr>
                    </a:p>
                  </a:txBody>
                  <a:tcPr marL="6954" marR="6954" marT="6951" marB="0" anchor="b">
                    <a:solidFill>
                      <a:schemeClr val="accent6">
                        <a:lumMod val="20000"/>
                        <a:lumOff val="80000"/>
                      </a:schemeClr>
                    </a:solidFill>
                  </a:tcPr>
                </a:tc>
                <a:tc>
                  <a:txBody>
                    <a:bodyPr/>
                    <a:lstStyle/>
                    <a:p>
                      <a:pPr algn="ctr" fontAlgn="b"/>
                      <a:r>
                        <a:rPr lang="nl-BE" sz="1200" u="none" strike="noStrike" dirty="0">
                          <a:effectLst/>
                        </a:rPr>
                        <a:t>42</a:t>
                      </a:r>
                      <a:endParaRPr lang="nl-BE" sz="1200" b="0" i="0" u="none" strike="noStrike" dirty="0">
                        <a:solidFill>
                          <a:srgbClr val="000000"/>
                        </a:solidFill>
                        <a:effectLst/>
                        <a:latin typeface="Calibri" panose="020F0502020204030204" pitchFamily="34" charset="0"/>
                      </a:endParaRPr>
                    </a:p>
                  </a:txBody>
                  <a:tcPr marL="6954" marR="6954" marT="6951" marB="0" anchor="b">
                    <a:solidFill>
                      <a:schemeClr val="accent6">
                        <a:lumMod val="20000"/>
                        <a:lumOff val="80000"/>
                      </a:schemeClr>
                    </a:solidFill>
                  </a:tcPr>
                </a:tc>
                <a:tc>
                  <a:txBody>
                    <a:bodyPr/>
                    <a:lstStyle/>
                    <a:p>
                      <a:pPr algn="ctr" fontAlgn="b"/>
                      <a:r>
                        <a:rPr lang="nl-BE" sz="1200" u="none" strike="noStrike">
                          <a:effectLst/>
                        </a:rPr>
                        <a:t>43</a:t>
                      </a:r>
                      <a:endParaRPr lang="nl-BE" sz="1200" b="0" i="0" u="none" strike="noStrike">
                        <a:solidFill>
                          <a:srgbClr val="000000"/>
                        </a:solidFill>
                        <a:effectLst/>
                        <a:latin typeface="Calibri" panose="020F0502020204030204" pitchFamily="34" charset="0"/>
                      </a:endParaRPr>
                    </a:p>
                  </a:txBody>
                  <a:tcPr marL="6954" marR="6954" marT="6951" marB="0" anchor="b"/>
                </a:tc>
                <a:tc>
                  <a:txBody>
                    <a:bodyPr/>
                    <a:lstStyle/>
                    <a:p>
                      <a:pPr algn="ctr" fontAlgn="b"/>
                      <a:r>
                        <a:rPr lang="nl-BE" sz="1200" u="none" strike="noStrike">
                          <a:effectLst/>
                        </a:rPr>
                        <a:t>44</a:t>
                      </a:r>
                      <a:endParaRPr lang="nl-BE" sz="1200" b="0" i="0" u="none" strike="noStrike">
                        <a:solidFill>
                          <a:srgbClr val="000000"/>
                        </a:solidFill>
                        <a:effectLst/>
                        <a:latin typeface="Calibri" panose="020F0502020204030204" pitchFamily="34" charset="0"/>
                      </a:endParaRPr>
                    </a:p>
                  </a:txBody>
                  <a:tcPr marL="6954" marR="6954" marT="6951" marB="0" anchor="b"/>
                </a:tc>
                <a:tc>
                  <a:txBody>
                    <a:bodyPr/>
                    <a:lstStyle/>
                    <a:p>
                      <a:pPr algn="ctr" fontAlgn="b"/>
                      <a:r>
                        <a:rPr lang="nl-BE" sz="1200" u="none" strike="noStrike">
                          <a:effectLst/>
                        </a:rPr>
                        <a:t>45</a:t>
                      </a:r>
                      <a:endParaRPr lang="nl-BE" sz="1200" b="0" i="0" u="none" strike="noStrike">
                        <a:solidFill>
                          <a:srgbClr val="000000"/>
                        </a:solidFill>
                        <a:effectLst/>
                        <a:latin typeface="Calibri" panose="020F0502020204030204" pitchFamily="34" charset="0"/>
                      </a:endParaRPr>
                    </a:p>
                  </a:txBody>
                  <a:tcPr marL="6954" marR="6954" marT="6951" marB="0" anchor="b"/>
                </a:tc>
                <a:tc>
                  <a:txBody>
                    <a:bodyPr/>
                    <a:lstStyle/>
                    <a:p>
                      <a:pPr algn="ctr" fontAlgn="b"/>
                      <a:r>
                        <a:rPr lang="nl-BE" sz="1200" u="none" strike="noStrike">
                          <a:effectLst/>
                        </a:rPr>
                        <a:t>46</a:t>
                      </a:r>
                      <a:endParaRPr lang="nl-BE" sz="1200" b="0" i="0" u="none" strike="noStrike">
                        <a:solidFill>
                          <a:srgbClr val="000000"/>
                        </a:solidFill>
                        <a:effectLst/>
                        <a:latin typeface="Calibri" panose="020F0502020204030204" pitchFamily="34" charset="0"/>
                      </a:endParaRPr>
                    </a:p>
                  </a:txBody>
                  <a:tcPr marL="6954" marR="6954" marT="6951" marB="0" anchor="b"/>
                </a:tc>
                <a:tc>
                  <a:txBody>
                    <a:bodyPr/>
                    <a:lstStyle/>
                    <a:p>
                      <a:pPr algn="ctr" fontAlgn="b"/>
                      <a:r>
                        <a:rPr lang="nl-BE" sz="1200" u="none" strike="noStrike" dirty="0">
                          <a:effectLst/>
                        </a:rPr>
                        <a:t>47</a:t>
                      </a:r>
                      <a:endParaRPr lang="nl-BE" sz="1200" b="0" i="0" u="none" strike="noStrike" dirty="0">
                        <a:solidFill>
                          <a:srgbClr val="000000"/>
                        </a:solidFill>
                        <a:effectLst/>
                        <a:latin typeface="Calibri" panose="020F0502020204030204" pitchFamily="34" charset="0"/>
                      </a:endParaRPr>
                    </a:p>
                  </a:txBody>
                  <a:tcPr marL="6954" marR="6954" marT="6951" marB="0" anchor="b"/>
                </a:tc>
                <a:tc>
                  <a:txBody>
                    <a:bodyPr/>
                    <a:lstStyle/>
                    <a:p>
                      <a:pPr algn="ctr" fontAlgn="b"/>
                      <a:r>
                        <a:rPr lang="nl-BE" sz="1200" u="none" strike="noStrike" dirty="0">
                          <a:effectLst/>
                        </a:rPr>
                        <a:t>48</a:t>
                      </a:r>
                      <a:endParaRPr lang="nl-BE" sz="1200" b="0" i="0" u="none" strike="noStrike" dirty="0">
                        <a:solidFill>
                          <a:srgbClr val="000000"/>
                        </a:solidFill>
                        <a:effectLst/>
                        <a:latin typeface="Calibri" panose="020F0502020204030204" pitchFamily="34" charset="0"/>
                      </a:endParaRPr>
                    </a:p>
                  </a:txBody>
                  <a:tcPr marL="6954" marR="6954" marT="6951" marB="0" anchor="b"/>
                </a:tc>
                <a:tc>
                  <a:txBody>
                    <a:bodyPr/>
                    <a:lstStyle/>
                    <a:p>
                      <a:pPr algn="ctr" fontAlgn="b"/>
                      <a:r>
                        <a:rPr lang="nl-BE" sz="1200" u="none" strike="noStrike" dirty="0">
                          <a:effectLst/>
                        </a:rPr>
                        <a:t>49</a:t>
                      </a:r>
                      <a:endParaRPr lang="nl-BE" sz="1200" b="0" i="0" u="none" strike="noStrike" dirty="0">
                        <a:solidFill>
                          <a:srgbClr val="000000"/>
                        </a:solidFill>
                        <a:effectLst/>
                        <a:latin typeface="Calibri" panose="020F0502020204030204" pitchFamily="34" charset="0"/>
                      </a:endParaRPr>
                    </a:p>
                  </a:txBody>
                  <a:tcPr marL="6954" marR="6954" marT="6951" marB="0" anchor="b"/>
                </a:tc>
                <a:tc>
                  <a:txBody>
                    <a:bodyPr/>
                    <a:lstStyle/>
                    <a:p>
                      <a:pPr algn="ctr" fontAlgn="b"/>
                      <a:r>
                        <a:rPr lang="nl-BE" sz="1200" u="none" strike="noStrike" dirty="0">
                          <a:effectLst/>
                        </a:rPr>
                        <a:t>50</a:t>
                      </a:r>
                      <a:endParaRPr lang="nl-BE" sz="1200" b="0" i="0" u="none" strike="noStrike" dirty="0">
                        <a:solidFill>
                          <a:srgbClr val="000000"/>
                        </a:solidFill>
                        <a:effectLst/>
                        <a:latin typeface="Calibri" panose="020F0502020204030204" pitchFamily="34" charset="0"/>
                      </a:endParaRPr>
                    </a:p>
                  </a:txBody>
                  <a:tcPr marL="6954" marR="6954" marT="6951" marB="0" anchor="b"/>
                </a:tc>
                <a:tc>
                  <a:txBody>
                    <a:bodyPr/>
                    <a:lstStyle/>
                    <a:p>
                      <a:pPr algn="ctr" fontAlgn="b"/>
                      <a:r>
                        <a:rPr lang="nl-BE" sz="1200" u="none" strike="noStrike" dirty="0">
                          <a:effectLst/>
                        </a:rPr>
                        <a:t>51</a:t>
                      </a:r>
                      <a:endParaRPr lang="nl-BE" sz="1200" b="0" i="0" u="none" strike="noStrike" dirty="0">
                        <a:solidFill>
                          <a:srgbClr val="000000"/>
                        </a:solidFill>
                        <a:effectLst/>
                        <a:latin typeface="Calibri" panose="020F0502020204030204" pitchFamily="34" charset="0"/>
                      </a:endParaRPr>
                    </a:p>
                  </a:txBody>
                  <a:tcPr marL="6954" marR="6954" marT="6951" marB="0" anchor="b"/>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0247474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en-US" sz="3600" dirty="0" smtClean="0"/>
              <a:t>Card encoding</a:t>
            </a:r>
            <a:endParaRPr lang="en-US" sz="3600" dirty="0"/>
          </a:p>
        </p:txBody>
      </p:sp>
      <p:sp>
        <p:nvSpPr>
          <p:cNvPr id="4" name="Slide Number Placeholder 3"/>
          <p:cNvSpPr>
            <a:spLocks noGrp="1"/>
          </p:cNvSpPr>
          <p:nvPr>
            <p:ph type="sldNum" sz="quarter" idx="12"/>
          </p:nvPr>
        </p:nvSpPr>
        <p:spPr/>
        <p:txBody>
          <a:bodyPr/>
          <a:lstStyle/>
          <a:p>
            <a:fld id="{7501D77F-FA9A-45B8-8124-7EB5407E3236}" type="slidenum">
              <a:rPr lang="en-US">
                <a:solidFill>
                  <a:prstClr val="white"/>
                </a:solidFill>
              </a:rPr>
              <a:pPr/>
              <a:t>4</a:t>
            </a:fld>
            <a:endParaRPr lang="en-US" dirty="0">
              <a:solidFill>
                <a:prstClr val="white"/>
              </a:solidFill>
            </a:endParaRPr>
          </a:p>
        </p:txBody>
      </p:sp>
      <p:pic>
        <p:nvPicPr>
          <p:cNvPr id="5" name="Content Placeholder 4"/>
          <p:cNvPicPr>
            <a:picLocks noChangeAspect="1"/>
          </p:cNvPicPr>
          <p:nvPr/>
        </p:nvPicPr>
        <p:blipFill rotWithShape="1">
          <a:blip r:embed="rId2"/>
          <a:srcRect l="26731" t="13360" r="66109" b="77094"/>
          <a:stretch/>
        </p:blipFill>
        <p:spPr>
          <a:xfrm>
            <a:off x="1847528" y="274638"/>
            <a:ext cx="1037464" cy="778098"/>
          </a:xfrm>
          <a:prstGeom prst="rect">
            <a:avLst/>
          </a:prstGeom>
        </p:spPr>
      </p:pic>
      <p:sp>
        <p:nvSpPr>
          <p:cNvPr id="3" name="Content Placeholder 2"/>
          <p:cNvSpPr>
            <a:spLocks noGrp="1"/>
          </p:cNvSpPr>
          <p:nvPr>
            <p:ph idx="1"/>
          </p:nvPr>
        </p:nvSpPr>
        <p:spPr/>
        <p:txBody>
          <a:bodyPr>
            <a:normAutofit/>
          </a:bodyPr>
          <a:lstStyle/>
          <a:p>
            <a:r>
              <a:rPr lang="en-GB" sz="2400" dirty="0" smtClean="0"/>
              <a:t>code%13</a:t>
            </a:r>
            <a:endParaRPr lang="en-GB" sz="2400" dirty="0"/>
          </a:p>
        </p:txBody>
      </p:sp>
      <p:graphicFrame>
        <p:nvGraphicFramePr>
          <p:cNvPr id="8" name="Content Placeholder 6"/>
          <p:cNvGraphicFramePr>
            <a:graphicFrameLocks/>
          </p:cNvGraphicFramePr>
          <p:nvPr>
            <p:extLst>
              <p:ext uri="{D42A27DB-BD31-4B8C-83A1-F6EECF244321}">
                <p14:modId xmlns:p14="http://schemas.microsoft.com/office/powerpoint/2010/main" val="744248829"/>
              </p:ext>
            </p:extLst>
          </p:nvPr>
        </p:nvGraphicFramePr>
        <p:xfrm>
          <a:off x="1293594" y="2351022"/>
          <a:ext cx="9831528" cy="1008000"/>
        </p:xfrm>
        <a:graphic>
          <a:graphicData uri="http://schemas.openxmlformats.org/drawingml/2006/table">
            <a:tbl>
              <a:tblPr>
                <a:tableStyleId>{5C22544A-7EE6-4342-B048-85BDC9FD1C3A}</a:tableStyleId>
              </a:tblPr>
              <a:tblGrid>
                <a:gridCol w="702252">
                  <a:extLst>
                    <a:ext uri="{9D8B030D-6E8A-4147-A177-3AD203B41FA5}">
                      <a16:colId xmlns:a16="http://schemas.microsoft.com/office/drawing/2014/main" val="20000"/>
                    </a:ext>
                  </a:extLst>
                </a:gridCol>
                <a:gridCol w="702252">
                  <a:extLst>
                    <a:ext uri="{9D8B030D-6E8A-4147-A177-3AD203B41FA5}">
                      <a16:colId xmlns:a16="http://schemas.microsoft.com/office/drawing/2014/main" val="20001"/>
                    </a:ext>
                  </a:extLst>
                </a:gridCol>
                <a:gridCol w="702252">
                  <a:extLst>
                    <a:ext uri="{9D8B030D-6E8A-4147-A177-3AD203B41FA5}">
                      <a16:colId xmlns:a16="http://schemas.microsoft.com/office/drawing/2014/main" val="20002"/>
                    </a:ext>
                  </a:extLst>
                </a:gridCol>
                <a:gridCol w="702252">
                  <a:extLst>
                    <a:ext uri="{9D8B030D-6E8A-4147-A177-3AD203B41FA5}">
                      <a16:colId xmlns:a16="http://schemas.microsoft.com/office/drawing/2014/main" val="20003"/>
                    </a:ext>
                  </a:extLst>
                </a:gridCol>
                <a:gridCol w="702252">
                  <a:extLst>
                    <a:ext uri="{9D8B030D-6E8A-4147-A177-3AD203B41FA5}">
                      <a16:colId xmlns:a16="http://schemas.microsoft.com/office/drawing/2014/main" val="20004"/>
                    </a:ext>
                  </a:extLst>
                </a:gridCol>
                <a:gridCol w="702252">
                  <a:extLst>
                    <a:ext uri="{9D8B030D-6E8A-4147-A177-3AD203B41FA5}">
                      <a16:colId xmlns:a16="http://schemas.microsoft.com/office/drawing/2014/main" val="20005"/>
                    </a:ext>
                  </a:extLst>
                </a:gridCol>
                <a:gridCol w="702252">
                  <a:extLst>
                    <a:ext uri="{9D8B030D-6E8A-4147-A177-3AD203B41FA5}">
                      <a16:colId xmlns:a16="http://schemas.microsoft.com/office/drawing/2014/main" val="20006"/>
                    </a:ext>
                  </a:extLst>
                </a:gridCol>
                <a:gridCol w="702252">
                  <a:extLst>
                    <a:ext uri="{9D8B030D-6E8A-4147-A177-3AD203B41FA5}">
                      <a16:colId xmlns:a16="http://schemas.microsoft.com/office/drawing/2014/main" val="20007"/>
                    </a:ext>
                  </a:extLst>
                </a:gridCol>
                <a:gridCol w="702252">
                  <a:extLst>
                    <a:ext uri="{9D8B030D-6E8A-4147-A177-3AD203B41FA5}">
                      <a16:colId xmlns:a16="http://schemas.microsoft.com/office/drawing/2014/main" val="20008"/>
                    </a:ext>
                  </a:extLst>
                </a:gridCol>
                <a:gridCol w="702252">
                  <a:extLst>
                    <a:ext uri="{9D8B030D-6E8A-4147-A177-3AD203B41FA5}">
                      <a16:colId xmlns:a16="http://schemas.microsoft.com/office/drawing/2014/main" val="20009"/>
                    </a:ext>
                  </a:extLst>
                </a:gridCol>
                <a:gridCol w="702252">
                  <a:extLst>
                    <a:ext uri="{9D8B030D-6E8A-4147-A177-3AD203B41FA5}">
                      <a16:colId xmlns:a16="http://schemas.microsoft.com/office/drawing/2014/main" val="20010"/>
                    </a:ext>
                  </a:extLst>
                </a:gridCol>
                <a:gridCol w="702252">
                  <a:extLst>
                    <a:ext uri="{9D8B030D-6E8A-4147-A177-3AD203B41FA5}">
                      <a16:colId xmlns:a16="http://schemas.microsoft.com/office/drawing/2014/main" val="20011"/>
                    </a:ext>
                  </a:extLst>
                </a:gridCol>
                <a:gridCol w="702252">
                  <a:extLst>
                    <a:ext uri="{9D8B030D-6E8A-4147-A177-3AD203B41FA5}">
                      <a16:colId xmlns:a16="http://schemas.microsoft.com/office/drawing/2014/main" val="20012"/>
                    </a:ext>
                  </a:extLst>
                </a:gridCol>
                <a:gridCol w="702252">
                  <a:extLst>
                    <a:ext uri="{9D8B030D-6E8A-4147-A177-3AD203B41FA5}">
                      <a16:colId xmlns:a16="http://schemas.microsoft.com/office/drawing/2014/main" val="20013"/>
                    </a:ext>
                  </a:extLst>
                </a:gridCol>
              </a:tblGrid>
              <a:tr h="201600">
                <a:tc>
                  <a:txBody>
                    <a:bodyPr/>
                    <a:lstStyle/>
                    <a:p>
                      <a:pPr algn="ctr" fontAlgn="b"/>
                      <a:endParaRPr lang="nl-BE" sz="1200" b="0" i="0" u="none" strike="noStrike" dirty="0">
                        <a:solidFill>
                          <a:srgbClr val="000000"/>
                        </a:solidFill>
                        <a:effectLst/>
                        <a:latin typeface="Calibri" panose="020F0502020204030204" pitchFamily="34" charset="0"/>
                      </a:endParaRPr>
                    </a:p>
                  </a:txBody>
                  <a:tcPr marL="6955" marR="6955" marT="6951" marB="0" anchor="b"/>
                </a:tc>
                <a:tc>
                  <a:txBody>
                    <a:bodyPr/>
                    <a:lstStyle/>
                    <a:p>
                      <a:pPr algn="ctr" fontAlgn="b"/>
                      <a:r>
                        <a:rPr lang="nl-BE" sz="1200" b="1" u="none" strike="noStrike" dirty="0">
                          <a:effectLst/>
                        </a:rPr>
                        <a:t>A</a:t>
                      </a:r>
                      <a:endParaRPr lang="nl-BE" sz="1200" b="1" i="0" u="none" strike="noStrike" dirty="0">
                        <a:solidFill>
                          <a:srgbClr val="000000"/>
                        </a:solidFill>
                        <a:effectLst/>
                        <a:latin typeface="Calibri" panose="020F0502020204030204" pitchFamily="34" charset="0"/>
                      </a:endParaRPr>
                    </a:p>
                  </a:txBody>
                  <a:tcPr marL="6955" marR="6955" marT="6951" marB="0" anchor="b"/>
                </a:tc>
                <a:tc>
                  <a:txBody>
                    <a:bodyPr/>
                    <a:lstStyle/>
                    <a:p>
                      <a:pPr algn="ctr" fontAlgn="b"/>
                      <a:r>
                        <a:rPr lang="nl-BE" sz="1200" b="1" u="none" strike="noStrike" dirty="0">
                          <a:effectLst/>
                        </a:rPr>
                        <a:t>K</a:t>
                      </a:r>
                      <a:endParaRPr lang="nl-BE" sz="1200" b="1" i="0" u="none" strike="noStrike" dirty="0">
                        <a:solidFill>
                          <a:srgbClr val="000000"/>
                        </a:solidFill>
                        <a:effectLst/>
                        <a:latin typeface="Calibri" panose="020F0502020204030204" pitchFamily="34" charset="0"/>
                      </a:endParaRPr>
                    </a:p>
                  </a:txBody>
                  <a:tcPr marL="6955" marR="6955" marT="6951" marB="0" anchor="b"/>
                </a:tc>
                <a:tc>
                  <a:txBody>
                    <a:bodyPr/>
                    <a:lstStyle/>
                    <a:p>
                      <a:pPr algn="ctr" fontAlgn="b"/>
                      <a:r>
                        <a:rPr lang="nl-BE" sz="1200" b="1" u="none" strike="noStrike" dirty="0">
                          <a:effectLst/>
                        </a:rPr>
                        <a:t>Q</a:t>
                      </a:r>
                      <a:endParaRPr lang="nl-BE" sz="1200" b="1" i="0" u="none" strike="noStrike" dirty="0">
                        <a:solidFill>
                          <a:srgbClr val="000000"/>
                        </a:solidFill>
                        <a:effectLst/>
                        <a:latin typeface="Calibri" panose="020F0502020204030204" pitchFamily="34" charset="0"/>
                      </a:endParaRPr>
                    </a:p>
                  </a:txBody>
                  <a:tcPr marL="6955" marR="6955" marT="6951" marB="0" anchor="b"/>
                </a:tc>
                <a:tc>
                  <a:txBody>
                    <a:bodyPr/>
                    <a:lstStyle/>
                    <a:p>
                      <a:pPr algn="ctr" fontAlgn="b"/>
                      <a:r>
                        <a:rPr lang="nl-BE" sz="1200" b="1" u="none" strike="noStrike" dirty="0">
                          <a:effectLst/>
                        </a:rPr>
                        <a:t>J</a:t>
                      </a:r>
                      <a:endParaRPr lang="nl-BE" sz="1200" b="1" i="0" u="none" strike="noStrike" dirty="0">
                        <a:solidFill>
                          <a:srgbClr val="000000"/>
                        </a:solidFill>
                        <a:effectLst/>
                        <a:latin typeface="Calibri" panose="020F0502020204030204" pitchFamily="34" charset="0"/>
                      </a:endParaRPr>
                    </a:p>
                  </a:txBody>
                  <a:tcPr marL="6955" marR="6955" marT="6951" marB="0" anchor="b"/>
                </a:tc>
                <a:tc>
                  <a:txBody>
                    <a:bodyPr/>
                    <a:lstStyle/>
                    <a:p>
                      <a:pPr algn="ctr" fontAlgn="b"/>
                      <a:r>
                        <a:rPr lang="nl-BE" sz="1200" b="1" u="none" strike="noStrike" dirty="0">
                          <a:effectLst/>
                        </a:rPr>
                        <a:t>T</a:t>
                      </a:r>
                      <a:endParaRPr lang="nl-BE" sz="1200" b="1" i="0" u="none" strike="noStrike" dirty="0">
                        <a:solidFill>
                          <a:srgbClr val="000000"/>
                        </a:solidFill>
                        <a:effectLst/>
                        <a:latin typeface="Calibri" panose="020F0502020204030204" pitchFamily="34" charset="0"/>
                      </a:endParaRPr>
                    </a:p>
                  </a:txBody>
                  <a:tcPr marL="6955" marR="6955" marT="6951" marB="0" anchor="b"/>
                </a:tc>
                <a:tc>
                  <a:txBody>
                    <a:bodyPr/>
                    <a:lstStyle/>
                    <a:p>
                      <a:pPr algn="ctr" fontAlgn="b"/>
                      <a:r>
                        <a:rPr lang="nl-BE" sz="1200" b="1" u="none" strike="noStrike" dirty="0">
                          <a:effectLst/>
                        </a:rPr>
                        <a:t>9</a:t>
                      </a:r>
                      <a:endParaRPr lang="nl-BE" sz="1200" b="1" i="0" u="none" strike="noStrike" dirty="0">
                        <a:solidFill>
                          <a:srgbClr val="000000"/>
                        </a:solidFill>
                        <a:effectLst/>
                        <a:latin typeface="Calibri" panose="020F0502020204030204" pitchFamily="34" charset="0"/>
                      </a:endParaRPr>
                    </a:p>
                  </a:txBody>
                  <a:tcPr marL="6955" marR="6955" marT="6951" marB="0" anchor="b"/>
                </a:tc>
                <a:tc>
                  <a:txBody>
                    <a:bodyPr/>
                    <a:lstStyle/>
                    <a:p>
                      <a:pPr algn="ctr" fontAlgn="b"/>
                      <a:r>
                        <a:rPr lang="nl-BE" sz="1200" b="1" u="none" strike="noStrike" dirty="0">
                          <a:effectLst/>
                        </a:rPr>
                        <a:t>8</a:t>
                      </a:r>
                      <a:endParaRPr lang="nl-BE" sz="1200" b="1" i="0" u="none" strike="noStrike" dirty="0">
                        <a:solidFill>
                          <a:srgbClr val="000000"/>
                        </a:solidFill>
                        <a:effectLst/>
                        <a:latin typeface="Calibri" panose="020F0502020204030204" pitchFamily="34" charset="0"/>
                      </a:endParaRPr>
                    </a:p>
                  </a:txBody>
                  <a:tcPr marL="6955" marR="6955" marT="6951" marB="0" anchor="b"/>
                </a:tc>
                <a:tc>
                  <a:txBody>
                    <a:bodyPr/>
                    <a:lstStyle/>
                    <a:p>
                      <a:pPr algn="ctr" fontAlgn="b"/>
                      <a:r>
                        <a:rPr lang="nl-BE" sz="1200" b="1" u="none" strike="noStrike" dirty="0">
                          <a:effectLst/>
                        </a:rPr>
                        <a:t>7</a:t>
                      </a:r>
                      <a:endParaRPr lang="nl-BE" sz="1200" b="1" i="0" u="none" strike="noStrike" dirty="0">
                        <a:solidFill>
                          <a:srgbClr val="000000"/>
                        </a:solidFill>
                        <a:effectLst/>
                        <a:latin typeface="Calibri" panose="020F0502020204030204" pitchFamily="34" charset="0"/>
                      </a:endParaRPr>
                    </a:p>
                  </a:txBody>
                  <a:tcPr marL="6955" marR="6955" marT="6951" marB="0" anchor="b"/>
                </a:tc>
                <a:tc>
                  <a:txBody>
                    <a:bodyPr/>
                    <a:lstStyle/>
                    <a:p>
                      <a:pPr algn="ctr" fontAlgn="b"/>
                      <a:r>
                        <a:rPr lang="nl-BE" sz="1200" b="1" u="none" strike="noStrike" dirty="0">
                          <a:effectLst/>
                        </a:rPr>
                        <a:t>6</a:t>
                      </a:r>
                      <a:endParaRPr lang="nl-BE" sz="1200" b="1" i="0" u="none" strike="noStrike" dirty="0">
                        <a:solidFill>
                          <a:srgbClr val="000000"/>
                        </a:solidFill>
                        <a:effectLst/>
                        <a:latin typeface="Calibri" panose="020F0502020204030204" pitchFamily="34" charset="0"/>
                      </a:endParaRPr>
                    </a:p>
                  </a:txBody>
                  <a:tcPr marL="6955" marR="6955" marT="6951" marB="0" anchor="b"/>
                </a:tc>
                <a:tc>
                  <a:txBody>
                    <a:bodyPr/>
                    <a:lstStyle/>
                    <a:p>
                      <a:pPr algn="ctr" fontAlgn="b"/>
                      <a:r>
                        <a:rPr lang="nl-BE" sz="1200" b="1" u="none" strike="noStrike" dirty="0">
                          <a:effectLst/>
                        </a:rPr>
                        <a:t>5</a:t>
                      </a:r>
                      <a:endParaRPr lang="nl-BE" sz="1200" b="1" i="0" u="none" strike="noStrike" dirty="0">
                        <a:solidFill>
                          <a:srgbClr val="000000"/>
                        </a:solidFill>
                        <a:effectLst/>
                        <a:latin typeface="Calibri" panose="020F0502020204030204" pitchFamily="34" charset="0"/>
                      </a:endParaRPr>
                    </a:p>
                  </a:txBody>
                  <a:tcPr marL="6955" marR="6955" marT="6951" marB="0" anchor="b"/>
                </a:tc>
                <a:tc>
                  <a:txBody>
                    <a:bodyPr/>
                    <a:lstStyle/>
                    <a:p>
                      <a:pPr algn="ctr" fontAlgn="b"/>
                      <a:r>
                        <a:rPr lang="nl-BE" sz="1200" b="1" u="none" strike="noStrike" dirty="0">
                          <a:effectLst/>
                        </a:rPr>
                        <a:t>4</a:t>
                      </a:r>
                      <a:endParaRPr lang="nl-BE" sz="1200" b="1" i="0" u="none" strike="noStrike" dirty="0">
                        <a:solidFill>
                          <a:srgbClr val="000000"/>
                        </a:solidFill>
                        <a:effectLst/>
                        <a:latin typeface="Calibri" panose="020F0502020204030204" pitchFamily="34" charset="0"/>
                      </a:endParaRPr>
                    </a:p>
                  </a:txBody>
                  <a:tcPr marL="6955" marR="6955" marT="6951" marB="0" anchor="b"/>
                </a:tc>
                <a:tc>
                  <a:txBody>
                    <a:bodyPr/>
                    <a:lstStyle/>
                    <a:p>
                      <a:pPr algn="ctr" fontAlgn="b"/>
                      <a:r>
                        <a:rPr lang="nl-BE" sz="1200" b="1" u="none" strike="noStrike" dirty="0">
                          <a:effectLst/>
                        </a:rPr>
                        <a:t>3</a:t>
                      </a:r>
                      <a:endParaRPr lang="nl-BE" sz="1200" b="1" i="0" u="none" strike="noStrike" dirty="0">
                        <a:solidFill>
                          <a:srgbClr val="000000"/>
                        </a:solidFill>
                        <a:effectLst/>
                        <a:latin typeface="Calibri" panose="020F0502020204030204" pitchFamily="34" charset="0"/>
                      </a:endParaRPr>
                    </a:p>
                  </a:txBody>
                  <a:tcPr marL="6955" marR="6955" marT="6951" marB="0" anchor="b"/>
                </a:tc>
                <a:tc>
                  <a:txBody>
                    <a:bodyPr/>
                    <a:lstStyle/>
                    <a:p>
                      <a:pPr algn="ctr" fontAlgn="b"/>
                      <a:r>
                        <a:rPr lang="nl-BE" sz="1200" b="1" u="none" strike="noStrike" dirty="0">
                          <a:effectLst/>
                        </a:rPr>
                        <a:t>2</a:t>
                      </a:r>
                      <a:endParaRPr lang="nl-BE" sz="1200" b="1" i="0" u="none" strike="noStrike" dirty="0">
                        <a:solidFill>
                          <a:srgbClr val="000000"/>
                        </a:solidFill>
                        <a:effectLst/>
                        <a:latin typeface="Calibri" panose="020F0502020204030204" pitchFamily="34" charset="0"/>
                      </a:endParaRPr>
                    </a:p>
                  </a:txBody>
                  <a:tcPr marL="6955" marR="6955" marT="6951" marB="0" anchor="b"/>
                </a:tc>
                <a:extLst>
                  <a:ext uri="{0D108BD9-81ED-4DB2-BD59-A6C34878D82A}">
                    <a16:rowId xmlns:a16="http://schemas.microsoft.com/office/drawing/2014/main" val="10000"/>
                  </a:ext>
                </a:extLst>
              </a:tr>
              <a:tr h="201600">
                <a:tc>
                  <a:txBody>
                    <a:bodyPr/>
                    <a:lstStyle/>
                    <a:p>
                      <a:pPr algn="ctr" fontAlgn="b"/>
                      <a:r>
                        <a:rPr lang="nl-BE" sz="1200" b="1" u="none" strike="noStrike" dirty="0">
                          <a:effectLst/>
                        </a:rPr>
                        <a:t>Spades</a:t>
                      </a:r>
                      <a:endParaRPr lang="nl-BE" sz="1200" b="1" i="0" u="none" strike="noStrike" dirty="0">
                        <a:solidFill>
                          <a:srgbClr val="000000"/>
                        </a:solidFill>
                        <a:effectLst/>
                        <a:latin typeface="Calibri" panose="020F0502020204030204" pitchFamily="34" charset="0"/>
                      </a:endParaRPr>
                    </a:p>
                  </a:txBody>
                  <a:tcPr marL="6955" marR="6955" marT="6951" marB="0" anchor="b"/>
                </a:tc>
                <a:tc>
                  <a:txBody>
                    <a:bodyPr/>
                    <a:lstStyle/>
                    <a:p>
                      <a:pPr algn="ctr" fontAlgn="b"/>
                      <a:r>
                        <a:rPr lang="nl-BE" sz="1200" u="none" strike="noStrike" dirty="0">
                          <a:effectLst/>
                        </a:rPr>
                        <a:t>0</a:t>
                      </a:r>
                      <a:endParaRPr lang="nl-BE" sz="1200" b="0" i="0" u="none" strike="noStrike" dirty="0">
                        <a:solidFill>
                          <a:srgbClr val="000000"/>
                        </a:solidFill>
                        <a:effectLst/>
                        <a:latin typeface="Calibri" panose="020F0502020204030204" pitchFamily="34" charset="0"/>
                      </a:endParaRPr>
                    </a:p>
                  </a:txBody>
                  <a:tcPr marL="6955" marR="6955" marT="6951" marB="0" anchor="b">
                    <a:solidFill>
                      <a:schemeClr val="accent6">
                        <a:lumMod val="20000"/>
                        <a:lumOff val="80000"/>
                      </a:schemeClr>
                    </a:solidFill>
                  </a:tcPr>
                </a:tc>
                <a:tc>
                  <a:txBody>
                    <a:bodyPr/>
                    <a:lstStyle/>
                    <a:p>
                      <a:pPr algn="ctr" fontAlgn="b"/>
                      <a:r>
                        <a:rPr lang="nl-BE" sz="1200" u="none" strike="noStrike" dirty="0">
                          <a:effectLst/>
                        </a:rPr>
                        <a:t>1</a:t>
                      </a:r>
                      <a:endParaRPr lang="nl-BE" sz="1200" b="0" i="0" u="none" strike="noStrike" dirty="0">
                        <a:solidFill>
                          <a:srgbClr val="000000"/>
                        </a:solidFill>
                        <a:effectLst/>
                        <a:latin typeface="Calibri" panose="020F0502020204030204" pitchFamily="34" charset="0"/>
                      </a:endParaRPr>
                    </a:p>
                  </a:txBody>
                  <a:tcPr marL="6955" marR="6955" marT="6951" marB="0" anchor="b">
                    <a:solidFill>
                      <a:schemeClr val="accent6">
                        <a:lumMod val="20000"/>
                        <a:lumOff val="80000"/>
                      </a:schemeClr>
                    </a:solidFill>
                  </a:tcPr>
                </a:tc>
                <a:tc>
                  <a:txBody>
                    <a:bodyPr/>
                    <a:lstStyle/>
                    <a:p>
                      <a:pPr algn="ctr" fontAlgn="b"/>
                      <a:r>
                        <a:rPr lang="nl-BE" sz="1200" u="none" strike="noStrike" dirty="0">
                          <a:effectLst/>
                        </a:rPr>
                        <a:t>2</a:t>
                      </a:r>
                      <a:endParaRPr lang="nl-BE" sz="1200" b="0" i="0" u="none" strike="noStrike" dirty="0">
                        <a:solidFill>
                          <a:srgbClr val="000000"/>
                        </a:solidFill>
                        <a:effectLst/>
                        <a:latin typeface="Calibri" panose="020F0502020204030204" pitchFamily="34" charset="0"/>
                      </a:endParaRPr>
                    </a:p>
                  </a:txBody>
                  <a:tcPr marL="6955" marR="6955" marT="6951" marB="0" anchor="b">
                    <a:solidFill>
                      <a:schemeClr val="accent6">
                        <a:lumMod val="20000"/>
                        <a:lumOff val="80000"/>
                      </a:schemeClr>
                    </a:solidFill>
                  </a:tcPr>
                </a:tc>
                <a:tc>
                  <a:txBody>
                    <a:bodyPr/>
                    <a:lstStyle/>
                    <a:p>
                      <a:pPr algn="ctr" fontAlgn="b"/>
                      <a:r>
                        <a:rPr lang="nl-BE" sz="1200" u="none" strike="noStrike" dirty="0">
                          <a:effectLst/>
                        </a:rPr>
                        <a:t>3</a:t>
                      </a:r>
                      <a:endParaRPr lang="nl-BE" sz="1200" b="0" i="0" u="none" strike="noStrike" dirty="0">
                        <a:solidFill>
                          <a:srgbClr val="000000"/>
                        </a:solidFill>
                        <a:effectLst/>
                        <a:latin typeface="Calibri" panose="020F0502020204030204" pitchFamily="34" charset="0"/>
                      </a:endParaRPr>
                    </a:p>
                  </a:txBody>
                  <a:tcPr marL="6955" marR="6955" marT="6951" marB="0" anchor="b">
                    <a:solidFill>
                      <a:schemeClr val="accent6">
                        <a:lumMod val="20000"/>
                        <a:lumOff val="80000"/>
                      </a:schemeClr>
                    </a:solidFill>
                  </a:tcPr>
                </a:tc>
                <a:tc>
                  <a:txBody>
                    <a:bodyPr/>
                    <a:lstStyle/>
                    <a:p>
                      <a:pPr algn="ctr" fontAlgn="b"/>
                      <a:r>
                        <a:rPr lang="nl-BE" sz="1200" u="none" strike="noStrike" dirty="0">
                          <a:effectLst/>
                        </a:rPr>
                        <a:t>4</a:t>
                      </a:r>
                      <a:endParaRPr lang="nl-BE" sz="1200" b="0" i="0" u="none" strike="noStrike" dirty="0">
                        <a:solidFill>
                          <a:srgbClr val="000000"/>
                        </a:solidFill>
                        <a:effectLst/>
                        <a:latin typeface="Calibri" panose="020F0502020204030204" pitchFamily="34" charset="0"/>
                      </a:endParaRPr>
                    </a:p>
                  </a:txBody>
                  <a:tcPr marL="6955" marR="6955" marT="6951" marB="0" anchor="b"/>
                </a:tc>
                <a:tc>
                  <a:txBody>
                    <a:bodyPr/>
                    <a:lstStyle/>
                    <a:p>
                      <a:pPr algn="ctr" fontAlgn="b"/>
                      <a:r>
                        <a:rPr lang="nl-BE" sz="1200" u="none" strike="noStrike">
                          <a:effectLst/>
                        </a:rPr>
                        <a:t>5</a:t>
                      </a:r>
                      <a:endParaRPr lang="nl-BE" sz="1200" b="0" i="0" u="none" strike="noStrike">
                        <a:solidFill>
                          <a:srgbClr val="000000"/>
                        </a:solidFill>
                        <a:effectLst/>
                        <a:latin typeface="Calibri" panose="020F0502020204030204" pitchFamily="34" charset="0"/>
                      </a:endParaRPr>
                    </a:p>
                  </a:txBody>
                  <a:tcPr marL="6955" marR="6955" marT="6951" marB="0" anchor="b"/>
                </a:tc>
                <a:tc>
                  <a:txBody>
                    <a:bodyPr/>
                    <a:lstStyle/>
                    <a:p>
                      <a:pPr algn="ctr" fontAlgn="b"/>
                      <a:r>
                        <a:rPr lang="nl-BE" sz="1200" u="none" strike="noStrike">
                          <a:effectLst/>
                        </a:rPr>
                        <a:t>6</a:t>
                      </a:r>
                      <a:endParaRPr lang="nl-BE" sz="1200" b="0" i="0" u="none" strike="noStrike">
                        <a:solidFill>
                          <a:srgbClr val="000000"/>
                        </a:solidFill>
                        <a:effectLst/>
                        <a:latin typeface="Calibri" panose="020F0502020204030204" pitchFamily="34" charset="0"/>
                      </a:endParaRPr>
                    </a:p>
                  </a:txBody>
                  <a:tcPr marL="6955" marR="6955" marT="6951" marB="0" anchor="b"/>
                </a:tc>
                <a:tc>
                  <a:txBody>
                    <a:bodyPr/>
                    <a:lstStyle/>
                    <a:p>
                      <a:pPr algn="ctr" fontAlgn="b"/>
                      <a:r>
                        <a:rPr lang="nl-BE" sz="1200" u="none" strike="noStrike">
                          <a:effectLst/>
                        </a:rPr>
                        <a:t>7</a:t>
                      </a:r>
                      <a:endParaRPr lang="nl-BE" sz="1200" b="0" i="0" u="none" strike="noStrike">
                        <a:solidFill>
                          <a:srgbClr val="000000"/>
                        </a:solidFill>
                        <a:effectLst/>
                        <a:latin typeface="Calibri" panose="020F0502020204030204" pitchFamily="34" charset="0"/>
                      </a:endParaRPr>
                    </a:p>
                  </a:txBody>
                  <a:tcPr marL="6955" marR="6955" marT="6951" marB="0" anchor="b"/>
                </a:tc>
                <a:tc>
                  <a:txBody>
                    <a:bodyPr/>
                    <a:lstStyle/>
                    <a:p>
                      <a:pPr algn="ctr" fontAlgn="b"/>
                      <a:r>
                        <a:rPr lang="nl-BE" sz="1200" u="none" strike="noStrike">
                          <a:effectLst/>
                        </a:rPr>
                        <a:t>8</a:t>
                      </a:r>
                      <a:endParaRPr lang="nl-BE" sz="1200" b="0" i="0" u="none" strike="noStrike">
                        <a:solidFill>
                          <a:srgbClr val="000000"/>
                        </a:solidFill>
                        <a:effectLst/>
                        <a:latin typeface="Calibri" panose="020F0502020204030204" pitchFamily="34" charset="0"/>
                      </a:endParaRPr>
                    </a:p>
                  </a:txBody>
                  <a:tcPr marL="6955" marR="6955" marT="6951" marB="0" anchor="b"/>
                </a:tc>
                <a:tc>
                  <a:txBody>
                    <a:bodyPr/>
                    <a:lstStyle/>
                    <a:p>
                      <a:pPr algn="ctr" fontAlgn="b"/>
                      <a:r>
                        <a:rPr lang="nl-BE" sz="1200" u="none" strike="noStrike">
                          <a:effectLst/>
                        </a:rPr>
                        <a:t>9</a:t>
                      </a:r>
                      <a:endParaRPr lang="nl-BE" sz="1200" b="0" i="0" u="none" strike="noStrike">
                        <a:solidFill>
                          <a:srgbClr val="000000"/>
                        </a:solidFill>
                        <a:effectLst/>
                        <a:latin typeface="Calibri" panose="020F0502020204030204" pitchFamily="34" charset="0"/>
                      </a:endParaRPr>
                    </a:p>
                  </a:txBody>
                  <a:tcPr marL="6955" marR="6955" marT="6951" marB="0" anchor="b"/>
                </a:tc>
                <a:tc>
                  <a:txBody>
                    <a:bodyPr/>
                    <a:lstStyle/>
                    <a:p>
                      <a:pPr algn="ctr" fontAlgn="b"/>
                      <a:r>
                        <a:rPr lang="nl-BE" sz="1200" u="none" strike="noStrike">
                          <a:effectLst/>
                        </a:rPr>
                        <a:t>10</a:t>
                      </a:r>
                      <a:endParaRPr lang="nl-BE" sz="1200" b="0" i="0" u="none" strike="noStrike">
                        <a:solidFill>
                          <a:srgbClr val="000000"/>
                        </a:solidFill>
                        <a:effectLst/>
                        <a:latin typeface="Calibri" panose="020F0502020204030204" pitchFamily="34" charset="0"/>
                      </a:endParaRPr>
                    </a:p>
                  </a:txBody>
                  <a:tcPr marL="6955" marR="6955" marT="6951" marB="0" anchor="b"/>
                </a:tc>
                <a:tc>
                  <a:txBody>
                    <a:bodyPr/>
                    <a:lstStyle/>
                    <a:p>
                      <a:pPr algn="ctr" fontAlgn="b"/>
                      <a:r>
                        <a:rPr lang="nl-BE" sz="1200" u="none" strike="noStrike">
                          <a:effectLst/>
                        </a:rPr>
                        <a:t>11</a:t>
                      </a:r>
                      <a:endParaRPr lang="nl-BE" sz="1200" b="0" i="0" u="none" strike="noStrike">
                        <a:solidFill>
                          <a:srgbClr val="000000"/>
                        </a:solidFill>
                        <a:effectLst/>
                        <a:latin typeface="Calibri" panose="020F0502020204030204" pitchFamily="34" charset="0"/>
                      </a:endParaRPr>
                    </a:p>
                  </a:txBody>
                  <a:tcPr marL="6955" marR="6955" marT="6951" marB="0" anchor="b"/>
                </a:tc>
                <a:tc>
                  <a:txBody>
                    <a:bodyPr/>
                    <a:lstStyle/>
                    <a:p>
                      <a:pPr algn="ctr" fontAlgn="b"/>
                      <a:r>
                        <a:rPr lang="nl-BE" sz="1200" u="none" strike="noStrike">
                          <a:effectLst/>
                        </a:rPr>
                        <a:t>12</a:t>
                      </a:r>
                      <a:endParaRPr lang="nl-BE" sz="1200" b="0" i="0" u="none" strike="noStrike">
                        <a:solidFill>
                          <a:srgbClr val="000000"/>
                        </a:solidFill>
                        <a:effectLst/>
                        <a:latin typeface="Calibri" panose="020F0502020204030204" pitchFamily="34" charset="0"/>
                      </a:endParaRPr>
                    </a:p>
                  </a:txBody>
                  <a:tcPr marL="6955" marR="6955" marT="6951" marB="0" anchor="b"/>
                </a:tc>
                <a:extLst>
                  <a:ext uri="{0D108BD9-81ED-4DB2-BD59-A6C34878D82A}">
                    <a16:rowId xmlns:a16="http://schemas.microsoft.com/office/drawing/2014/main" val="10001"/>
                  </a:ext>
                </a:extLst>
              </a:tr>
              <a:tr h="201600">
                <a:tc>
                  <a:txBody>
                    <a:bodyPr/>
                    <a:lstStyle/>
                    <a:p>
                      <a:pPr algn="ctr" fontAlgn="b"/>
                      <a:r>
                        <a:rPr lang="nl-BE" sz="1200" b="1" u="none" strike="noStrike" dirty="0" err="1">
                          <a:effectLst/>
                        </a:rPr>
                        <a:t>Hearts</a:t>
                      </a:r>
                      <a:endParaRPr lang="nl-BE" sz="1200" b="1" i="0" u="none" strike="noStrike" dirty="0">
                        <a:solidFill>
                          <a:srgbClr val="000000"/>
                        </a:solidFill>
                        <a:effectLst/>
                        <a:latin typeface="Calibri" panose="020F0502020204030204" pitchFamily="34" charset="0"/>
                      </a:endParaRPr>
                    </a:p>
                  </a:txBody>
                  <a:tcPr marL="6955" marR="6955" marT="6951" marB="0" anchor="b"/>
                </a:tc>
                <a:tc>
                  <a:txBody>
                    <a:bodyPr/>
                    <a:lstStyle/>
                    <a:p>
                      <a:pPr algn="ctr" fontAlgn="b"/>
                      <a:r>
                        <a:rPr lang="nl-BE" sz="1200" b="0" i="0" u="none" strike="noStrike" dirty="0" smtClean="0">
                          <a:solidFill>
                            <a:schemeClr val="dk1"/>
                          </a:solidFill>
                          <a:effectLst/>
                          <a:latin typeface="+mn-lt"/>
                        </a:rPr>
                        <a:t>0</a:t>
                      </a:r>
                      <a:endParaRPr lang="nl-BE" sz="1200" b="0" i="0" u="none" strike="noStrike" dirty="0">
                        <a:solidFill>
                          <a:srgbClr val="000000"/>
                        </a:solidFill>
                        <a:effectLst/>
                        <a:latin typeface="Calibri" panose="020F0502020204030204" pitchFamily="34" charset="0"/>
                      </a:endParaRPr>
                    </a:p>
                  </a:txBody>
                  <a:tcPr marL="6955" marR="6955" marT="6951" marB="0" anchor="b">
                    <a:solidFill>
                      <a:schemeClr val="accent6">
                        <a:lumMod val="20000"/>
                        <a:lumOff val="80000"/>
                      </a:schemeClr>
                    </a:solidFill>
                  </a:tcPr>
                </a:tc>
                <a:tc>
                  <a:txBody>
                    <a:bodyPr/>
                    <a:lstStyle/>
                    <a:p>
                      <a:pPr algn="ctr" fontAlgn="b"/>
                      <a:r>
                        <a:rPr lang="nl-BE" sz="1200" u="none" strike="noStrike" dirty="0" smtClean="0">
                          <a:effectLst/>
                        </a:rPr>
                        <a:t>1</a:t>
                      </a:r>
                      <a:endParaRPr lang="nl-BE" sz="1200" b="0" i="0" u="none" strike="noStrike" dirty="0">
                        <a:solidFill>
                          <a:srgbClr val="000000"/>
                        </a:solidFill>
                        <a:effectLst/>
                        <a:latin typeface="Calibri" panose="020F0502020204030204" pitchFamily="34" charset="0"/>
                      </a:endParaRPr>
                    </a:p>
                  </a:txBody>
                  <a:tcPr marL="6955" marR="6955" marT="6951" marB="0" anchor="b">
                    <a:solidFill>
                      <a:schemeClr val="accent6">
                        <a:lumMod val="20000"/>
                        <a:lumOff val="80000"/>
                      </a:schemeClr>
                    </a:solidFill>
                  </a:tcPr>
                </a:tc>
                <a:tc>
                  <a:txBody>
                    <a:bodyPr/>
                    <a:lstStyle/>
                    <a:p>
                      <a:pPr algn="ctr" fontAlgn="b"/>
                      <a:r>
                        <a:rPr lang="nl-BE" sz="1200" u="none" strike="noStrike" dirty="0" smtClean="0">
                          <a:effectLst/>
                        </a:rPr>
                        <a:t>2</a:t>
                      </a:r>
                      <a:endParaRPr lang="nl-BE" sz="1200" b="0" i="0" u="none" strike="noStrike" dirty="0">
                        <a:solidFill>
                          <a:srgbClr val="000000"/>
                        </a:solidFill>
                        <a:effectLst/>
                        <a:latin typeface="Calibri" panose="020F0502020204030204" pitchFamily="34" charset="0"/>
                      </a:endParaRPr>
                    </a:p>
                  </a:txBody>
                  <a:tcPr marL="6955" marR="6955" marT="6951" marB="0" anchor="b">
                    <a:solidFill>
                      <a:schemeClr val="accent6">
                        <a:lumMod val="20000"/>
                        <a:lumOff val="80000"/>
                      </a:schemeClr>
                    </a:solidFill>
                  </a:tcPr>
                </a:tc>
                <a:tc>
                  <a:txBody>
                    <a:bodyPr/>
                    <a:lstStyle/>
                    <a:p>
                      <a:pPr algn="ctr" fontAlgn="b"/>
                      <a:r>
                        <a:rPr lang="nl-BE" sz="1200" u="none" strike="noStrike" dirty="0" smtClean="0">
                          <a:effectLst/>
                        </a:rPr>
                        <a:t>3</a:t>
                      </a:r>
                      <a:endParaRPr lang="nl-BE" sz="1200" b="0" i="0" u="none" strike="noStrike" dirty="0">
                        <a:solidFill>
                          <a:srgbClr val="000000"/>
                        </a:solidFill>
                        <a:effectLst/>
                        <a:latin typeface="Calibri" panose="020F0502020204030204" pitchFamily="34" charset="0"/>
                      </a:endParaRPr>
                    </a:p>
                  </a:txBody>
                  <a:tcPr marL="6955" marR="6955" marT="6951" marB="0" anchor="b">
                    <a:solidFill>
                      <a:schemeClr val="accent6">
                        <a:lumMod val="20000"/>
                        <a:lumOff val="80000"/>
                      </a:schemeClr>
                    </a:solidFill>
                  </a:tcPr>
                </a:tc>
                <a:tc>
                  <a:txBody>
                    <a:bodyPr/>
                    <a:lstStyle/>
                    <a:p>
                      <a:pPr algn="ctr" fontAlgn="b"/>
                      <a:r>
                        <a:rPr lang="nl-BE" sz="1200" b="0" i="0" u="none" strike="noStrike" dirty="0" smtClean="0">
                          <a:solidFill>
                            <a:schemeClr val="dk1"/>
                          </a:solidFill>
                          <a:effectLst/>
                          <a:latin typeface="+mn-lt"/>
                        </a:rPr>
                        <a:t>4</a:t>
                      </a:r>
                      <a:endParaRPr lang="nl-BE" sz="1200" b="0" i="0" u="none" strike="noStrike" dirty="0">
                        <a:solidFill>
                          <a:srgbClr val="000000"/>
                        </a:solidFill>
                        <a:effectLst/>
                        <a:latin typeface="Calibri" panose="020F0502020204030204" pitchFamily="34" charset="0"/>
                      </a:endParaRPr>
                    </a:p>
                  </a:txBody>
                  <a:tcPr marL="6955" marR="6955" marT="6951" marB="0" anchor="b"/>
                </a:tc>
                <a:tc>
                  <a:txBody>
                    <a:bodyPr/>
                    <a:lstStyle/>
                    <a:p>
                      <a:pPr algn="ctr" fontAlgn="b"/>
                      <a:r>
                        <a:rPr lang="nl-BE" sz="1200" u="none" strike="noStrike" dirty="0" smtClean="0">
                          <a:effectLst/>
                        </a:rPr>
                        <a:t>5</a:t>
                      </a:r>
                      <a:endParaRPr lang="nl-BE" sz="1200" b="0" i="0" u="none" strike="noStrike" dirty="0">
                        <a:solidFill>
                          <a:srgbClr val="000000"/>
                        </a:solidFill>
                        <a:effectLst/>
                        <a:latin typeface="Calibri" panose="020F0502020204030204" pitchFamily="34" charset="0"/>
                      </a:endParaRPr>
                    </a:p>
                  </a:txBody>
                  <a:tcPr marL="6955" marR="6955" marT="6951" marB="0" anchor="b"/>
                </a:tc>
                <a:tc>
                  <a:txBody>
                    <a:bodyPr/>
                    <a:lstStyle/>
                    <a:p>
                      <a:pPr algn="ctr" fontAlgn="b"/>
                      <a:r>
                        <a:rPr lang="nl-BE" sz="1200" u="none" strike="noStrike" dirty="0" smtClean="0">
                          <a:effectLst/>
                        </a:rPr>
                        <a:t>6</a:t>
                      </a:r>
                      <a:endParaRPr lang="nl-BE" sz="1200" b="0" i="0" u="none" strike="noStrike" dirty="0">
                        <a:solidFill>
                          <a:srgbClr val="000000"/>
                        </a:solidFill>
                        <a:effectLst/>
                        <a:latin typeface="Calibri" panose="020F0502020204030204" pitchFamily="34" charset="0"/>
                      </a:endParaRPr>
                    </a:p>
                  </a:txBody>
                  <a:tcPr marL="6955" marR="6955" marT="6951" marB="0" anchor="b"/>
                </a:tc>
                <a:tc>
                  <a:txBody>
                    <a:bodyPr/>
                    <a:lstStyle/>
                    <a:p>
                      <a:pPr algn="ctr" fontAlgn="b"/>
                      <a:r>
                        <a:rPr lang="nl-BE" sz="1200" u="none" strike="noStrike" dirty="0" smtClean="0">
                          <a:effectLst/>
                        </a:rPr>
                        <a:t>7</a:t>
                      </a:r>
                      <a:endParaRPr lang="nl-BE" sz="1200" b="0" i="0" u="none" strike="noStrike" dirty="0">
                        <a:solidFill>
                          <a:srgbClr val="000000"/>
                        </a:solidFill>
                        <a:effectLst/>
                        <a:latin typeface="Calibri" panose="020F0502020204030204" pitchFamily="34" charset="0"/>
                      </a:endParaRPr>
                    </a:p>
                  </a:txBody>
                  <a:tcPr marL="6955" marR="6955" marT="6951" marB="0" anchor="b"/>
                </a:tc>
                <a:tc>
                  <a:txBody>
                    <a:bodyPr/>
                    <a:lstStyle/>
                    <a:p>
                      <a:pPr algn="ctr" fontAlgn="b"/>
                      <a:r>
                        <a:rPr lang="nl-BE" sz="1200" u="none" strike="noStrike" dirty="0" smtClean="0">
                          <a:effectLst/>
                        </a:rPr>
                        <a:t>8</a:t>
                      </a:r>
                      <a:endParaRPr lang="nl-BE" sz="1200" b="0" i="0" u="none" strike="noStrike" dirty="0">
                        <a:solidFill>
                          <a:srgbClr val="000000"/>
                        </a:solidFill>
                        <a:effectLst/>
                        <a:latin typeface="Calibri" panose="020F0502020204030204" pitchFamily="34" charset="0"/>
                      </a:endParaRPr>
                    </a:p>
                  </a:txBody>
                  <a:tcPr marL="6955" marR="6955" marT="6951" marB="0" anchor="b"/>
                </a:tc>
                <a:tc>
                  <a:txBody>
                    <a:bodyPr/>
                    <a:lstStyle/>
                    <a:p>
                      <a:pPr algn="ctr" fontAlgn="b"/>
                      <a:r>
                        <a:rPr lang="nl-BE" sz="1200" u="none" strike="noStrike" dirty="0" smtClean="0">
                          <a:effectLst/>
                        </a:rPr>
                        <a:t>9</a:t>
                      </a:r>
                      <a:endParaRPr lang="nl-BE" sz="1200" b="0" i="0" u="none" strike="noStrike" dirty="0">
                        <a:solidFill>
                          <a:srgbClr val="000000"/>
                        </a:solidFill>
                        <a:effectLst/>
                        <a:latin typeface="Calibri" panose="020F0502020204030204" pitchFamily="34" charset="0"/>
                      </a:endParaRPr>
                    </a:p>
                  </a:txBody>
                  <a:tcPr marL="6955" marR="6955" marT="6951" marB="0" anchor="b"/>
                </a:tc>
                <a:tc>
                  <a:txBody>
                    <a:bodyPr/>
                    <a:lstStyle/>
                    <a:p>
                      <a:pPr algn="ctr" fontAlgn="b"/>
                      <a:r>
                        <a:rPr lang="nl-BE" sz="1200" u="none" strike="noStrike" dirty="0" smtClean="0">
                          <a:effectLst/>
                        </a:rPr>
                        <a:t>10</a:t>
                      </a:r>
                      <a:endParaRPr lang="nl-BE" sz="1200" b="0" i="0" u="none" strike="noStrike" dirty="0">
                        <a:solidFill>
                          <a:srgbClr val="000000"/>
                        </a:solidFill>
                        <a:effectLst/>
                        <a:latin typeface="Calibri" panose="020F0502020204030204" pitchFamily="34" charset="0"/>
                      </a:endParaRPr>
                    </a:p>
                  </a:txBody>
                  <a:tcPr marL="6955" marR="6955" marT="6951" marB="0" anchor="b"/>
                </a:tc>
                <a:tc>
                  <a:txBody>
                    <a:bodyPr/>
                    <a:lstStyle/>
                    <a:p>
                      <a:pPr algn="ctr" fontAlgn="b"/>
                      <a:r>
                        <a:rPr lang="nl-BE" sz="1200" u="none" strike="noStrike" dirty="0" smtClean="0">
                          <a:effectLst/>
                        </a:rPr>
                        <a:t>11</a:t>
                      </a:r>
                      <a:endParaRPr lang="nl-BE" sz="1200" b="0" i="0" u="none" strike="noStrike" dirty="0">
                        <a:solidFill>
                          <a:srgbClr val="000000"/>
                        </a:solidFill>
                        <a:effectLst/>
                        <a:latin typeface="Calibri" panose="020F0502020204030204" pitchFamily="34" charset="0"/>
                      </a:endParaRPr>
                    </a:p>
                  </a:txBody>
                  <a:tcPr marL="6955" marR="6955" marT="6951" marB="0" anchor="b"/>
                </a:tc>
                <a:tc>
                  <a:txBody>
                    <a:bodyPr/>
                    <a:lstStyle/>
                    <a:p>
                      <a:pPr algn="ctr" fontAlgn="b"/>
                      <a:r>
                        <a:rPr lang="nl-BE" sz="1200" u="none" strike="noStrike" dirty="0" smtClean="0">
                          <a:effectLst/>
                        </a:rPr>
                        <a:t>12</a:t>
                      </a:r>
                      <a:endParaRPr lang="nl-BE" sz="1200" b="0" i="0" u="none" strike="noStrike" dirty="0">
                        <a:solidFill>
                          <a:srgbClr val="000000"/>
                        </a:solidFill>
                        <a:effectLst/>
                        <a:latin typeface="Calibri" panose="020F0502020204030204" pitchFamily="34" charset="0"/>
                      </a:endParaRPr>
                    </a:p>
                  </a:txBody>
                  <a:tcPr marL="6955" marR="6955" marT="6951" marB="0" anchor="b"/>
                </a:tc>
                <a:extLst>
                  <a:ext uri="{0D108BD9-81ED-4DB2-BD59-A6C34878D82A}">
                    <a16:rowId xmlns:a16="http://schemas.microsoft.com/office/drawing/2014/main" val="10002"/>
                  </a:ext>
                </a:extLst>
              </a:tr>
              <a:tr h="201600">
                <a:tc>
                  <a:txBody>
                    <a:bodyPr/>
                    <a:lstStyle/>
                    <a:p>
                      <a:pPr algn="ctr" fontAlgn="b"/>
                      <a:r>
                        <a:rPr lang="nl-BE" sz="1100" b="1" u="none" strike="noStrike" dirty="0" err="1">
                          <a:effectLst/>
                        </a:rPr>
                        <a:t>Diamonds</a:t>
                      </a:r>
                      <a:endParaRPr lang="nl-BE" sz="1200" b="1" i="0" u="none" strike="noStrike" dirty="0">
                        <a:solidFill>
                          <a:srgbClr val="000000"/>
                        </a:solidFill>
                        <a:effectLst/>
                        <a:latin typeface="Calibri" panose="020F0502020204030204" pitchFamily="34" charset="0"/>
                      </a:endParaRPr>
                    </a:p>
                  </a:txBody>
                  <a:tcPr marL="6955" marR="6955" marT="6951" marB="0" anchor="b"/>
                </a:tc>
                <a:tc>
                  <a:txBody>
                    <a:bodyPr/>
                    <a:lstStyle/>
                    <a:p>
                      <a:pPr algn="ctr" fontAlgn="b"/>
                      <a:r>
                        <a:rPr lang="nl-BE" sz="1200" u="none" strike="noStrike" dirty="0" smtClean="0">
                          <a:effectLst/>
                        </a:rPr>
                        <a:t>0</a:t>
                      </a:r>
                      <a:endParaRPr lang="nl-BE" sz="1200" b="0" i="0" u="none" strike="noStrike" dirty="0">
                        <a:solidFill>
                          <a:srgbClr val="000000"/>
                        </a:solidFill>
                        <a:effectLst/>
                        <a:latin typeface="Calibri" panose="020F0502020204030204" pitchFamily="34" charset="0"/>
                      </a:endParaRPr>
                    </a:p>
                  </a:txBody>
                  <a:tcPr marL="6955" marR="6955" marT="6951" marB="0" anchor="b">
                    <a:solidFill>
                      <a:schemeClr val="accent6">
                        <a:lumMod val="20000"/>
                        <a:lumOff val="80000"/>
                      </a:schemeClr>
                    </a:solidFill>
                  </a:tcPr>
                </a:tc>
                <a:tc>
                  <a:txBody>
                    <a:bodyPr/>
                    <a:lstStyle/>
                    <a:p>
                      <a:pPr algn="ctr" fontAlgn="b"/>
                      <a:r>
                        <a:rPr lang="nl-BE" sz="1200" u="none" strike="noStrike" dirty="0" smtClean="0">
                          <a:effectLst/>
                        </a:rPr>
                        <a:t>1</a:t>
                      </a:r>
                      <a:endParaRPr lang="nl-BE" sz="1200" b="0" i="0" u="none" strike="noStrike" dirty="0">
                        <a:solidFill>
                          <a:srgbClr val="000000"/>
                        </a:solidFill>
                        <a:effectLst/>
                        <a:latin typeface="Calibri" panose="020F0502020204030204" pitchFamily="34" charset="0"/>
                      </a:endParaRPr>
                    </a:p>
                  </a:txBody>
                  <a:tcPr marL="6955" marR="6955" marT="6951" marB="0" anchor="b">
                    <a:solidFill>
                      <a:schemeClr val="accent6">
                        <a:lumMod val="20000"/>
                        <a:lumOff val="80000"/>
                      </a:schemeClr>
                    </a:solidFill>
                  </a:tcPr>
                </a:tc>
                <a:tc>
                  <a:txBody>
                    <a:bodyPr/>
                    <a:lstStyle/>
                    <a:p>
                      <a:pPr algn="ctr" fontAlgn="b"/>
                      <a:r>
                        <a:rPr lang="nl-BE" sz="1200" u="none" strike="noStrike" dirty="0" smtClean="0">
                          <a:effectLst/>
                        </a:rPr>
                        <a:t>2</a:t>
                      </a:r>
                      <a:endParaRPr lang="nl-BE" sz="1200" b="0" i="0" u="none" strike="noStrike" dirty="0">
                        <a:solidFill>
                          <a:srgbClr val="000000"/>
                        </a:solidFill>
                        <a:effectLst/>
                        <a:latin typeface="Calibri" panose="020F0502020204030204" pitchFamily="34" charset="0"/>
                      </a:endParaRPr>
                    </a:p>
                  </a:txBody>
                  <a:tcPr marL="6955" marR="6955" marT="6951" marB="0" anchor="b">
                    <a:solidFill>
                      <a:schemeClr val="accent6">
                        <a:lumMod val="20000"/>
                        <a:lumOff val="80000"/>
                      </a:schemeClr>
                    </a:solidFill>
                  </a:tcPr>
                </a:tc>
                <a:tc>
                  <a:txBody>
                    <a:bodyPr/>
                    <a:lstStyle/>
                    <a:p>
                      <a:pPr algn="ctr" fontAlgn="b"/>
                      <a:r>
                        <a:rPr lang="nl-BE" sz="1200" u="none" strike="noStrike" dirty="0" smtClean="0">
                          <a:effectLst/>
                        </a:rPr>
                        <a:t>3</a:t>
                      </a:r>
                      <a:endParaRPr lang="nl-BE" sz="1200" b="0" i="0" u="none" strike="noStrike" dirty="0">
                        <a:solidFill>
                          <a:srgbClr val="000000"/>
                        </a:solidFill>
                        <a:effectLst/>
                        <a:latin typeface="Calibri" panose="020F0502020204030204" pitchFamily="34" charset="0"/>
                      </a:endParaRPr>
                    </a:p>
                  </a:txBody>
                  <a:tcPr marL="6955" marR="6955" marT="6951" marB="0" anchor="b">
                    <a:solidFill>
                      <a:schemeClr val="accent6">
                        <a:lumMod val="20000"/>
                        <a:lumOff val="80000"/>
                      </a:schemeClr>
                    </a:solidFill>
                  </a:tcPr>
                </a:tc>
                <a:tc>
                  <a:txBody>
                    <a:bodyPr/>
                    <a:lstStyle/>
                    <a:p>
                      <a:pPr algn="ctr" fontAlgn="b"/>
                      <a:r>
                        <a:rPr lang="nl-BE" sz="1200" u="none" strike="noStrike" dirty="0" smtClean="0">
                          <a:effectLst/>
                        </a:rPr>
                        <a:t>4</a:t>
                      </a:r>
                      <a:endParaRPr lang="nl-BE" sz="1200" b="0" i="0" u="none" strike="noStrike" dirty="0">
                        <a:solidFill>
                          <a:srgbClr val="000000"/>
                        </a:solidFill>
                        <a:effectLst/>
                        <a:latin typeface="Calibri" panose="020F0502020204030204" pitchFamily="34" charset="0"/>
                      </a:endParaRPr>
                    </a:p>
                  </a:txBody>
                  <a:tcPr marL="6955" marR="6955" marT="6951" marB="0" anchor="b"/>
                </a:tc>
                <a:tc>
                  <a:txBody>
                    <a:bodyPr/>
                    <a:lstStyle/>
                    <a:p>
                      <a:pPr algn="ctr" fontAlgn="b"/>
                      <a:r>
                        <a:rPr lang="nl-BE" sz="1200" u="none" strike="noStrike" dirty="0" smtClean="0">
                          <a:effectLst/>
                        </a:rPr>
                        <a:t>5</a:t>
                      </a:r>
                      <a:endParaRPr lang="nl-BE" sz="1200" b="0" i="0" u="none" strike="noStrike" dirty="0">
                        <a:solidFill>
                          <a:srgbClr val="000000"/>
                        </a:solidFill>
                        <a:effectLst/>
                        <a:latin typeface="Calibri" panose="020F0502020204030204" pitchFamily="34" charset="0"/>
                      </a:endParaRPr>
                    </a:p>
                  </a:txBody>
                  <a:tcPr marL="6955" marR="6955" marT="6951" marB="0" anchor="b"/>
                </a:tc>
                <a:tc>
                  <a:txBody>
                    <a:bodyPr/>
                    <a:lstStyle/>
                    <a:p>
                      <a:pPr algn="ctr" fontAlgn="b"/>
                      <a:r>
                        <a:rPr lang="nl-BE" sz="1200" u="none" strike="noStrike" dirty="0" smtClean="0">
                          <a:effectLst/>
                        </a:rPr>
                        <a:t>6</a:t>
                      </a:r>
                      <a:endParaRPr lang="nl-BE" sz="1200" b="0" i="0" u="none" strike="noStrike" dirty="0">
                        <a:solidFill>
                          <a:srgbClr val="000000"/>
                        </a:solidFill>
                        <a:effectLst/>
                        <a:latin typeface="Calibri" panose="020F0502020204030204" pitchFamily="34" charset="0"/>
                      </a:endParaRPr>
                    </a:p>
                  </a:txBody>
                  <a:tcPr marL="6955" marR="6955" marT="6951" marB="0" anchor="b"/>
                </a:tc>
                <a:tc>
                  <a:txBody>
                    <a:bodyPr/>
                    <a:lstStyle/>
                    <a:p>
                      <a:pPr algn="ctr" fontAlgn="b"/>
                      <a:r>
                        <a:rPr lang="nl-BE" sz="1200" u="none" strike="noStrike" dirty="0" smtClean="0">
                          <a:effectLst/>
                        </a:rPr>
                        <a:t>7</a:t>
                      </a:r>
                      <a:endParaRPr lang="nl-BE" sz="1200" b="0" i="0" u="none" strike="noStrike" dirty="0">
                        <a:solidFill>
                          <a:srgbClr val="000000"/>
                        </a:solidFill>
                        <a:effectLst/>
                        <a:latin typeface="Calibri" panose="020F0502020204030204" pitchFamily="34" charset="0"/>
                      </a:endParaRPr>
                    </a:p>
                  </a:txBody>
                  <a:tcPr marL="6955" marR="6955" marT="6951" marB="0" anchor="b"/>
                </a:tc>
                <a:tc>
                  <a:txBody>
                    <a:bodyPr/>
                    <a:lstStyle/>
                    <a:p>
                      <a:pPr algn="ctr" fontAlgn="b"/>
                      <a:r>
                        <a:rPr lang="nl-BE" sz="1200" u="none" strike="noStrike" dirty="0" smtClean="0">
                          <a:effectLst/>
                        </a:rPr>
                        <a:t>8</a:t>
                      </a:r>
                      <a:endParaRPr lang="nl-BE" sz="1200" b="0" i="0" u="none" strike="noStrike" dirty="0">
                        <a:solidFill>
                          <a:srgbClr val="000000"/>
                        </a:solidFill>
                        <a:effectLst/>
                        <a:latin typeface="Calibri" panose="020F0502020204030204" pitchFamily="34" charset="0"/>
                      </a:endParaRPr>
                    </a:p>
                  </a:txBody>
                  <a:tcPr marL="6955" marR="6955" marT="6951" marB="0" anchor="b"/>
                </a:tc>
                <a:tc>
                  <a:txBody>
                    <a:bodyPr/>
                    <a:lstStyle/>
                    <a:p>
                      <a:pPr algn="ctr" fontAlgn="b"/>
                      <a:r>
                        <a:rPr lang="nl-BE" sz="1200" u="none" strike="noStrike" dirty="0" smtClean="0">
                          <a:effectLst/>
                        </a:rPr>
                        <a:t>9</a:t>
                      </a:r>
                      <a:endParaRPr lang="nl-BE" sz="1200" b="0" i="0" u="none" strike="noStrike" dirty="0">
                        <a:solidFill>
                          <a:srgbClr val="000000"/>
                        </a:solidFill>
                        <a:effectLst/>
                        <a:latin typeface="Calibri" panose="020F0502020204030204" pitchFamily="34" charset="0"/>
                      </a:endParaRPr>
                    </a:p>
                  </a:txBody>
                  <a:tcPr marL="6955" marR="6955" marT="6951" marB="0" anchor="b"/>
                </a:tc>
                <a:tc>
                  <a:txBody>
                    <a:bodyPr/>
                    <a:lstStyle/>
                    <a:p>
                      <a:pPr algn="ctr" fontAlgn="b"/>
                      <a:r>
                        <a:rPr lang="nl-BE" sz="1200" u="none" strike="noStrike" dirty="0" smtClean="0">
                          <a:effectLst/>
                        </a:rPr>
                        <a:t>10</a:t>
                      </a:r>
                      <a:endParaRPr lang="nl-BE" sz="1200" b="0" i="0" u="none" strike="noStrike" dirty="0">
                        <a:solidFill>
                          <a:srgbClr val="000000"/>
                        </a:solidFill>
                        <a:effectLst/>
                        <a:latin typeface="Calibri" panose="020F0502020204030204" pitchFamily="34" charset="0"/>
                      </a:endParaRPr>
                    </a:p>
                  </a:txBody>
                  <a:tcPr marL="6955" marR="6955" marT="6951" marB="0" anchor="b"/>
                </a:tc>
                <a:tc>
                  <a:txBody>
                    <a:bodyPr/>
                    <a:lstStyle/>
                    <a:p>
                      <a:pPr algn="ctr" fontAlgn="b"/>
                      <a:r>
                        <a:rPr lang="nl-BE" sz="1200" u="none" strike="noStrike" dirty="0" smtClean="0">
                          <a:effectLst/>
                        </a:rPr>
                        <a:t>11</a:t>
                      </a:r>
                      <a:endParaRPr lang="nl-BE" sz="1200" b="0" i="0" u="none" strike="noStrike" dirty="0">
                        <a:solidFill>
                          <a:srgbClr val="000000"/>
                        </a:solidFill>
                        <a:effectLst/>
                        <a:latin typeface="Calibri" panose="020F0502020204030204" pitchFamily="34" charset="0"/>
                      </a:endParaRPr>
                    </a:p>
                  </a:txBody>
                  <a:tcPr marL="6955" marR="6955" marT="6951" marB="0" anchor="b"/>
                </a:tc>
                <a:tc>
                  <a:txBody>
                    <a:bodyPr/>
                    <a:lstStyle/>
                    <a:p>
                      <a:pPr algn="ctr" fontAlgn="b"/>
                      <a:r>
                        <a:rPr lang="nl-BE" sz="1200" u="none" strike="noStrike" dirty="0" smtClean="0">
                          <a:effectLst/>
                        </a:rPr>
                        <a:t>12</a:t>
                      </a:r>
                      <a:endParaRPr lang="nl-BE" sz="1200" b="0" i="0" u="none" strike="noStrike" dirty="0">
                        <a:solidFill>
                          <a:srgbClr val="000000"/>
                        </a:solidFill>
                        <a:effectLst/>
                        <a:latin typeface="Calibri" panose="020F0502020204030204" pitchFamily="34" charset="0"/>
                      </a:endParaRPr>
                    </a:p>
                  </a:txBody>
                  <a:tcPr marL="6955" marR="6955" marT="6951" marB="0" anchor="b"/>
                </a:tc>
                <a:extLst>
                  <a:ext uri="{0D108BD9-81ED-4DB2-BD59-A6C34878D82A}">
                    <a16:rowId xmlns:a16="http://schemas.microsoft.com/office/drawing/2014/main" val="10003"/>
                  </a:ext>
                </a:extLst>
              </a:tr>
              <a:tr h="201600">
                <a:tc>
                  <a:txBody>
                    <a:bodyPr/>
                    <a:lstStyle/>
                    <a:p>
                      <a:pPr algn="ctr" fontAlgn="b"/>
                      <a:r>
                        <a:rPr lang="nl-BE" sz="1200" b="1" u="none" strike="noStrike" dirty="0">
                          <a:effectLst/>
                        </a:rPr>
                        <a:t>Clubs</a:t>
                      </a:r>
                      <a:endParaRPr lang="nl-BE" sz="1200" b="1" i="0" u="none" strike="noStrike" dirty="0">
                        <a:solidFill>
                          <a:srgbClr val="000000"/>
                        </a:solidFill>
                        <a:effectLst/>
                        <a:latin typeface="Calibri" panose="020F0502020204030204" pitchFamily="34" charset="0"/>
                      </a:endParaRPr>
                    </a:p>
                  </a:txBody>
                  <a:tcPr marL="6955" marR="6955" marT="6951" marB="0" anchor="b"/>
                </a:tc>
                <a:tc>
                  <a:txBody>
                    <a:bodyPr/>
                    <a:lstStyle/>
                    <a:p>
                      <a:pPr algn="ctr" fontAlgn="b"/>
                      <a:r>
                        <a:rPr lang="nl-BE" sz="1200" u="none" strike="noStrike" dirty="0" smtClean="0">
                          <a:effectLst/>
                        </a:rPr>
                        <a:t>0</a:t>
                      </a:r>
                      <a:endParaRPr lang="nl-BE" sz="1200" b="0" i="0" u="none" strike="noStrike" dirty="0">
                        <a:solidFill>
                          <a:srgbClr val="000000"/>
                        </a:solidFill>
                        <a:effectLst/>
                        <a:latin typeface="Calibri" panose="020F0502020204030204" pitchFamily="34" charset="0"/>
                      </a:endParaRPr>
                    </a:p>
                  </a:txBody>
                  <a:tcPr marL="6955" marR="6955" marT="6951" marB="0" anchor="b">
                    <a:solidFill>
                      <a:schemeClr val="accent6">
                        <a:lumMod val="20000"/>
                        <a:lumOff val="80000"/>
                      </a:schemeClr>
                    </a:solidFill>
                  </a:tcPr>
                </a:tc>
                <a:tc>
                  <a:txBody>
                    <a:bodyPr/>
                    <a:lstStyle/>
                    <a:p>
                      <a:pPr algn="ctr" fontAlgn="b"/>
                      <a:r>
                        <a:rPr lang="nl-BE" sz="1200" u="none" strike="noStrike" dirty="0" smtClean="0">
                          <a:effectLst/>
                        </a:rPr>
                        <a:t>1</a:t>
                      </a:r>
                      <a:endParaRPr lang="nl-BE" sz="1200" b="0" i="0" u="none" strike="noStrike" dirty="0">
                        <a:solidFill>
                          <a:srgbClr val="000000"/>
                        </a:solidFill>
                        <a:effectLst/>
                        <a:latin typeface="Calibri" panose="020F0502020204030204" pitchFamily="34" charset="0"/>
                      </a:endParaRPr>
                    </a:p>
                  </a:txBody>
                  <a:tcPr marL="6955" marR="6955" marT="6951" marB="0" anchor="b">
                    <a:solidFill>
                      <a:schemeClr val="accent6">
                        <a:lumMod val="20000"/>
                        <a:lumOff val="80000"/>
                      </a:schemeClr>
                    </a:solidFill>
                  </a:tcPr>
                </a:tc>
                <a:tc>
                  <a:txBody>
                    <a:bodyPr/>
                    <a:lstStyle/>
                    <a:p>
                      <a:pPr algn="ctr" fontAlgn="b"/>
                      <a:r>
                        <a:rPr lang="nl-BE" sz="1200" u="none" strike="noStrike" dirty="0" smtClean="0">
                          <a:effectLst/>
                        </a:rPr>
                        <a:t>2</a:t>
                      </a:r>
                      <a:endParaRPr lang="nl-BE" sz="1200" b="0" i="0" u="none" strike="noStrike" dirty="0">
                        <a:solidFill>
                          <a:srgbClr val="000000"/>
                        </a:solidFill>
                        <a:effectLst/>
                        <a:latin typeface="Calibri" panose="020F0502020204030204" pitchFamily="34" charset="0"/>
                      </a:endParaRPr>
                    </a:p>
                  </a:txBody>
                  <a:tcPr marL="6955" marR="6955" marT="6951" marB="0" anchor="b">
                    <a:solidFill>
                      <a:schemeClr val="accent6">
                        <a:lumMod val="20000"/>
                        <a:lumOff val="80000"/>
                      </a:schemeClr>
                    </a:solidFill>
                  </a:tcPr>
                </a:tc>
                <a:tc>
                  <a:txBody>
                    <a:bodyPr/>
                    <a:lstStyle/>
                    <a:p>
                      <a:pPr algn="ctr" fontAlgn="b"/>
                      <a:r>
                        <a:rPr lang="nl-BE" sz="1200" u="none" strike="noStrike" dirty="0" smtClean="0">
                          <a:effectLst/>
                        </a:rPr>
                        <a:t>3</a:t>
                      </a:r>
                      <a:endParaRPr lang="nl-BE" sz="1200" b="0" i="0" u="none" strike="noStrike" dirty="0">
                        <a:solidFill>
                          <a:srgbClr val="000000"/>
                        </a:solidFill>
                        <a:effectLst/>
                        <a:latin typeface="Calibri" panose="020F0502020204030204" pitchFamily="34" charset="0"/>
                      </a:endParaRPr>
                    </a:p>
                  </a:txBody>
                  <a:tcPr marL="6955" marR="6955" marT="6951" marB="0" anchor="b">
                    <a:solidFill>
                      <a:schemeClr val="accent6">
                        <a:lumMod val="20000"/>
                        <a:lumOff val="80000"/>
                      </a:schemeClr>
                    </a:solidFill>
                  </a:tcPr>
                </a:tc>
                <a:tc>
                  <a:txBody>
                    <a:bodyPr/>
                    <a:lstStyle/>
                    <a:p>
                      <a:pPr algn="ctr" fontAlgn="b"/>
                      <a:r>
                        <a:rPr lang="nl-BE" sz="1200" u="none" strike="noStrike" dirty="0" smtClean="0">
                          <a:effectLst/>
                        </a:rPr>
                        <a:t>4</a:t>
                      </a:r>
                      <a:endParaRPr lang="nl-BE" sz="1200" b="0" i="0" u="none" strike="noStrike" dirty="0">
                        <a:solidFill>
                          <a:srgbClr val="000000"/>
                        </a:solidFill>
                        <a:effectLst/>
                        <a:latin typeface="Calibri" panose="020F0502020204030204" pitchFamily="34" charset="0"/>
                      </a:endParaRPr>
                    </a:p>
                  </a:txBody>
                  <a:tcPr marL="6955" marR="6955" marT="6951" marB="0" anchor="b"/>
                </a:tc>
                <a:tc>
                  <a:txBody>
                    <a:bodyPr/>
                    <a:lstStyle/>
                    <a:p>
                      <a:pPr algn="ctr" fontAlgn="b"/>
                      <a:r>
                        <a:rPr lang="nl-BE" sz="1200" u="none" strike="noStrike" dirty="0" smtClean="0">
                          <a:effectLst/>
                        </a:rPr>
                        <a:t>5</a:t>
                      </a:r>
                      <a:endParaRPr lang="nl-BE" sz="1200" b="0" i="0" u="none" strike="noStrike" dirty="0">
                        <a:solidFill>
                          <a:srgbClr val="000000"/>
                        </a:solidFill>
                        <a:effectLst/>
                        <a:latin typeface="Calibri" panose="020F0502020204030204" pitchFamily="34" charset="0"/>
                      </a:endParaRPr>
                    </a:p>
                  </a:txBody>
                  <a:tcPr marL="6955" marR="6955" marT="6951" marB="0" anchor="b"/>
                </a:tc>
                <a:tc>
                  <a:txBody>
                    <a:bodyPr/>
                    <a:lstStyle/>
                    <a:p>
                      <a:pPr algn="ctr" fontAlgn="b"/>
                      <a:r>
                        <a:rPr lang="nl-BE" sz="1200" u="none" strike="noStrike" dirty="0" smtClean="0">
                          <a:effectLst/>
                        </a:rPr>
                        <a:t>6</a:t>
                      </a:r>
                      <a:endParaRPr lang="nl-BE" sz="1200" b="0" i="0" u="none" strike="noStrike" dirty="0">
                        <a:solidFill>
                          <a:srgbClr val="000000"/>
                        </a:solidFill>
                        <a:effectLst/>
                        <a:latin typeface="Calibri" panose="020F0502020204030204" pitchFamily="34" charset="0"/>
                      </a:endParaRPr>
                    </a:p>
                  </a:txBody>
                  <a:tcPr marL="6955" marR="6955" marT="6951" marB="0" anchor="b"/>
                </a:tc>
                <a:tc>
                  <a:txBody>
                    <a:bodyPr/>
                    <a:lstStyle/>
                    <a:p>
                      <a:pPr algn="ctr" fontAlgn="b"/>
                      <a:r>
                        <a:rPr lang="nl-BE" sz="1200" u="none" strike="noStrike" dirty="0" smtClean="0">
                          <a:effectLst/>
                        </a:rPr>
                        <a:t>7</a:t>
                      </a:r>
                      <a:endParaRPr lang="nl-BE" sz="1200" b="0" i="0" u="none" strike="noStrike" dirty="0">
                        <a:solidFill>
                          <a:srgbClr val="000000"/>
                        </a:solidFill>
                        <a:effectLst/>
                        <a:latin typeface="Calibri" panose="020F0502020204030204" pitchFamily="34" charset="0"/>
                      </a:endParaRPr>
                    </a:p>
                  </a:txBody>
                  <a:tcPr marL="6955" marR="6955" marT="6951" marB="0" anchor="b"/>
                </a:tc>
                <a:tc>
                  <a:txBody>
                    <a:bodyPr/>
                    <a:lstStyle/>
                    <a:p>
                      <a:pPr algn="ctr" fontAlgn="b"/>
                      <a:r>
                        <a:rPr lang="nl-BE" sz="1200" u="none" strike="noStrike" dirty="0" smtClean="0">
                          <a:effectLst/>
                        </a:rPr>
                        <a:t>8</a:t>
                      </a:r>
                      <a:endParaRPr lang="nl-BE" sz="1200" b="0" i="0" u="none" strike="noStrike" dirty="0">
                        <a:solidFill>
                          <a:srgbClr val="000000"/>
                        </a:solidFill>
                        <a:effectLst/>
                        <a:latin typeface="Calibri" panose="020F0502020204030204" pitchFamily="34" charset="0"/>
                      </a:endParaRPr>
                    </a:p>
                  </a:txBody>
                  <a:tcPr marL="6955" marR="6955" marT="6951" marB="0" anchor="b"/>
                </a:tc>
                <a:tc>
                  <a:txBody>
                    <a:bodyPr/>
                    <a:lstStyle/>
                    <a:p>
                      <a:pPr algn="ctr" fontAlgn="b"/>
                      <a:r>
                        <a:rPr lang="nl-BE" sz="1200" u="none" strike="noStrike" dirty="0" smtClean="0">
                          <a:effectLst/>
                        </a:rPr>
                        <a:t>9</a:t>
                      </a:r>
                      <a:endParaRPr lang="nl-BE" sz="1200" b="0" i="0" u="none" strike="noStrike" dirty="0">
                        <a:solidFill>
                          <a:srgbClr val="000000"/>
                        </a:solidFill>
                        <a:effectLst/>
                        <a:latin typeface="Calibri" panose="020F0502020204030204" pitchFamily="34" charset="0"/>
                      </a:endParaRPr>
                    </a:p>
                  </a:txBody>
                  <a:tcPr marL="6955" marR="6955" marT="6951" marB="0" anchor="b"/>
                </a:tc>
                <a:tc>
                  <a:txBody>
                    <a:bodyPr/>
                    <a:lstStyle/>
                    <a:p>
                      <a:pPr algn="ctr" fontAlgn="b"/>
                      <a:r>
                        <a:rPr lang="nl-BE" sz="1200" u="none" strike="noStrike" dirty="0" smtClean="0">
                          <a:effectLst/>
                        </a:rPr>
                        <a:t>10</a:t>
                      </a:r>
                      <a:endParaRPr lang="nl-BE" sz="1200" b="0" i="0" u="none" strike="noStrike" dirty="0">
                        <a:solidFill>
                          <a:srgbClr val="000000"/>
                        </a:solidFill>
                        <a:effectLst/>
                        <a:latin typeface="Calibri" panose="020F0502020204030204" pitchFamily="34" charset="0"/>
                      </a:endParaRPr>
                    </a:p>
                  </a:txBody>
                  <a:tcPr marL="6955" marR="6955" marT="6951" marB="0" anchor="b"/>
                </a:tc>
                <a:tc>
                  <a:txBody>
                    <a:bodyPr/>
                    <a:lstStyle/>
                    <a:p>
                      <a:pPr algn="ctr" fontAlgn="b"/>
                      <a:r>
                        <a:rPr lang="nl-BE" sz="1200" u="none" strike="noStrike" dirty="0" smtClean="0">
                          <a:effectLst/>
                        </a:rPr>
                        <a:t>11</a:t>
                      </a:r>
                      <a:endParaRPr lang="nl-BE" sz="1200" b="0" i="0" u="none" strike="noStrike" dirty="0">
                        <a:solidFill>
                          <a:srgbClr val="000000"/>
                        </a:solidFill>
                        <a:effectLst/>
                        <a:latin typeface="Calibri" panose="020F0502020204030204" pitchFamily="34" charset="0"/>
                      </a:endParaRPr>
                    </a:p>
                  </a:txBody>
                  <a:tcPr marL="6955" marR="6955" marT="6951" marB="0" anchor="b"/>
                </a:tc>
                <a:tc>
                  <a:txBody>
                    <a:bodyPr/>
                    <a:lstStyle/>
                    <a:p>
                      <a:pPr algn="ctr" fontAlgn="b"/>
                      <a:r>
                        <a:rPr lang="nl-BE" sz="1200" u="none" strike="noStrike" dirty="0" smtClean="0">
                          <a:effectLst/>
                        </a:rPr>
                        <a:t>12</a:t>
                      </a:r>
                      <a:endParaRPr lang="nl-BE" sz="1200" b="0" i="0" u="none" strike="noStrike" dirty="0">
                        <a:solidFill>
                          <a:srgbClr val="000000"/>
                        </a:solidFill>
                        <a:effectLst/>
                        <a:latin typeface="Calibri" panose="020F0502020204030204" pitchFamily="34" charset="0"/>
                      </a:endParaRPr>
                    </a:p>
                  </a:txBody>
                  <a:tcPr marL="6955" marR="6955" marT="6951" marB="0" anchor="b"/>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5842370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en-US" sz="3600" dirty="0" smtClean="0"/>
              <a:t>Card encoding</a:t>
            </a:r>
            <a:endParaRPr lang="en-US" sz="3600" dirty="0"/>
          </a:p>
        </p:txBody>
      </p:sp>
      <p:sp>
        <p:nvSpPr>
          <p:cNvPr id="4" name="Slide Number Placeholder 3"/>
          <p:cNvSpPr>
            <a:spLocks noGrp="1"/>
          </p:cNvSpPr>
          <p:nvPr>
            <p:ph type="sldNum" sz="quarter" idx="12"/>
          </p:nvPr>
        </p:nvSpPr>
        <p:spPr/>
        <p:txBody>
          <a:bodyPr/>
          <a:lstStyle/>
          <a:p>
            <a:fld id="{7501D77F-FA9A-45B8-8124-7EB5407E3236}" type="slidenum">
              <a:rPr lang="en-US">
                <a:solidFill>
                  <a:prstClr val="white"/>
                </a:solidFill>
              </a:rPr>
              <a:pPr/>
              <a:t>5</a:t>
            </a:fld>
            <a:endParaRPr lang="en-US" dirty="0">
              <a:solidFill>
                <a:prstClr val="white"/>
              </a:solidFill>
            </a:endParaRPr>
          </a:p>
        </p:txBody>
      </p:sp>
      <p:pic>
        <p:nvPicPr>
          <p:cNvPr id="5" name="Content Placeholder 4"/>
          <p:cNvPicPr>
            <a:picLocks noChangeAspect="1"/>
          </p:cNvPicPr>
          <p:nvPr/>
        </p:nvPicPr>
        <p:blipFill rotWithShape="1">
          <a:blip r:embed="rId2"/>
          <a:srcRect l="26731" t="13360" r="66109" b="77094"/>
          <a:stretch/>
        </p:blipFill>
        <p:spPr>
          <a:xfrm>
            <a:off x="1847528" y="274638"/>
            <a:ext cx="1037464" cy="778098"/>
          </a:xfrm>
          <a:prstGeom prst="rect">
            <a:avLst/>
          </a:prstGeom>
        </p:spPr>
      </p:pic>
      <p:sp>
        <p:nvSpPr>
          <p:cNvPr id="3" name="Content Placeholder 2"/>
          <p:cNvSpPr>
            <a:spLocks noGrp="1"/>
          </p:cNvSpPr>
          <p:nvPr>
            <p:ph idx="1"/>
          </p:nvPr>
        </p:nvSpPr>
        <p:spPr/>
        <p:txBody>
          <a:bodyPr>
            <a:normAutofit/>
          </a:bodyPr>
          <a:lstStyle/>
          <a:p>
            <a:r>
              <a:rPr lang="en-GB" sz="2400" dirty="0"/>
              <a:t>Max((4 – code%13), 0)</a:t>
            </a:r>
            <a:endParaRPr lang="en-GB" sz="2400" dirty="0"/>
          </a:p>
        </p:txBody>
      </p:sp>
      <p:graphicFrame>
        <p:nvGraphicFramePr>
          <p:cNvPr id="7" name="Content Placeholder 6"/>
          <p:cNvGraphicFramePr>
            <a:graphicFrameLocks/>
          </p:cNvGraphicFramePr>
          <p:nvPr>
            <p:extLst>
              <p:ext uri="{D42A27DB-BD31-4B8C-83A1-F6EECF244321}">
                <p14:modId xmlns:p14="http://schemas.microsoft.com/office/powerpoint/2010/main" val="536458322"/>
              </p:ext>
            </p:extLst>
          </p:nvPr>
        </p:nvGraphicFramePr>
        <p:xfrm>
          <a:off x="1293594" y="2353628"/>
          <a:ext cx="9831528" cy="1008000"/>
        </p:xfrm>
        <a:graphic>
          <a:graphicData uri="http://schemas.openxmlformats.org/drawingml/2006/table">
            <a:tbl>
              <a:tblPr>
                <a:tableStyleId>{5C22544A-7EE6-4342-B048-85BDC9FD1C3A}</a:tableStyleId>
              </a:tblPr>
              <a:tblGrid>
                <a:gridCol w="702252">
                  <a:extLst>
                    <a:ext uri="{9D8B030D-6E8A-4147-A177-3AD203B41FA5}">
                      <a16:colId xmlns:a16="http://schemas.microsoft.com/office/drawing/2014/main" val="20000"/>
                    </a:ext>
                  </a:extLst>
                </a:gridCol>
                <a:gridCol w="702252">
                  <a:extLst>
                    <a:ext uri="{9D8B030D-6E8A-4147-A177-3AD203B41FA5}">
                      <a16:colId xmlns:a16="http://schemas.microsoft.com/office/drawing/2014/main" val="20001"/>
                    </a:ext>
                  </a:extLst>
                </a:gridCol>
                <a:gridCol w="702252">
                  <a:extLst>
                    <a:ext uri="{9D8B030D-6E8A-4147-A177-3AD203B41FA5}">
                      <a16:colId xmlns:a16="http://schemas.microsoft.com/office/drawing/2014/main" val="20002"/>
                    </a:ext>
                  </a:extLst>
                </a:gridCol>
                <a:gridCol w="702252">
                  <a:extLst>
                    <a:ext uri="{9D8B030D-6E8A-4147-A177-3AD203B41FA5}">
                      <a16:colId xmlns:a16="http://schemas.microsoft.com/office/drawing/2014/main" val="20003"/>
                    </a:ext>
                  </a:extLst>
                </a:gridCol>
                <a:gridCol w="702252">
                  <a:extLst>
                    <a:ext uri="{9D8B030D-6E8A-4147-A177-3AD203B41FA5}">
                      <a16:colId xmlns:a16="http://schemas.microsoft.com/office/drawing/2014/main" val="20004"/>
                    </a:ext>
                  </a:extLst>
                </a:gridCol>
                <a:gridCol w="702252">
                  <a:extLst>
                    <a:ext uri="{9D8B030D-6E8A-4147-A177-3AD203B41FA5}">
                      <a16:colId xmlns:a16="http://schemas.microsoft.com/office/drawing/2014/main" val="20005"/>
                    </a:ext>
                  </a:extLst>
                </a:gridCol>
                <a:gridCol w="702252">
                  <a:extLst>
                    <a:ext uri="{9D8B030D-6E8A-4147-A177-3AD203B41FA5}">
                      <a16:colId xmlns:a16="http://schemas.microsoft.com/office/drawing/2014/main" val="20006"/>
                    </a:ext>
                  </a:extLst>
                </a:gridCol>
                <a:gridCol w="702252">
                  <a:extLst>
                    <a:ext uri="{9D8B030D-6E8A-4147-A177-3AD203B41FA5}">
                      <a16:colId xmlns:a16="http://schemas.microsoft.com/office/drawing/2014/main" val="20007"/>
                    </a:ext>
                  </a:extLst>
                </a:gridCol>
                <a:gridCol w="702252">
                  <a:extLst>
                    <a:ext uri="{9D8B030D-6E8A-4147-A177-3AD203B41FA5}">
                      <a16:colId xmlns:a16="http://schemas.microsoft.com/office/drawing/2014/main" val="20008"/>
                    </a:ext>
                  </a:extLst>
                </a:gridCol>
                <a:gridCol w="702252">
                  <a:extLst>
                    <a:ext uri="{9D8B030D-6E8A-4147-A177-3AD203B41FA5}">
                      <a16:colId xmlns:a16="http://schemas.microsoft.com/office/drawing/2014/main" val="20009"/>
                    </a:ext>
                  </a:extLst>
                </a:gridCol>
                <a:gridCol w="702252">
                  <a:extLst>
                    <a:ext uri="{9D8B030D-6E8A-4147-A177-3AD203B41FA5}">
                      <a16:colId xmlns:a16="http://schemas.microsoft.com/office/drawing/2014/main" val="20010"/>
                    </a:ext>
                  </a:extLst>
                </a:gridCol>
                <a:gridCol w="702252">
                  <a:extLst>
                    <a:ext uri="{9D8B030D-6E8A-4147-A177-3AD203B41FA5}">
                      <a16:colId xmlns:a16="http://schemas.microsoft.com/office/drawing/2014/main" val="20011"/>
                    </a:ext>
                  </a:extLst>
                </a:gridCol>
                <a:gridCol w="702252">
                  <a:extLst>
                    <a:ext uri="{9D8B030D-6E8A-4147-A177-3AD203B41FA5}">
                      <a16:colId xmlns:a16="http://schemas.microsoft.com/office/drawing/2014/main" val="20012"/>
                    </a:ext>
                  </a:extLst>
                </a:gridCol>
                <a:gridCol w="702252">
                  <a:extLst>
                    <a:ext uri="{9D8B030D-6E8A-4147-A177-3AD203B41FA5}">
                      <a16:colId xmlns:a16="http://schemas.microsoft.com/office/drawing/2014/main" val="20013"/>
                    </a:ext>
                  </a:extLst>
                </a:gridCol>
              </a:tblGrid>
              <a:tr h="201600">
                <a:tc>
                  <a:txBody>
                    <a:bodyPr/>
                    <a:lstStyle/>
                    <a:p>
                      <a:pPr algn="ctr" fontAlgn="b"/>
                      <a:endParaRPr lang="nl-BE" sz="1200" b="0" i="0" u="none" strike="noStrike" dirty="0">
                        <a:solidFill>
                          <a:srgbClr val="000000"/>
                        </a:solidFill>
                        <a:effectLst/>
                        <a:latin typeface="Calibri" panose="020F0502020204030204" pitchFamily="34" charset="0"/>
                      </a:endParaRPr>
                    </a:p>
                  </a:txBody>
                  <a:tcPr marL="6954" marR="6954" marT="6951" marB="0" anchor="b"/>
                </a:tc>
                <a:tc>
                  <a:txBody>
                    <a:bodyPr/>
                    <a:lstStyle/>
                    <a:p>
                      <a:pPr algn="ctr" fontAlgn="b"/>
                      <a:r>
                        <a:rPr lang="nl-BE" sz="1200" b="1" u="none" strike="noStrike" dirty="0">
                          <a:effectLst/>
                        </a:rPr>
                        <a:t>A</a:t>
                      </a:r>
                      <a:endParaRPr lang="nl-BE" sz="1200" b="1" i="0" u="none" strike="noStrike" dirty="0">
                        <a:solidFill>
                          <a:srgbClr val="000000"/>
                        </a:solidFill>
                        <a:effectLst/>
                        <a:latin typeface="Calibri" panose="020F0502020204030204" pitchFamily="34" charset="0"/>
                      </a:endParaRPr>
                    </a:p>
                  </a:txBody>
                  <a:tcPr marL="6954" marR="6954" marT="6951" marB="0" anchor="b"/>
                </a:tc>
                <a:tc>
                  <a:txBody>
                    <a:bodyPr/>
                    <a:lstStyle/>
                    <a:p>
                      <a:pPr algn="ctr" fontAlgn="b"/>
                      <a:r>
                        <a:rPr lang="nl-BE" sz="1200" b="1" u="none" strike="noStrike">
                          <a:effectLst/>
                        </a:rPr>
                        <a:t>K</a:t>
                      </a:r>
                      <a:endParaRPr lang="nl-BE" sz="1200" b="1" i="0" u="none" strike="noStrike">
                        <a:solidFill>
                          <a:srgbClr val="000000"/>
                        </a:solidFill>
                        <a:effectLst/>
                        <a:latin typeface="Calibri" panose="020F0502020204030204" pitchFamily="34" charset="0"/>
                      </a:endParaRPr>
                    </a:p>
                  </a:txBody>
                  <a:tcPr marL="6954" marR="6954" marT="6951" marB="0" anchor="b"/>
                </a:tc>
                <a:tc>
                  <a:txBody>
                    <a:bodyPr/>
                    <a:lstStyle/>
                    <a:p>
                      <a:pPr algn="ctr" fontAlgn="b"/>
                      <a:r>
                        <a:rPr lang="nl-BE" sz="1200" b="1" u="none" strike="noStrike" dirty="0">
                          <a:effectLst/>
                        </a:rPr>
                        <a:t>Q</a:t>
                      </a:r>
                      <a:endParaRPr lang="nl-BE" sz="1200" b="1" i="0" u="none" strike="noStrike" dirty="0">
                        <a:solidFill>
                          <a:srgbClr val="000000"/>
                        </a:solidFill>
                        <a:effectLst/>
                        <a:latin typeface="Calibri" panose="020F0502020204030204" pitchFamily="34" charset="0"/>
                      </a:endParaRPr>
                    </a:p>
                  </a:txBody>
                  <a:tcPr marL="6954" marR="6954" marT="6951" marB="0" anchor="b"/>
                </a:tc>
                <a:tc>
                  <a:txBody>
                    <a:bodyPr/>
                    <a:lstStyle/>
                    <a:p>
                      <a:pPr algn="ctr" fontAlgn="b"/>
                      <a:r>
                        <a:rPr lang="nl-BE" sz="1200" b="1" u="none" strike="noStrike" dirty="0">
                          <a:effectLst/>
                        </a:rPr>
                        <a:t>J</a:t>
                      </a:r>
                      <a:endParaRPr lang="nl-BE" sz="1200" b="1" i="0" u="none" strike="noStrike" dirty="0">
                        <a:solidFill>
                          <a:srgbClr val="000000"/>
                        </a:solidFill>
                        <a:effectLst/>
                        <a:latin typeface="Calibri" panose="020F0502020204030204" pitchFamily="34" charset="0"/>
                      </a:endParaRPr>
                    </a:p>
                  </a:txBody>
                  <a:tcPr marL="6954" marR="6954" marT="6951" marB="0" anchor="b"/>
                </a:tc>
                <a:tc>
                  <a:txBody>
                    <a:bodyPr/>
                    <a:lstStyle/>
                    <a:p>
                      <a:pPr algn="ctr" fontAlgn="b"/>
                      <a:r>
                        <a:rPr lang="nl-BE" sz="1200" b="1" u="none" strike="noStrike">
                          <a:effectLst/>
                        </a:rPr>
                        <a:t>T</a:t>
                      </a:r>
                      <a:endParaRPr lang="nl-BE" sz="1200" b="1" i="0" u="none" strike="noStrike">
                        <a:solidFill>
                          <a:srgbClr val="000000"/>
                        </a:solidFill>
                        <a:effectLst/>
                        <a:latin typeface="Calibri" panose="020F0502020204030204" pitchFamily="34" charset="0"/>
                      </a:endParaRPr>
                    </a:p>
                  </a:txBody>
                  <a:tcPr marL="6954" marR="6954" marT="6951" marB="0" anchor="b"/>
                </a:tc>
                <a:tc>
                  <a:txBody>
                    <a:bodyPr/>
                    <a:lstStyle/>
                    <a:p>
                      <a:pPr algn="ctr" fontAlgn="b"/>
                      <a:r>
                        <a:rPr lang="nl-BE" sz="1200" b="1" u="none" strike="noStrike">
                          <a:effectLst/>
                        </a:rPr>
                        <a:t>9</a:t>
                      </a:r>
                      <a:endParaRPr lang="nl-BE" sz="1200" b="1" i="0" u="none" strike="noStrike">
                        <a:solidFill>
                          <a:srgbClr val="000000"/>
                        </a:solidFill>
                        <a:effectLst/>
                        <a:latin typeface="Calibri" panose="020F0502020204030204" pitchFamily="34" charset="0"/>
                      </a:endParaRPr>
                    </a:p>
                  </a:txBody>
                  <a:tcPr marL="6954" marR="6954" marT="6951" marB="0" anchor="b"/>
                </a:tc>
                <a:tc>
                  <a:txBody>
                    <a:bodyPr/>
                    <a:lstStyle/>
                    <a:p>
                      <a:pPr algn="ctr" fontAlgn="b"/>
                      <a:r>
                        <a:rPr lang="nl-BE" sz="1200" b="1" u="none" strike="noStrike">
                          <a:effectLst/>
                        </a:rPr>
                        <a:t>8</a:t>
                      </a:r>
                      <a:endParaRPr lang="nl-BE" sz="1200" b="1" i="0" u="none" strike="noStrike">
                        <a:solidFill>
                          <a:srgbClr val="000000"/>
                        </a:solidFill>
                        <a:effectLst/>
                        <a:latin typeface="Calibri" panose="020F0502020204030204" pitchFamily="34" charset="0"/>
                      </a:endParaRPr>
                    </a:p>
                  </a:txBody>
                  <a:tcPr marL="6954" marR="6954" marT="6951" marB="0" anchor="b"/>
                </a:tc>
                <a:tc>
                  <a:txBody>
                    <a:bodyPr/>
                    <a:lstStyle/>
                    <a:p>
                      <a:pPr algn="ctr" fontAlgn="b"/>
                      <a:r>
                        <a:rPr lang="nl-BE" sz="1200" b="1" u="none" strike="noStrike">
                          <a:effectLst/>
                        </a:rPr>
                        <a:t>7</a:t>
                      </a:r>
                      <a:endParaRPr lang="nl-BE" sz="1200" b="1" i="0" u="none" strike="noStrike">
                        <a:solidFill>
                          <a:srgbClr val="000000"/>
                        </a:solidFill>
                        <a:effectLst/>
                        <a:latin typeface="Calibri" panose="020F0502020204030204" pitchFamily="34" charset="0"/>
                      </a:endParaRPr>
                    </a:p>
                  </a:txBody>
                  <a:tcPr marL="6954" marR="6954" marT="6951" marB="0" anchor="b"/>
                </a:tc>
                <a:tc>
                  <a:txBody>
                    <a:bodyPr/>
                    <a:lstStyle/>
                    <a:p>
                      <a:pPr algn="ctr" fontAlgn="b"/>
                      <a:r>
                        <a:rPr lang="nl-BE" sz="1200" b="1" u="none" strike="noStrike">
                          <a:effectLst/>
                        </a:rPr>
                        <a:t>6</a:t>
                      </a:r>
                      <a:endParaRPr lang="nl-BE" sz="1200" b="1" i="0" u="none" strike="noStrike">
                        <a:solidFill>
                          <a:srgbClr val="000000"/>
                        </a:solidFill>
                        <a:effectLst/>
                        <a:latin typeface="Calibri" panose="020F0502020204030204" pitchFamily="34" charset="0"/>
                      </a:endParaRPr>
                    </a:p>
                  </a:txBody>
                  <a:tcPr marL="6954" marR="6954" marT="6951" marB="0" anchor="b"/>
                </a:tc>
                <a:tc>
                  <a:txBody>
                    <a:bodyPr/>
                    <a:lstStyle/>
                    <a:p>
                      <a:pPr algn="ctr" fontAlgn="b"/>
                      <a:r>
                        <a:rPr lang="nl-BE" sz="1200" b="1" u="none" strike="noStrike">
                          <a:effectLst/>
                        </a:rPr>
                        <a:t>5</a:t>
                      </a:r>
                      <a:endParaRPr lang="nl-BE" sz="1200" b="1" i="0" u="none" strike="noStrike">
                        <a:solidFill>
                          <a:srgbClr val="000000"/>
                        </a:solidFill>
                        <a:effectLst/>
                        <a:latin typeface="Calibri" panose="020F0502020204030204" pitchFamily="34" charset="0"/>
                      </a:endParaRPr>
                    </a:p>
                  </a:txBody>
                  <a:tcPr marL="6954" marR="6954" marT="6951" marB="0" anchor="b"/>
                </a:tc>
                <a:tc>
                  <a:txBody>
                    <a:bodyPr/>
                    <a:lstStyle/>
                    <a:p>
                      <a:pPr algn="ctr" fontAlgn="b"/>
                      <a:r>
                        <a:rPr lang="nl-BE" sz="1200" b="1" u="none" strike="noStrike">
                          <a:effectLst/>
                        </a:rPr>
                        <a:t>4</a:t>
                      </a:r>
                      <a:endParaRPr lang="nl-BE" sz="1200" b="1" i="0" u="none" strike="noStrike">
                        <a:solidFill>
                          <a:srgbClr val="000000"/>
                        </a:solidFill>
                        <a:effectLst/>
                        <a:latin typeface="Calibri" panose="020F0502020204030204" pitchFamily="34" charset="0"/>
                      </a:endParaRPr>
                    </a:p>
                  </a:txBody>
                  <a:tcPr marL="6954" marR="6954" marT="6951" marB="0" anchor="b"/>
                </a:tc>
                <a:tc>
                  <a:txBody>
                    <a:bodyPr/>
                    <a:lstStyle/>
                    <a:p>
                      <a:pPr algn="ctr" fontAlgn="b"/>
                      <a:r>
                        <a:rPr lang="nl-BE" sz="1200" b="1" u="none" strike="noStrike">
                          <a:effectLst/>
                        </a:rPr>
                        <a:t>3</a:t>
                      </a:r>
                      <a:endParaRPr lang="nl-BE" sz="1200" b="1" i="0" u="none" strike="noStrike">
                        <a:solidFill>
                          <a:srgbClr val="000000"/>
                        </a:solidFill>
                        <a:effectLst/>
                        <a:latin typeface="Calibri" panose="020F0502020204030204" pitchFamily="34" charset="0"/>
                      </a:endParaRPr>
                    </a:p>
                  </a:txBody>
                  <a:tcPr marL="6954" marR="6954" marT="6951" marB="0" anchor="b"/>
                </a:tc>
                <a:tc>
                  <a:txBody>
                    <a:bodyPr/>
                    <a:lstStyle/>
                    <a:p>
                      <a:pPr algn="ctr" fontAlgn="b"/>
                      <a:r>
                        <a:rPr lang="nl-BE" sz="1200" b="1" u="none" strike="noStrike" dirty="0">
                          <a:effectLst/>
                        </a:rPr>
                        <a:t>2</a:t>
                      </a:r>
                      <a:endParaRPr lang="nl-BE" sz="1200" b="1" i="0" u="none" strike="noStrike" dirty="0">
                        <a:solidFill>
                          <a:srgbClr val="000000"/>
                        </a:solidFill>
                        <a:effectLst/>
                        <a:latin typeface="Calibri" panose="020F0502020204030204" pitchFamily="34" charset="0"/>
                      </a:endParaRPr>
                    </a:p>
                  </a:txBody>
                  <a:tcPr marL="6954" marR="6954" marT="6951" marB="0" anchor="b"/>
                </a:tc>
                <a:extLst>
                  <a:ext uri="{0D108BD9-81ED-4DB2-BD59-A6C34878D82A}">
                    <a16:rowId xmlns:a16="http://schemas.microsoft.com/office/drawing/2014/main" val="10000"/>
                  </a:ext>
                </a:extLst>
              </a:tr>
              <a:tr h="201600">
                <a:tc>
                  <a:txBody>
                    <a:bodyPr/>
                    <a:lstStyle/>
                    <a:p>
                      <a:pPr algn="ctr" fontAlgn="b"/>
                      <a:r>
                        <a:rPr lang="nl-BE" sz="1200" b="1" u="none" strike="noStrike">
                          <a:effectLst/>
                        </a:rPr>
                        <a:t>Spades</a:t>
                      </a:r>
                      <a:endParaRPr lang="nl-BE" sz="1200" b="1" i="0" u="none" strike="noStrike">
                        <a:solidFill>
                          <a:srgbClr val="000000"/>
                        </a:solidFill>
                        <a:effectLst/>
                        <a:latin typeface="Calibri" panose="020F0502020204030204" pitchFamily="34" charset="0"/>
                      </a:endParaRPr>
                    </a:p>
                  </a:txBody>
                  <a:tcPr marL="6954" marR="6954" marT="6951" marB="0" anchor="b"/>
                </a:tc>
                <a:tc>
                  <a:txBody>
                    <a:bodyPr/>
                    <a:lstStyle/>
                    <a:p>
                      <a:pPr algn="ctr" fontAlgn="b"/>
                      <a:r>
                        <a:rPr lang="nl-BE" sz="1200" u="none" strike="noStrike" dirty="0">
                          <a:effectLst/>
                        </a:rPr>
                        <a:t>0</a:t>
                      </a:r>
                      <a:endParaRPr lang="nl-BE" sz="1200" b="0" i="0" u="none" strike="noStrike" dirty="0">
                        <a:solidFill>
                          <a:srgbClr val="000000"/>
                        </a:solidFill>
                        <a:effectLst/>
                        <a:latin typeface="Calibri" panose="020F0502020204030204" pitchFamily="34" charset="0"/>
                      </a:endParaRPr>
                    </a:p>
                  </a:txBody>
                  <a:tcPr marL="6954" marR="6954" marT="6951" marB="0" anchor="b">
                    <a:solidFill>
                      <a:schemeClr val="accent6">
                        <a:lumMod val="20000"/>
                        <a:lumOff val="80000"/>
                      </a:schemeClr>
                    </a:solidFill>
                  </a:tcPr>
                </a:tc>
                <a:tc>
                  <a:txBody>
                    <a:bodyPr/>
                    <a:lstStyle/>
                    <a:p>
                      <a:pPr algn="ctr" fontAlgn="b"/>
                      <a:r>
                        <a:rPr lang="nl-BE" sz="1200" u="none" strike="noStrike" dirty="0">
                          <a:effectLst/>
                        </a:rPr>
                        <a:t>1</a:t>
                      </a:r>
                      <a:endParaRPr lang="nl-BE" sz="1200" b="0" i="0" u="none" strike="noStrike" dirty="0">
                        <a:solidFill>
                          <a:srgbClr val="000000"/>
                        </a:solidFill>
                        <a:effectLst/>
                        <a:latin typeface="Calibri" panose="020F0502020204030204" pitchFamily="34" charset="0"/>
                      </a:endParaRPr>
                    </a:p>
                  </a:txBody>
                  <a:tcPr marL="6954" marR="6954" marT="6951" marB="0" anchor="b">
                    <a:solidFill>
                      <a:schemeClr val="accent6">
                        <a:lumMod val="20000"/>
                        <a:lumOff val="80000"/>
                      </a:schemeClr>
                    </a:solidFill>
                  </a:tcPr>
                </a:tc>
                <a:tc>
                  <a:txBody>
                    <a:bodyPr/>
                    <a:lstStyle/>
                    <a:p>
                      <a:pPr algn="ctr" fontAlgn="b"/>
                      <a:r>
                        <a:rPr lang="nl-BE" sz="1200" u="none" strike="noStrike" dirty="0">
                          <a:effectLst/>
                        </a:rPr>
                        <a:t>2</a:t>
                      </a:r>
                      <a:endParaRPr lang="nl-BE" sz="1200" b="0" i="0" u="none" strike="noStrike" dirty="0">
                        <a:solidFill>
                          <a:srgbClr val="000000"/>
                        </a:solidFill>
                        <a:effectLst/>
                        <a:latin typeface="Calibri" panose="020F0502020204030204" pitchFamily="34" charset="0"/>
                      </a:endParaRPr>
                    </a:p>
                  </a:txBody>
                  <a:tcPr marL="6954" marR="6954" marT="6951" marB="0" anchor="b">
                    <a:solidFill>
                      <a:schemeClr val="accent6">
                        <a:lumMod val="20000"/>
                        <a:lumOff val="80000"/>
                      </a:schemeClr>
                    </a:solidFill>
                  </a:tcPr>
                </a:tc>
                <a:tc>
                  <a:txBody>
                    <a:bodyPr/>
                    <a:lstStyle/>
                    <a:p>
                      <a:pPr algn="ctr" fontAlgn="b"/>
                      <a:r>
                        <a:rPr lang="nl-BE" sz="1200" u="none" strike="noStrike" dirty="0">
                          <a:effectLst/>
                        </a:rPr>
                        <a:t>3</a:t>
                      </a:r>
                      <a:endParaRPr lang="nl-BE" sz="1200" b="0" i="0" u="none" strike="noStrike" dirty="0">
                        <a:solidFill>
                          <a:srgbClr val="000000"/>
                        </a:solidFill>
                        <a:effectLst/>
                        <a:latin typeface="Calibri" panose="020F0502020204030204" pitchFamily="34" charset="0"/>
                      </a:endParaRPr>
                    </a:p>
                  </a:txBody>
                  <a:tcPr marL="6954" marR="6954" marT="6951" marB="0" anchor="b">
                    <a:solidFill>
                      <a:schemeClr val="accent6">
                        <a:lumMod val="20000"/>
                        <a:lumOff val="80000"/>
                      </a:schemeClr>
                    </a:solidFill>
                  </a:tcPr>
                </a:tc>
                <a:tc>
                  <a:txBody>
                    <a:bodyPr/>
                    <a:lstStyle/>
                    <a:p>
                      <a:pPr algn="ctr" fontAlgn="b"/>
                      <a:r>
                        <a:rPr lang="nl-BE" sz="1200" u="none" strike="noStrike">
                          <a:effectLst/>
                        </a:rPr>
                        <a:t>4</a:t>
                      </a:r>
                      <a:endParaRPr lang="nl-BE" sz="1200" b="0" i="0" u="none" strike="noStrike">
                        <a:solidFill>
                          <a:srgbClr val="000000"/>
                        </a:solidFill>
                        <a:effectLst/>
                        <a:latin typeface="Calibri" panose="020F0502020204030204" pitchFamily="34" charset="0"/>
                      </a:endParaRPr>
                    </a:p>
                  </a:txBody>
                  <a:tcPr marL="6954" marR="6954" marT="6951" marB="0" anchor="b"/>
                </a:tc>
                <a:tc>
                  <a:txBody>
                    <a:bodyPr/>
                    <a:lstStyle/>
                    <a:p>
                      <a:pPr algn="ctr" fontAlgn="b"/>
                      <a:r>
                        <a:rPr lang="nl-BE" sz="1200" u="none" strike="noStrike">
                          <a:effectLst/>
                        </a:rPr>
                        <a:t>5</a:t>
                      </a:r>
                      <a:endParaRPr lang="nl-BE" sz="1200" b="0" i="0" u="none" strike="noStrike">
                        <a:solidFill>
                          <a:srgbClr val="000000"/>
                        </a:solidFill>
                        <a:effectLst/>
                        <a:latin typeface="Calibri" panose="020F0502020204030204" pitchFamily="34" charset="0"/>
                      </a:endParaRPr>
                    </a:p>
                  </a:txBody>
                  <a:tcPr marL="6954" marR="6954" marT="6951" marB="0" anchor="b"/>
                </a:tc>
                <a:tc>
                  <a:txBody>
                    <a:bodyPr/>
                    <a:lstStyle/>
                    <a:p>
                      <a:pPr algn="ctr" fontAlgn="b"/>
                      <a:r>
                        <a:rPr lang="nl-BE" sz="1200" u="none" strike="noStrike">
                          <a:effectLst/>
                        </a:rPr>
                        <a:t>6</a:t>
                      </a:r>
                      <a:endParaRPr lang="nl-BE" sz="1200" b="0" i="0" u="none" strike="noStrike">
                        <a:solidFill>
                          <a:srgbClr val="000000"/>
                        </a:solidFill>
                        <a:effectLst/>
                        <a:latin typeface="Calibri" panose="020F0502020204030204" pitchFamily="34" charset="0"/>
                      </a:endParaRPr>
                    </a:p>
                  </a:txBody>
                  <a:tcPr marL="6954" marR="6954" marT="6951" marB="0" anchor="b"/>
                </a:tc>
                <a:tc>
                  <a:txBody>
                    <a:bodyPr/>
                    <a:lstStyle/>
                    <a:p>
                      <a:pPr algn="ctr" fontAlgn="b"/>
                      <a:r>
                        <a:rPr lang="nl-BE" sz="1200" u="none" strike="noStrike">
                          <a:effectLst/>
                        </a:rPr>
                        <a:t>7</a:t>
                      </a:r>
                      <a:endParaRPr lang="nl-BE" sz="1200" b="0" i="0" u="none" strike="noStrike">
                        <a:solidFill>
                          <a:srgbClr val="000000"/>
                        </a:solidFill>
                        <a:effectLst/>
                        <a:latin typeface="Calibri" panose="020F0502020204030204" pitchFamily="34" charset="0"/>
                      </a:endParaRPr>
                    </a:p>
                  </a:txBody>
                  <a:tcPr marL="6954" marR="6954" marT="6951" marB="0" anchor="b"/>
                </a:tc>
                <a:tc>
                  <a:txBody>
                    <a:bodyPr/>
                    <a:lstStyle/>
                    <a:p>
                      <a:pPr algn="ctr" fontAlgn="b"/>
                      <a:r>
                        <a:rPr lang="nl-BE" sz="1200" u="none" strike="noStrike">
                          <a:effectLst/>
                        </a:rPr>
                        <a:t>8</a:t>
                      </a:r>
                      <a:endParaRPr lang="nl-BE" sz="1200" b="0" i="0" u="none" strike="noStrike">
                        <a:solidFill>
                          <a:srgbClr val="000000"/>
                        </a:solidFill>
                        <a:effectLst/>
                        <a:latin typeface="Calibri" panose="020F0502020204030204" pitchFamily="34" charset="0"/>
                      </a:endParaRPr>
                    </a:p>
                  </a:txBody>
                  <a:tcPr marL="6954" marR="6954" marT="6951" marB="0" anchor="b"/>
                </a:tc>
                <a:tc>
                  <a:txBody>
                    <a:bodyPr/>
                    <a:lstStyle/>
                    <a:p>
                      <a:pPr algn="ctr" fontAlgn="b"/>
                      <a:r>
                        <a:rPr lang="nl-BE" sz="1200" u="none" strike="noStrike">
                          <a:effectLst/>
                        </a:rPr>
                        <a:t>9</a:t>
                      </a:r>
                      <a:endParaRPr lang="nl-BE" sz="1200" b="0" i="0" u="none" strike="noStrike">
                        <a:solidFill>
                          <a:srgbClr val="000000"/>
                        </a:solidFill>
                        <a:effectLst/>
                        <a:latin typeface="Calibri" panose="020F0502020204030204" pitchFamily="34" charset="0"/>
                      </a:endParaRPr>
                    </a:p>
                  </a:txBody>
                  <a:tcPr marL="6954" marR="6954" marT="6951" marB="0" anchor="b"/>
                </a:tc>
                <a:tc>
                  <a:txBody>
                    <a:bodyPr/>
                    <a:lstStyle/>
                    <a:p>
                      <a:pPr algn="ctr" fontAlgn="b"/>
                      <a:r>
                        <a:rPr lang="nl-BE" sz="1200" u="none" strike="noStrike">
                          <a:effectLst/>
                        </a:rPr>
                        <a:t>10</a:t>
                      </a:r>
                      <a:endParaRPr lang="nl-BE" sz="1200" b="0" i="0" u="none" strike="noStrike">
                        <a:solidFill>
                          <a:srgbClr val="000000"/>
                        </a:solidFill>
                        <a:effectLst/>
                        <a:latin typeface="Calibri" panose="020F0502020204030204" pitchFamily="34" charset="0"/>
                      </a:endParaRPr>
                    </a:p>
                  </a:txBody>
                  <a:tcPr marL="6954" marR="6954" marT="6951" marB="0" anchor="b"/>
                </a:tc>
                <a:tc>
                  <a:txBody>
                    <a:bodyPr/>
                    <a:lstStyle/>
                    <a:p>
                      <a:pPr algn="ctr" fontAlgn="b"/>
                      <a:r>
                        <a:rPr lang="nl-BE" sz="1200" u="none" strike="noStrike">
                          <a:effectLst/>
                        </a:rPr>
                        <a:t>11</a:t>
                      </a:r>
                      <a:endParaRPr lang="nl-BE" sz="1200" b="0" i="0" u="none" strike="noStrike">
                        <a:solidFill>
                          <a:srgbClr val="000000"/>
                        </a:solidFill>
                        <a:effectLst/>
                        <a:latin typeface="Calibri" panose="020F0502020204030204" pitchFamily="34" charset="0"/>
                      </a:endParaRPr>
                    </a:p>
                  </a:txBody>
                  <a:tcPr marL="6954" marR="6954" marT="6951" marB="0" anchor="b"/>
                </a:tc>
                <a:tc>
                  <a:txBody>
                    <a:bodyPr/>
                    <a:lstStyle/>
                    <a:p>
                      <a:pPr algn="ctr" fontAlgn="b"/>
                      <a:r>
                        <a:rPr lang="nl-BE" sz="1200" u="none" strike="noStrike" dirty="0">
                          <a:effectLst/>
                        </a:rPr>
                        <a:t>12</a:t>
                      </a:r>
                      <a:endParaRPr lang="nl-BE" sz="1200" b="0" i="0" u="none" strike="noStrike" dirty="0">
                        <a:solidFill>
                          <a:srgbClr val="000000"/>
                        </a:solidFill>
                        <a:effectLst/>
                        <a:latin typeface="Calibri" panose="020F0502020204030204" pitchFamily="34" charset="0"/>
                      </a:endParaRPr>
                    </a:p>
                  </a:txBody>
                  <a:tcPr marL="6954" marR="6954" marT="6951" marB="0" anchor="b"/>
                </a:tc>
                <a:extLst>
                  <a:ext uri="{0D108BD9-81ED-4DB2-BD59-A6C34878D82A}">
                    <a16:rowId xmlns:a16="http://schemas.microsoft.com/office/drawing/2014/main" val="10001"/>
                  </a:ext>
                </a:extLst>
              </a:tr>
              <a:tr h="201600">
                <a:tc>
                  <a:txBody>
                    <a:bodyPr/>
                    <a:lstStyle/>
                    <a:p>
                      <a:pPr algn="ctr" fontAlgn="b"/>
                      <a:r>
                        <a:rPr lang="nl-BE" sz="1200" b="1" u="none" strike="noStrike">
                          <a:effectLst/>
                        </a:rPr>
                        <a:t>Hearts</a:t>
                      </a:r>
                      <a:endParaRPr lang="nl-BE" sz="1200" b="1" i="0" u="none" strike="noStrike">
                        <a:solidFill>
                          <a:srgbClr val="000000"/>
                        </a:solidFill>
                        <a:effectLst/>
                        <a:latin typeface="Calibri" panose="020F0502020204030204" pitchFamily="34" charset="0"/>
                      </a:endParaRPr>
                    </a:p>
                  </a:txBody>
                  <a:tcPr marL="6954" marR="6954" marT="6951" marB="0" anchor="b"/>
                </a:tc>
                <a:tc>
                  <a:txBody>
                    <a:bodyPr/>
                    <a:lstStyle/>
                    <a:p>
                      <a:pPr algn="ctr" fontAlgn="b"/>
                      <a:r>
                        <a:rPr lang="nl-BE" sz="1200" u="none" strike="noStrike">
                          <a:effectLst/>
                        </a:rPr>
                        <a:t>13</a:t>
                      </a:r>
                      <a:endParaRPr lang="nl-BE" sz="1200" b="0" i="0" u="none" strike="noStrike">
                        <a:solidFill>
                          <a:srgbClr val="000000"/>
                        </a:solidFill>
                        <a:effectLst/>
                        <a:latin typeface="Calibri" panose="020F0502020204030204" pitchFamily="34" charset="0"/>
                      </a:endParaRPr>
                    </a:p>
                  </a:txBody>
                  <a:tcPr marL="6954" marR="6954" marT="6951" marB="0" anchor="b">
                    <a:solidFill>
                      <a:schemeClr val="accent6">
                        <a:lumMod val="20000"/>
                        <a:lumOff val="80000"/>
                      </a:schemeClr>
                    </a:solidFill>
                  </a:tcPr>
                </a:tc>
                <a:tc>
                  <a:txBody>
                    <a:bodyPr/>
                    <a:lstStyle/>
                    <a:p>
                      <a:pPr algn="ctr" fontAlgn="b"/>
                      <a:r>
                        <a:rPr lang="nl-BE" sz="1200" u="none" strike="noStrike">
                          <a:effectLst/>
                        </a:rPr>
                        <a:t>14</a:t>
                      </a:r>
                      <a:endParaRPr lang="nl-BE" sz="1200" b="0" i="0" u="none" strike="noStrike">
                        <a:solidFill>
                          <a:srgbClr val="000000"/>
                        </a:solidFill>
                        <a:effectLst/>
                        <a:latin typeface="Calibri" panose="020F0502020204030204" pitchFamily="34" charset="0"/>
                      </a:endParaRPr>
                    </a:p>
                  </a:txBody>
                  <a:tcPr marL="6954" marR="6954" marT="6951" marB="0" anchor="b">
                    <a:solidFill>
                      <a:schemeClr val="accent6">
                        <a:lumMod val="20000"/>
                        <a:lumOff val="80000"/>
                      </a:schemeClr>
                    </a:solidFill>
                  </a:tcPr>
                </a:tc>
                <a:tc>
                  <a:txBody>
                    <a:bodyPr/>
                    <a:lstStyle/>
                    <a:p>
                      <a:pPr algn="ctr" fontAlgn="b"/>
                      <a:r>
                        <a:rPr lang="nl-BE" sz="1200" u="none" strike="noStrike">
                          <a:effectLst/>
                        </a:rPr>
                        <a:t>15</a:t>
                      </a:r>
                      <a:endParaRPr lang="nl-BE" sz="1200" b="0" i="0" u="none" strike="noStrike">
                        <a:solidFill>
                          <a:srgbClr val="000000"/>
                        </a:solidFill>
                        <a:effectLst/>
                        <a:latin typeface="Calibri" panose="020F0502020204030204" pitchFamily="34" charset="0"/>
                      </a:endParaRPr>
                    </a:p>
                  </a:txBody>
                  <a:tcPr marL="6954" marR="6954" marT="6951" marB="0" anchor="b">
                    <a:solidFill>
                      <a:schemeClr val="accent6">
                        <a:lumMod val="20000"/>
                        <a:lumOff val="80000"/>
                      </a:schemeClr>
                    </a:solidFill>
                  </a:tcPr>
                </a:tc>
                <a:tc>
                  <a:txBody>
                    <a:bodyPr/>
                    <a:lstStyle/>
                    <a:p>
                      <a:pPr algn="ctr" fontAlgn="b"/>
                      <a:r>
                        <a:rPr lang="nl-BE" sz="1200" u="none" strike="noStrike" dirty="0">
                          <a:effectLst/>
                        </a:rPr>
                        <a:t>16</a:t>
                      </a:r>
                      <a:endParaRPr lang="nl-BE" sz="1200" b="0" i="0" u="none" strike="noStrike" dirty="0">
                        <a:solidFill>
                          <a:srgbClr val="000000"/>
                        </a:solidFill>
                        <a:effectLst/>
                        <a:latin typeface="Calibri" panose="020F0502020204030204" pitchFamily="34" charset="0"/>
                      </a:endParaRPr>
                    </a:p>
                  </a:txBody>
                  <a:tcPr marL="6954" marR="6954" marT="6951" marB="0" anchor="b">
                    <a:solidFill>
                      <a:schemeClr val="accent6">
                        <a:lumMod val="20000"/>
                        <a:lumOff val="80000"/>
                      </a:schemeClr>
                    </a:solidFill>
                  </a:tcPr>
                </a:tc>
                <a:tc>
                  <a:txBody>
                    <a:bodyPr/>
                    <a:lstStyle/>
                    <a:p>
                      <a:pPr algn="ctr" fontAlgn="b"/>
                      <a:r>
                        <a:rPr lang="nl-BE" sz="1200" u="none" strike="noStrike">
                          <a:effectLst/>
                        </a:rPr>
                        <a:t>17</a:t>
                      </a:r>
                      <a:endParaRPr lang="nl-BE" sz="1200" b="0" i="0" u="none" strike="noStrike">
                        <a:solidFill>
                          <a:srgbClr val="000000"/>
                        </a:solidFill>
                        <a:effectLst/>
                        <a:latin typeface="Calibri" panose="020F0502020204030204" pitchFamily="34" charset="0"/>
                      </a:endParaRPr>
                    </a:p>
                  </a:txBody>
                  <a:tcPr marL="6954" marR="6954" marT="6951" marB="0" anchor="b"/>
                </a:tc>
                <a:tc>
                  <a:txBody>
                    <a:bodyPr/>
                    <a:lstStyle/>
                    <a:p>
                      <a:pPr algn="ctr" fontAlgn="b"/>
                      <a:r>
                        <a:rPr lang="nl-BE" sz="1200" u="none" strike="noStrike">
                          <a:effectLst/>
                        </a:rPr>
                        <a:t>18</a:t>
                      </a:r>
                      <a:endParaRPr lang="nl-BE" sz="1200" b="0" i="0" u="none" strike="noStrike">
                        <a:solidFill>
                          <a:srgbClr val="000000"/>
                        </a:solidFill>
                        <a:effectLst/>
                        <a:latin typeface="Calibri" panose="020F0502020204030204" pitchFamily="34" charset="0"/>
                      </a:endParaRPr>
                    </a:p>
                  </a:txBody>
                  <a:tcPr marL="6954" marR="6954" marT="6951" marB="0" anchor="b"/>
                </a:tc>
                <a:tc>
                  <a:txBody>
                    <a:bodyPr/>
                    <a:lstStyle/>
                    <a:p>
                      <a:pPr algn="ctr" fontAlgn="b"/>
                      <a:r>
                        <a:rPr lang="nl-BE" sz="1200" u="none" strike="noStrike">
                          <a:effectLst/>
                        </a:rPr>
                        <a:t>19</a:t>
                      </a:r>
                      <a:endParaRPr lang="nl-BE" sz="1200" b="0" i="0" u="none" strike="noStrike">
                        <a:solidFill>
                          <a:srgbClr val="000000"/>
                        </a:solidFill>
                        <a:effectLst/>
                        <a:latin typeface="Calibri" panose="020F0502020204030204" pitchFamily="34" charset="0"/>
                      </a:endParaRPr>
                    </a:p>
                  </a:txBody>
                  <a:tcPr marL="6954" marR="6954" marT="6951" marB="0" anchor="b"/>
                </a:tc>
                <a:tc>
                  <a:txBody>
                    <a:bodyPr/>
                    <a:lstStyle/>
                    <a:p>
                      <a:pPr algn="ctr" fontAlgn="b"/>
                      <a:r>
                        <a:rPr lang="nl-BE" sz="1200" u="none" strike="noStrike" dirty="0">
                          <a:effectLst/>
                        </a:rPr>
                        <a:t>20</a:t>
                      </a:r>
                      <a:endParaRPr lang="nl-BE" sz="1200" b="0" i="0" u="none" strike="noStrike" dirty="0">
                        <a:solidFill>
                          <a:srgbClr val="000000"/>
                        </a:solidFill>
                        <a:effectLst/>
                        <a:latin typeface="Calibri" panose="020F0502020204030204" pitchFamily="34" charset="0"/>
                      </a:endParaRPr>
                    </a:p>
                  </a:txBody>
                  <a:tcPr marL="6954" marR="6954" marT="6951" marB="0" anchor="b"/>
                </a:tc>
                <a:tc>
                  <a:txBody>
                    <a:bodyPr/>
                    <a:lstStyle/>
                    <a:p>
                      <a:pPr algn="ctr" fontAlgn="b"/>
                      <a:r>
                        <a:rPr lang="nl-BE" sz="1200" u="none" strike="noStrike">
                          <a:effectLst/>
                        </a:rPr>
                        <a:t>21</a:t>
                      </a:r>
                      <a:endParaRPr lang="nl-BE" sz="1200" b="0" i="0" u="none" strike="noStrike">
                        <a:solidFill>
                          <a:srgbClr val="000000"/>
                        </a:solidFill>
                        <a:effectLst/>
                        <a:latin typeface="Calibri" panose="020F0502020204030204" pitchFamily="34" charset="0"/>
                      </a:endParaRPr>
                    </a:p>
                  </a:txBody>
                  <a:tcPr marL="6954" marR="6954" marT="6951" marB="0" anchor="b"/>
                </a:tc>
                <a:tc>
                  <a:txBody>
                    <a:bodyPr/>
                    <a:lstStyle/>
                    <a:p>
                      <a:pPr algn="ctr" fontAlgn="b"/>
                      <a:r>
                        <a:rPr lang="nl-BE" sz="1200" u="none" strike="noStrike">
                          <a:effectLst/>
                        </a:rPr>
                        <a:t>22</a:t>
                      </a:r>
                      <a:endParaRPr lang="nl-BE" sz="1200" b="0" i="0" u="none" strike="noStrike">
                        <a:solidFill>
                          <a:srgbClr val="000000"/>
                        </a:solidFill>
                        <a:effectLst/>
                        <a:latin typeface="Calibri" panose="020F0502020204030204" pitchFamily="34" charset="0"/>
                      </a:endParaRPr>
                    </a:p>
                  </a:txBody>
                  <a:tcPr marL="6954" marR="6954" marT="6951" marB="0" anchor="b"/>
                </a:tc>
                <a:tc>
                  <a:txBody>
                    <a:bodyPr/>
                    <a:lstStyle/>
                    <a:p>
                      <a:pPr algn="ctr" fontAlgn="b"/>
                      <a:r>
                        <a:rPr lang="nl-BE" sz="1200" u="none" strike="noStrike">
                          <a:effectLst/>
                        </a:rPr>
                        <a:t>23</a:t>
                      </a:r>
                      <a:endParaRPr lang="nl-BE" sz="1200" b="0" i="0" u="none" strike="noStrike">
                        <a:solidFill>
                          <a:srgbClr val="000000"/>
                        </a:solidFill>
                        <a:effectLst/>
                        <a:latin typeface="Calibri" panose="020F0502020204030204" pitchFamily="34" charset="0"/>
                      </a:endParaRPr>
                    </a:p>
                  </a:txBody>
                  <a:tcPr marL="6954" marR="6954" marT="6951" marB="0" anchor="b"/>
                </a:tc>
                <a:tc>
                  <a:txBody>
                    <a:bodyPr/>
                    <a:lstStyle/>
                    <a:p>
                      <a:pPr algn="ctr" fontAlgn="b"/>
                      <a:r>
                        <a:rPr lang="nl-BE" sz="1200" u="none" strike="noStrike">
                          <a:effectLst/>
                        </a:rPr>
                        <a:t>24</a:t>
                      </a:r>
                      <a:endParaRPr lang="nl-BE" sz="1200" b="0" i="0" u="none" strike="noStrike">
                        <a:solidFill>
                          <a:srgbClr val="000000"/>
                        </a:solidFill>
                        <a:effectLst/>
                        <a:latin typeface="Calibri" panose="020F0502020204030204" pitchFamily="34" charset="0"/>
                      </a:endParaRPr>
                    </a:p>
                  </a:txBody>
                  <a:tcPr marL="6954" marR="6954" marT="6951" marB="0" anchor="b"/>
                </a:tc>
                <a:tc>
                  <a:txBody>
                    <a:bodyPr/>
                    <a:lstStyle/>
                    <a:p>
                      <a:pPr algn="ctr" fontAlgn="b"/>
                      <a:r>
                        <a:rPr lang="nl-BE" sz="1200" u="none" strike="noStrike" dirty="0">
                          <a:effectLst/>
                        </a:rPr>
                        <a:t>25</a:t>
                      </a:r>
                      <a:endParaRPr lang="nl-BE" sz="1200" b="0" i="0" u="none" strike="noStrike" dirty="0">
                        <a:solidFill>
                          <a:srgbClr val="000000"/>
                        </a:solidFill>
                        <a:effectLst/>
                        <a:latin typeface="Calibri" panose="020F0502020204030204" pitchFamily="34" charset="0"/>
                      </a:endParaRPr>
                    </a:p>
                  </a:txBody>
                  <a:tcPr marL="6954" marR="6954" marT="6951" marB="0" anchor="b"/>
                </a:tc>
                <a:extLst>
                  <a:ext uri="{0D108BD9-81ED-4DB2-BD59-A6C34878D82A}">
                    <a16:rowId xmlns:a16="http://schemas.microsoft.com/office/drawing/2014/main" val="10002"/>
                  </a:ext>
                </a:extLst>
              </a:tr>
              <a:tr h="201600">
                <a:tc>
                  <a:txBody>
                    <a:bodyPr/>
                    <a:lstStyle/>
                    <a:p>
                      <a:pPr algn="ctr" fontAlgn="b"/>
                      <a:r>
                        <a:rPr lang="nl-BE" sz="1100" b="1" u="none" strike="noStrike" dirty="0" err="1">
                          <a:effectLst/>
                        </a:rPr>
                        <a:t>Diamonds</a:t>
                      </a:r>
                      <a:endParaRPr lang="nl-BE" sz="1200" b="1" i="0" u="none" strike="noStrike" dirty="0">
                        <a:solidFill>
                          <a:srgbClr val="000000"/>
                        </a:solidFill>
                        <a:effectLst/>
                        <a:latin typeface="Calibri" panose="020F0502020204030204" pitchFamily="34" charset="0"/>
                      </a:endParaRPr>
                    </a:p>
                  </a:txBody>
                  <a:tcPr marL="6954" marR="6954" marT="6951" marB="0" anchor="b"/>
                </a:tc>
                <a:tc>
                  <a:txBody>
                    <a:bodyPr/>
                    <a:lstStyle/>
                    <a:p>
                      <a:pPr algn="ctr" fontAlgn="b"/>
                      <a:r>
                        <a:rPr lang="nl-BE" sz="1200" u="none" strike="noStrike">
                          <a:effectLst/>
                        </a:rPr>
                        <a:t>26</a:t>
                      </a:r>
                      <a:endParaRPr lang="nl-BE" sz="1200" b="0" i="0" u="none" strike="noStrike">
                        <a:solidFill>
                          <a:srgbClr val="000000"/>
                        </a:solidFill>
                        <a:effectLst/>
                        <a:latin typeface="Calibri" panose="020F0502020204030204" pitchFamily="34" charset="0"/>
                      </a:endParaRPr>
                    </a:p>
                  </a:txBody>
                  <a:tcPr marL="6954" marR="6954" marT="6951" marB="0" anchor="b">
                    <a:solidFill>
                      <a:schemeClr val="accent6">
                        <a:lumMod val="20000"/>
                        <a:lumOff val="80000"/>
                      </a:schemeClr>
                    </a:solidFill>
                  </a:tcPr>
                </a:tc>
                <a:tc>
                  <a:txBody>
                    <a:bodyPr/>
                    <a:lstStyle/>
                    <a:p>
                      <a:pPr algn="ctr" fontAlgn="b"/>
                      <a:r>
                        <a:rPr lang="nl-BE" sz="1200" u="none" strike="noStrike">
                          <a:effectLst/>
                        </a:rPr>
                        <a:t>27</a:t>
                      </a:r>
                      <a:endParaRPr lang="nl-BE" sz="1200" b="0" i="0" u="none" strike="noStrike">
                        <a:solidFill>
                          <a:srgbClr val="000000"/>
                        </a:solidFill>
                        <a:effectLst/>
                        <a:latin typeface="Calibri" panose="020F0502020204030204" pitchFamily="34" charset="0"/>
                      </a:endParaRPr>
                    </a:p>
                  </a:txBody>
                  <a:tcPr marL="6954" marR="6954" marT="6951" marB="0" anchor="b">
                    <a:solidFill>
                      <a:schemeClr val="accent6">
                        <a:lumMod val="20000"/>
                        <a:lumOff val="80000"/>
                      </a:schemeClr>
                    </a:solidFill>
                  </a:tcPr>
                </a:tc>
                <a:tc>
                  <a:txBody>
                    <a:bodyPr/>
                    <a:lstStyle/>
                    <a:p>
                      <a:pPr algn="ctr" fontAlgn="b"/>
                      <a:r>
                        <a:rPr lang="nl-BE" sz="1200" u="none" strike="noStrike">
                          <a:effectLst/>
                        </a:rPr>
                        <a:t>28</a:t>
                      </a:r>
                      <a:endParaRPr lang="nl-BE" sz="1200" b="0" i="0" u="none" strike="noStrike">
                        <a:solidFill>
                          <a:srgbClr val="000000"/>
                        </a:solidFill>
                        <a:effectLst/>
                        <a:latin typeface="Calibri" panose="020F0502020204030204" pitchFamily="34" charset="0"/>
                      </a:endParaRPr>
                    </a:p>
                  </a:txBody>
                  <a:tcPr marL="6954" marR="6954" marT="6951" marB="0" anchor="b">
                    <a:solidFill>
                      <a:schemeClr val="accent6">
                        <a:lumMod val="20000"/>
                        <a:lumOff val="80000"/>
                      </a:schemeClr>
                    </a:solidFill>
                  </a:tcPr>
                </a:tc>
                <a:tc>
                  <a:txBody>
                    <a:bodyPr/>
                    <a:lstStyle/>
                    <a:p>
                      <a:pPr algn="ctr" fontAlgn="b"/>
                      <a:r>
                        <a:rPr lang="nl-BE" sz="1200" u="none" strike="noStrike" dirty="0">
                          <a:effectLst/>
                        </a:rPr>
                        <a:t>29</a:t>
                      </a:r>
                      <a:endParaRPr lang="nl-BE" sz="1200" b="0" i="0" u="none" strike="noStrike" dirty="0">
                        <a:solidFill>
                          <a:srgbClr val="000000"/>
                        </a:solidFill>
                        <a:effectLst/>
                        <a:latin typeface="Calibri" panose="020F0502020204030204" pitchFamily="34" charset="0"/>
                      </a:endParaRPr>
                    </a:p>
                  </a:txBody>
                  <a:tcPr marL="6954" marR="6954" marT="6951" marB="0" anchor="b">
                    <a:solidFill>
                      <a:schemeClr val="accent6">
                        <a:lumMod val="20000"/>
                        <a:lumOff val="80000"/>
                      </a:schemeClr>
                    </a:solidFill>
                  </a:tcPr>
                </a:tc>
                <a:tc>
                  <a:txBody>
                    <a:bodyPr/>
                    <a:lstStyle/>
                    <a:p>
                      <a:pPr algn="ctr" fontAlgn="b"/>
                      <a:r>
                        <a:rPr lang="nl-BE" sz="1200" u="none" strike="noStrike">
                          <a:effectLst/>
                        </a:rPr>
                        <a:t>30</a:t>
                      </a:r>
                      <a:endParaRPr lang="nl-BE" sz="1200" b="0" i="0" u="none" strike="noStrike">
                        <a:solidFill>
                          <a:srgbClr val="000000"/>
                        </a:solidFill>
                        <a:effectLst/>
                        <a:latin typeface="Calibri" panose="020F0502020204030204" pitchFamily="34" charset="0"/>
                      </a:endParaRPr>
                    </a:p>
                  </a:txBody>
                  <a:tcPr marL="6954" marR="6954" marT="6951" marB="0" anchor="b"/>
                </a:tc>
                <a:tc>
                  <a:txBody>
                    <a:bodyPr/>
                    <a:lstStyle/>
                    <a:p>
                      <a:pPr algn="ctr" fontAlgn="b"/>
                      <a:r>
                        <a:rPr lang="nl-BE" sz="1200" u="none" strike="noStrike">
                          <a:effectLst/>
                        </a:rPr>
                        <a:t>31</a:t>
                      </a:r>
                      <a:endParaRPr lang="nl-BE" sz="1200" b="0" i="0" u="none" strike="noStrike">
                        <a:solidFill>
                          <a:srgbClr val="000000"/>
                        </a:solidFill>
                        <a:effectLst/>
                        <a:latin typeface="Calibri" panose="020F0502020204030204" pitchFamily="34" charset="0"/>
                      </a:endParaRPr>
                    </a:p>
                  </a:txBody>
                  <a:tcPr marL="6954" marR="6954" marT="6951" marB="0" anchor="b"/>
                </a:tc>
                <a:tc>
                  <a:txBody>
                    <a:bodyPr/>
                    <a:lstStyle/>
                    <a:p>
                      <a:pPr algn="ctr" fontAlgn="b"/>
                      <a:r>
                        <a:rPr lang="nl-BE" sz="1200" u="none" strike="noStrike">
                          <a:effectLst/>
                        </a:rPr>
                        <a:t>32</a:t>
                      </a:r>
                      <a:endParaRPr lang="nl-BE" sz="1200" b="0" i="0" u="none" strike="noStrike">
                        <a:solidFill>
                          <a:srgbClr val="000000"/>
                        </a:solidFill>
                        <a:effectLst/>
                        <a:latin typeface="Calibri" panose="020F0502020204030204" pitchFamily="34" charset="0"/>
                      </a:endParaRPr>
                    </a:p>
                  </a:txBody>
                  <a:tcPr marL="6954" marR="6954" marT="6951" marB="0" anchor="b"/>
                </a:tc>
                <a:tc>
                  <a:txBody>
                    <a:bodyPr/>
                    <a:lstStyle/>
                    <a:p>
                      <a:pPr algn="ctr" fontAlgn="b"/>
                      <a:r>
                        <a:rPr lang="nl-BE" sz="1200" u="none" strike="noStrike">
                          <a:effectLst/>
                        </a:rPr>
                        <a:t>33</a:t>
                      </a:r>
                      <a:endParaRPr lang="nl-BE" sz="1200" b="0" i="0" u="none" strike="noStrike">
                        <a:solidFill>
                          <a:srgbClr val="000000"/>
                        </a:solidFill>
                        <a:effectLst/>
                        <a:latin typeface="Calibri" panose="020F0502020204030204" pitchFamily="34" charset="0"/>
                      </a:endParaRPr>
                    </a:p>
                  </a:txBody>
                  <a:tcPr marL="6954" marR="6954" marT="6951" marB="0" anchor="b"/>
                </a:tc>
                <a:tc>
                  <a:txBody>
                    <a:bodyPr/>
                    <a:lstStyle/>
                    <a:p>
                      <a:pPr algn="ctr" fontAlgn="b"/>
                      <a:r>
                        <a:rPr lang="nl-BE" sz="1200" u="none" strike="noStrike" dirty="0">
                          <a:effectLst/>
                        </a:rPr>
                        <a:t>34</a:t>
                      </a:r>
                      <a:endParaRPr lang="nl-BE" sz="1200" b="0" i="0" u="none" strike="noStrike" dirty="0">
                        <a:solidFill>
                          <a:srgbClr val="000000"/>
                        </a:solidFill>
                        <a:effectLst/>
                        <a:latin typeface="Calibri" panose="020F0502020204030204" pitchFamily="34" charset="0"/>
                      </a:endParaRPr>
                    </a:p>
                  </a:txBody>
                  <a:tcPr marL="6954" marR="6954" marT="6951" marB="0" anchor="b"/>
                </a:tc>
                <a:tc>
                  <a:txBody>
                    <a:bodyPr/>
                    <a:lstStyle/>
                    <a:p>
                      <a:pPr algn="ctr" fontAlgn="b"/>
                      <a:r>
                        <a:rPr lang="nl-BE" sz="1200" u="none" strike="noStrike">
                          <a:effectLst/>
                        </a:rPr>
                        <a:t>35</a:t>
                      </a:r>
                      <a:endParaRPr lang="nl-BE" sz="1200" b="0" i="0" u="none" strike="noStrike">
                        <a:solidFill>
                          <a:srgbClr val="000000"/>
                        </a:solidFill>
                        <a:effectLst/>
                        <a:latin typeface="Calibri" panose="020F0502020204030204" pitchFamily="34" charset="0"/>
                      </a:endParaRPr>
                    </a:p>
                  </a:txBody>
                  <a:tcPr marL="6954" marR="6954" marT="6951" marB="0" anchor="b"/>
                </a:tc>
                <a:tc>
                  <a:txBody>
                    <a:bodyPr/>
                    <a:lstStyle/>
                    <a:p>
                      <a:pPr algn="ctr" fontAlgn="b"/>
                      <a:r>
                        <a:rPr lang="nl-BE" sz="1200" u="none" strike="noStrike">
                          <a:effectLst/>
                        </a:rPr>
                        <a:t>36</a:t>
                      </a:r>
                      <a:endParaRPr lang="nl-BE" sz="1200" b="0" i="0" u="none" strike="noStrike">
                        <a:solidFill>
                          <a:srgbClr val="000000"/>
                        </a:solidFill>
                        <a:effectLst/>
                        <a:latin typeface="Calibri" panose="020F0502020204030204" pitchFamily="34" charset="0"/>
                      </a:endParaRPr>
                    </a:p>
                  </a:txBody>
                  <a:tcPr marL="6954" marR="6954" marT="6951" marB="0" anchor="b"/>
                </a:tc>
                <a:tc>
                  <a:txBody>
                    <a:bodyPr/>
                    <a:lstStyle/>
                    <a:p>
                      <a:pPr algn="ctr" fontAlgn="b"/>
                      <a:r>
                        <a:rPr lang="nl-BE" sz="1200" u="none" strike="noStrike">
                          <a:effectLst/>
                        </a:rPr>
                        <a:t>37</a:t>
                      </a:r>
                      <a:endParaRPr lang="nl-BE" sz="1200" b="0" i="0" u="none" strike="noStrike">
                        <a:solidFill>
                          <a:srgbClr val="000000"/>
                        </a:solidFill>
                        <a:effectLst/>
                        <a:latin typeface="Calibri" panose="020F0502020204030204" pitchFamily="34" charset="0"/>
                      </a:endParaRPr>
                    </a:p>
                  </a:txBody>
                  <a:tcPr marL="6954" marR="6954" marT="6951" marB="0" anchor="b"/>
                </a:tc>
                <a:tc>
                  <a:txBody>
                    <a:bodyPr/>
                    <a:lstStyle/>
                    <a:p>
                      <a:pPr algn="ctr" fontAlgn="b"/>
                      <a:r>
                        <a:rPr lang="nl-BE" sz="1200" u="none" strike="noStrike" dirty="0">
                          <a:effectLst/>
                        </a:rPr>
                        <a:t>38</a:t>
                      </a:r>
                      <a:endParaRPr lang="nl-BE" sz="1200" b="0" i="0" u="none" strike="noStrike" dirty="0">
                        <a:solidFill>
                          <a:srgbClr val="000000"/>
                        </a:solidFill>
                        <a:effectLst/>
                        <a:latin typeface="Calibri" panose="020F0502020204030204" pitchFamily="34" charset="0"/>
                      </a:endParaRPr>
                    </a:p>
                  </a:txBody>
                  <a:tcPr marL="6954" marR="6954" marT="6951" marB="0" anchor="b"/>
                </a:tc>
                <a:extLst>
                  <a:ext uri="{0D108BD9-81ED-4DB2-BD59-A6C34878D82A}">
                    <a16:rowId xmlns:a16="http://schemas.microsoft.com/office/drawing/2014/main" val="10003"/>
                  </a:ext>
                </a:extLst>
              </a:tr>
              <a:tr h="201600">
                <a:tc>
                  <a:txBody>
                    <a:bodyPr/>
                    <a:lstStyle/>
                    <a:p>
                      <a:pPr algn="ctr" fontAlgn="b"/>
                      <a:r>
                        <a:rPr lang="nl-BE" sz="1200" b="1" u="none" strike="noStrike" dirty="0">
                          <a:effectLst/>
                        </a:rPr>
                        <a:t>Clubs</a:t>
                      </a:r>
                      <a:endParaRPr lang="nl-BE" sz="1200" b="1" i="0" u="none" strike="noStrike" dirty="0">
                        <a:solidFill>
                          <a:srgbClr val="000000"/>
                        </a:solidFill>
                        <a:effectLst/>
                        <a:latin typeface="Calibri" panose="020F0502020204030204" pitchFamily="34" charset="0"/>
                      </a:endParaRPr>
                    </a:p>
                  </a:txBody>
                  <a:tcPr marL="6954" marR="6954" marT="6951" marB="0" anchor="b"/>
                </a:tc>
                <a:tc>
                  <a:txBody>
                    <a:bodyPr/>
                    <a:lstStyle/>
                    <a:p>
                      <a:pPr algn="ctr" fontAlgn="b"/>
                      <a:r>
                        <a:rPr lang="nl-BE" sz="1200" u="none" strike="noStrike">
                          <a:effectLst/>
                        </a:rPr>
                        <a:t>39</a:t>
                      </a:r>
                      <a:endParaRPr lang="nl-BE" sz="1200" b="0" i="0" u="none" strike="noStrike">
                        <a:solidFill>
                          <a:srgbClr val="000000"/>
                        </a:solidFill>
                        <a:effectLst/>
                        <a:latin typeface="Calibri" panose="020F0502020204030204" pitchFamily="34" charset="0"/>
                      </a:endParaRPr>
                    </a:p>
                  </a:txBody>
                  <a:tcPr marL="6954" marR="6954" marT="6951" marB="0" anchor="b">
                    <a:solidFill>
                      <a:schemeClr val="accent6">
                        <a:lumMod val="20000"/>
                        <a:lumOff val="80000"/>
                      </a:schemeClr>
                    </a:solidFill>
                  </a:tcPr>
                </a:tc>
                <a:tc>
                  <a:txBody>
                    <a:bodyPr/>
                    <a:lstStyle/>
                    <a:p>
                      <a:pPr algn="ctr" fontAlgn="b"/>
                      <a:r>
                        <a:rPr lang="nl-BE" sz="1200" u="none" strike="noStrike">
                          <a:effectLst/>
                        </a:rPr>
                        <a:t>40</a:t>
                      </a:r>
                      <a:endParaRPr lang="nl-BE" sz="1200" b="0" i="0" u="none" strike="noStrike">
                        <a:solidFill>
                          <a:srgbClr val="000000"/>
                        </a:solidFill>
                        <a:effectLst/>
                        <a:latin typeface="Calibri" panose="020F0502020204030204" pitchFamily="34" charset="0"/>
                      </a:endParaRPr>
                    </a:p>
                  </a:txBody>
                  <a:tcPr marL="6954" marR="6954" marT="6951" marB="0" anchor="b">
                    <a:solidFill>
                      <a:schemeClr val="accent6">
                        <a:lumMod val="20000"/>
                        <a:lumOff val="80000"/>
                      </a:schemeClr>
                    </a:solidFill>
                  </a:tcPr>
                </a:tc>
                <a:tc>
                  <a:txBody>
                    <a:bodyPr/>
                    <a:lstStyle/>
                    <a:p>
                      <a:pPr algn="ctr" fontAlgn="b"/>
                      <a:r>
                        <a:rPr lang="nl-BE" sz="1200" u="none" strike="noStrike">
                          <a:effectLst/>
                        </a:rPr>
                        <a:t>41</a:t>
                      </a:r>
                      <a:endParaRPr lang="nl-BE" sz="1200" b="0" i="0" u="none" strike="noStrike">
                        <a:solidFill>
                          <a:srgbClr val="000000"/>
                        </a:solidFill>
                        <a:effectLst/>
                        <a:latin typeface="Calibri" panose="020F0502020204030204" pitchFamily="34" charset="0"/>
                      </a:endParaRPr>
                    </a:p>
                  </a:txBody>
                  <a:tcPr marL="6954" marR="6954" marT="6951" marB="0" anchor="b">
                    <a:solidFill>
                      <a:schemeClr val="accent6">
                        <a:lumMod val="20000"/>
                        <a:lumOff val="80000"/>
                      </a:schemeClr>
                    </a:solidFill>
                  </a:tcPr>
                </a:tc>
                <a:tc>
                  <a:txBody>
                    <a:bodyPr/>
                    <a:lstStyle/>
                    <a:p>
                      <a:pPr algn="ctr" fontAlgn="b"/>
                      <a:r>
                        <a:rPr lang="nl-BE" sz="1200" u="none" strike="noStrike" dirty="0">
                          <a:effectLst/>
                        </a:rPr>
                        <a:t>42</a:t>
                      </a:r>
                      <a:endParaRPr lang="nl-BE" sz="1200" b="0" i="0" u="none" strike="noStrike" dirty="0">
                        <a:solidFill>
                          <a:srgbClr val="000000"/>
                        </a:solidFill>
                        <a:effectLst/>
                        <a:latin typeface="Calibri" panose="020F0502020204030204" pitchFamily="34" charset="0"/>
                      </a:endParaRPr>
                    </a:p>
                  </a:txBody>
                  <a:tcPr marL="6954" marR="6954" marT="6951" marB="0" anchor="b">
                    <a:solidFill>
                      <a:schemeClr val="accent6">
                        <a:lumMod val="20000"/>
                        <a:lumOff val="80000"/>
                      </a:schemeClr>
                    </a:solidFill>
                  </a:tcPr>
                </a:tc>
                <a:tc>
                  <a:txBody>
                    <a:bodyPr/>
                    <a:lstStyle/>
                    <a:p>
                      <a:pPr algn="ctr" fontAlgn="b"/>
                      <a:r>
                        <a:rPr lang="nl-BE" sz="1200" u="none" strike="noStrike">
                          <a:effectLst/>
                        </a:rPr>
                        <a:t>43</a:t>
                      </a:r>
                      <a:endParaRPr lang="nl-BE" sz="1200" b="0" i="0" u="none" strike="noStrike">
                        <a:solidFill>
                          <a:srgbClr val="000000"/>
                        </a:solidFill>
                        <a:effectLst/>
                        <a:latin typeface="Calibri" panose="020F0502020204030204" pitchFamily="34" charset="0"/>
                      </a:endParaRPr>
                    </a:p>
                  </a:txBody>
                  <a:tcPr marL="6954" marR="6954" marT="6951" marB="0" anchor="b"/>
                </a:tc>
                <a:tc>
                  <a:txBody>
                    <a:bodyPr/>
                    <a:lstStyle/>
                    <a:p>
                      <a:pPr algn="ctr" fontAlgn="b"/>
                      <a:r>
                        <a:rPr lang="nl-BE" sz="1200" u="none" strike="noStrike">
                          <a:effectLst/>
                        </a:rPr>
                        <a:t>44</a:t>
                      </a:r>
                      <a:endParaRPr lang="nl-BE" sz="1200" b="0" i="0" u="none" strike="noStrike">
                        <a:solidFill>
                          <a:srgbClr val="000000"/>
                        </a:solidFill>
                        <a:effectLst/>
                        <a:latin typeface="Calibri" panose="020F0502020204030204" pitchFamily="34" charset="0"/>
                      </a:endParaRPr>
                    </a:p>
                  </a:txBody>
                  <a:tcPr marL="6954" marR="6954" marT="6951" marB="0" anchor="b"/>
                </a:tc>
                <a:tc>
                  <a:txBody>
                    <a:bodyPr/>
                    <a:lstStyle/>
                    <a:p>
                      <a:pPr algn="ctr" fontAlgn="b"/>
                      <a:r>
                        <a:rPr lang="nl-BE" sz="1200" u="none" strike="noStrike">
                          <a:effectLst/>
                        </a:rPr>
                        <a:t>45</a:t>
                      </a:r>
                      <a:endParaRPr lang="nl-BE" sz="1200" b="0" i="0" u="none" strike="noStrike">
                        <a:solidFill>
                          <a:srgbClr val="000000"/>
                        </a:solidFill>
                        <a:effectLst/>
                        <a:latin typeface="Calibri" panose="020F0502020204030204" pitchFamily="34" charset="0"/>
                      </a:endParaRPr>
                    </a:p>
                  </a:txBody>
                  <a:tcPr marL="6954" marR="6954" marT="6951" marB="0" anchor="b"/>
                </a:tc>
                <a:tc>
                  <a:txBody>
                    <a:bodyPr/>
                    <a:lstStyle/>
                    <a:p>
                      <a:pPr algn="ctr" fontAlgn="b"/>
                      <a:r>
                        <a:rPr lang="nl-BE" sz="1200" u="none" strike="noStrike">
                          <a:effectLst/>
                        </a:rPr>
                        <a:t>46</a:t>
                      </a:r>
                      <a:endParaRPr lang="nl-BE" sz="1200" b="0" i="0" u="none" strike="noStrike">
                        <a:solidFill>
                          <a:srgbClr val="000000"/>
                        </a:solidFill>
                        <a:effectLst/>
                        <a:latin typeface="Calibri" panose="020F0502020204030204" pitchFamily="34" charset="0"/>
                      </a:endParaRPr>
                    </a:p>
                  </a:txBody>
                  <a:tcPr marL="6954" marR="6954" marT="6951" marB="0" anchor="b"/>
                </a:tc>
                <a:tc>
                  <a:txBody>
                    <a:bodyPr/>
                    <a:lstStyle/>
                    <a:p>
                      <a:pPr algn="ctr" fontAlgn="b"/>
                      <a:r>
                        <a:rPr lang="nl-BE" sz="1200" u="none" strike="noStrike" dirty="0">
                          <a:effectLst/>
                        </a:rPr>
                        <a:t>47</a:t>
                      </a:r>
                      <a:endParaRPr lang="nl-BE" sz="1200" b="0" i="0" u="none" strike="noStrike" dirty="0">
                        <a:solidFill>
                          <a:srgbClr val="000000"/>
                        </a:solidFill>
                        <a:effectLst/>
                        <a:latin typeface="Calibri" panose="020F0502020204030204" pitchFamily="34" charset="0"/>
                      </a:endParaRPr>
                    </a:p>
                  </a:txBody>
                  <a:tcPr marL="6954" marR="6954" marT="6951" marB="0" anchor="b"/>
                </a:tc>
                <a:tc>
                  <a:txBody>
                    <a:bodyPr/>
                    <a:lstStyle/>
                    <a:p>
                      <a:pPr algn="ctr" fontAlgn="b"/>
                      <a:r>
                        <a:rPr lang="nl-BE" sz="1200" u="none" strike="noStrike" dirty="0">
                          <a:effectLst/>
                        </a:rPr>
                        <a:t>48</a:t>
                      </a:r>
                      <a:endParaRPr lang="nl-BE" sz="1200" b="0" i="0" u="none" strike="noStrike" dirty="0">
                        <a:solidFill>
                          <a:srgbClr val="000000"/>
                        </a:solidFill>
                        <a:effectLst/>
                        <a:latin typeface="Calibri" panose="020F0502020204030204" pitchFamily="34" charset="0"/>
                      </a:endParaRPr>
                    </a:p>
                  </a:txBody>
                  <a:tcPr marL="6954" marR="6954" marT="6951" marB="0" anchor="b"/>
                </a:tc>
                <a:tc>
                  <a:txBody>
                    <a:bodyPr/>
                    <a:lstStyle/>
                    <a:p>
                      <a:pPr algn="ctr" fontAlgn="b"/>
                      <a:r>
                        <a:rPr lang="nl-BE" sz="1200" u="none" strike="noStrike" dirty="0">
                          <a:effectLst/>
                        </a:rPr>
                        <a:t>49</a:t>
                      </a:r>
                      <a:endParaRPr lang="nl-BE" sz="1200" b="0" i="0" u="none" strike="noStrike" dirty="0">
                        <a:solidFill>
                          <a:srgbClr val="000000"/>
                        </a:solidFill>
                        <a:effectLst/>
                        <a:latin typeface="Calibri" panose="020F0502020204030204" pitchFamily="34" charset="0"/>
                      </a:endParaRPr>
                    </a:p>
                  </a:txBody>
                  <a:tcPr marL="6954" marR="6954" marT="6951" marB="0" anchor="b"/>
                </a:tc>
                <a:tc>
                  <a:txBody>
                    <a:bodyPr/>
                    <a:lstStyle/>
                    <a:p>
                      <a:pPr algn="ctr" fontAlgn="b"/>
                      <a:r>
                        <a:rPr lang="nl-BE" sz="1200" u="none" strike="noStrike" dirty="0">
                          <a:effectLst/>
                        </a:rPr>
                        <a:t>50</a:t>
                      </a:r>
                      <a:endParaRPr lang="nl-BE" sz="1200" b="0" i="0" u="none" strike="noStrike" dirty="0">
                        <a:solidFill>
                          <a:srgbClr val="000000"/>
                        </a:solidFill>
                        <a:effectLst/>
                        <a:latin typeface="Calibri" panose="020F0502020204030204" pitchFamily="34" charset="0"/>
                      </a:endParaRPr>
                    </a:p>
                  </a:txBody>
                  <a:tcPr marL="6954" marR="6954" marT="6951" marB="0" anchor="b"/>
                </a:tc>
                <a:tc>
                  <a:txBody>
                    <a:bodyPr/>
                    <a:lstStyle/>
                    <a:p>
                      <a:pPr algn="ctr" fontAlgn="b"/>
                      <a:r>
                        <a:rPr lang="nl-BE" sz="1200" u="none" strike="noStrike" dirty="0">
                          <a:effectLst/>
                        </a:rPr>
                        <a:t>51</a:t>
                      </a:r>
                      <a:endParaRPr lang="nl-BE" sz="1200" b="0" i="0" u="none" strike="noStrike" dirty="0">
                        <a:solidFill>
                          <a:srgbClr val="000000"/>
                        </a:solidFill>
                        <a:effectLst/>
                        <a:latin typeface="Calibri" panose="020F0502020204030204" pitchFamily="34" charset="0"/>
                      </a:endParaRPr>
                    </a:p>
                  </a:txBody>
                  <a:tcPr marL="6954" marR="6954" marT="6951" marB="0" anchor="b"/>
                </a:tc>
                <a:extLst>
                  <a:ext uri="{0D108BD9-81ED-4DB2-BD59-A6C34878D82A}">
                    <a16:rowId xmlns:a16="http://schemas.microsoft.com/office/drawing/2014/main" val="10004"/>
                  </a:ext>
                </a:extLst>
              </a:tr>
            </a:tbl>
          </a:graphicData>
        </a:graphic>
      </p:graphicFrame>
      <p:graphicFrame>
        <p:nvGraphicFramePr>
          <p:cNvPr id="8" name="Content Placeholder 6"/>
          <p:cNvGraphicFramePr>
            <a:graphicFrameLocks/>
          </p:cNvGraphicFramePr>
          <p:nvPr>
            <p:extLst>
              <p:ext uri="{D42A27DB-BD31-4B8C-83A1-F6EECF244321}">
                <p14:modId xmlns:p14="http://schemas.microsoft.com/office/powerpoint/2010/main" val="1859557912"/>
              </p:ext>
            </p:extLst>
          </p:nvPr>
        </p:nvGraphicFramePr>
        <p:xfrm>
          <a:off x="1293594" y="2353628"/>
          <a:ext cx="9831528" cy="1008000"/>
        </p:xfrm>
        <a:graphic>
          <a:graphicData uri="http://schemas.openxmlformats.org/drawingml/2006/table">
            <a:tbl>
              <a:tblPr>
                <a:tableStyleId>{5C22544A-7EE6-4342-B048-85BDC9FD1C3A}</a:tableStyleId>
              </a:tblPr>
              <a:tblGrid>
                <a:gridCol w="702252">
                  <a:extLst>
                    <a:ext uri="{9D8B030D-6E8A-4147-A177-3AD203B41FA5}">
                      <a16:colId xmlns:a16="http://schemas.microsoft.com/office/drawing/2014/main" val="20000"/>
                    </a:ext>
                  </a:extLst>
                </a:gridCol>
                <a:gridCol w="702252">
                  <a:extLst>
                    <a:ext uri="{9D8B030D-6E8A-4147-A177-3AD203B41FA5}">
                      <a16:colId xmlns:a16="http://schemas.microsoft.com/office/drawing/2014/main" val="20001"/>
                    </a:ext>
                  </a:extLst>
                </a:gridCol>
                <a:gridCol w="702252">
                  <a:extLst>
                    <a:ext uri="{9D8B030D-6E8A-4147-A177-3AD203B41FA5}">
                      <a16:colId xmlns:a16="http://schemas.microsoft.com/office/drawing/2014/main" val="20002"/>
                    </a:ext>
                  </a:extLst>
                </a:gridCol>
                <a:gridCol w="702252">
                  <a:extLst>
                    <a:ext uri="{9D8B030D-6E8A-4147-A177-3AD203B41FA5}">
                      <a16:colId xmlns:a16="http://schemas.microsoft.com/office/drawing/2014/main" val="20003"/>
                    </a:ext>
                  </a:extLst>
                </a:gridCol>
                <a:gridCol w="702252">
                  <a:extLst>
                    <a:ext uri="{9D8B030D-6E8A-4147-A177-3AD203B41FA5}">
                      <a16:colId xmlns:a16="http://schemas.microsoft.com/office/drawing/2014/main" val="20004"/>
                    </a:ext>
                  </a:extLst>
                </a:gridCol>
                <a:gridCol w="702252">
                  <a:extLst>
                    <a:ext uri="{9D8B030D-6E8A-4147-A177-3AD203B41FA5}">
                      <a16:colId xmlns:a16="http://schemas.microsoft.com/office/drawing/2014/main" val="20005"/>
                    </a:ext>
                  </a:extLst>
                </a:gridCol>
                <a:gridCol w="702252">
                  <a:extLst>
                    <a:ext uri="{9D8B030D-6E8A-4147-A177-3AD203B41FA5}">
                      <a16:colId xmlns:a16="http://schemas.microsoft.com/office/drawing/2014/main" val="20006"/>
                    </a:ext>
                  </a:extLst>
                </a:gridCol>
                <a:gridCol w="702252">
                  <a:extLst>
                    <a:ext uri="{9D8B030D-6E8A-4147-A177-3AD203B41FA5}">
                      <a16:colId xmlns:a16="http://schemas.microsoft.com/office/drawing/2014/main" val="20007"/>
                    </a:ext>
                  </a:extLst>
                </a:gridCol>
                <a:gridCol w="702252">
                  <a:extLst>
                    <a:ext uri="{9D8B030D-6E8A-4147-A177-3AD203B41FA5}">
                      <a16:colId xmlns:a16="http://schemas.microsoft.com/office/drawing/2014/main" val="20008"/>
                    </a:ext>
                  </a:extLst>
                </a:gridCol>
                <a:gridCol w="702252">
                  <a:extLst>
                    <a:ext uri="{9D8B030D-6E8A-4147-A177-3AD203B41FA5}">
                      <a16:colId xmlns:a16="http://schemas.microsoft.com/office/drawing/2014/main" val="20009"/>
                    </a:ext>
                  </a:extLst>
                </a:gridCol>
                <a:gridCol w="702252">
                  <a:extLst>
                    <a:ext uri="{9D8B030D-6E8A-4147-A177-3AD203B41FA5}">
                      <a16:colId xmlns:a16="http://schemas.microsoft.com/office/drawing/2014/main" val="20010"/>
                    </a:ext>
                  </a:extLst>
                </a:gridCol>
                <a:gridCol w="702252">
                  <a:extLst>
                    <a:ext uri="{9D8B030D-6E8A-4147-A177-3AD203B41FA5}">
                      <a16:colId xmlns:a16="http://schemas.microsoft.com/office/drawing/2014/main" val="20011"/>
                    </a:ext>
                  </a:extLst>
                </a:gridCol>
                <a:gridCol w="702252">
                  <a:extLst>
                    <a:ext uri="{9D8B030D-6E8A-4147-A177-3AD203B41FA5}">
                      <a16:colId xmlns:a16="http://schemas.microsoft.com/office/drawing/2014/main" val="20012"/>
                    </a:ext>
                  </a:extLst>
                </a:gridCol>
                <a:gridCol w="702252">
                  <a:extLst>
                    <a:ext uri="{9D8B030D-6E8A-4147-A177-3AD203B41FA5}">
                      <a16:colId xmlns:a16="http://schemas.microsoft.com/office/drawing/2014/main" val="20013"/>
                    </a:ext>
                  </a:extLst>
                </a:gridCol>
              </a:tblGrid>
              <a:tr h="201600">
                <a:tc>
                  <a:txBody>
                    <a:bodyPr/>
                    <a:lstStyle/>
                    <a:p>
                      <a:pPr algn="ctr" fontAlgn="b"/>
                      <a:endParaRPr lang="nl-BE" sz="1200" b="0" i="0" u="none" strike="noStrike" dirty="0">
                        <a:solidFill>
                          <a:srgbClr val="000000"/>
                        </a:solidFill>
                        <a:effectLst/>
                        <a:latin typeface="Calibri" panose="020F0502020204030204" pitchFamily="34" charset="0"/>
                      </a:endParaRPr>
                    </a:p>
                  </a:txBody>
                  <a:tcPr marL="6955" marR="6955" marT="6951" marB="0" anchor="b"/>
                </a:tc>
                <a:tc>
                  <a:txBody>
                    <a:bodyPr/>
                    <a:lstStyle/>
                    <a:p>
                      <a:pPr algn="ctr" fontAlgn="b"/>
                      <a:r>
                        <a:rPr lang="nl-BE" sz="1200" b="1" u="none" strike="noStrike" dirty="0">
                          <a:effectLst/>
                        </a:rPr>
                        <a:t>A</a:t>
                      </a:r>
                      <a:endParaRPr lang="nl-BE" sz="1200" b="1" i="0" u="none" strike="noStrike" dirty="0">
                        <a:solidFill>
                          <a:srgbClr val="000000"/>
                        </a:solidFill>
                        <a:effectLst/>
                        <a:latin typeface="Calibri" panose="020F0502020204030204" pitchFamily="34" charset="0"/>
                      </a:endParaRPr>
                    </a:p>
                  </a:txBody>
                  <a:tcPr marL="6955" marR="6955" marT="6951" marB="0" anchor="b"/>
                </a:tc>
                <a:tc>
                  <a:txBody>
                    <a:bodyPr/>
                    <a:lstStyle/>
                    <a:p>
                      <a:pPr algn="ctr" fontAlgn="b"/>
                      <a:r>
                        <a:rPr lang="nl-BE" sz="1200" b="1" u="none" strike="noStrike" dirty="0">
                          <a:effectLst/>
                        </a:rPr>
                        <a:t>K</a:t>
                      </a:r>
                      <a:endParaRPr lang="nl-BE" sz="1200" b="1" i="0" u="none" strike="noStrike" dirty="0">
                        <a:solidFill>
                          <a:srgbClr val="000000"/>
                        </a:solidFill>
                        <a:effectLst/>
                        <a:latin typeface="Calibri" panose="020F0502020204030204" pitchFamily="34" charset="0"/>
                      </a:endParaRPr>
                    </a:p>
                  </a:txBody>
                  <a:tcPr marL="6955" marR="6955" marT="6951" marB="0" anchor="b"/>
                </a:tc>
                <a:tc>
                  <a:txBody>
                    <a:bodyPr/>
                    <a:lstStyle/>
                    <a:p>
                      <a:pPr algn="ctr" fontAlgn="b"/>
                      <a:r>
                        <a:rPr lang="nl-BE" sz="1200" b="1" u="none" strike="noStrike" dirty="0">
                          <a:effectLst/>
                        </a:rPr>
                        <a:t>Q</a:t>
                      </a:r>
                      <a:endParaRPr lang="nl-BE" sz="1200" b="1" i="0" u="none" strike="noStrike" dirty="0">
                        <a:solidFill>
                          <a:srgbClr val="000000"/>
                        </a:solidFill>
                        <a:effectLst/>
                        <a:latin typeface="Calibri" panose="020F0502020204030204" pitchFamily="34" charset="0"/>
                      </a:endParaRPr>
                    </a:p>
                  </a:txBody>
                  <a:tcPr marL="6955" marR="6955" marT="6951" marB="0" anchor="b"/>
                </a:tc>
                <a:tc>
                  <a:txBody>
                    <a:bodyPr/>
                    <a:lstStyle/>
                    <a:p>
                      <a:pPr algn="ctr" fontAlgn="b"/>
                      <a:r>
                        <a:rPr lang="nl-BE" sz="1200" b="1" u="none" strike="noStrike" dirty="0">
                          <a:effectLst/>
                        </a:rPr>
                        <a:t>J</a:t>
                      </a:r>
                      <a:endParaRPr lang="nl-BE" sz="1200" b="1" i="0" u="none" strike="noStrike" dirty="0">
                        <a:solidFill>
                          <a:srgbClr val="000000"/>
                        </a:solidFill>
                        <a:effectLst/>
                        <a:latin typeface="Calibri" panose="020F0502020204030204" pitchFamily="34" charset="0"/>
                      </a:endParaRPr>
                    </a:p>
                  </a:txBody>
                  <a:tcPr marL="6955" marR="6955" marT="6951" marB="0" anchor="b"/>
                </a:tc>
                <a:tc>
                  <a:txBody>
                    <a:bodyPr/>
                    <a:lstStyle/>
                    <a:p>
                      <a:pPr algn="ctr" fontAlgn="b"/>
                      <a:r>
                        <a:rPr lang="nl-BE" sz="1200" b="1" u="none" strike="noStrike" dirty="0">
                          <a:effectLst/>
                        </a:rPr>
                        <a:t>T</a:t>
                      </a:r>
                      <a:endParaRPr lang="nl-BE" sz="1200" b="1" i="0" u="none" strike="noStrike" dirty="0">
                        <a:solidFill>
                          <a:srgbClr val="000000"/>
                        </a:solidFill>
                        <a:effectLst/>
                        <a:latin typeface="Calibri" panose="020F0502020204030204" pitchFamily="34" charset="0"/>
                      </a:endParaRPr>
                    </a:p>
                  </a:txBody>
                  <a:tcPr marL="6955" marR="6955" marT="6951" marB="0" anchor="b"/>
                </a:tc>
                <a:tc>
                  <a:txBody>
                    <a:bodyPr/>
                    <a:lstStyle/>
                    <a:p>
                      <a:pPr algn="ctr" fontAlgn="b"/>
                      <a:r>
                        <a:rPr lang="nl-BE" sz="1200" b="1" u="none" strike="noStrike" dirty="0">
                          <a:effectLst/>
                        </a:rPr>
                        <a:t>9</a:t>
                      </a:r>
                      <a:endParaRPr lang="nl-BE" sz="1200" b="1" i="0" u="none" strike="noStrike" dirty="0">
                        <a:solidFill>
                          <a:srgbClr val="000000"/>
                        </a:solidFill>
                        <a:effectLst/>
                        <a:latin typeface="Calibri" panose="020F0502020204030204" pitchFamily="34" charset="0"/>
                      </a:endParaRPr>
                    </a:p>
                  </a:txBody>
                  <a:tcPr marL="6955" marR="6955" marT="6951" marB="0" anchor="b"/>
                </a:tc>
                <a:tc>
                  <a:txBody>
                    <a:bodyPr/>
                    <a:lstStyle/>
                    <a:p>
                      <a:pPr algn="ctr" fontAlgn="b"/>
                      <a:r>
                        <a:rPr lang="nl-BE" sz="1200" b="1" u="none" strike="noStrike" dirty="0">
                          <a:effectLst/>
                        </a:rPr>
                        <a:t>8</a:t>
                      </a:r>
                      <a:endParaRPr lang="nl-BE" sz="1200" b="1" i="0" u="none" strike="noStrike" dirty="0">
                        <a:solidFill>
                          <a:srgbClr val="000000"/>
                        </a:solidFill>
                        <a:effectLst/>
                        <a:latin typeface="Calibri" panose="020F0502020204030204" pitchFamily="34" charset="0"/>
                      </a:endParaRPr>
                    </a:p>
                  </a:txBody>
                  <a:tcPr marL="6955" marR="6955" marT="6951" marB="0" anchor="b"/>
                </a:tc>
                <a:tc>
                  <a:txBody>
                    <a:bodyPr/>
                    <a:lstStyle/>
                    <a:p>
                      <a:pPr algn="ctr" fontAlgn="b"/>
                      <a:r>
                        <a:rPr lang="nl-BE" sz="1200" b="1" u="none" strike="noStrike" dirty="0">
                          <a:effectLst/>
                        </a:rPr>
                        <a:t>7</a:t>
                      </a:r>
                      <a:endParaRPr lang="nl-BE" sz="1200" b="1" i="0" u="none" strike="noStrike" dirty="0">
                        <a:solidFill>
                          <a:srgbClr val="000000"/>
                        </a:solidFill>
                        <a:effectLst/>
                        <a:latin typeface="Calibri" panose="020F0502020204030204" pitchFamily="34" charset="0"/>
                      </a:endParaRPr>
                    </a:p>
                  </a:txBody>
                  <a:tcPr marL="6955" marR="6955" marT="6951" marB="0" anchor="b"/>
                </a:tc>
                <a:tc>
                  <a:txBody>
                    <a:bodyPr/>
                    <a:lstStyle/>
                    <a:p>
                      <a:pPr algn="ctr" fontAlgn="b"/>
                      <a:r>
                        <a:rPr lang="nl-BE" sz="1200" b="1" u="none" strike="noStrike" dirty="0">
                          <a:effectLst/>
                        </a:rPr>
                        <a:t>6</a:t>
                      </a:r>
                      <a:endParaRPr lang="nl-BE" sz="1200" b="1" i="0" u="none" strike="noStrike" dirty="0">
                        <a:solidFill>
                          <a:srgbClr val="000000"/>
                        </a:solidFill>
                        <a:effectLst/>
                        <a:latin typeface="Calibri" panose="020F0502020204030204" pitchFamily="34" charset="0"/>
                      </a:endParaRPr>
                    </a:p>
                  </a:txBody>
                  <a:tcPr marL="6955" marR="6955" marT="6951" marB="0" anchor="b"/>
                </a:tc>
                <a:tc>
                  <a:txBody>
                    <a:bodyPr/>
                    <a:lstStyle/>
                    <a:p>
                      <a:pPr algn="ctr" fontAlgn="b"/>
                      <a:r>
                        <a:rPr lang="nl-BE" sz="1200" b="1" u="none" strike="noStrike" dirty="0">
                          <a:effectLst/>
                        </a:rPr>
                        <a:t>5</a:t>
                      </a:r>
                      <a:endParaRPr lang="nl-BE" sz="1200" b="1" i="0" u="none" strike="noStrike" dirty="0">
                        <a:solidFill>
                          <a:srgbClr val="000000"/>
                        </a:solidFill>
                        <a:effectLst/>
                        <a:latin typeface="Calibri" panose="020F0502020204030204" pitchFamily="34" charset="0"/>
                      </a:endParaRPr>
                    </a:p>
                  </a:txBody>
                  <a:tcPr marL="6955" marR="6955" marT="6951" marB="0" anchor="b"/>
                </a:tc>
                <a:tc>
                  <a:txBody>
                    <a:bodyPr/>
                    <a:lstStyle/>
                    <a:p>
                      <a:pPr algn="ctr" fontAlgn="b"/>
                      <a:r>
                        <a:rPr lang="nl-BE" sz="1200" b="1" u="none" strike="noStrike" dirty="0">
                          <a:effectLst/>
                        </a:rPr>
                        <a:t>4</a:t>
                      </a:r>
                      <a:endParaRPr lang="nl-BE" sz="1200" b="1" i="0" u="none" strike="noStrike" dirty="0">
                        <a:solidFill>
                          <a:srgbClr val="000000"/>
                        </a:solidFill>
                        <a:effectLst/>
                        <a:latin typeface="Calibri" panose="020F0502020204030204" pitchFamily="34" charset="0"/>
                      </a:endParaRPr>
                    </a:p>
                  </a:txBody>
                  <a:tcPr marL="6955" marR="6955" marT="6951" marB="0" anchor="b"/>
                </a:tc>
                <a:tc>
                  <a:txBody>
                    <a:bodyPr/>
                    <a:lstStyle/>
                    <a:p>
                      <a:pPr algn="ctr" fontAlgn="b"/>
                      <a:r>
                        <a:rPr lang="nl-BE" sz="1200" b="1" u="none" strike="noStrike" dirty="0">
                          <a:effectLst/>
                        </a:rPr>
                        <a:t>3</a:t>
                      </a:r>
                      <a:endParaRPr lang="nl-BE" sz="1200" b="1" i="0" u="none" strike="noStrike" dirty="0">
                        <a:solidFill>
                          <a:srgbClr val="000000"/>
                        </a:solidFill>
                        <a:effectLst/>
                        <a:latin typeface="Calibri" panose="020F0502020204030204" pitchFamily="34" charset="0"/>
                      </a:endParaRPr>
                    </a:p>
                  </a:txBody>
                  <a:tcPr marL="6955" marR="6955" marT="6951" marB="0" anchor="b"/>
                </a:tc>
                <a:tc>
                  <a:txBody>
                    <a:bodyPr/>
                    <a:lstStyle/>
                    <a:p>
                      <a:pPr algn="ctr" fontAlgn="b"/>
                      <a:r>
                        <a:rPr lang="nl-BE" sz="1200" b="1" u="none" strike="noStrike" dirty="0">
                          <a:effectLst/>
                        </a:rPr>
                        <a:t>2</a:t>
                      </a:r>
                      <a:endParaRPr lang="nl-BE" sz="1200" b="1" i="0" u="none" strike="noStrike" dirty="0">
                        <a:solidFill>
                          <a:srgbClr val="000000"/>
                        </a:solidFill>
                        <a:effectLst/>
                        <a:latin typeface="Calibri" panose="020F0502020204030204" pitchFamily="34" charset="0"/>
                      </a:endParaRPr>
                    </a:p>
                  </a:txBody>
                  <a:tcPr marL="6955" marR="6955" marT="6951" marB="0" anchor="b"/>
                </a:tc>
                <a:extLst>
                  <a:ext uri="{0D108BD9-81ED-4DB2-BD59-A6C34878D82A}">
                    <a16:rowId xmlns:a16="http://schemas.microsoft.com/office/drawing/2014/main" val="10000"/>
                  </a:ext>
                </a:extLst>
              </a:tr>
              <a:tr h="201600">
                <a:tc>
                  <a:txBody>
                    <a:bodyPr/>
                    <a:lstStyle/>
                    <a:p>
                      <a:pPr algn="ctr" fontAlgn="b"/>
                      <a:r>
                        <a:rPr lang="nl-BE" sz="1200" b="1" u="none" strike="noStrike" dirty="0">
                          <a:effectLst/>
                        </a:rPr>
                        <a:t>Spades</a:t>
                      </a:r>
                      <a:endParaRPr lang="nl-BE" sz="1200" b="1" i="0" u="none" strike="noStrike" dirty="0">
                        <a:solidFill>
                          <a:srgbClr val="000000"/>
                        </a:solidFill>
                        <a:effectLst/>
                        <a:latin typeface="Calibri" panose="020F0502020204030204" pitchFamily="34" charset="0"/>
                      </a:endParaRPr>
                    </a:p>
                  </a:txBody>
                  <a:tcPr marL="6955" marR="6955" marT="6951" marB="0" anchor="b"/>
                </a:tc>
                <a:tc>
                  <a:txBody>
                    <a:bodyPr/>
                    <a:lstStyle/>
                    <a:p>
                      <a:pPr algn="ctr" fontAlgn="b"/>
                      <a:r>
                        <a:rPr lang="nl-BE" sz="1200" u="none" strike="noStrike" dirty="0">
                          <a:effectLst/>
                        </a:rPr>
                        <a:t>0</a:t>
                      </a:r>
                      <a:endParaRPr lang="nl-BE" sz="1200" b="0" i="0" u="none" strike="noStrike" dirty="0">
                        <a:solidFill>
                          <a:srgbClr val="000000"/>
                        </a:solidFill>
                        <a:effectLst/>
                        <a:latin typeface="Calibri" panose="020F0502020204030204" pitchFamily="34" charset="0"/>
                      </a:endParaRPr>
                    </a:p>
                  </a:txBody>
                  <a:tcPr marL="6955" marR="6955" marT="6951" marB="0" anchor="b">
                    <a:solidFill>
                      <a:schemeClr val="accent6">
                        <a:lumMod val="20000"/>
                        <a:lumOff val="80000"/>
                      </a:schemeClr>
                    </a:solidFill>
                  </a:tcPr>
                </a:tc>
                <a:tc>
                  <a:txBody>
                    <a:bodyPr/>
                    <a:lstStyle/>
                    <a:p>
                      <a:pPr algn="ctr" fontAlgn="b"/>
                      <a:r>
                        <a:rPr lang="nl-BE" sz="1200" u="none" strike="noStrike" dirty="0">
                          <a:effectLst/>
                        </a:rPr>
                        <a:t>1</a:t>
                      </a:r>
                      <a:endParaRPr lang="nl-BE" sz="1200" b="0" i="0" u="none" strike="noStrike" dirty="0">
                        <a:solidFill>
                          <a:srgbClr val="000000"/>
                        </a:solidFill>
                        <a:effectLst/>
                        <a:latin typeface="Calibri" panose="020F0502020204030204" pitchFamily="34" charset="0"/>
                      </a:endParaRPr>
                    </a:p>
                  </a:txBody>
                  <a:tcPr marL="6955" marR="6955" marT="6951" marB="0" anchor="b">
                    <a:solidFill>
                      <a:schemeClr val="accent6">
                        <a:lumMod val="20000"/>
                        <a:lumOff val="80000"/>
                      </a:schemeClr>
                    </a:solidFill>
                  </a:tcPr>
                </a:tc>
                <a:tc>
                  <a:txBody>
                    <a:bodyPr/>
                    <a:lstStyle/>
                    <a:p>
                      <a:pPr algn="ctr" fontAlgn="b"/>
                      <a:r>
                        <a:rPr lang="nl-BE" sz="1200" u="none" strike="noStrike" dirty="0">
                          <a:effectLst/>
                        </a:rPr>
                        <a:t>2</a:t>
                      </a:r>
                      <a:endParaRPr lang="nl-BE" sz="1200" b="0" i="0" u="none" strike="noStrike" dirty="0">
                        <a:solidFill>
                          <a:srgbClr val="000000"/>
                        </a:solidFill>
                        <a:effectLst/>
                        <a:latin typeface="Calibri" panose="020F0502020204030204" pitchFamily="34" charset="0"/>
                      </a:endParaRPr>
                    </a:p>
                  </a:txBody>
                  <a:tcPr marL="6955" marR="6955" marT="6951" marB="0" anchor="b">
                    <a:solidFill>
                      <a:schemeClr val="accent6">
                        <a:lumMod val="20000"/>
                        <a:lumOff val="80000"/>
                      </a:schemeClr>
                    </a:solidFill>
                  </a:tcPr>
                </a:tc>
                <a:tc>
                  <a:txBody>
                    <a:bodyPr/>
                    <a:lstStyle/>
                    <a:p>
                      <a:pPr algn="ctr" fontAlgn="b"/>
                      <a:r>
                        <a:rPr lang="nl-BE" sz="1200" u="none" strike="noStrike" dirty="0">
                          <a:effectLst/>
                        </a:rPr>
                        <a:t>3</a:t>
                      </a:r>
                      <a:endParaRPr lang="nl-BE" sz="1200" b="0" i="0" u="none" strike="noStrike" dirty="0">
                        <a:solidFill>
                          <a:srgbClr val="000000"/>
                        </a:solidFill>
                        <a:effectLst/>
                        <a:latin typeface="Calibri" panose="020F0502020204030204" pitchFamily="34" charset="0"/>
                      </a:endParaRPr>
                    </a:p>
                  </a:txBody>
                  <a:tcPr marL="6955" marR="6955" marT="6951" marB="0" anchor="b">
                    <a:solidFill>
                      <a:schemeClr val="accent6">
                        <a:lumMod val="20000"/>
                        <a:lumOff val="80000"/>
                      </a:schemeClr>
                    </a:solidFill>
                  </a:tcPr>
                </a:tc>
                <a:tc>
                  <a:txBody>
                    <a:bodyPr/>
                    <a:lstStyle/>
                    <a:p>
                      <a:pPr algn="ctr" fontAlgn="b"/>
                      <a:r>
                        <a:rPr lang="nl-BE" sz="1200" u="none" strike="noStrike" dirty="0">
                          <a:effectLst/>
                        </a:rPr>
                        <a:t>4</a:t>
                      </a:r>
                      <a:endParaRPr lang="nl-BE" sz="1200" b="0" i="0" u="none" strike="noStrike" dirty="0">
                        <a:solidFill>
                          <a:srgbClr val="000000"/>
                        </a:solidFill>
                        <a:effectLst/>
                        <a:latin typeface="Calibri" panose="020F0502020204030204" pitchFamily="34" charset="0"/>
                      </a:endParaRPr>
                    </a:p>
                  </a:txBody>
                  <a:tcPr marL="6955" marR="6955" marT="6951" marB="0" anchor="b"/>
                </a:tc>
                <a:tc>
                  <a:txBody>
                    <a:bodyPr/>
                    <a:lstStyle/>
                    <a:p>
                      <a:pPr algn="ctr" fontAlgn="b"/>
                      <a:r>
                        <a:rPr lang="nl-BE" sz="1200" u="none" strike="noStrike">
                          <a:effectLst/>
                        </a:rPr>
                        <a:t>5</a:t>
                      </a:r>
                      <a:endParaRPr lang="nl-BE" sz="1200" b="0" i="0" u="none" strike="noStrike">
                        <a:solidFill>
                          <a:srgbClr val="000000"/>
                        </a:solidFill>
                        <a:effectLst/>
                        <a:latin typeface="Calibri" panose="020F0502020204030204" pitchFamily="34" charset="0"/>
                      </a:endParaRPr>
                    </a:p>
                  </a:txBody>
                  <a:tcPr marL="6955" marR="6955" marT="6951" marB="0" anchor="b"/>
                </a:tc>
                <a:tc>
                  <a:txBody>
                    <a:bodyPr/>
                    <a:lstStyle/>
                    <a:p>
                      <a:pPr algn="ctr" fontAlgn="b"/>
                      <a:r>
                        <a:rPr lang="nl-BE" sz="1200" u="none" strike="noStrike">
                          <a:effectLst/>
                        </a:rPr>
                        <a:t>6</a:t>
                      </a:r>
                      <a:endParaRPr lang="nl-BE" sz="1200" b="0" i="0" u="none" strike="noStrike">
                        <a:solidFill>
                          <a:srgbClr val="000000"/>
                        </a:solidFill>
                        <a:effectLst/>
                        <a:latin typeface="Calibri" panose="020F0502020204030204" pitchFamily="34" charset="0"/>
                      </a:endParaRPr>
                    </a:p>
                  </a:txBody>
                  <a:tcPr marL="6955" marR="6955" marT="6951" marB="0" anchor="b"/>
                </a:tc>
                <a:tc>
                  <a:txBody>
                    <a:bodyPr/>
                    <a:lstStyle/>
                    <a:p>
                      <a:pPr algn="ctr" fontAlgn="b"/>
                      <a:r>
                        <a:rPr lang="nl-BE" sz="1200" u="none" strike="noStrike">
                          <a:effectLst/>
                        </a:rPr>
                        <a:t>7</a:t>
                      </a:r>
                      <a:endParaRPr lang="nl-BE" sz="1200" b="0" i="0" u="none" strike="noStrike">
                        <a:solidFill>
                          <a:srgbClr val="000000"/>
                        </a:solidFill>
                        <a:effectLst/>
                        <a:latin typeface="Calibri" panose="020F0502020204030204" pitchFamily="34" charset="0"/>
                      </a:endParaRPr>
                    </a:p>
                  </a:txBody>
                  <a:tcPr marL="6955" marR="6955" marT="6951" marB="0" anchor="b"/>
                </a:tc>
                <a:tc>
                  <a:txBody>
                    <a:bodyPr/>
                    <a:lstStyle/>
                    <a:p>
                      <a:pPr algn="ctr" fontAlgn="b"/>
                      <a:r>
                        <a:rPr lang="nl-BE" sz="1200" u="none" strike="noStrike">
                          <a:effectLst/>
                        </a:rPr>
                        <a:t>8</a:t>
                      </a:r>
                      <a:endParaRPr lang="nl-BE" sz="1200" b="0" i="0" u="none" strike="noStrike">
                        <a:solidFill>
                          <a:srgbClr val="000000"/>
                        </a:solidFill>
                        <a:effectLst/>
                        <a:latin typeface="Calibri" panose="020F0502020204030204" pitchFamily="34" charset="0"/>
                      </a:endParaRPr>
                    </a:p>
                  </a:txBody>
                  <a:tcPr marL="6955" marR="6955" marT="6951" marB="0" anchor="b"/>
                </a:tc>
                <a:tc>
                  <a:txBody>
                    <a:bodyPr/>
                    <a:lstStyle/>
                    <a:p>
                      <a:pPr algn="ctr" fontAlgn="b"/>
                      <a:r>
                        <a:rPr lang="nl-BE" sz="1200" u="none" strike="noStrike">
                          <a:effectLst/>
                        </a:rPr>
                        <a:t>9</a:t>
                      </a:r>
                      <a:endParaRPr lang="nl-BE" sz="1200" b="0" i="0" u="none" strike="noStrike">
                        <a:solidFill>
                          <a:srgbClr val="000000"/>
                        </a:solidFill>
                        <a:effectLst/>
                        <a:latin typeface="Calibri" panose="020F0502020204030204" pitchFamily="34" charset="0"/>
                      </a:endParaRPr>
                    </a:p>
                  </a:txBody>
                  <a:tcPr marL="6955" marR="6955" marT="6951" marB="0" anchor="b"/>
                </a:tc>
                <a:tc>
                  <a:txBody>
                    <a:bodyPr/>
                    <a:lstStyle/>
                    <a:p>
                      <a:pPr algn="ctr" fontAlgn="b"/>
                      <a:r>
                        <a:rPr lang="nl-BE" sz="1200" u="none" strike="noStrike">
                          <a:effectLst/>
                        </a:rPr>
                        <a:t>10</a:t>
                      </a:r>
                      <a:endParaRPr lang="nl-BE" sz="1200" b="0" i="0" u="none" strike="noStrike">
                        <a:solidFill>
                          <a:srgbClr val="000000"/>
                        </a:solidFill>
                        <a:effectLst/>
                        <a:latin typeface="Calibri" panose="020F0502020204030204" pitchFamily="34" charset="0"/>
                      </a:endParaRPr>
                    </a:p>
                  </a:txBody>
                  <a:tcPr marL="6955" marR="6955" marT="6951" marB="0" anchor="b"/>
                </a:tc>
                <a:tc>
                  <a:txBody>
                    <a:bodyPr/>
                    <a:lstStyle/>
                    <a:p>
                      <a:pPr algn="ctr" fontAlgn="b"/>
                      <a:r>
                        <a:rPr lang="nl-BE" sz="1200" u="none" strike="noStrike">
                          <a:effectLst/>
                        </a:rPr>
                        <a:t>11</a:t>
                      </a:r>
                      <a:endParaRPr lang="nl-BE" sz="1200" b="0" i="0" u="none" strike="noStrike">
                        <a:solidFill>
                          <a:srgbClr val="000000"/>
                        </a:solidFill>
                        <a:effectLst/>
                        <a:latin typeface="Calibri" panose="020F0502020204030204" pitchFamily="34" charset="0"/>
                      </a:endParaRPr>
                    </a:p>
                  </a:txBody>
                  <a:tcPr marL="6955" marR="6955" marT="6951" marB="0" anchor="b"/>
                </a:tc>
                <a:tc>
                  <a:txBody>
                    <a:bodyPr/>
                    <a:lstStyle/>
                    <a:p>
                      <a:pPr algn="ctr" fontAlgn="b"/>
                      <a:r>
                        <a:rPr lang="nl-BE" sz="1200" u="none" strike="noStrike">
                          <a:effectLst/>
                        </a:rPr>
                        <a:t>12</a:t>
                      </a:r>
                      <a:endParaRPr lang="nl-BE" sz="1200" b="0" i="0" u="none" strike="noStrike">
                        <a:solidFill>
                          <a:srgbClr val="000000"/>
                        </a:solidFill>
                        <a:effectLst/>
                        <a:latin typeface="Calibri" panose="020F0502020204030204" pitchFamily="34" charset="0"/>
                      </a:endParaRPr>
                    </a:p>
                  </a:txBody>
                  <a:tcPr marL="6955" marR="6955" marT="6951" marB="0" anchor="b"/>
                </a:tc>
                <a:extLst>
                  <a:ext uri="{0D108BD9-81ED-4DB2-BD59-A6C34878D82A}">
                    <a16:rowId xmlns:a16="http://schemas.microsoft.com/office/drawing/2014/main" val="10001"/>
                  </a:ext>
                </a:extLst>
              </a:tr>
              <a:tr h="201600">
                <a:tc>
                  <a:txBody>
                    <a:bodyPr/>
                    <a:lstStyle/>
                    <a:p>
                      <a:pPr algn="ctr" fontAlgn="b"/>
                      <a:r>
                        <a:rPr lang="nl-BE" sz="1200" b="1" u="none" strike="noStrike" dirty="0" err="1">
                          <a:effectLst/>
                        </a:rPr>
                        <a:t>Hearts</a:t>
                      </a:r>
                      <a:endParaRPr lang="nl-BE" sz="1200" b="1" i="0" u="none" strike="noStrike" dirty="0">
                        <a:solidFill>
                          <a:srgbClr val="000000"/>
                        </a:solidFill>
                        <a:effectLst/>
                        <a:latin typeface="Calibri" panose="020F0502020204030204" pitchFamily="34" charset="0"/>
                      </a:endParaRPr>
                    </a:p>
                  </a:txBody>
                  <a:tcPr marL="6955" marR="6955" marT="6951" marB="0" anchor="b"/>
                </a:tc>
                <a:tc>
                  <a:txBody>
                    <a:bodyPr/>
                    <a:lstStyle/>
                    <a:p>
                      <a:pPr algn="ctr" fontAlgn="b"/>
                      <a:r>
                        <a:rPr lang="nl-BE" sz="1200" b="0" i="0" u="none" strike="noStrike" dirty="0" smtClean="0">
                          <a:solidFill>
                            <a:schemeClr val="dk1"/>
                          </a:solidFill>
                          <a:effectLst/>
                          <a:latin typeface="+mn-lt"/>
                        </a:rPr>
                        <a:t>0</a:t>
                      </a:r>
                      <a:endParaRPr lang="nl-BE" sz="1200" b="0" i="0" u="none" strike="noStrike" dirty="0">
                        <a:solidFill>
                          <a:srgbClr val="000000"/>
                        </a:solidFill>
                        <a:effectLst/>
                        <a:latin typeface="Calibri" panose="020F0502020204030204" pitchFamily="34" charset="0"/>
                      </a:endParaRPr>
                    </a:p>
                  </a:txBody>
                  <a:tcPr marL="6955" marR="6955" marT="6951" marB="0" anchor="b">
                    <a:solidFill>
                      <a:schemeClr val="accent6">
                        <a:lumMod val="20000"/>
                        <a:lumOff val="80000"/>
                      </a:schemeClr>
                    </a:solidFill>
                  </a:tcPr>
                </a:tc>
                <a:tc>
                  <a:txBody>
                    <a:bodyPr/>
                    <a:lstStyle/>
                    <a:p>
                      <a:pPr algn="ctr" fontAlgn="b"/>
                      <a:r>
                        <a:rPr lang="nl-BE" sz="1200" u="none" strike="noStrike" dirty="0" smtClean="0">
                          <a:effectLst/>
                        </a:rPr>
                        <a:t>1</a:t>
                      </a:r>
                      <a:endParaRPr lang="nl-BE" sz="1200" b="0" i="0" u="none" strike="noStrike" dirty="0">
                        <a:solidFill>
                          <a:srgbClr val="000000"/>
                        </a:solidFill>
                        <a:effectLst/>
                        <a:latin typeface="Calibri" panose="020F0502020204030204" pitchFamily="34" charset="0"/>
                      </a:endParaRPr>
                    </a:p>
                  </a:txBody>
                  <a:tcPr marL="6955" marR="6955" marT="6951" marB="0" anchor="b">
                    <a:solidFill>
                      <a:schemeClr val="accent6">
                        <a:lumMod val="20000"/>
                        <a:lumOff val="80000"/>
                      </a:schemeClr>
                    </a:solidFill>
                  </a:tcPr>
                </a:tc>
                <a:tc>
                  <a:txBody>
                    <a:bodyPr/>
                    <a:lstStyle/>
                    <a:p>
                      <a:pPr algn="ctr" fontAlgn="b"/>
                      <a:r>
                        <a:rPr lang="nl-BE" sz="1200" u="none" strike="noStrike" dirty="0" smtClean="0">
                          <a:effectLst/>
                        </a:rPr>
                        <a:t>2</a:t>
                      </a:r>
                      <a:endParaRPr lang="nl-BE" sz="1200" b="0" i="0" u="none" strike="noStrike" dirty="0">
                        <a:solidFill>
                          <a:srgbClr val="000000"/>
                        </a:solidFill>
                        <a:effectLst/>
                        <a:latin typeface="Calibri" panose="020F0502020204030204" pitchFamily="34" charset="0"/>
                      </a:endParaRPr>
                    </a:p>
                  </a:txBody>
                  <a:tcPr marL="6955" marR="6955" marT="6951" marB="0" anchor="b">
                    <a:solidFill>
                      <a:schemeClr val="accent6">
                        <a:lumMod val="20000"/>
                        <a:lumOff val="80000"/>
                      </a:schemeClr>
                    </a:solidFill>
                  </a:tcPr>
                </a:tc>
                <a:tc>
                  <a:txBody>
                    <a:bodyPr/>
                    <a:lstStyle/>
                    <a:p>
                      <a:pPr algn="ctr" fontAlgn="b"/>
                      <a:r>
                        <a:rPr lang="nl-BE" sz="1200" u="none" strike="noStrike" dirty="0" smtClean="0">
                          <a:effectLst/>
                        </a:rPr>
                        <a:t>3</a:t>
                      </a:r>
                      <a:endParaRPr lang="nl-BE" sz="1200" b="0" i="0" u="none" strike="noStrike" dirty="0">
                        <a:solidFill>
                          <a:srgbClr val="000000"/>
                        </a:solidFill>
                        <a:effectLst/>
                        <a:latin typeface="Calibri" panose="020F0502020204030204" pitchFamily="34" charset="0"/>
                      </a:endParaRPr>
                    </a:p>
                  </a:txBody>
                  <a:tcPr marL="6955" marR="6955" marT="6951" marB="0" anchor="b">
                    <a:solidFill>
                      <a:schemeClr val="accent6">
                        <a:lumMod val="20000"/>
                        <a:lumOff val="80000"/>
                      </a:schemeClr>
                    </a:solidFill>
                  </a:tcPr>
                </a:tc>
                <a:tc>
                  <a:txBody>
                    <a:bodyPr/>
                    <a:lstStyle/>
                    <a:p>
                      <a:pPr algn="ctr" fontAlgn="b"/>
                      <a:r>
                        <a:rPr lang="nl-BE" sz="1200" b="0" i="0" u="none" strike="noStrike" dirty="0" smtClean="0">
                          <a:solidFill>
                            <a:schemeClr val="dk1"/>
                          </a:solidFill>
                          <a:effectLst/>
                          <a:latin typeface="+mn-lt"/>
                        </a:rPr>
                        <a:t>4</a:t>
                      </a:r>
                      <a:endParaRPr lang="nl-BE" sz="1200" b="0" i="0" u="none" strike="noStrike" dirty="0">
                        <a:solidFill>
                          <a:srgbClr val="000000"/>
                        </a:solidFill>
                        <a:effectLst/>
                        <a:latin typeface="Calibri" panose="020F0502020204030204" pitchFamily="34" charset="0"/>
                      </a:endParaRPr>
                    </a:p>
                  </a:txBody>
                  <a:tcPr marL="6955" marR="6955" marT="6951" marB="0" anchor="b"/>
                </a:tc>
                <a:tc>
                  <a:txBody>
                    <a:bodyPr/>
                    <a:lstStyle/>
                    <a:p>
                      <a:pPr algn="ctr" fontAlgn="b"/>
                      <a:r>
                        <a:rPr lang="nl-BE" sz="1200" u="none" strike="noStrike" dirty="0" smtClean="0">
                          <a:effectLst/>
                        </a:rPr>
                        <a:t>5</a:t>
                      </a:r>
                      <a:endParaRPr lang="nl-BE" sz="1200" b="0" i="0" u="none" strike="noStrike" dirty="0">
                        <a:solidFill>
                          <a:srgbClr val="000000"/>
                        </a:solidFill>
                        <a:effectLst/>
                        <a:latin typeface="Calibri" panose="020F0502020204030204" pitchFamily="34" charset="0"/>
                      </a:endParaRPr>
                    </a:p>
                  </a:txBody>
                  <a:tcPr marL="6955" marR="6955" marT="6951" marB="0" anchor="b"/>
                </a:tc>
                <a:tc>
                  <a:txBody>
                    <a:bodyPr/>
                    <a:lstStyle/>
                    <a:p>
                      <a:pPr algn="ctr" fontAlgn="b"/>
                      <a:r>
                        <a:rPr lang="nl-BE" sz="1200" u="none" strike="noStrike" dirty="0" smtClean="0">
                          <a:effectLst/>
                        </a:rPr>
                        <a:t>6</a:t>
                      </a:r>
                      <a:endParaRPr lang="nl-BE" sz="1200" b="0" i="0" u="none" strike="noStrike" dirty="0">
                        <a:solidFill>
                          <a:srgbClr val="000000"/>
                        </a:solidFill>
                        <a:effectLst/>
                        <a:latin typeface="Calibri" panose="020F0502020204030204" pitchFamily="34" charset="0"/>
                      </a:endParaRPr>
                    </a:p>
                  </a:txBody>
                  <a:tcPr marL="6955" marR="6955" marT="6951" marB="0" anchor="b"/>
                </a:tc>
                <a:tc>
                  <a:txBody>
                    <a:bodyPr/>
                    <a:lstStyle/>
                    <a:p>
                      <a:pPr algn="ctr" fontAlgn="b"/>
                      <a:r>
                        <a:rPr lang="nl-BE" sz="1200" u="none" strike="noStrike" dirty="0" smtClean="0">
                          <a:effectLst/>
                        </a:rPr>
                        <a:t>7</a:t>
                      </a:r>
                      <a:endParaRPr lang="nl-BE" sz="1200" b="0" i="0" u="none" strike="noStrike" dirty="0">
                        <a:solidFill>
                          <a:srgbClr val="000000"/>
                        </a:solidFill>
                        <a:effectLst/>
                        <a:latin typeface="Calibri" panose="020F0502020204030204" pitchFamily="34" charset="0"/>
                      </a:endParaRPr>
                    </a:p>
                  </a:txBody>
                  <a:tcPr marL="6955" marR="6955" marT="6951" marB="0" anchor="b"/>
                </a:tc>
                <a:tc>
                  <a:txBody>
                    <a:bodyPr/>
                    <a:lstStyle/>
                    <a:p>
                      <a:pPr algn="ctr" fontAlgn="b"/>
                      <a:r>
                        <a:rPr lang="nl-BE" sz="1200" u="none" strike="noStrike" dirty="0" smtClean="0">
                          <a:effectLst/>
                        </a:rPr>
                        <a:t>8</a:t>
                      </a:r>
                      <a:endParaRPr lang="nl-BE" sz="1200" b="0" i="0" u="none" strike="noStrike" dirty="0">
                        <a:solidFill>
                          <a:srgbClr val="000000"/>
                        </a:solidFill>
                        <a:effectLst/>
                        <a:latin typeface="Calibri" panose="020F0502020204030204" pitchFamily="34" charset="0"/>
                      </a:endParaRPr>
                    </a:p>
                  </a:txBody>
                  <a:tcPr marL="6955" marR="6955" marT="6951" marB="0" anchor="b"/>
                </a:tc>
                <a:tc>
                  <a:txBody>
                    <a:bodyPr/>
                    <a:lstStyle/>
                    <a:p>
                      <a:pPr algn="ctr" fontAlgn="b"/>
                      <a:r>
                        <a:rPr lang="nl-BE" sz="1200" u="none" strike="noStrike" dirty="0" smtClean="0">
                          <a:effectLst/>
                        </a:rPr>
                        <a:t>9</a:t>
                      </a:r>
                      <a:endParaRPr lang="nl-BE" sz="1200" b="0" i="0" u="none" strike="noStrike" dirty="0">
                        <a:solidFill>
                          <a:srgbClr val="000000"/>
                        </a:solidFill>
                        <a:effectLst/>
                        <a:latin typeface="Calibri" panose="020F0502020204030204" pitchFamily="34" charset="0"/>
                      </a:endParaRPr>
                    </a:p>
                  </a:txBody>
                  <a:tcPr marL="6955" marR="6955" marT="6951" marB="0" anchor="b"/>
                </a:tc>
                <a:tc>
                  <a:txBody>
                    <a:bodyPr/>
                    <a:lstStyle/>
                    <a:p>
                      <a:pPr algn="ctr" fontAlgn="b"/>
                      <a:r>
                        <a:rPr lang="nl-BE" sz="1200" u="none" strike="noStrike" dirty="0" smtClean="0">
                          <a:effectLst/>
                        </a:rPr>
                        <a:t>10</a:t>
                      </a:r>
                      <a:endParaRPr lang="nl-BE" sz="1200" b="0" i="0" u="none" strike="noStrike" dirty="0">
                        <a:solidFill>
                          <a:srgbClr val="000000"/>
                        </a:solidFill>
                        <a:effectLst/>
                        <a:latin typeface="Calibri" panose="020F0502020204030204" pitchFamily="34" charset="0"/>
                      </a:endParaRPr>
                    </a:p>
                  </a:txBody>
                  <a:tcPr marL="6955" marR="6955" marT="6951" marB="0" anchor="b"/>
                </a:tc>
                <a:tc>
                  <a:txBody>
                    <a:bodyPr/>
                    <a:lstStyle/>
                    <a:p>
                      <a:pPr algn="ctr" fontAlgn="b"/>
                      <a:r>
                        <a:rPr lang="nl-BE" sz="1200" u="none" strike="noStrike" dirty="0" smtClean="0">
                          <a:effectLst/>
                        </a:rPr>
                        <a:t>11</a:t>
                      </a:r>
                      <a:endParaRPr lang="nl-BE" sz="1200" b="0" i="0" u="none" strike="noStrike" dirty="0">
                        <a:solidFill>
                          <a:srgbClr val="000000"/>
                        </a:solidFill>
                        <a:effectLst/>
                        <a:latin typeface="Calibri" panose="020F0502020204030204" pitchFamily="34" charset="0"/>
                      </a:endParaRPr>
                    </a:p>
                  </a:txBody>
                  <a:tcPr marL="6955" marR="6955" marT="6951" marB="0" anchor="b"/>
                </a:tc>
                <a:tc>
                  <a:txBody>
                    <a:bodyPr/>
                    <a:lstStyle/>
                    <a:p>
                      <a:pPr algn="ctr" fontAlgn="b"/>
                      <a:r>
                        <a:rPr lang="nl-BE" sz="1200" u="none" strike="noStrike" dirty="0" smtClean="0">
                          <a:effectLst/>
                        </a:rPr>
                        <a:t>12</a:t>
                      </a:r>
                      <a:endParaRPr lang="nl-BE" sz="1200" b="0" i="0" u="none" strike="noStrike" dirty="0">
                        <a:solidFill>
                          <a:srgbClr val="000000"/>
                        </a:solidFill>
                        <a:effectLst/>
                        <a:latin typeface="Calibri" panose="020F0502020204030204" pitchFamily="34" charset="0"/>
                      </a:endParaRPr>
                    </a:p>
                  </a:txBody>
                  <a:tcPr marL="6955" marR="6955" marT="6951" marB="0" anchor="b"/>
                </a:tc>
                <a:extLst>
                  <a:ext uri="{0D108BD9-81ED-4DB2-BD59-A6C34878D82A}">
                    <a16:rowId xmlns:a16="http://schemas.microsoft.com/office/drawing/2014/main" val="10002"/>
                  </a:ext>
                </a:extLst>
              </a:tr>
              <a:tr h="201600">
                <a:tc>
                  <a:txBody>
                    <a:bodyPr/>
                    <a:lstStyle/>
                    <a:p>
                      <a:pPr algn="ctr" fontAlgn="b"/>
                      <a:r>
                        <a:rPr lang="nl-BE" sz="1100" b="1" u="none" strike="noStrike" dirty="0" err="1">
                          <a:effectLst/>
                        </a:rPr>
                        <a:t>Diamonds</a:t>
                      </a:r>
                      <a:endParaRPr lang="nl-BE" sz="1200" b="1" i="0" u="none" strike="noStrike" dirty="0">
                        <a:solidFill>
                          <a:srgbClr val="000000"/>
                        </a:solidFill>
                        <a:effectLst/>
                        <a:latin typeface="Calibri" panose="020F0502020204030204" pitchFamily="34" charset="0"/>
                      </a:endParaRPr>
                    </a:p>
                  </a:txBody>
                  <a:tcPr marL="6955" marR="6955" marT="6951" marB="0" anchor="b"/>
                </a:tc>
                <a:tc>
                  <a:txBody>
                    <a:bodyPr/>
                    <a:lstStyle/>
                    <a:p>
                      <a:pPr algn="ctr" fontAlgn="b"/>
                      <a:r>
                        <a:rPr lang="nl-BE" sz="1200" u="none" strike="noStrike" dirty="0" smtClean="0">
                          <a:effectLst/>
                        </a:rPr>
                        <a:t>0</a:t>
                      </a:r>
                      <a:endParaRPr lang="nl-BE" sz="1200" b="0" i="0" u="none" strike="noStrike" dirty="0">
                        <a:solidFill>
                          <a:srgbClr val="000000"/>
                        </a:solidFill>
                        <a:effectLst/>
                        <a:latin typeface="Calibri" panose="020F0502020204030204" pitchFamily="34" charset="0"/>
                      </a:endParaRPr>
                    </a:p>
                  </a:txBody>
                  <a:tcPr marL="6955" marR="6955" marT="6951" marB="0" anchor="b">
                    <a:solidFill>
                      <a:schemeClr val="accent6">
                        <a:lumMod val="20000"/>
                        <a:lumOff val="80000"/>
                      </a:schemeClr>
                    </a:solidFill>
                  </a:tcPr>
                </a:tc>
                <a:tc>
                  <a:txBody>
                    <a:bodyPr/>
                    <a:lstStyle/>
                    <a:p>
                      <a:pPr algn="ctr" fontAlgn="b"/>
                      <a:r>
                        <a:rPr lang="nl-BE" sz="1200" u="none" strike="noStrike" dirty="0" smtClean="0">
                          <a:effectLst/>
                        </a:rPr>
                        <a:t>1</a:t>
                      </a:r>
                      <a:endParaRPr lang="nl-BE" sz="1200" b="0" i="0" u="none" strike="noStrike" dirty="0">
                        <a:solidFill>
                          <a:srgbClr val="000000"/>
                        </a:solidFill>
                        <a:effectLst/>
                        <a:latin typeface="Calibri" panose="020F0502020204030204" pitchFamily="34" charset="0"/>
                      </a:endParaRPr>
                    </a:p>
                  </a:txBody>
                  <a:tcPr marL="6955" marR="6955" marT="6951" marB="0" anchor="b">
                    <a:solidFill>
                      <a:schemeClr val="accent6">
                        <a:lumMod val="20000"/>
                        <a:lumOff val="80000"/>
                      </a:schemeClr>
                    </a:solidFill>
                  </a:tcPr>
                </a:tc>
                <a:tc>
                  <a:txBody>
                    <a:bodyPr/>
                    <a:lstStyle/>
                    <a:p>
                      <a:pPr algn="ctr" fontAlgn="b"/>
                      <a:r>
                        <a:rPr lang="nl-BE" sz="1200" u="none" strike="noStrike" dirty="0" smtClean="0">
                          <a:effectLst/>
                        </a:rPr>
                        <a:t>2</a:t>
                      </a:r>
                      <a:endParaRPr lang="nl-BE" sz="1200" b="0" i="0" u="none" strike="noStrike" dirty="0">
                        <a:solidFill>
                          <a:srgbClr val="000000"/>
                        </a:solidFill>
                        <a:effectLst/>
                        <a:latin typeface="Calibri" panose="020F0502020204030204" pitchFamily="34" charset="0"/>
                      </a:endParaRPr>
                    </a:p>
                  </a:txBody>
                  <a:tcPr marL="6955" marR="6955" marT="6951" marB="0" anchor="b">
                    <a:solidFill>
                      <a:schemeClr val="accent6">
                        <a:lumMod val="20000"/>
                        <a:lumOff val="80000"/>
                      </a:schemeClr>
                    </a:solidFill>
                  </a:tcPr>
                </a:tc>
                <a:tc>
                  <a:txBody>
                    <a:bodyPr/>
                    <a:lstStyle/>
                    <a:p>
                      <a:pPr algn="ctr" fontAlgn="b"/>
                      <a:r>
                        <a:rPr lang="nl-BE" sz="1200" u="none" strike="noStrike" dirty="0" smtClean="0">
                          <a:effectLst/>
                        </a:rPr>
                        <a:t>3</a:t>
                      </a:r>
                      <a:endParaRPr lang="nl-BE" sz="1200" b="0" i="0" u="none" strike="noStrike" dirty="0">
                        <a:solidFill>
                          <a:srgbClr val="000000"/>
                        </a:solidFill>
                        <a:effectLst/>
                        <a:latin typeface="Calibri" panose="020F0502020204030204" pitchFamily="34" charset="0"/>
                      </a:endParaRPr>
                    </a:p>
                  </a:txBody>
                  <a:tcPr marL="6955" marR="6955" marT="6951" marB="0" anchor="b">
                    <a:solidFill>
                      <a:schemeClr val="accent6">
                        <a:lumMod val="20000"/>
                        <a:lumOff val="80000"/>
                      </a:schemeClr>
                    </a:solidFill>
                  </a:tcPr>
                </a:tc>
                <a:tc>
                  <a:txBody>
                    <a:bodyPr/>
                    <a:lstStyle/>
                    <a:p>
                      <a:pPr algn="ctr" fontAlgn="b"/>
                      <a:r>
                        <a:rPr lang="nl-BE" sz="1200" u="none" strike="noStrike" dirty="0" smtClean="0">
                          <a:effectLst/>
                        </a:rPr>
                        <a:t>4</a:t>
                      </a:r>
                      <a:endParaRPr lang="nl-BE" sz="1200" b="0" i="0" u="none" strike="noStrike" dirty="0">
                        <a:solidFill>
                          <a:srgbClr val="000000"/>
                        </a:solidFill>
                        <a:effectLst/>
                        <a:latin typeface="Calibri" panose="020F0502020204030204" pitchFamily="34" charset="0"/>
                      </a:endParaRPr>
                    </a:p>
                  </a:txBody>
                  <a:tcPr marL="6955" marR="6955" marT="6951" marB="0" anchor="b"/>
                </a:tc>
                <a:tc>
                  <a:txBody>
                    <a:bodyPr/>
                    <a:lstStyle/>
                    <a:p>
                      <a:pPr algn="ctr" fontAlgn="b"/>
                      <a:r>
                        <a:rPr lang="nl-BE" sz="1200" u="none" strike="noStrike" dirty="0" smtClean="0">
                          <a:effectLst/>
                        </a:rPr>
                        <a:t>5</a:t>
                      </a:r>
                      <a:endParaRPr lang="nl-BE" sz="1200" b="0" i="0" u="none" strike="noStrike" dirty="0">
                        <a:solidFill>
                          <a:srgbClr val="000000"/>
                        </a:solidFill>
                        <a:effectLst/>
                        <a:latin typeface="Calibri" panose="020F0502020204030204" pitchFamily="34" charset="0"/>
                      </a:endParaRPr>
                    </a:p>
                  </a:txBody>
                  <a:tcPr marL="6955" marR="6955" marT="6951" marB="0" anchor="b"/>
                </a:tc>
                <a:tc>
                  <a:txBody>
                    <a:bodyPr/>
                    <a:lstStyle/>
                    <a:p>
                      <a:pPr algn="ctr" fontAlgn="b"/>
                      <a:r>
                        <a:rPr lang="nl-BE" sz="1200" u="none" strike="noStrike" dirty="0" smtClean="0">
                          <a:effectLst/>
                        </a:rPr>
                        <a:t>6</a:t>
                      </a:r>
                      <a:endParaRPr lang="nl-BE" sz="1200" b="0" i="0" u="none" strike="noStrike" dirty="0">
                        <a:solidFill>
                          <a:srgbClr val="000000"/>
                        </a:solidFill>
                        <a:effectLst/>
                        <a:latin typeface="Calibri" panose="020F0502020204030204" pitchFamily="34" charset="0"/>
                      </a:endParaRPr>
                    </a:p>
                  </a:txBody>
                  <a:tcPr marL="6955" marR="6955" marT="6951" marB="0" anchor="b"/>
                </a:tc>
                <a:tc>
                  <a:txBody>
                    <a:bodyPr/>
                    <a:lstStyle/>
                    <a:p>
                      <a:pPr algn="ctr" fontAlgn="b"/>
                      <a:r>
                        <a:rPr lang="nl-BE" sz="1200" u="none" strike="noStrike" dirty="0" smtClean="0">
                          <a:effectLst/>
                        </a:rPr>
                        <a:t>7</a:t>
                      </a:r>
                      <a:endParaRPr lang="nl-BE" sz="1200" b="0" i="0" u="none" strike="noStrike" dirty="0">
                        <a:solidFill>
                          <a:srgbClr val="000000"/>
                        </a:solidFill>
                        <a:effectLst/>
                        <a:latin typeface="Calibri" panose="020F0502020204030204" pitchFamily="34" charset="0"/>
                      </a:endParaRPr>
                    </a:p>
                  </a:txBody>
                  <a:tcPr marL="6955" marR="6955" marT="6951" marB="0" anchor="b"/>
                </a:tc>
                <a:tc>
                  <a:txBody>
                    <a:bodyPr/>
                    <a:lstStyle/>
                    <a:p>
                      <a:pPr algn="ctr" fontAlgn="b"/>
                      <a:r>
                        <a:rPr lang="nl-BE" sz="1200" u="none" strike="noStrike" dirty="0" smtClean="0">
                          <a:effectLst/>
                        </a:rPr>
                        <a:t>8</a:t>
                      </a:r>
                      <a:endParaRPr lang="nl-BE" sz="1200" b="0" i="0" u="none" strike="noStrike" dirty="0">
                        <a:solidFill>
                          <a:srgbClr val="000000"/>
                        </a:solidFill>
                        <a:effectLst/>
                        <a:latin typeface="Calibri" panose="020F0502020204030204" pitchFamily="34" charset="0"/>
                      </a:endParaRPr>
                    </a:p>
                  </a:txBody>
                  <a:tcPr marL="6955" marR="6955" marT="6951" marB="0" anchor="b"/>
                </a:tc>
                <a:tc>
                  <a:txBody>
                    <a:bodyPr/>
                    <a:lstStyle/>
                    <a:p>
                      <a:pPr algn="ctr" fontAlgn="b"/>
                      <a:r>
                        <a:rPr lang="nl-BE" sz="1200" u="none" strike="noStrike" dirty="0" smtClean="0">
                          <a:effectLst/>
                        </a:rPr>
                        <a:t>9</a:t>
                      </a:r>
                      <a:endParaRPr lang="nl-BE" sz="1200" b="0" i="0" u="none" strike="noStrike" dirty="0">
                        <a:solidFill>
                          <a:srgbClr val="000000"/>
                        </a:solidFill>
                        <a:effectLst/>
                        <a:latin typeface="Calibri" panose="020F0502020204030204" pitchFamily="34" charset="0"/>
                      </a:endParaRPr>
                    </a:p>
                  </a:txBody>
                  <a:tcPr marL="6955" marR="6955" marT="6951" marB="0" anchor="b"/>
                </a:tc>
                <a:tc>
                  <a:txBody>
                    <a:bodyPr/>
                    <a:lstStyle/>
                    <a:p>
                      <a:pPr algn="ctr" fontAlgn="b"/>
                      <a:r>
                        <a:rPr lang="nl-BE" sz="1200" u="none" strike="noStrike" dirty="0" smtClean="0">
                          <a:effectLst/>
                        </a:rPr>
                        <a:t>10</a:t>
                      </a:r>
                      <a:endParaRPr lang="nl-BE" sz="1200" b="0" i="0" u="none" strike="noStrike" dirty="0">
                        <a:solidFill>
                          <a:srgbClr val="000000"/>
                        </a:solidFill>
                        <a:effectLst/>
                        <a:latin typeface="Calibri" panose="020F0502020204030204" pitchFamily="34" charset="0"/>
                      </a:endParaRPr>
                    </a:p>
                  </a:txBody>
                  <a:tcPr marL="6955" marR="6955" marT="6951" marB="0" anchor="b"/>
                </a:tc>
                <a:tc>
                  <a:txBody>
                    <a:bodyPr/>
                    <a:lstStyle/>
                    <a:p>
                      <a:pPr algn="ctr" fontAlgn="b"/>
                      <a:r>
                        <a:rPr lang="nl-BE" sz="1200" u="none" strike="noStrike" dirty="0" smtClean="0">
                          <a:effectLst/>
                        </a:rPr>
                        <a:t>11</a:t>
                      </a:r>
                      <a:endParaRPr lang="nl-BE" sz="1200" b="0" i="0" u="none" strike="noStrike" dirty="0">
                        <a:solidFill>
                          <a:srgbClr val="000000"/>
                        </a:solidFill>
                        <a:effectLst/>
                        <a:latin typeface="Calibri" panose="020F0502020204030204" pitchFamily="34" charset="0"/>
                      </a:endParaRPr>
                    </a:p>
                  </a:txBody>
                  <a:tcPr marL="6955" marR="6955" marT="6951" marB="0" anchor="b"/>
                </a:tc>
                <a:tc>
                  <a:txBody>
                    <a:bodyPr/>
                    <a:lstStyle/>
                    <a:p>
                      <a:pPr algn="ctr" fontAlgn="b"/>
                      <a:r>
                        <a:rPr lang="nl-BE" sz="1200" u="none" strike="noStrike" dirty="0" smtClean="0">
                          <a:effectLst/>
                        </a:rPr>
                        <a:t>12</a:t>
                      </a:r>
                      <a:endParaRPr lang="nl-BE" sz="1200" b="0" i="0" u="none" strike="noStrike" dirty="0">
                        <a:solidFill>
                          <a:srgbClr val="000000"/>
                        </a:solidFill>
                        <a:effectLst/>
                        <a:latin typeface="Calibri" panose="020F0502020204030204" pitchFamily="34" charset="0"/>
                      </a:endParaRPr>
                    </a:p>
                  </a:txBody>
                  <a:tcPr marL="6955" marR="6955" marT="6951" marB="0" anchor="b"/>
                </a:tc>
                <a:extLst>
                  <a:ext uri="{0D108BD9-81ED-4DB2-BD59-A6C34878D82A}">
                    <a16:rowId xmlns:a16="http://schemas.microsoft.com/office/drawing/2014/main" val="10003"/>
                  </a:ext>
                </a:extLst>
              </a:tr>
              <a:tr h="201600">
                <a:tc>
                  <a:txBody>
                    <a:bodyPr/>
                    <a:lstStyle/>
                    <a:p>
                      <a:pPr algn="ctr" fontAlgn="b"/>
                      <a:r>
                        <a:rPr lang="nl-BE" sz="1200" b="1" u="none" strike="noStrike" dirty="0">
                          <a:effectLst/>
                        </a:rPr>
                        <a:t>Clubs</a:t>
                      </a:r>
                      <a:endParaRPr lang="nl-BE" sz="1200" b="1" i="0" u="none" strike="noStrike" dirty="0">
                        <a:solidFill>
                          <a:srgbClr val="000000"/>
                        </a:solidFill>
                        <a:effectLst/>
                        <a:latin typeface="Calibri" panose="020F0502020204030204" pitchFamily="34" charset="0"/>
                      </a:endParaRPr>
                    </a:p>
                  </a:txBody>
                  <a:tcPr marL="6955" marR="6955" marT="6951" marB="0" anchor="b"/>
                </a:tc>
                <a:tc>
                  <a:txBody>
                    <a:bodyPr/>
                    <a:lstStyle/>
                    <a:p>
                      <a:pPr algn="ctr" fontAlgn="b"/>
                      <a:r>
                        <a:rPr lang="nl-BE" sz="1200" u="none" strike="noStrike" dirty="0" smtClean="0">
                          <a:effectLst/>
                        </a:rPr>
                        <a:t>0</a:t>
                      </a:r>
                      <a:endParaRPr lang="nl-BE" sz="1200" b="0" i="0" u="none" strike="noStrike" dirty="0">
                        <a:solidFill>
                          <a:srgbClr val="000000"/>
                        </a:solidFill>
                        <a:effectLst/>
                        <a:latin typeface="Calibri" panose="020F0502020204030204" pitchFamily="34" charset="0"/>
                      </a:endParaRPr>
                    </a:p>
                  </a:txBody>
                  <a:tcPr marL="6955" marR="6955" marT="6951" marB="0" anchor="b">
                    <a:solidFill>
                      <a:schemeClr val="accent6">
                        <a:lumMod val="20000"/>
                        <a:lumOff val="80000"/>
                      </a:schemeClr>
                    </a:solidFill>
                  </a:tcPr>
                </a:tc>
                <a:tc>
                  <a:txBody>
                    <a:bodyPr/>
                    <a:lstStyle/>
                    <a:p>
                      <a:pPr algn="ctr" fontAlgn="b"/>
                      <a:r>
                        <a:rPr lang="nl-BE" sz="1200" u="none" strike="noStrike" dirty="0" smtClean="0">
                          <a:effectLst/>
                        </a:rPr>
                        <a:t>1</a:t>
                      </a:r>
                      <a:endParaRPr lang="nl-BE" sz="1200" b="0" i="0" u="none" strike="noStrike" dirty="0">
                        <a:solidFill>
                          <a:srgbClr val="000000"/>
                        </a:solidFill>
                        <a:effectLst/>
                        <a:latin typeface="Calibri" panose="020F0502020204030204" pitchFamily="34" charset="0"/>
                      </a:endParaRPr>
                    </a:p>
                  </a:txBody>
                  <a:tcPr marL="6955" marR="6955" marT="6951" marB="0" anchor="b">
                    <a:solidFill>
                      <a:schemeClr val="accent6">
                        <a:lumMod val="20000"/>
                        <a:lumOff val="80000"/>
                      </a:schemeClr>
                    </a:solidFill>
                  </a:tcPr>
                </a:tc>
                <a:tc>
                  <a:txBody>
                    <a:bodyPr/>
                    <a:lstStyle/>
                    <a:p>
                      <a:pPr algn="ctr" fontAlgn="b"/>
                      <a:r>
                        <a:rPr lang="nl-BE" sz="1200" u="none" strike="noStrike" dirty="0" smtClean="0">
                          <a:effectLst/>
                        </a:rPr>
                        <a:t>2</a:t>
                      </a:r>
                      <a:endParaRPr lang="nl-BE" sz="1200" b="0" i="0" u="none" strike="noStrike" dirty="0">
                        <a:solidFill>
                          <a:srgbClr val="000000"/>
                        </a:solidFill>
                        <a:effectLst/>
                        <a:latin typeface="Calibri" panose="020F0502020204030204" pitchFamily="34" charset="0"/>
                      </a:endParaRPr>
                    </a:p>
                  </a:txBody>
                  <a:tcPr marL="6955" marR="6955" marT="6951" marB="0" anchor="b">
                    <a:solidFill>
                      <a:schemeClr val="accent6">
                        <a:lumMod val="20000"/>
                        <a:lumOff val="80000"/>
                      </a:schemeClr>
                    </a:solidFill>
                  </a:tcPr>
                </a:tc>
                <a:tc>
                  <a:txBody>
                    <a:bodyPr/>
                    <a:lstStyle/>
                    <a:p>
                      <a:pPr algn="ctr" fontAlgn="b"/>
                      <a:r>
                        <a:rPr lang="nl-BE" sz="1200" u="none" strike="noStrike" dirty="0" smtClean="0">
                          <a:effectLst/>
                        </a:rPr>
                        <a:t>3</a:t>
                      </a:r>
                      <a:endParaRPr lang="nl-BE" sz="1200" b="0" i="0" u="none" strike="noStrike" dirty="0">
                        <a:solidFill>
                          <a:srgbClr val="000000"/>
                        </a:solidFill>
                        <a:effectLst/>
                        <a:latin typeface="Calibri" panose="020F0502020204030204" pitchFamily="34" charset="0"/>
                      </a:endParaRPr>
                    </a:p>
                  </a:txBody>
                  <a:tcPr marL="6955" marR="6955" marT="6951" marB="0" anchor="b">
                    <a:solidFill>
                      <a:schemeClr val="accent6">
                        <a:lumMod val="20000"/>
                        <a:lumOff val="80000"/>
                      </a:schemeClr>
                    </a:solidFill>
                  </a:tcPr>
                </a:tc>
                <a:tc>
                  <a:txBody>
                    <a:bodyPr/>
                    <a:lstStyle/>
                    <a:p>
                      <a:pPr algn="ctr" fontAlgn="b"/>
                      <a:r>
                        <a:rPr lang="nl-BE" sz="1200" u="none" strike="noStrike" dirty="0" smtClean="0">
                          <a:effectLst/>
                        </a:rPr>
                        <a:t>4</a:t>
                      </a:r>
                      <a:endParaRPr lang="nl-BE" sz="1200" b="0" i="0" u="none" strike="noStrike" dirty="0">
                        <a:solidFill>
                          <a:srgbClr val="000000"/>
                        </a:solidFill>
                        <a:effectLst/>
                        <a:latin typeface="Calibri" panose="020F0502020204030204" pitchFamily="34" charset="0"/>
                      </a:endParaRPr>
                    </a:p>
                  </a:txBody>
                  <a:tcPr marL="6955" marR="6955" marT="6951" marB="0" anchor="b"/>
                </a:tc>
                <a:tc>
                  <a:txBody>
                    <a:bodyPr/>
                    <a:lstStyle/>
                    <a:p>
                      <a:pPr algn="ctr" fontAlgn="b"/>
                      <a:r>
                        <a:rPr lang="nl-BE" sz="1200" u="none" strike="noStrike" dirty="0" smtClean="0">
                          <a:effectLst/>
                        </a:rPr>
                        <a:t>5</a:t>
                      </a:r>
                      <a:endParaRPr lang="nl-BE" sz="1200" b="0" i="0" u="none" strike="noStrike" dirty="0">
                        <a:solidFill>
                          <a:srgbClr val="000000"/>
                        </a:solidFill>
                        <a:effectLst/>
                        <a:latin typeface="Calibri" panose="020F0502020204030204" pitchFamily="34" charset="0"/>
                      </a:endParaRPr>
                    </a:p>
                  </a:txBody>
                  <a:tcPr marL="6955" marR="6955" marT="6951" marB="0" anchor="b"/>
                </a:tc>
                <a:tc>
                  <a:txBody>
                    <a:bodyPr/>
                    <a:lstStyle/>
                    <a:p>
                      <a:pPr algn="ctr" fontAlgn="b"/>
                      <a:r>
                        <a:rPr lang="nl-BE" sz="1200" u="none" strike="noStrike" dirty="0" smtClean="0">
                          <a:effectLst/>
                        </a:rPr>
                        <a:t>6</a:t>
                      </a:r>
                      <a:endParaRPr lang="nl-BE" sz="1200" b="0" i="0" u="none" strike="noStrike" dirty="0">
                        <a:solidFill>
                          <a:srgbClr val="000000"/>
                        </a:solidFill>
                        <a:effectLst/>
                        <a:latin typeface="Calibri" panose="020F0502020204030204" pitchFamily="34" charset="0"/>
                      </a:endParaRPr>
                    </a:p>
                  </a:txBody>
                  <a:tcPr marL="6955" marR="6955" marT="6951" marB="0" anchor="b"/>
                </a:tc>
                <a:tc>
                  <a:txBody>
                    <a:bodyPr/>
                    <a:lstStyle/>
                    <a:p>
                      <a:pPr algn="ctr" fontAlgn="b"/>
                      <a:r>
                        <a:rPr lang="nl-BE" sz="1200" u="none" strike="noStrike" dirty="0" smtClean="0">
                          <a:effectLst/>
                        </a:rPr>
                        <a:t>7</a:t>
                      </a:r>
                      <a:endParaRPr lang="nl-BE" sz="1200" b="0" i="0" u="none" strike="noStrike" dirty="0">
                        <a:solidFill>
                          <a:srgbClr val="000000"/>
                        </a:solidFill>
                        <a:effectLst/>
                        <a:latin typeface="Calibri" panose="020F0502020204030204" pitchFamily="34" charset="0"/>
                      </a:endParaRPr>
                    </a:p>
                  </a:txBody>
                  <a:tcPr marL="6955" marR="6955" marT="6951" marB="0" anchor="b"/>
                </a:tc>
                <a:tc>
                  <a:txBody>
                    <a:bodyPr/>
                    <a:lstStyle/>
                    <a:p>
                      <a:pPr algn="ctr" fontAlgn="b"/>
                      <a:r>
                        <a:rPr lang="nl-BE" sz="1200" u="none" strike="noStrike" dirty="0" smtClean="0">
                          <a:effectLst/>
                        </a:rPr>
                        <a:t>8</a:t>
                      </a:r>
                      <a:endParaRPr lang="nl-BE" sz="1200" b="0" i="0" u="none" strike="noStrike" dirty="0">
                        <a:solidFill>
                          <a:srgbClr val="000000"/>
                        </a:solidFill>
                        <a:effectLst/>
                        <a:latin typeface="Calibri" panose="020F0502020204030204" pitchFamily="34" charset="0"/>
                      </a:endParaRPr>
                    </a:p>
                  </a:txBody>
                  <a:tcPr marL="6955" marR="6955" marT="6951" marB="0" anchor="b"/>
                </a:tc>
                <a:tc>
                  <a:txBody>
                    <a:bodyPr/>
                    <a:lstStyle/>
                    <a:p>
                      <a:pPr algn="ctr" fontAlgn="b"/>
                      <a:r>
                        <a:rPr lang="nl-BE" sz="1200" u="none" strike="noStrike" dirty="0" smtClean="0">
                          <a:effectLst/>
                        </a:rPr>
                        <a:t>9</a:t>
                      </a:r>
                      <a:endParaRPr lang="nl-BE" sz="1200" b="0" i="0" u="none" strike="noStrike" dirty="0">
                        <a:solidFill>
                          <a:srgbClr val="000000"/>
                        </a:solidFill>
                        <a:effectLst/>
                        <a:latin typeface="Calibri" panose="020F0502020204030204" pitchFamily="34" charset="0"/>
                      </a:endParaRPr>
                    </a:p>
                  </a:txBody>
                  <a:tcPr marL="6955" marR="6955" marT="6951" marB="0" anchor="b"/>
                </a:tc>
                <a:tc>
                  <a:txBody>
                    <a:bodyPr/>
                    <a:lstStyle/>
                    <a:p>
                      <a:pPr algn="ctr" fontAlgn="b"/>
                      <a:r>
                        <a:rPr lang="nl-BE" sz="1200" u="none" strike="noStrike" dirty="0" smtClean="0">
                          <a:effectLst/>
                        </a:rPr>
                        <a:t>10</a:t>
                      </a:r>
                      <a:endParaRPr lang="nl-BE" sz="1200" b="0" i="0" u="none" strike="noStrike" dirty="0">
                        <a:solidFill>
                          <a:srgbClr val="000000"/>
                        </a:solidFill>
                        <a:effectLst/>
                        <a:latin typeface="Calibri" panose="020F0502020204030204" pitchFamily="34" charset="0"/>
                      </a:endParaRPr>
                    </a:p>
                  </a:txBody>
                  <a:tcPr marL="6955" marR="6955" marT="6951" marB="0" anchor="b"/>
                </a:tc>
                <a:tc>
                  <a:txBody>
                    <a:bodyPr/>
                    <a:lstStyle/>
                    <a:p>
                      <a:pPr algn="ctr" fontAlgn="b"/>
                      <a:r>
                        <a:rPr lang="nl-BE" sz="1200" u="none" strike="noStrike" dirty="0" smtClean="0">
                          <a:effectLst/>
                        </a:rPr>
                        <a:t>11</a:t>
                      </a:r>
                      <a:endParaRPr lang="nl-BE" sz="1200" b="0" i="0" u="none" strike="noStrike" dirty="0">
                        <a:solidFill>
                          <a:srgbClr val="000000"/>
                        </a:solidFill>
                        <a:effectLst/>
                        <a:latin typeface="Calibri" panose="020F0502020204030204" pitchFamily="34" charset="0"/>
                      </a:endParaRPr>
                    </a:p>
                  </a:txBody>
                  <a:tcPr marL="6955" marR="6955" marT="6951" marB="0" anchor="b"/>
                </a:tc>
                <a:tc>
                  <a:txBody>
                    <a:bodyPr/>
                    <a:lstStyle/>
                    <a:p>
                      <a:pPr algn="ctr" fontAlgn="b"/>
                      <a:r>
                        <a:rPr lang="nl-BE" sz="1200" u="none" strike="noStrike" dirty="0" smtClean="0">
                          <a:effectLst/>
                        </a:rPr>
                        <a:t>12</a:t>
                      </a:r>
                      <a:endParaRPr lang="nl-BE" sz="1200" b="0" i="0" u="none" strike="noStrike" dirty="0">
                        <a:solidFill>
                          <a:srgbClr val="000000"/>
                        </a:solidFill>
                        <a:effectLst/>
                        <a:latin typeface="Calibri" panose="020F0502020204030204" pitchFamily="34" charset="0"/>
                      </a:endParaRPr>
                    </a:p>
                  </a:txBody>
                  <a:tcPr marL="6955" marR="6955" marT="6951" marB="0" anchor="b"/>
                </a:tc>
                <a:extLst>
                  <a:ext uri="{0D108BD9-81ED-4DB2-BD59-A6C34878D82A}">
                    <a16:rowId xmlns:a16="http://schemas.microsoft.com/office/drawing/2014/main" val="10004"/>
                  </a:ext>
                </a:extLst>
              </a:tr>
            </a:tbl>
          </a:graphicData>
        </a:graphic>
      </p:graphicFrame>
      <p:graphicFrame>
        <p:nvGraphicFramePr>
          <p:cNvPr id="9" name="Content Placeholder 6"/>
          <p:cNvGraphicFramePr>
            <a:graphicFrameLocks/>
          </p:cNvGraphicFramePr>
          <p:nvPr>
            <p:extLst>
              <p:ext uri="{D42A27DB-BD31-4B8C-83A1-F6EECF244321}">
                <p14:modId xmlns:p14="http://schemas.microsoft.com/office/powerpoint/2010/main" val="4152098805"/>
              </p:ext>
            </p:extLst>
          </p:nvPr>
        </p:nvGraphicFramePr>
        <p:xfrm>
          <a:off x="1293594" y="2354673"/>
          <a:ext cx="9831528" cy="1008000"/>
        </p:xfrm>
        <a:graphic>
          <a:graphicData uri="http://schemas.openxmlformats.org/drawingml/2006/table">
            <a:tbl>
              <a:tblPr>
                <a:tableStyleId>{5C22544A-7EE6-4342-B048-85BDC9FD1C3A}</a:tableStyleId>
              </a:tblPr>
              <a:tblGrid>
                <a:gridCol w="702252">
                  <a:extLst>
                    <a:ext uri="{9D8B030D-6E8A-4147-A177-3AD203B41FA5}">
                      <a16:colId xmlns:a16="http://schemas.microsoft.com/office/drawing/2014/main" val="20000"/>
                    </a:ext>
                  </a:extLst>
                </a:gridCol>
                <a:gridCol w="702252">
                  <a:extLst>
                    <a:ext uri="{9D8B030D-6E8A-4147-A177-3AD203B41FA5}">
                      <a16:colId xmlns:a16="http://schemas.microsoft.com/office/drawing/2014/main" val="20001"/>
                    </a:ext>
                  </a:extLst>
                </a:gridCol>
                <a:gridCol w="702252">
                  <a:extLst>
                    <a:ext uri="{9D8B030D-6E8A-4147-A177-3AD203B41FA5}">
                      <a16:colId xmlns:a16="http://schemas.microsoft.com/office/drawing/2014/main" val="20002"/>
                    </a:ext>
                  </a:extLst>
                </a:gridCol>
                <a:gridCol w="702252">
                  <a:extLst>
                    <a:ext uri="{9D8B030D-6E8A-4147-A177-3AD203B41FA5}">
                      <a16:colId xmlns:a16="http://schemas.microsoft.com/office/drawing/2014/main" val="20003"/>
                    </a:ext>
                  </a:extLst>
                </a:gridCol>
                <a:gridCol w="702252">
                  <a:extLst>
                    <a:ext uri="{9D8B030D-6E8A-4147-A177-3AD203B41FA5}">
                      <a16:colId xmlns:a16="http://schemas.microsoft.com/office/drawing/2014/main" val="20004"/>
                    </a:ext>
                  </a:extLst>
                </a:gridCol>
                <a:gridCol w="702252">
                  <a:extLst>
                    <a:ext uri="{9D8B030D-6E8A-4147-A177-3AD203B41FA5}">
                      <a16:colId xmlns:a16="http://schemas.microsoft.com/office/drawing/2014/main" val="20005"/>
                    </a:ext>
                  </a:extLst>
                </a:gridCol>
                <a:gridCol w="702252">
                  <a:extLst>
                    <a:ext uri="{9D8B030D-6E8A-4147-A177-3AD203B41FA5}">
                      <a16:colId xmlns:a16="http://schemas.microsoft.com/office/drawing/2014/main" val="20006"/>
                    </a:ext>
                  </a:extLst>
                </a:gridCol>
                <a:gridCol w="702252">
                  <a:extLst>
                    <a:ext uri="{9D8B030D-6E8A-4147-A177-3AD203B41FA5}">
                      <a16:colId xmlns:a16="http://schemas.microsoft.com/office/drawing/2014/main" val="20007"/>
                    </a:ext>
                  </a:extLst>
                </a:gridCol>
                <a:gridCol w="702252">
                  <a:extLst>
                    <a:ext uri="{9D8B030D-6E8A-4147-A177-3AD203B41FA5}">
                      <a16:colId xmlns:a16="http://schemas.microsoft.com/office/drawing/2014/main" val="20008"/>
                    </a:ext>
                  </a:extLst>
                </a:gridCol>
                <a:gridCol w="702252">
                  <a:extLst>
                    <a:ext uri="{9D8B030D-6E8A-4147-A177-3AD203B41FA5}">
                      <a16:colId xmlns:a16="http://schemas.microsoft.com/office/drawing/2014/main" val="20009"/>
                    </a:ext>
                  </a:extLst>
                </a:gridCol>
                <a:gridCol w="702252">
                  <a:extLst>
                    <a:ext uri="{9D8B030D-6E8A-4147-A177-3AD203B41FA5}">
                      <a16:colId xmlns:a16="http://schemas.microsoft.com/office/drawing/2014/main" val="20010"/>
                    </a:ext>
                  </a:extLst>
                </a:gridCol>
                <a:gridCol w="702252">
                  <a:extLst>
                    <a:ext uri="{9D8B030D-6E8A-4147-A177-3AD203B41FA5}">
                      <a16:colId xmlns:a16="http://schemas.microsoft.com/office/drawing/2014/main" val="20011"/>
                    </a:ext>
                  </a:extLst>
                </a:gridCol>
                <a:gridCol w="702252">
                  <a:extLst>
                    <a:ext uri="{9D8B030D-6E8A-4147-A177-3AD203B41FA5}">
                      <a16:colId xmlns:a16="http://schemas.microsoft.com/office/drawing/2014/main" val="20012"/>
                    </a:ext>
                  </a:extLst>
                </a:gridCol>
                <a:gridCol w="702252">
                  <a:extLst>
                    <a:ext uri="{9D8B030D-6E8A-4147-A177-3AD203B41FA5}">
                      <a16:colId xmlns:a16="http://schemas.microsoft.com/office/drawing/2014/main" val="20013"/>
                    </a:ext>
                  </a:extLst>
                </a:gridCol>
              </a:tblGrid>
              <a:tr h="201600">
                <a:tc>
                  <a:txBody>
                    <a:bodyPr/>
                    <a:lstStyle/>
                    <a:p>
                      <a:pPr algn="ctr" fontAlgn="b"/>
                      <a:endParaRPr lang="nl-BE" sz="1200" b="0" i="0" u="none" strike="noStrike" dirty="0">
                        <a:solidFill>
                          <a:srgbClr val="000000"/>
                        </a:solidFill>
                        <a:effectLst/>
                        <a:latin typeface="Calibri" panose="020F0502020204030204" pitchFamily="34" charset="0"/>
                      </a:endParaRPr>
                    </a:p>
                  </a:txBody>
                  <a:tcPr marL="6955" marR="6955" marT="6951" marB="0" anchor="b"/>
                </a:tc>
                <a:tc>
                  <a:txBody>
                    <a:bodyPr/>
                    <a:lstStyle/>
                    <a:p>
                      <a:pPr algn="ctr" fontAlgn="b"/>
                      <a:r>
                        <a:rPr lang="nl-BE" sz="1200" b="1" u="none" strike="noStrike" dirty="0">
                          <a:effectLst/>
                        </a:rPr>
                        <a:t>A</a:t>
                      </a:r>
                      <a:endParaRPr lang="nl-BE" sz="1200" b="1" i="0" u="none" strike="noStrike" dirty="0">
                        <a:solidFill>
                          <a:srgbClr val="000000"/>
                        </a:solidFill>
                        <a:effectLst/>
                        <a:latin typeface="Calibri" panose="020F0502020204030204" pitchFamily="34" charset="0"/>
                      </a:endParaRPr>
                    </a:p>
                  </a:txBody>
                  <a:tcPr marL="6955" marR="6955" marT="6951" marB="0" anchor="b"/>
                </a:tc>
                <a:tc>
                  <a:txBody>
                    <a:bodyPr/>
                    <a:lstStyle/>
                    <a:p>
                      <a:pPr algn="ctr" fontAlgn="b"/>
                      <a:r>
                        <a:rPr lang="nl-BE" sz="1200" b="1" u="none" strike="noStrike" dirty="0">
                          <a:effectLst/>
                        </a:rPr>
                        <a:t>K</a:t>
                      </a:r>
                      <a:endParaRPr lang="nl-BE" sz="1200" b="1" i="0" u="none" strike="noStrike" dirty="0">
                        <a:solidFill>
                          <a:srgbClr val="000000"/>
                        </a:solidFill>
                        <a:effectLst/>
                        <a:latin typeface="Calibri" panose="020F0502020204030204" pitchFamily="34" charset="0"/>
                      </a:endParaRPr>
                    </a:p>
                  </a:txBody>
                  <a:tcPr marL="6955" marR="6955" marT="6951" marB="0" anchor="b"/>
                </a:tc>
                <a:tc>
                  <a:txBody>
                    <a:bodyPr/>
                    <a:lstStyle/>
                    <a:p>
                      <a:pPr algn="ctr" fontAlgn="b"/>
                      <a:r>
                        <a:rPr lang="nl-BE" sz="1200" b="1" u="none" strike="noStrike" dirty="0">
                          <a:effectLst/>
                        </a:rPr>
                        <a:t>Q</a:t>
                      </a:r>
                      <a:endParaRPr lang="nl-BE" sz="1200" b="1" i="0" u="none" strike="noStrike" dirty="0">
                        <a:solidFill>
                          <a:srgbClr val="000000"/>
                        </a:solidFill>
                        <a:effectLst/>
                        <a:latin typeface="Calibri" panose="020F0502020204030204" pitchFamily="34" charset="0"/>
                      </a:endParaRPr>
                    </a:p>
                  </a:txBody>
                  <a:tcPr marL="6955" marR="6955" marT="6951" marB="0" anchor="b"/>
                </a:tc>
                <a:tc>
                  <a:txBody>
                    <a:bodyPr/>
                    <a:lstStyle/>
                    <a:p>
                      <a:pPr algn="ctr" fontAlgn="b"/>
                      <a:r>
                        <a:rPr lang="nl-BE" sz="1200" b="1" u="none" strike="noStrike" dirty="0">
                          <a:effectLst/>
                        </a:rPr>
                        <a:t>J</a:t>
                      </a:r>
                      <a:endParaRPr lang="nl-BE" sz="1200" b="1" i="0" u="none" strike="noStrike" dirty="0">
                        <a:solidFill>
                          <a:srgbClr val="000000"/>
                        </a:solidFill>
                        <a:effectLst/>
                        <a:latin typeface="Calibri" panose="020F0502020204030204" pitchFamily="34" charset="0"/>
                      </a:endParaRPr>
                    </a:p>
                  </a:txBody>
                  <a:tcPr marL="6955" marR="6955" marT="6951" marB="0" anchor="b"/>
                </a:tc>
                <a:tc>
                  <a:txBody>
                    <a:bodyPr/>
                    <a:lstStyle/>
                    <a:p>
                      <a:pPr algn="ctr" fontAlgn="b"/>
                      <a:r>
                        <a:rPr lang="nl-BE" sz="1200" b="1" u="none" strike="noStrike" dirty="0">
                          <a:effectLst/>
                        </a:rPr>
                        <a:t>T</a:t>
                      </a:r>
                      <a:endParaRPr lang="nl-BE" sz="1200" b="1" i="0" u="none" strike="noStrike" dirty="0">
                        <a:solidFill>
                          <a:srgbClr val="000000"/>
                        </a:solidFill>
                        <a:effectLst/>
                        <a:latin typeface="Calibri" panose="020F0502020204030204" pitchFamily="34" charset="0"/>
                      </a:endParaRPr>
                    </a:p>
                  </a:txBody>
                  <a:tcPr marL="6955" marR="6955" marT="6951" marB="0" anchor="b"/>
                </a:tc>
                <a:tc>
                  <a:txBody>
                    <a:bodyPr/>
                    <a:lstStyle/>
                    <a:p>
                      <a:pPr algn="ctr" fontAlgn="b"/>
                      <a:r>
                        <a:rPr lang="nl-BE" sz="1200" b="1" u="none" strike="noStrike" dirty="0">
                          <a:effectLst/>
                        </a:rPr>
                        <a:t>9</a:t>
                      </a:r>
                      <a:endParaRPr lang="nl-BE" sz="1200" b="1" i="0" u="none" strike="noStrike" dirty="0">
                        <a:solidFill>
                          <a:srgbClr val="000000"/>
                        </a:solidFill>
                        <a:effectLst/>
                        <a:latin typeface="Calibri" panose="020F0502020204030204" pitchFamily="34" charset="0"/>
                      </a:endParaRPr>
                    </a:p>
                  </a:txBody>
                  <a:tcPr marL="6955" marR="6955" marT="6951" marB="0" anchor="b"/>
                </a:tc>
                <a:tc>
                  <a:txBody>
                    <a:bodyPr/>
                    <a:lstStyle/>
                    <a:p>
                      <a:pPr algn="ctr" fontAlgn="b"/>
                      <a:r>
                        <a:rPr lang="nl-BE" sz="1200" b="1" u="none" strike="noStrike" dirty="0">
                          <a:effectLst/>
                        </a:rPr>
                        <a:t>8</a:t>
                      </a:r>
                      <a:endParaRPr lang="nl-BE" sz="1200" b="1" i="0" u="none" strike="noStrike" dirty="0">
                        <a:solidFill>
                          <a:srgbClr val="000000"/>
                        </a:solidFill>
                        <a:effectLst/>
                        <a:latin typeface="Calibri" panose="020F0502020204030204" pitchFamily="34" charset="0"/>
                      </a:endParaRPr>
                    </a:p>
                  </a:txBody>
                  <a:tcPr marL="6955" marR="6955" marT="6951" marB="0" anchor="b"/>
                </a:tc>
                <a:tc>
                  <a:txBody>
                    <a:bodyPr/>
                    <a:lstStyle/>
                    <a:p>
                      <a:pPr algn="ctr" fontAlgn="b"/>
                      <a:r>
                        <a:rPr lang="nl-BE" sz="1200" b="1" u="none" strike="noStrike" dirty="0">
                          <a:effectLst/>
                        </a:rPr>
                        <a:t>7</a:t>
                      </a:r>
                      <a:endParaRPr lang="nl-BE" sz="1200" b="1" i="0" u="none" strike="noStrike" dirty="0">
                        <a:solidFill>
                          <a:srgbClr val="000000"/>
                        </a:solidFill>
                        <a:effectLst/>
                        <a:latin typeface="Calibri" panose="020F0502020204030204" pitchFamily="34" charset="0"/>
                      </a:endParaRPr>
                    </a:p>
                  </a:txBody>
                  <a:tcPr marL="6955" marR="6955" marT="6951" marB="0" anchor="b"/>
                </a:tc>
                <a:tc>
                  <a:txBody>
                    <a:bodyPr/>
                    <a:lstStyle/>
                    <a:p>
                      <a:pPr algn="ctr" fontAlgn="b"/>
                      <a:r>
                        <a:rPr lang="nl-BE" sz="1200" b="1" u="none" strike="noStrike" dirty="0">
                          <a:effectLst/>
                        </a:rPr>
                        <a:t>6</a:t>
                      </a:r>
                      <a:endParaRPr lang="nl-BE" sz="1200" b="1" i="0" u="none" strike="noStrike" dirty="0">
                        <a:solidFill>
                          <a:srgbClr val="000000"/>
                        </a:solidFill>
                        <a:effectLst/>
                        <a:latin typeface="Calibri" panose="020F0502020204030204" pitchFamily="34" charset="0"/>
                      </a:endParaRPr>
                    </a:p>
                  </a:txBody>
                  <a:tcPr marL="6955" marR="6955" marT="6951" marB="0" anchor="b"/>
                </a:tc>
                <a:tc>
                  <a:txBody>
                    <a:bodyPr/>
                    <a:lstStyle/>
                    <a:p>
                      <a:pPr algn="ctr" fontAlgn="b"/>
                      <a:r>
                        <a:rPr lang="nl-BE" sz="1200" b="1" u="none" strike="noStrike" dirty="0">
                          <a:effectLst/>
                        </a:rPr>
                        <a:t>5</a:t>
                      </a:r>
                      <a:endParaRPr lang="nl-BE" sz="1200" b="1" i="0" u="none" strike="noStrike" dirty="0">
                        <a:solidFill>
                          <a:srgbClr val="000000"/>
                        </a:solidFill>
                        <a:effectLst/>
                        <a:latin typeface="Calibri" panose="020F0502020204030204" pitchFamily="34" charset="0"/>
                      </a:endParaRPr>
                    </a:p>
                  </a:txBody>
                  <a:tcPr marL="6955" marR="6955" marT="6951" marB="0" anchor="b"/>
                </a:tc>
                <a:tc>
                  <a:txBody>
                    <a:bodyPr/>
                    <a:lstStyle/>
                    <a:p>
                      <a:pPr algn="ctr" fontAlgn="b"/>
                      <a:r>
                        <a:rPr lang="nl-BE" sz="1200" b="1" u="none" strike="noStrike" dirty="0">
                          <a:effectLst/>
                        </a:rPr>
                        <a:t>4</a:t>
                      </a:r>
                      <a:endParaRPr lang="nl-BE" sz="1200" b="1" i="0" u="none" strike="noStrike" dirty="0">
                        <a:solidFill>
                          <a:srgbClr val="000000"/>
                        </a:solidFill>
                        <a:effectLst/>
                        <a:latin typeface="Calibri" panose="020F0502020204030204" pitchFamily="34" charset="0"/>
                      </a:endParaRPr>
                    </a:p>
                  </a:txBody>
                  <a:tcPr marL="6955" marR="6955" marT="6951" marB="0" anchor="b"/>
                </a:tc>
                <a:tc>
                  <a:txBody>
                    <a:bodyPr/>
                    <a:lstStyle/>
                    <a:p>
                      <a:pPr algn="ctr" fontAlgn="b"/>
                      <a:r>
                        <a:rPr lang="nl-BE" sz="1200" b="1" u="none" strike="noStrike" dirty="0">
                          <a:effectLst/>
                        </a:rPr>
                        <a:t>3</a:t>
                      </a:r>
                      <a:endParaRPr lang="nl-BE" sz="1200" b="1" i="0" u="none" strike="noStrike" dirty="0">
                        <a:solidFill>
                          <a:srgbClr val="000000"/>
                        </a:solidFill>
                        <a:effectLst/>
                        <a:latin typeface="Calibri" panose="020F0502020204030204" pitchFamily="34" charset="0"/>
                      </a:endParaRPr>
                    </a:p>
                  </a:txBody>
                  <a:tcPr marL="6955" marR="6955" marT="6951" marB="0" anchor="b"/>
                </a:tc>
                <a:tc>
                  <a:txBody>
                    <a:bodyPr/>
                    <a:lstStyle/>
                    <a:p>
                      <a:pPr algn="ctr" fontAlgn="b"/>
                      <a:r>
                        <a:rPr lang="nl-BE" sz="1200" b="1" u="none" strike="noStrike" dirty="0">
                          <a:effectLst/>
                        </a:rPr>
                        <a:t>2</a:t>
                      </a:r>
                      <a:endParaRPr lang="nl-BE" sz="1200" b="1" i="0" u="none" strike="noStrike" dirty="0">
                        <a:solidFill>
                          <a:srgbClr val="000000"/>
                        </a:solidFill>
                        <a:effectLst/>
                        <a:latin typeface="Calibri" panose="020F0502020204030204" pitchFamily="34" charset="0"/>
                      </a:endParaRPr>
                    </a:p>
                  </a:txBody>
                  <a:tcPr marL="6955" marR="6955" marT="6951" marB="0" anchor="b"/>
                </a:tc>
                <a:extLst>
                  <a:ext uri="{0D108BD9-81ED-4DB2-BD59-A6C34878D82A}">
                    <a16:rowId xmlns:a16="http://schemas.microsoft.com/office/drawing/2014/main" val="10000"/>
                  </a:ext>
                </a:extLst>
              </a:tr>
              <a:tr h="201600">
                <a:tc>
                  <a:txBody>
                    <a:bodyPr/>
                    <a:lstStyle/>
                    <a:p>
                      <a:pPr algn="ctr" fontAlgn="b"/>
                      <a:r>
                        <a:rPr lang="nl-BE" sz="1200" b="1" u="none" strike="noStrike" dirty="0">
                          <a:effectLst/>
                        </a:rPr>
                        <a:t>Spades</a:t>
                      </a:r>
                      <a:endParaRPr lang="nl-BE" sz="1200" b="1" i="0" u="none" strike="noStrike" dirty="0">
                        <a:solidFill>
                          <a:srgbClr val="000000"/>
                        </a:solidFill>
                        <a:effectLst/>
                        <a:latin typeface="Calibri" panose="020F0502020204030204" pitchFamily="34" charset="0"/>
                      </a:endParaRPr>
                    </a:p>
                  </a:txBody>
                  <a:tcPr marL="6955" marR="6955" marT="6951" marB="0" anchor="b"/>
                </a:tc>
                <a:tc>
                  <a:txBody>
                    <a:bodyPr/>
                    <a:lstStyle/>
                    <a:p>
                      <a:pPr algn="ctr" fontAlgn="b"/>
                      <a:r>
                        <a:rPr lang="nl-BE" sz="1200" b="0" i="0" u="none" strike="noStrike" dirty="0">
                          <a:solidFill>
                            <a:schemeClr val="dk1"/>
                          </a:solidFill>
                          <a:effectLst/>
                          <a:latin typeface="+mn-lt"/>
                        </a:rPr>
                        <a:t>4</a:t>
                      </a:r>
                      <a:endParaRPr lang="nl-BE" sz="1200" b="0" i="0" u="none" strike="noStrike" dirty="0">
                        <a:solidFill>
                          <a:srgbClr val="000000"/>
                        </a:solidFill>
                        <a:effectLst/>
                        <a:latin typeface="Calibri" panose="020F0502020204030204" pitchFamily="34" charset="0"/>
                      </a:endParaRPr>
                    </a:p>
                  </a:txBody>
                  <a:tcPr marL="6955" marR="6955" marT="6951" marB="0" anchor="b">
                    <a:solidFill>
                      <a:schemeClr val="accent6">
                        <a:lumMod val="20000"/>
                        <a:lumOff val="80000"/>
                      </a:schemeClr>
                    </a:solidFill>
                  </a:tcPr>
                </a:tc>
                <a:tc>
                  <a:txBody>
                    <a:bodyPr/>
                    <a:lstStyle/>
                    <a:p>
                      <a:pPr algn="ctr" fontAlgn="b"/>
                      <a:r>
                        <a:rPr lang="nl-BE" sz="1200" b="0" i="0" u="none" strike="noStrike" dirty="0">
                          <a:solidFill>
                            <a:schemeClr val="dk1"/>
                          </a:solidFill>
                          <a:effectLst/>
                          <a:latin typeface="+mn-lt"/>
                        </a:rPr>
                        <a:t>3</a:t>
                      </a:r>
                      <a:endParaRPr lang="nl-BE" sz="1200" b="0" i="0" u="none" strike="noStrike" dirty="0">
                        <a:solidFill>
                          <a:srgbClr val="000000"/>
                        </a:solidFill>
                        <a:effectLst/>
                        <a:latin typeface="Calibri" panose="020F0502020204030204" pitchFamily="34" charset="0"/>
                      </a:endParaRPr>
                    </a:p>
                  </a:txBody>
                  <a:tcPr marL="6955" marR="6955" marT="6951" marB="0" anchor="b">
                    <a:solidFill>
                      <a:schemeClr val="accent6">
                        <a:lumMod val="20000"/>
                        <a:lumOff val="80000"/>
                      </a:schemeClr>
                    </a:solidFill>
                  </a:tcPr>
                </a:tc>
                <a:tc>
                  <a:txBody>
                    <a:bodyPr/>
                    <a:lstStyle/>
                    <a:p>
                      <a:pPr algn="ctr" fontAlgn="b"/>
                      <a:r>
                        <a:rPr lang="nl-BE" sz="1200" u="none" strike="noStrike" dirty="0">
                          <a:effectLst/>
                        </a:rPr>
                        <a:t>2</a:t>
                      </a:r>
                      <a:endParaRPr lang="nl-BE" sz="1200" b="0" i="0" u="none" strike="noStrike" dirty="0">
                        <a:solidFill>
                          <a:srgbClr val="000000"/>
                        </a:solidFill>
                        <a:effectLst/>
                        <a:latin typeface="Calibri" panose="020F0502020204030204" pitchFamily="34" charset="0"/>
                      </a:endParaRPr>
                    </a:p>
                  </a:txBody>
                  <a:tcPr marL="6955" marR="6955" marT="6951" marB="0" anchor="b">
                    <a:solidFill>
                      <a:schemeClr val="accent6">
                        <a:lumMod val="20000"/>
                        <a:lumOff val="80000"/>
                      </a:schemeClr>
                    </a:solidFill>
                  </a:tcPr>
                </a:tc>
                <a:tc>
                  <a:txBody>
                    <a:bodyPr/>
                    <a:lstStyle/>
                    <a:p>
                      <a:pPr algn="ctr" fontAlgn="b"/>
                      <a:r>
                        <a:rPr lang="nl-BE" sz="1200" u="none" strike="noStrike" dirty="0" smtClean="0">
                          <a:effectLst/>
                        </a:rPr>
                        <a:t>1</a:t>
                      </a:r>
                      <a:endParaRPr lang="nl-BE" sz="1200" b="0" i="0" u="none" strike="noStrike" dirty="0">
                        <a:solidFill>
                          <a:srgbClr val="000000"/>
                        </a:solidFill>
                        <a:effectLst/>
                        <a:latin typeface="Calibri" panose="020F0502020204030204" pitchFamily="34" charset="0"/>
                      </a:endParaRPr>
                    </a:p>
                  </a:txBody>
                  <a:tcPr marL="6955" marR="6955" marT="6951" marB="0" anchor="b">
                    <a:solidFill>
                      <a:schemeClr val="accent6">
                        <a:lumMod val="20000"/>
                        <a:lumOff val="80000"/>
                      </a:schemeClr>
                    </a:solidFill>
                  </a:tcPr>
                </a:tc>
                <a:tc>
                  <a:txBody>
                    <a:bodyPr/>
                    <a:lstStyle/>
                    <a:p>
                      <a:pPr algn="ctr" fontAlgn="b"/>
                      <a:r>
                        <a:rPr lang="nl-BE" sz="1200" b="0" i="0" u="none" strike="noStrike" dirty="0" smtClean="0">
                          <a:solidFill>
                            <a:schemeClr val="dk1"/>
                          </a:solidFill>
                          <a:effectLst/>
                          <a:latin typeface="+mn-lt"/>
                        </a:rPr>
                        <a:t>0</a:t>
                      </a:r>
                      <a:endParaRPr lang="nl-BE" sz="1200" b="0" i="0" u="none" strike="noStrike" dirty="0">
                        <a:solidFill>
                          <a:srgbClr val="000000"/>
                        </a:solidFill>
                        <a:effectLst/>
                        <a:latin typeface="Calibri" panose="020F0502020204030204" pitchFamily="34" charset="0"/>
                      </a:endParaRPr>
                    </a:p>
                  </a:txBody>
                  <a:tcPr marL="6955" marR="6955" marT="6951" marB="0" anchor="b"/>
                </a:tc>
                <a:tc>
                  <a:txBody>
                    <a:bodyPr/>
                    <a:lstStyle/>
                    <a:p>
                      <a:pPr algn="ctr" fontAlgn="b"/>
                      <a:r>
                        <a:rPr lang="nl-BE" sz="1200" b="0" i="0" u="none" strike="noStrike" dirty="0">
                          <a:solidFill>
                            <a:schemeClr val="dk1"/>
                          </a:solidFill>
                          <a:effectLst/>
                          <a:latin typeface="+mn-lt"/>
                        </a:rPr>
                        <a:t>0</a:t>
                      </a:r>
                      <a:endParaRPr lang="nl-BE" sz="1200" b="0" i="0" u="none" strike="noStrike" dirty="0">
                        <a:solidFill>
                          <a:srgbClr val="000000"/>
                        </a:solidFill>
                        <a:effectLst/>
                        <a:latin typeface="Calibri" panose="020F0502020204030204" pitchFamily="34" charset="0"/>
                      </a:endParaRPr>
                    </a:p>
                  </a:txBody>
                  <a:tcPr marL="6955" marR="6955" marT="6951" marB="0" anchor="b"/>
                </a:tc>
                <a:tc>
                  <a:txBody>
                    <a:bodyPr/>
                    <a:lstStyle/>
                    <a:p>
                      <a:pPr algn="ctr" fontAlgn="b"/>
                      <a:r>
                        <a:rPr lang="nl-BE" sz="1200" b="0" i="0" u="none" strike="noStrike" dirty="0">
                          <a:solidFill>
                            <a:schemeClr val="dk1"/>
                          </a:solidFill>
                          <a:effectLst/>
                          <a:latin typeface="+mn-lt"/>
                        </a:rPr>
                        <a:t>0</a:t>
                      </a:r>
                      <a:endParaRPr lang="nl-BE" sz="1200" b="0" i="0" u="none" strike="noStrike" dirty="0">
                        <a:solidFill>
                          <a:srgbClr val="000000"/>
                        </a:solidFill>
                        <a:effectLst/>
                        <a:latin typeface="Calibri" panose="020F0502020204030204" pitchFamily="34" charset="0"/>
                      </a:endParaRPr>
                    </a:p>
                  </a:txBody>
                  <a:tcPr marL="6955" marR="6955" marT="6951" marB="0" anchor="b"/>
                </a:tc>
                <a:tc>
                  <a:txBody>
                    <a:bodyPr/>
                    <a:lstStyle/>
                    <a:p>
                      <a:pPr algn="ctr" fontAlgn="b"/>
                      <a:r>
                        <a:rPr lang="nl-BE" sz="1200" u="none" strike="noStrike" dirty="0" smtClean="0">
                          <a:effectLst/>
                        </a:rPr>
                        <a:t>0</a:t>
                      </a:r>
                      <a:endParaRPr lang="nl-BE" sz="1200" b="0" i="0" u="none" strike="noStrike" dirty="0">
                        <a:solidFill>
                          <a:srgbClr val="000000"/>
                        </a:solidFill>
                        <a:effectLst/>
                        <a:latin typeface="Calibri" panose="020F0502020204030204" pitchFamily="34" charset="0"/>
                      </a:endParaRPr>
                    </a:p>
                  </a:txBody>
                  <a:tcPr marL="6955" marR="6955" marT="6951" marB="0" anchor="b"/>
                </a:tc>
                <a:tc>
                  <a:txBody>
                    <a:bodyPr/>
                    <a:lstStyle/>
                    <a:p>
                      <a:pPr algn="ctr" fontAlgn="b"/>
                      <a:r>
                        <a:rPr lang="nl-BE" sz="1200" u="none" strike="noStrike" dirty="0" smtClean="0">
                          <a:effectLst/>
                        </a:rPr>
                        <a:t>0</a:t>
                      </a:r>
                      <a:endParaRPr lang="nl-BE" sz="1200" b="0" i="0" u="none" strike="noStrike" dirty="0">
                        <a:solidFill>
                          <a:srgbClr val="000000"/>
                        </a:solidFill>
                        <a:effectLst/>
                        <a:latin typeface="Calibri" panose="020F0502020204030204" pitchFamily="34" charset="0"/>
                      </a:endParaRPr>
                    </a:p>
                  </a:txBody>
                  <a:tcPr marL="6955" marR="6955" marT="6951" marB="0" anchor="b"/>
                </a:tc>
                <a:tc>
                  <a:txBody>
                    <a:bodyPr/>
                    <a:lstStyle/>
                    <a:p>
                      <a:pPr algn="ctr" fontAlgn="b"/>
                      <a:r>
                        <a:rPr lang="nl-BE" sz="1200" u="none" strike="noStrike" dirty="0" smtClean="0">
                          <a:effectLst/>
                        </a:rPr>
                        <a:t>0</a:t>
                      </a:r>
                      <a:endParaRPr lang="nl-BE" sz="1200" b="0" i="0" u="none" strike="noStrike" dirty="0">
                        <a:solidFill>
                          <a:srgbClr val="000000"/>
                        </a:solidFill>
                        <a:effectLst/>
                        <a:latin typeface="Calibri" panose="020F0502020204030204" pitchFamily="34" charset="0"/>
                      </a:endParaRPr>
                    </a:p>
                  </a:txBody>
                  <a:tcPr marL="6955" marR="6955" marT="6951" marB="0" anchor="b"/>
                </a:tc>
                <a:tc>
                  <a:txBody>
                    <a:bodyPr/>
                    <a:lstStyle/>
                    <a:p>
                      <a:pPr algn="ctr" fontAlgn="b"/>
                      <a:r>
                        <a:rPr lang="nl-BE" sz="1200" u="none" strike="noStrike" dirty="0" smtClean="0">
                          <a:effectLst/>
                        </a:rPr>
                        <a:t>0</a:t>
                      </a:r>
                      <a:endParaRPr lang="nl-BE" sz="1200" b="0" i="0" u="none" strike="noStrike" dirty="0">
                        <a:solidFill>
                          <a:srgbClr val="000000"/>
                        </a:solidFill>
                        <a:effectLst/>
                        <a:latin typeface="Calibri" panose="020F0502020204030204" pitchFamily="34" charset="0"/>
                      </a:endParaRPr>
                    </a:p>
                  </a:txBody>
                  <a:tcPr marL="6955" marR="6955" marT="6951" marB="0" anchor="b"/>
                </a:tc>
                <a:tc>
                  <a:txBody>
                    <a:bodyPr/>
                    <a:lstStyle/>
                    <a:p>
                      <a:pPr algn="ctr" fontAlgn="b"/>
                      <a:r>
                        <a:rPr lang="nl-BE" sz="1200" u="none" strike="noStrike" dirty="0" smtClean="0">
                          <a:effectLst/>
                        </a:rPr>
                        <a:t>0</a:t>
                      </a:r>
                      <a:endParaRPr lang="nl-BE" sz="1200" b="0" i="0" u="none" strike="noStrike" dirty="0">
                        <a:solidFill>
                          <a:srgbClr val="000000"/>
                        </a:solidFill>
                        <a:effectLst/>
                        <a:latin typeface="Calibri" panose="020F0502020204030204" pitchFamily="34" charset="0"/>
                      </a:endParaRPr>
                    </a:p>
                  </a:txBody>
                  <a:tcPr marL="6955" marR="6955" marT="6951" marB="0" anchor="b"/>
                </a:tc>
                <a:tc>
                  <a:txBody>
                    <a:bodyPr/>
                    <a:lstStyle/>
                    <a:p>
                      <a:pPr algn="ctr" fontAlgn="b"/>
                      <a:r>
                        <a:rPr lang="nl-BE" sz="1200" u="none" strike="noStrike" dirty="0" smtClean="0">
                          <a:effectLst/>
                        </a:rPr>
                        <a:t>0</a:t>
                      </a:r>
                      <a:endParaRPr lang="nl-BE" sz="1200" b="0" i="0" u="none" strike="noStrike" dirty="0">
                        <a:solidFill>
                          <a:srgbClr val="000000"/>
                        </a:solidFill>
                        <a:effectLst/>
                        <a:latin typeface="Calibri" panose="020F0502020204030204" pitchFamily="34" charset="0"/>
                      </a:endParaRPr>
                    </a:p>
                  </a:txBody>
                  <a:tcPr marL="6955" marR="6955" marT="6951" marB="0" anchor="b"/>
                </a:tc>
                <a:extLst>
                  <a:ext uri="{0D108BD9-81ED-4DB2-BD59-A6C34878D82A}">
                    <a16:rowId xmlns:a16="http://schemas.microsoft.com/office/drawing/2014/main" val="10001"/>
                  </a:ext>
                </a:extLst>
              </a:tr>
              <a:tr h="201600">
                <a:tc>
                  <a:txBody>
                    <a:bodyPr/>
                    <a:lstStyle/>
                    <a:p>
                      <a:pPr algn="ctr" fontAlgn="b"/>
                      <a:r>
                        <a:rPr lang="nl-BE" sz="1200" b="1" u="none" strike="noStrike" dirty="0" err="1">
                          <a:effectLst/>
                        </a:rPr>
                        <a:t>Hearts</a:t>
                      </a:r>
                      <a:endParaRPr lang="nl-BE" sz="1200" b="1" i="0" u="none" strike="noStrike" dirty="0">
                        <a:solidFill>
                          <a:srgbClr val="000000"/>
                        </a:solidFill>
                        <a:effectLst/>
                        <a:latin typeface="Calibri" panose="020F0502020204030204" pitchFamily="34" charset="0"/>
                      </a:endParaRPr>
                    </a:p>
                  </a:txBody>
                  <a:tcPr marL="6955" marR="6955" marT="6951" marB="0" anchor="b"/>
                </a:tc>
                <a:tc>
                  <a:txBody>
                    <a:bodyPr/>
                    <a:lstStyle/>
                    <a:p>
                      <a:pPr algn="ctr" fontAlgn="b"/>
                      <a:r>
                        <a:rPr lang="nl-BE" sz="1200" b="0" i="0" u="none" strike="noStrike" dirty="0" smtClean="0">
                          <a:solidFill>
                            <a:schemeClr val="dk1"/>
                          </a:solidFill>
                          <a:effectLst/>
                          <a:latin typeface="+mn-lt"/>
                        </a:rPr>
                        <a:t>4</a:t>
                      </a:r>
                      <a:endParaRPr lang="nl-BE" sz="1200" b="0" i="0" u="none" strike="noStrike" dirty="0">
                        <a:solidFill>
                          <a:srgbClr val="000000"/>
                        </a:solidFill>
                        <a:effectLst/>
                        <a:latin typeface="Calibri" panose="020F0502020204030204" pitchFamily="34" charset="0"/>
                      </a:endParaRPr>
                    </a:p>
                  </a:txBody>
                  <a:tcPr marL="6955" marR="6955" marT="6951" marB="0" anchor="b">
                    <a:solidFill>
                      <a:schemeClr val="accent6">
                        <a:lumMod val="20000"/>
                        <a:lumOff val="80000"/>
                      </a:schemeClr>
                    </a:solidFill>
                  </a:tcPr>
                </a:tc>
                <a:tc>
                  <a:txBody>
                    <a:bodyPr/>
                    <a:lstStyle/>
                    <a:p>
                      <a:pPr algn="ctr" fontAlgn="b"/>
                      <a:r>
                        <a:rPr lang="nl-BE" sz="1200" u="none" strike="noStrike" dirty="0" smtClean="0">
                          <a:effectLst/>
                        </a:rPr>
                        <a:t>3</a:t>
                      </a:r>
                      <a:endParaRPr lang="nl-BE" sz="1200" b="0" i="0" u="none" strike="noStrike" dirty="0">
                        <a:solidFill>
                          <a:srgbClr val="000000"/>
                        </a:solidFill>
                        <a:effectLst/>
                        <a:latin typeface="Calibri" panose="020F0502020204030204" pitchFamily="34" charset="0"/>
                      </a:endParaRPr>
                    </a:p>
                  </a:txBody>
                  <a:tcPr marL="6955" marR="6955" marT="6951" marB="0" anchor="b">
                    <a:solidFill>
                      <a:schemeClr val="accent6">
                        <a:lumMod val="20000"/>
                        <a:lumOff val="80000"/>
                      </a:schemeClr>
                    </a:solidFill>
                  </a:tcPr>
                </a:tc>
                <a:tc>
                  <a:txBody>
                    <a:bodyPr/>
                    <a:lstStyle/>
                    <a:p>
                      <a:pPr algn="ctr" fontAlgn="b"/>
                      <a:r>
                        <a:rPr lang="nl-BE" sz="1200" u="none" strike="noStrike" dirty="0" smtClean="0">
                          <a:effectLst/>
                        </a:rPr>
                        <a:t>2</a:t>
                      </a:r>
                      <a:endParaRPr lang="nl-BE" sz="1200" b="0" i="0" u="none" strike="noStrike" dirty="0">
                        <a:solidFill>
                          <a:srgbClr val="000000"/>
                        </a:solidFill>
                        <a:effectLst/>
                        <a:latin typeface="Calibri" panose="020F0502020204030204" pitchFamily="34" charset="0"/>
                      </a:endParaRPr>
                    </a:p>
                  </a:txBody>
                  <a:tcPr marL="6955" marR="6955" marT="6951" marB="0" anchor="b">
                    <a:solidFill>
                      <a:schemeClr val="accent6">
                        <a:lumMod val="20000"/>
                        <a:lumOff val="80000"/>
                      </a:schemeClr>
                    </a:solidFill>
                  </a:tcPr>
                </a:tc>
                <a:tc>
                  <a:txBody>
                    <a:bodyPr/>
                    <a:lstStyle/>
                    <a:p>
                      <a:pPr algn="ctr" fontAlgn="b"/>
                      <a:r>
                        <a:rPr lang="nl-BE" sz="1200" u="none" strike="noStrike" dirty="0" smtClean="0">
                          <a:effectLst/>
                        </a:rPr>
                        <a:t>1</a:t>
                      </a:r>
                      <a:endParaRPr lang="nl-BE" sz="1200" b="0" i="0" u="none" strike="noStrike" dirty="0">
                        <a:solidFill>
                          <a:srgbClr val="000000"/>
                        </a:solidFill>
                        <a:effectLst/>
                        <a:latin typeface="Calibri" panose="020F0502020204030204" pitchFamily="34" charset="0"/>
                      </a:endParaRPr>
                    </a:p>
                  </a:txBody>
                  <a:tcPr marL="6955" marR="6955" marT="6951" marB="0" anchor="b">
                    <a:solidFill>
                      <a:schemeClr val="accent6">
                        <a:lumMod val="20000"/>
                        <a:lumOff val="80000"/>
                      </a:schemeClr>
                    </a:solidFill>
                  </a:tcPr>
                </a:tc>
                <a:tc>
                  <a:txBody>
                    <a:bodyPr/>
                    <a:lstStyle/>
                    <a:p>
                      <a:pPr algn="ctr" fontAlgn="b"/>
                      <a:r>
                        <a:rPr lang="nl-BE" sz="1200" b="0" i="0" u="none" strike="noStrike" dirty="0" smtClean="0">
                          <a:solidFill>
                            <a:schemeClr val="dk1"/>
                          </a:solidFill>
                          <a:effectLst/>
                          <a:latin typeface="+mn-lt"/>
                        </a:rPr>
                        <a:t>0</a:t>
                      </a:r>
                      <a:endParaRPr lang="nl-BE" sz="1200" b="0" i="0" u="none" strike="noStrike" dirty="0">
                        <a:solidFill>
                          <a:srgbClr val="000000"/>
                        </a:solidFill>
                        <a:effectLst/>
                        <a:latin typeface="Calibri" panose="020F0502020204030204" pitchFamily="34" charset="0"/>
                      </a:endParaRPr>
                    </a:p>
                  </a:txBody>
                  <a:tcPr marL="6955" marR="6955" marT="6951" marB="0" anchor="b"/>
                </a:tc>
                <a:tc>
                  <a:txBody>
                    <a:bodyPr/>
                    <a:lstStyle/>
                    <a:p>
                      <a:pPr algn="ctr" fontAlgn="b"/>
                      <a:r>
                        <a:rPr lang="nl-BE" sz="1200" u="none" strike="noStrike" dirty="0" smtClean="0">
                          <a:effectLst/>
                        </a:rPr>
                        <a:t>0</a:t>
                      </a:r>
                      <a:endParaRPr lang="nl-BE" sz="1200" b="0" i="0" u="none" strike="noStrike" dirty="0">
                        <a:solidFill>
                          <a:srgbClr val="000000"/>
                        </a:solidFill>
                        <a:effectLst/>
                        <a:latin typeface="Calibri" panose="020F0502020204030204" pitchFamily="34" charset="0"/>
                      </a:endParaRPr>
                    </a:p>
                  </a:txBody>
                  <a:tcPr marL="6955" marR="6955" marT="6951" marB="0" anchor="b"/>
                </a:tc>
                <a:tc>
                  <a:txBody>
                    <a:bodyPr/>
                    <a:lstStyle/>
                    <a:p>
                      <a:pPr algn="ctr" fontAlgn="b"/>
                      <a:r>
                        <a:rPr lang="nl-BE" sz="1200" u="none" strike="noStrike" dirty="0" smtClean="0">
                          <a:effectLst/>
                        </a:rPr>
                        <a:t>0</a:t>
                      </a:r>
                      <a:endParaRPr lang="nl-BE" sz="1200" b="0" i="0" u="none" strike="noStrike" dirty="0">
                        <a:solidFill>
                          <a:srgbClr val="000000"/>
                        </a:solidFill>
                        <a:effectLst/>
                        <a:latin typeface="Calibri" panose="020F0502020204030204" pitchFamily="34" charset="0"/>
                      </a:endParaRPr>
                    </a:p>
                  </a:txBody>
                  <a:tcPr marL="6955" marR="6955" marT="6951" marB="0" anchor="b"/>
                </a:tc>
                <a:tc>
                  <a:txBody>
                    <a:bodyPr/>
                    <a:lstStyle/>
                    <a:p>
                      <a:pPr algn="ctr" fontAlgn="b"/>
                      <a:r>
                        <a:rPr lang="nl-BE" sz="1200" u="none" strike="noStrike" dirty="0" smtClean="0">
                          <a:effectLst/>
                        </a:rPr>
                        <a:t>0</a:t>
                      </a:r>
                      <a:endParaRPr lang="nl-BE" sz="1200" b="0" i="0" u="none" strike="noStrike" dirty="0">
                        <a:solidFill>
                          <a:srgbClr val="000000"/>
                        </a:solidFill>
                        <a:effectLst/>
                        <a:latin typeface="Calibri" panose="020F0502020204030204" pitchFamily="34" charset="0"/>
                      </a:endParaRPr>
                    </a:p>
                  </a:txBody>
                  <a:tcPr marL="6955" marR="6955" marT="6951" marB="0" anchor="b"/>
                </a:tc>
                <a:tc>
                  <a:txBody>
                    <a:bodyPr/>
                    <a:lstStyle/>
                    <a:p>
                      <a:pPr algn="ctr" fontAlgn="b"/>
                      <a:r>
                        <a:rPr lang="nl-BE" sz="1200" u="none" strike="noStrike" dirty="0" smtClean="0">
                          <a:effectLst/>
                        </a:rPr>
                        <a:t>0</a:t>
                      </a:r>
                      <a:endParaRPr lang="nl-BE" sz="1200" b="0" i="0" u="none" strike="noStrike" dirty="0">
                        <a:solidFill>
                          <a:srgbClr val="000000"/>
                        </a:solidFill>
                        <a:effectLst/>
                        <a:latin typeface="Calibri" panose="020F0502020204030204" pitchFamily="34" charset="0"/>
                      </a:endParaRPr>
                    </a:p>
                  </a:txBody>
                  <a:tcPr marL="6955" marR="6955" marT="6951" marB="0" anchor="b"/>
                </a:tc>
                <a:tc>
                  <a:txBody>
                    <a:bodyPr/>
                    <a:lstStyle/>
                    <a:p>
                      <a:pPr algn="ctr" fontAlgn="b"/>
                      <a:r>
                        <a:rPr lang="nl-BE" sz="1200" u="none" strike="noStrike" dirty="0" smtClean="0">
                          <a:effectLst/>
                        </a:rPr>
                        <a:t>0</a:t>
                      </a:r>
                      <a:endParaRPr lang="nl-BE" sz="1200" b="0" i="0" u="none" strike="noStrike" dirty="0">
                        <a:solidFill>
                          <a:srgbClr val="000000"/>
                        </a:solidFill>
                        <a:effectLst/>
                        <a:latin typeface="Calibri" panose="020F0502020204030204" pitchFamily="34" charset="0"/>
                      </a:endParaRPr>
                    </a:p>
                  </a:txBody>
                  <a:tcPr marL="6955" marR="6955" marT="6951" marB="0" anchor="b"/>
                </a:tc>
                <a:tc>
                  <a:txBody>
                    <a:bodyPr/>
                    <a:lstStyle/>
                    <a:p>
                      <a:pPr algn="ctr" fontAlgn="b"/>
                      <a:r>
                        <a:rPr lang="nl-BE" sz="1200" u="none" strike="noStrike" dirty="0" smtClean="0">
                          <a:effectLst/>
                        </a:rPr>
                        <a:t>0</a:t>
                      </a:r>
                      <a:endParaRPr lang="nl-BE" sz="1200" b="0" i="0" u="none" strike="noStrike" dirty="0">
                        <a:solidFill>
                          <a:srgbClr val="000000"/>
                        </a:solidFill>
                        <a:effectLst/>
                        <a:latin typeface="Calibri" panose="020F0502020204030204" pitchFamily="34" charset="0"/>
                      </a:endParaRPr>
                    </a:p>
                  </a:txBody>
                  <a:tcPr marL="6955" marR="6955" marT="6951" marB="0" anchor="b"/>
                </a:tc>
                <a:tc>
                  <a:txBody>
                    <a:bodyPr/>
                    <a:lstStyle/>
                    <a:p>
                      <a:pPr algn="ctr" fontAlgn="b"/>
                      <a:r>
                        <a:rPr lang="nl-BE" sz="1200" u="none" strike="noStrike" dirty="0" smtClean="0">
                          <a:effectLst/>
                        </a:rPr>
                        <a:t>0</a:t>
                      </a:r>
                      <a:endParaRPr lang="nl-BE" sz="1200" b="0" i="0" u="none" strike="noStrike" dirty="0">
                        <a:solidFill>
                          <a:srgbClr val="000000"/>
                        </a:solidFill>
                        <a:effectLst/>
                        <a:latin typeface="Calibri" panose="020F0502020204030204" pitchFamily="34" charset="0"/>
                      </a:endParaRPr>
                    </a:p>
                  </a:txBody>
                  <a:tcPr marL="6955" marR="6955" marT="6951" marB="0" anchor="b"/>
                </a:tc>
                <a:tc>
                  <a:txBody>
                    <a:bodyPr/>
                    <a:lstStyle/>
                    <a:p>
                      <a:pPr algn="ctr" fontAlgn="b"/>
                      <a:r>
                        <a:rPr lang="nl-BE" sz="1200" u="none" strike="noStrike" dirty="0" smtClean="0">
                          <a:effectLst/>
                        </a:rPr>
                        <a:t>0</a:t>
                      </a:r>
                      <a:endParaRPr lang="nl-BE" sz="1200" b="0" i="0" u="none" strike="noStrike" dirty="0">
                        <a:solidFill>
                          <a:srgbClr val="000000"/>
                        </a:solidFill>
                        <a:effectLst/>
                        <a:latin typeface="Calibri" panose="020F0502020204030204" pitchFamily="34" charset="0"/>
                      </a:endParaRPr>
                    </a:p>
                  </a:txBody>
                  <a:tcPr marL="6955" marR="6955" marT="6951" marB="0" anchor="b"/>
                </a:tc>
                <a:extLst>
                  <a:ext uri="{0D108BD9-81ED-4DB2-BD59-A6C34878D82A}">
                    <a16:rowId xmlns:a16="http://schemas.microsoft.com/office/drawing/2014/main" val="10002"/>
                  </a:ext>
                </a:extLst>
              </a:tr>
              <a:tr h="201600">
                <a:tc>
                  <a:txBody>
                    <a:bodyPr/>
                    <a:lstStyle/>
                    <a:p>
                      <a:pPr algn="ctr" fontAlgn="b"/>
                      <a:r>
                        <a:rPr lang="nl-BE" sz="1100" b="1" u="none" strike="noStrike" dirty="0" err="1">
                          <a:effectLst/>
                        </a:rPr>
                        <a:t>Diamonds</a:t>
                      </a:r>
                      <a:endParaRPr lang="nl-BE" sz="1200" b="1" i="0" u="none" strike="noStrike" dirty="0">
                        <a:solidFill>
                          <a:srgbClr val="000000"/>
                        </a:solidFill>
                        <a:effectLst/>
                        <a:latin typeface="Calibri" panose="020F0502020204030204" pitchFamily="34" charset="0"/>
                      </a:endParaRPr>
                    </a:p>
                  </a:txBody>
                  <a:tcPr marL="6955" marR="6955" marT="6951" marB="0" anchor="b"/>
                </a:tc>
                <a:tc>
                  <a:txBody>
                    <a:bodyPr/>
                    <a:lstStyle/>
                    <a:p>
                      <a:pPr algn="ctr" fontAlgn="b"/>
                      <a:r>
                        <a:rPr lang="nl-BE" sz="1200" b="0" i="0" u="none" strike="noStrike" dirty="0" smtClean="0">
                          <a:solidFill>
                            <a:schemeClr val="dk1"/>
                          </a:solidFill>
                          <a:effectLst/>
                          <a:latin typeface="+mn-lt"/>
                        </a:rPr>
                        <a:t>4</a:t>
                      </a:r>
                      <a:endParaRPr lang="nl-BE" sz="1200" b="0" i="0" u="none" strike="noStrike" dirty="0">
                        <a:solidFill>
                          <a:srgbClr val="000000"/>
                        </a:solidFill>
                        <a:effectLst/>
                        <a:latin typeface="Calibri" panose="020F0502020204030204" pitchFamily="34" charset="0"/>
                      </a:endParaRPr>
                    </a:p>
                  </a:txBody>
                  <a:tcPr marL="6955" marR="6955" marT="6951" marB="0" anchor="b">
                    <a:solidFill>
                      <a:schemeClr val="accent6">
                        <a:lumMod val="20000"/>
                        <a:lumOff val="80000"/>
                      </a:schemeClr>
                    </a:solidFill>
                  </a:tcPr>
                </a:tc>
                <a:tc>
                  <a:txBody>
                    <a:bodyPr/>
                    <a:lstStyle/>
                    <a:p>
                      <a:pPr algn="ctr" fontAlgn="b"/>
                      <a:r>
                        <a:rPr lang="nl-BE" sz="1200" u="none" strike="noStrike" dirty="0" smtClean="0">
                          <a:effectLst/>
                        </a:rPr>
                        <a:t>3</a:t>
                      </a:r>
                      <a:endParaRPr lang="nl-BE" sz="1200" b="0" i="0" u="none" strike="noStrike" dirty="0">
                        <a:solidFill>
                          <a:srgbClr val="000000"/>
                        </a:solidFill>
                        <a:effectLst/>
                        <a:latin typeface="Calibri" panose="020F0502020204030204" pitchFamily="34" charset="0"/>
                      </a:endParaRPr>
                    </a:p>
                  </a:txBody>
                  <a:tcPr marL="6955" marR="6955" marT="6951" marB="0" anchor="b">
                    <a:solidFill>
                      <a:schemeClr val="accent6">
                        <a:lumMod val="20000"/>
                        <a:lumOff val="80000"/>
                      </a:schemeClr>
                    </a:solidFill>
                  </a:tcPr>
                </a:tc>
                <a:tc>
                  <a:txBody>
                    <a:bodyPr/>
                    <a:lstStyle/>
                    <a:p>
                      <a:pPr algn="ctr" fontAlgn="b"/>
                      <a:r>
                        <a:rPr lang="nl-BE" sz="1200" u="none" strike="noStrike" dirty="0" smtClean="0">
                          <a:effectLst/>
                        </a:rPr>
                        <a:t>2</a:t>
                      </a:r>
                      <a:endParaRPr lang="nl-BE" sz="1200" b="0" i="0" u="none" strike="noStrike" dirty="0">
                        <a:solidFill>
                          <a:srgbClr val="000000"/>
                        </a:solidFill>
                        <a:effectLst/>
                        <a:latin typeface="Calibri" panose="020F0502020204030204" pitchFamily="34" charset="0"/>
                      </a:endParaRPr>
                    </a:p>
                  </a:txBody>
                  <a:tcPr marL="6955" marR="6955" marT="6951" marB="0" anchor="b">
                    <a:solidFill>
                      <a:schemeClr val="accent6">
                        <a:lumMod val="20000"/>
                        <a:lumOff val="80000"/>
                      </a:schemeClr>
                    </a:solidFill>
                  </a:tcPr>
                </a:tc>
                <a:tc>
                  <a:txBody>
                    <a:bodyPr/>
                    <a:lstStyle/>
                    <a:p>
                      <a:pPr algn="ctr" fontAlgn="b"/>
                      <a:r>
                        <a:rPr lang="nl-BE" sz="1200" u="none" strike="noStrike" dirty="0" smtClean="0">
                          <a:effectLst/>
                        </a:rPr>
                        <a:t>1</a:t>
                      </a:r>
                      <a:endParaRPr lang="nl-BE" sz="1200" b="0" i="0" u="none" strike="noStrike" dirty="0">
                        <a:solidFill>
                          <a:srgbClr val="000000"/>
                        </a:solidFill>
                        <a:effectLst/>
                        <a:latin typeface="Calibri" panose="020F0502020204030204" pitchFamily="34" charset="0"/>
                      </a:endParaRPr>
                    </a:p>
                  </a:txBody>
                  <a:tcPr marL="6955" marR="6955" marT="6951" marB="0" anchor="b">
                    <a:solidFill>
                      <a:schemeClr val="accent6">
                        <a:lumMod val="20000"/>
                        <a:lumOff val="80000"/>
                      </a:schemeClr>
                    </a:solidFill>
                  </a:tcPr>
                </a:tc>
                <a:tc>
                  <a:txBody>
                    <a:bodyPr/>
                    <a:lstStyle/>
                    <a:p>
                      <a:pPr algn="ctr" fontAlgn="b"/>
                      <a:r>
                        <a:rPr lang="nl-BE" sz="1200" b="0" i="0" u="none" strike="noStrike" dirty="0" smtClean="0">
                          <a:solidFill>
                            <a:schemeClr val="dk1"/>
                          </a:solidFill>
                          <a:effectLst/>
                          <a:latin typeface="+mn-lt"/>
                        </a:rPr>
                        <a:t>0</a:t>
                      </a:r>
                      <a:endParaRPr lang="nl-BE" sz="1200" b="0" i="0" u="none" strike="noStrike" dirty="0">
                        <a:solidFill>
                          <a:srgbClr val="000000"/>
                        </a:solidFill>
                        <a:effectLst/>
                        <a:latin typeface="Calibri" panose="020F0502020204030204" pitchFamily="34" charset="0"/>
                      </a:endParaRPr>
                    </a:p>
                  </a:txBody>
                  <a:tcPr marL="6955" marR="6955" marT="6951" marB="0" anchor="b"/>
                </a:tc>
                <a:tc>
                  <a:txBody>
                    <a:bodyPr/>
                    <a:lstStyle/>
                    <a:p>
                      <a:pPr algn="ctr" fontAlgn="b"/>
                      <a:r>
                        <a:rPr lang="nl-BE" sz="1200" u="none" strike="noStrike" dirty="0" smtClean="0">
                          <a:effectLst/>
                        </a:rPr>
                        <a:t>0</a:t>
                      </a:r>
                      <a:endParaRPr lang="nl-BE" sz="1200" b="0" i="0" u="none" strike="noStrike" dirty="0">
                        <a:solidFill>
                          <a:srgbClr val="000000"/>
                        </a:solidFill>
                        <a:effectLst/>
                        <a:latin typeface="Calibri" panose="020F0502020204030204" pitchFamily="34" charset="0"/>
                      </a:endParaRPr>
                    </a:p>
                  </a:txBody>
                  <a:tcPr marL="6955" marR="6955" marT="6951" marB="0" anchor="b"/>
                </a:tc>
                <a:tc>
                  <a:txBody>
                    <a:bodyPr/>
                    <a:lstStyle/>
                    <a:p>
                      <a:pPr algn="ctr" fontAlgn="b"/>
                      <a:r>
                        <a:rPr lang="nl-BE" sz="1200" u="none" strike="noStrike" dirty="0" smtClean="0">
                          <a:effectLst/>
                        </a:rPr>
                        <a:t>0</a:t>
                      </a:r>
                      <a:endParaRPr lang="nl-BE" sz="1200" b="0" i="0" u="none" strike="noStrike" dirty="0">
                        <a:solidFill>
                          <a:srgbClr val="000000"/>
                        </a:solidFill>
                        <a:effectLst/>
                        <a:latin typeface="Calibri" panose="020F0502020204030204" pitchFamily="34" charset="0"/>
                      </a:endParaRPr>
                    </a:p>
                  </a:txBody>
                  <a:tcPr marL="6955" marR="6955" marT="6951" marB="0" anchor="b"/>
                </a:tc>
                <a:tc>
                  <a:txBody>
                    <a:bodyPr/>
                    <a:lstStyle/>
                    <a:p>
                      <a:pPr algn="ctr" fontAlgn="b"/>
                      <a:r>
                        <a:rPr lang="nl-BE" sz="1200" u="none" strike="noStrike" dirty="0" smtClean="0">
                          <a:effectLst/>
                        </a:rPr>
                        <a:t>0</a:t>
                      </a:r>
                      <a:endParaRPr lang="nl-BE" sz="1200" b="0" i="0" u="none" strike="noStrike" dirty="0">
                        <a:solidFill>
                          <a:srgbClr val="000000"/>
                        </a:solidFill>
                        <a:effectLst/>
                        <a:latin typeface="Calibri" panose="020F0502020204030204" pitchFamily="34" charset="0"/>
                      </a:endParaRPr>
                    </a:p>
                  </a:txBody>
                  <a:tcPr marL="6955" marR="6955" marT="6951" marB="0" anchor="b"/>
                </a:tc>
                <a:tc>
                  <a:txBody>
                    <a:bodyPr/>
                    <a:lstStyle/>
                    <a:p>
                      <a:pPr algn="ctr" fontAlgn="b"/>
                      <a:r>
                        <a:rPr lang="nl-BE" sz="1200" u="none" strike="noStrike" dirty="0" smtClean="0">
                          <a:effectLst/>
                        </a:rPr>
                        <a:t>0</a:t>
                      </a:r>
                      <a:endParaRPr lang="nl-BE" sz="1200" b="0" i="0" u="none" strike="noStrike" dirty="0">
                        <a:solidFill>
                          <a:srgbClr val="000000"/>
                        </a:solidFill>
                        <a:effectLst/>
                        <a:latin typeface="Calibri" panose="020F0502020204030204" pitchFamily="34" charset="0"/>
                      </a:endParaRPr>
                    </a:p>
                  </a:txBody>
                  <a:tcPr marL="6955" marR="6955" marT="6951" marB="0" anchor="b"/>
                </a:tc>
                <a:tc>
                  <a:txBody>
                    <a:bodyPr/>
                    <a:lstStyle/>
                    <a:p>
                      <a:pPr algn="ctr" fontAlgn="b"/>
                      <a:r>
                        <a:rPr lang="nl-BE" sz="1200" u="none" strike="noStrike" dirty="0" smtClean="0">
                          <a:effectLst/>
                        </a:rPr>
                        <a:t>0</a:t>
                      </a:r>
                      <a:endParaRPr lang="nl-BE" sz="1200" b="0" i="0" u="none" strike="noStrike" dirty="0">
                        <a:solidFill>
                          <a:srgbClr val="000000"/>
                        </a:solidFill>
                        <a:effectLst/>
                        <a:latin typeface="Calibri" panose="020F0502020204030204" pitchFamily="34" charset="0"/>
                      </a:endParaRPr>
                    </a:p>
                  </a:txBody>
                  <a:tcPr marL="6955" marR="6955" marT="6951" marB="0" anchor="b"/>
                </a:tc>
                <a:tc>
                  <a:txBody>
                    <a:bodyPr/>
                    <a:lstStyle/>
                    <a:p>
                      <a:pPr algn="ctr" fontAlgn="b"/>
                      <a:r>
                        <a:rPr lang="nl-BE" sz="1200" u="none" strike="noStrike" dirty="0" smtClean="0">
                          <a:effectLst/>
                        </a:rPr>
                        <a:t>0</a:t>
                      </a:r>
                      <a:endParaRPr lang="nl-BE" sz="1200" b="0" i="0" u="none" strike="noStrike" dirty="0">
                        <a:solidFill>
                          <a:srgbClr val="000000"/>
                        </a:solidFill>
                        <a:effectLst/>
                        <a:latin typeface="Calibri" panose="020F0502020204030204" pitchFamily="34" charset="0"/>
                      </a:endParaRPr>
                    </a:p>
                  </a:txBody>
                  <a:tcPr marL="6955" marR="6955" marT="6951" marB="0" anchor="b"/>
                </a:tc>
                <a:tc>
                  <a:txBody>
                    <a:bodyPr/>
                    <a:lstStyle/>
                    <a:p>
                      <a:pPr algn="ctr" fontAlgn="b"/>
                      <a:r>
                        <a:rPr lang="nl-BE" sz="1200" u="none" strike="noStrike" dirty="0" smtClean="0">
                          <a:effectLst/>
                        </a:rPr>
                        <a:t>0</a:t>
                      </a:r>
                      <a:endParaRPr lang="nl-BE" sz="1200" b="0" i="0" u="none" strike="noStrike" dirty="0">
                        <a:solidFill>
                          <a:srgbClr val="000000"/>
                        </a:solidFill>
                        <a:effectLst/>
                        <a:latin typeface="Calibri" panose="020F0502020204030204" pitchFamily="34" charset="0"/>
                      </a:endParaRPr>
                    </a:p>
                  </a:txBody>
                  <a:tcPr marL="6955" marR="6955" marT="6951" marB="0" anchor="b"/>
                </a:tc>
                <a:tc>
                  <a:txBody>
                    <a:bodyPr/>
                    <a:lstStyle/>
                    <a:p>
                      <a:pPr algn="ctr" fontAlgn="b"/>
                      <a:r>
                        <a:rPr lang="nl-BE" sz="1200" u="none" strike="noStrike" dirty="0" smtClean="0">
                          <a:effectLst/>
                        </a:rPr>
                        <a:t>0</a:t>
                      </a:r>
                      <a:endParaRPr lang="nl-BE" sz="1200" b="0" i="0" u="none" strike="noStrike" dirty="0">
                        <a:solidFill>
                          <a:srgbClr val="000000"/>
                        </a:solidFill>
                        <a:effectLst/>
                        <a:latin typeface="Calibri" panose="020F0502020204030204" pitchFamily="34" charset="0"/>
                      </a:endParaRPr>
                    </a:p>
                  </a:txBody>
                  <a:tcPr marL="6955" marR="6955" marT="6951" marB="0" anchor="b"/>
                </a:tc>
                <a:extLst>
                  <a:ext uri="{0D108BD9-81ED-4DB2-BD59-A6C34878D82A}">
                    <a16:rowId xmlns:a16="http://schemas.microsoft.com/office/drawing/2014/main" val="10003"/>
                  </a:ext>
                </a:extLst>
              </a:tr>
              <a:tr h="201600">
                <a:tc>
                  <a:txBody>
                    <a:bodyPr/>
                    <a:lstStyle/>
                    <a:p>
                      <a:pPr algn="ctr" fontAlgn="b"/>
                      <a:r>
                        <a:rPr lang="nl-BE" sz="1200" b="1" u="none" strike="noStrike" dirty="0">
                          <a:effectLst/>
                        </a:rPr>
                        <a:t>Clubs</a:t>
                      </a:r>
                      <a:endParaRPr lang="nl-BE" sz="1200" b="1" i="0" u="none" strike="noStrike" dirty="0">
                        <a:solidFill>
                          <a:srgbClr val="000000"/>
                        </a:solidFill>
                        <a:effectLst/>
                        <a:latin typeface="Calibri" panose="020F0502020204030204" pitchFamily="34" charset="0"/>
                      </a:endParaRPr>
                    </a:p>
                  </a:txBody>
                  <a:tcPr marL="6955" marR="6955" marT="6951" marB="0" anchor="b"/>
                </a:tc>
                <a:tc>
                  <a:txBody>
                    <a:bodyPr/>
                    <a:lstStyle/>
                    <a:p>
                      <a:pPr algn="ctr" fontAlgn="b"/>
                      <a:r>
                        <a:rPr lang="nl-BE" sz="1200" b="0" i="0" u="none" strike="noStrike" dirty="0" smtClean="0">
                          <a:solidFill>
                            <a:schemeClr val="dk1"/>
                          </a:solidFill>
                          <a:effectLst/>
                          <a:latin typeface="+mn-lt"/>
                        </a:rPr>
                        <a:t>4</a:t>
                      </a:r>
                      <a:endParaRPr lang="nl-BE" sz="1200" b="0" i="0" u="none" strike="noStrike" dirty="0">
                        <a:solidFill>
                          <a:srgbClr val="000000"/>
                        </a:solidFill>
                        <a:effectLst/>
                        <a:latin typeface="Calibri" panose="020F0502020204030204" pitchFamily="34" charset="0"/>
                      </a:endParaRPr>
                    </a:p>
                  </a:txBody>
                  <a:tcPr marL="6955" marR="6955" marT="6951" marB="0" anchor="b">
                    <a:solidFill>
                      <a:schemeClr val="accent6">
                        <a:lumMod val="20000"/>
                        <a:lumOff val="80000"/>
                      </a:schemeClr>
                    </a:solidFill>
                  </a:tcPr>
                </a:tc>
                <a:tc>
                  <a:txBody>
                    <a:bodyPr/>
                    <a:lstStyle/>
                    <a:p>
                      <a:pPr algn="ctr" fontAlgn="b"/>
                      <a:r>
                        <a:rPr lang="nl-BE" sz="1200" u="none" strike="noStrike" dirty="0" smtClean="0">
                          <a:effectLst/>
                        </a:rPr>
                        <a:t>3</a:t>
                      </a:r>
                      <a:endParaRPr lang="nl-BE" sz="1200" b="0" i="0" u="none" strike="noStrike" dirty="0">
                        <a:solidFill>
                          <a:srgbClr val="000000"/>
                        </a:solidFill>
                        <a:effectLst/>
                        <a:latin typeface="Calibri" panose="020F0502020204030204" pitchFamily="34" charset="0"/>
                      </a:endParaRPr>
                    </a:p>
                  </a:txBody>
                  <a:tcPr marL="6955" marR="6955" marT="6951" marB="0" anchor="b">
                    <a:solidFill>
                      <a:schemeClr val="accent6">
                        <a:lumMod val="20000"/>
                        <a:lumOff val="80000"/>
                      </a:schemeClr>
                    </a:solidFill>
                  </a:tcPr>
                </a:tc>
                <a:tc>
                  <a:txBody>
                    <a:bodyPr/>
                    <a:lstStyle/>
                    <a:p>
                      <a:pPr algn="ctr" fontAlgn="b"/>
                      <a:r>
                        <a:rPr lang="nl-BE" sz="1200" u="none" strike="noStrike" dirty="0" smtClean="0">
                          <a:effectLst/>
                        </a:rPr>
                        <a:t>2</a:t>
                      </a:r>
                      <a:endParaRPr lang="nl-BE" sz="1200" b="0" i="0" u="none" strike="noStrike" dirty="0">
                        <a:solidFill>
                          <a:srgbClr val="000000"/>
                        </a:solidFill>
                        <a:effectLst/>
                        <a:latin typeface="Calibri" panose="020F0502020204030204" pitchFamily="34" charset="0"/>
                      </a:endParaRPr>
                    </a:p>
                  </a:txBody>
                  <a:tcPr marL="6955" marR="6955" marT="6951" marB="0" anchor="b">
                    <a:solidFill>
                      <a:schemeClr val="accent6">
                        <a:lumMod val="20000"/>
                        <a:lumOff val="80000"/>
                      </a:schemeClr>
                    </a:solidFill>
                  </a:tcPr>
                </a:tc>
                <a:tc>
                  <a:txBody>
                    <a:bodyPr/>
                    <a:lstStyle/>
                    <a:p>
                      <a:pPr algn="ctr" fontAlgn="b"/>
                      <a:r>
                        <a:rPr lang="nl-BE" sz="1200" u="none" strike="noStrike" dirty="0" smtClean="0">
                          <a:effectLst/>
                        </a:rPr>
                        <a:t>1</a:t>
                      </a:r>
                      <a:endParaRPr lang="nl-BE" sz="1200" b="0" i="0" u="none" strike="noStrike" dirty="0">
                        <a:solidFill>
                          <a:srgbClr val="000000"/>
                        </a:solidFill>
                        <a:effectLst/>
                        <a:latin typeface="Calibri" panose="020F0502020204030204" pitchFamily="34" charset="0"/>
                      </a:endParaRPr>
                    </a:p>
                  </a:txBody>
                  <a:tcPr marL="6955" marR="6955" marT="6951" marB="0" anchor="b">
                    <a:solidFill>
                      <a:schemeClr val="accent6">
                        <a:lumMod val="20000"/>
                        <a:lumOff val="80000"/>
                      </a:schemeClr>
                    </a:solidFill>
                  </a:tcPr>
                </a:tc>
                <a:tc>
                  <a:txBody>
                    <a:bodyPr/>
                    <a:lstStyle/>
                    <a:p>
                      <a:pPr algn="ctr" fontAlgn="b"/>
                      <a:r>
                        <a:rPr lang="nl-BE" sz="1200" b="0" i="0" u="none" strike="noStrike" dirty="0" smtClean="0">
                          <a:solidFill>
                            <a:schemeClr val="dk1"/>
                          </a:solidFill>
                          <a:effectLst/>
                          <a:latin typeface="+mn-lt"/>
                        </a:rPr>
                        <a:t>0</a:t>
                      </a:r>
                      <a:endParaRPr lang="nl-BE" sz="1200" b="0" i="0" u="none" strike="noStrike" dirty="0">
                        <a:solidFill>
                          <a:srgbClr val="000000"/>
                        </a:solidFill>
                        <a:effectLst/>
                        <a:latin typeface="Calibri" panose="020F0502020204030204" pitchFamily="34" charset="0"/>
                      </a:endParaRPr>
                    </a:p>
                  </a:txBody>
                  <a:tcPr marL="6955" marR="6955" marT="6951" marB="0" anchor="b"/>
                </a:tc>
                <a:tc>
                  <a:txBody>
                    <a:bodyPr/>
                    <a:lstStyle/>
                    <a:p>
                      <a:pPr algn="ctr" fontAlgn="b"/>
                      <a:r>
                        <a:rPr lang="nl-BE" sz="1200" u="none" strike="noStrike" dirty="0" smtClean="0">
                          <a:effectLst/>
                        </a:rPr>
                        <a:t>0</a:t>
                      </a:r>
                      <a:endParaRPr lang="nl-BE" sz="1200" b="0" i="0" u="none" strike="noStrike" dirty="0">
                        <a:solidFill>
                          <a:srgbClr val="000000"/>
                        </a:solidFill>
                        <a:effectLst/>
                        <a:latin typeface="Calibri" panose="020F0502020204030204" pitchFamily="34" charset="0"/>
                      </a:endParaRPr>
                    </a:p>
                  </a:txBody>
                  <a:tcPr marL="6955" marR="6955" marT="6951" marB="0" anchor="b"/>
                </a:tc>
                <a:tc>
                  <a:txBody>
                    <a:bodyPr/>
                    <a:lstStyle/>
                    <a:p>
                      <a:pPr algn="ctr" fontAlgn="b"/>
                      <a:r>
                        <a:rPr lang="nl-BE" sz="1200" u="none" strike="noStrike" dirty="0" smtClean="0">
                          <a:effectLst/>
                        </a:rPr>
                        <a:t>0</a:t>
                      </a:r>
                      <a:endParaRPr lang="nl-BE" sz="1200" b="0" i="0" u="none" strike="noStrike" dirty="0">
                        <a:solidFill>
                          <a:srgbClr val="000000"/>
                        </a:solidFill>
                        <a:effectLst/>
                        <a:latin typeface="Calibri" panose="020F0502020204030204" pitchFamily="34" charset="0"/>
                      </a:endParaRPr>
                    </a:p>
                  </a:txBody>
                  <a:tcPr marL="6955" marR="6955" marT="6951" marB="0" anchor="b"/>
                </a:tc>
                <a:tc>
                  <a:txBody>
                    <a:bodyPr/>
                    <a:lstStyle/>
                    <a:p>
                      <a:pPr algn="ctr" fontAlgn="b"/>
                      <a:r>
                        <a:rPr lang="nl-BE" sz="1200" u="none" strike="noStrike" dirty="0" smtClean="0">
                          <a:effectLst/>
                        </a:rPr>
                        <a:t>0</a:t>
                      </a:r>
                      <a:endParaRPr lang="nl-BE" sz="1200" b="0" i="0" u="none" strike="noStrike" dirty="0">
                        <a:solidFill>
                          <a:srgbClr val="000000"/>
                        </a:solidFill>
                        <a:effectLst/>
                        <a:latin typeface="Calibri" panose="020F0502020204030204" pitchFamily="34" charset="0"/>
                      </a:endParaRPr>
                    </a:p>
                  </a:txBody>
                  <a:tcPr marL="6955" marR="6955" marT="6951" marB="0" anchor="b"/>
                </a:tc>
                <a:tc>
                  <a:txBody>
                    <a:bodyPr/>
                    <a:lstStyle/>
                    <a:p>
                      <a:pPr algn="ctr" fontAlgn="b"/>
                      <a:r>
                        <a:rPr lang="nl-BE" sz="1200" u="none" strike="noStrike" dirty="0" smtClean="0">
                          <a:effectLst/>
                        </a:rPr>
                        <a:t>0</a:t>
                      </a:r>
                      <a:endParaRPr lang="nl-BE" sz="1200" b="0" i="0" u="none" strike="noStrike" dirty="0">
                        <a:solidFill>
                          <a:srgbClr val="000000"/>
                        </a:solidFill>
                        <a:effectLst/>
                        <a:latin typeface="Calibri" panose="020F0502020204030204" pitchFamily="34" charset="0"/>
                      </a:endParaRPr>
                    </a:p>
                  </a:txBody>
                  <a:tcPr marL="6955" marR="6955" marT="6951" marB="0" anchor="b"/>
                </a:tc>
                <a:tc>
                  <a:txBody>
                    <a:bodyPr/>
                    <a:lstStyle/>
                    <a:p>
                      <a:pPr algn="ctr" fontAlgn="b"/>
                      <a:r>
                        <a:rPr lang="nl-BE" sz="1200" u="none" strike="noStrike" dirty="0" smtClean="0">
                          <a:effectLst/>
                        </a:rPr>
                        <a:t>0</a:t>
                      </a:r>
                      <a:endParaRPr lang="nl-BE" sz="1200" b="0" i="0" u="none" strike="noStrike" dirty="0">
                        <a:solidFill>
                          <a:srgbClr val="000000"/>
                        </a:solidFill>
                        <a:effectLst/>
                        <a:latin typeface="Calibri" panose="020F0502020204030204" pitchFamily="34" charset="0"/>
                      </a:endParaRPr>
                    </a:p>
                  </a:txBody>
                  <a:tcPr marL="6955" marR="6955" marT="6951" marB="0" anchor="b"/>
                </a:tc>
                <a:tc>
                  <a:txBody>
                    <a:bodyPr/>
                    <a:lstStyle/>
                    <a:p>
                      <a:pPr algn="ctr" fontAlgn="b"/>
                      <a:r>
                        <a:rPr lang="nl-BE" sz="1200" u="none" strike="noStrike" dirty="0" smtClean="0">
                          <a:effectLst/>
                        </a:rPr>
                        <a:t>0</a:t>
                      </a:r>
                      <a:endParaRPr lang="nl-BE" sz="1200" b="0" i="0" u="none" strike="noStrike" dirty="0">
                        <a:solidFill>
                          <a:srgbClr val="000000"/>
                        </a:solidFill>
                        <a:effectLst/>
                        <a:latin typeface="Calibri" panose="020F0502020204030204" pitchFamily="34" charset="0"/>
                      </a:endParaRPr>
                    </a:p>
                  </a:txBody>
                  <a:tcPr marL="6955" marR="6955" marT="6951" marB="0" anchor="b"/>
                </a:tc>
                <a:tc>
                  <a:txBody>
                    <a:bodyPr/>
                    <a:lstStyle/>
                    <a:p>
                      <a:pPr algn="ctr" fontAlgn="b"/>
                      <a:r>
                        <a:rPr lang="nl-BE" sz="1200" u="none" strike="noStrike" dirty="0" smtClean="0">
                          <a:effectLst/>
                        </a:rPr>
                        <a:t>0</a:t>
                      </a:r>
                      <a:endParaRPr lang="nl-BE" sz="1200" b="0" i="0" u="none" strike="noStrike" dirty="0">
                        <a:solidFill>
                          <a:srgbClr val="000000"/>
                        </a:solidFill>
                        <a:effectLst/>
                        <a:latin typeface="Calibri" panose="020F0502020204030204" pitchFamily="34" charset="0"/>
                      </a:endParaRPr>
                    </a:p>
                  </a:txBody>
                  <a:tcPr marL="6955" marR="6955" marT="6951" marB="0" anchor="b"/>
                </a:tc>
                <a:tc>
                  <a:txBody>
                    <a:bodyPr/>
                    <a:lstStyle/>
                    <a:p>
                      <a:pPr algn="ctr" fontAlgn="b"/>
                      <a:r>
                        <a:rPr lang="nl-BE" sz="1200" u="none" strike="noStrike" dirty="0" smtClean="0">
                          <a:effectLst/>
                        </a:rPr>
                        <a:t>0</a:t>
                      </a:r>
                      <a:endParaRPr lang="nl-BE" sz="1200" b="0" i="0" u="none" strike="noStrike" dirty="0">
                        <a:solidFill>
                          <a:srgbClr val="000000"/>
                        </a:solidFill>
                        <a:effectLst/>
                        <a:latin typeface="Calibri" panose="020F0502020204030204" pitchFamily="34" charset="0"/>
                      </a:endParaRPr>
                    </a:p>
                  </a:txBody>
                  <a:tcPr marL="6955" marR="6955" marT="6951" marB="0" anchor="b"/>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6663340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en-US" sz="3600" dirty="0" smtClean="0"/>
              <a:t>After each deal </a:t>
            </a:r>
            <a:r>
              <a:rPr lang="en-US" sz="3600" dirty="0" err="1" smtClean="0"/>
              <a:t>i</a:t>
            </a:r>
            <a:endParaRPr lang="en-US" sz="3600" dirty="0"/>
          </a:p>
        </p:txBody>
      </p:sp>
      <p:sp>
        <p:nvSpPr>
          <p:cNvPr id="4" name="Slide Number Placeholder 3"/>
          <p:cNvSpPr>
            <a:spLocks noGrp="1"/>
          </p:cNvSpPr>
          <p:nvPr>
            <p:ph type="sldNum" sz="quarter" idx="12"/>
          </p:nvPr>
        </p:nvSpPr>
        <p:spPr/>
        <p:txBody>
          <a:bodyPr/>
          <a:lstStyle/>
          <a:p>
            <a:fld id="{7501D77F-FA9A-45B8-8124-7EB5407E3236}" type="slidenum">
              <a:rPr lang="en-US">
                <a:solidFill>
                  <a:prstClr val="white"/>
                </a:solidFill>
              </a:rPr>
              <a:pPr/>
              <a:t>6</a:t>
            </a:fld>
            <a:endParaRPr lang="en-US" dirty="0">
              <a:solidFill>
                <a:prstClr val="white"/>
              </a:solidFill>
            </a:endParaRPr>
          </a:p>
        </p:txBody>
      </p:sp>
      <p:pic>
        <p:nvPicPr>
          <p:cNvPr id="5" name="Content Placeholder 4"/>
          <p:cNvPicPr>
            <a:picLocks noChangeAspect="1"/>
          </p:cNvPicPr>
          <p:nvPr/>
        </p:nvPicPr>
        <p:blipFill rotWithShape="1">
          <a:blip r:embed="rId2"/>
          <a:srcRect l="26731" t="13360" r="66109" b="77094"/>
          <a:stretch/>
        </p:blipFill>
        <p:spPr>
          <a:xfrm>
            <a:off x="1847528" y="274638"/>
            <a:ext cx="1037464" cy="778098"/>
          </a:xfrm>
          <a:prstGeom prst="rect">
            <a:avLst/>
          </a:prstGeom>
        </p:spPr>
      </p:pic>
      <p:sp>
        <p:nvSpPr>
          <p:cNvPr id="8" name="Content Placeholder 7"/>
          <p:cNvSpPr>
            <a:spLocks noGrp="1"/>
          </p:cNvSpPr>
          <p:nvPr>
            <p:ph idx="1"/>
          </p:nvPr>
        </p:nvSpPr>
        <p:spPr/>
        <p:txBody>
          <a:bodyPr/>
          <a:lstStyle/>
          <a:p>
            <a:r>
              <a:rPr lang="en-GB" dirty="0" smtClean="0"/>
              <a:t>Array </a:t>
            </a:r>
            <a:r>
              <a:rPr lang="en-GB" dirty="0" err="1" smtClean="0"/>
              <a:t>current_hands</a:t>
            </a:r>
            <a:r>
              <a:rPr lang="en-GB" dirty="0" smtClean="0"/>
              <a:t>:</a:t>
            </a:r>
            <a:endParaRPr lang="en-GB" dirty="0"/>
          </a:p>
        </p:txBody>
      </p:sp>
      <p:graphicFrame>
        <p:nvGraphicFramePr>
          <p:cNvPr id="6" name="Table 5"/>
          <p:cNvGraphicFramePr>
            <a:graphicFrameLocks noGrp="1"/>
          </p:cNvGraphicFramePr>
          <p:nvPr>
            <p:extLst>
              <p:ext uri="{D42A27DB-BD31-4B8C-83A1-F6EECF244321}">
                <p14:modId xmlns:p14="http://schemas.microsoft.com/office/powerpoint/2010/main" val="1041395301"/>
              </p:ext>
            </p:extLst>
          </p:nvPr>
        </p:nvGraphicFramePr>
        <p:xfrm>
          <a:off x="1646715" y="3146135"/>
          <a:ext cx="1794276" cy="1112520"/>
        </p:xfrm>
        <a:graphic>
          <a:graphicData uri="http://schemas.openxmlformats.org/drawingml/2006/table">
            <a:tbl>
              <a:tblPr firstRow="1" lastRow="1" bandRow="1">
                <a:tableStyleId>{5C22544A-7EE6-4342-B048-85BDC9FD1C3A}</a:tableStyleId>
              </a:tblPr>
              <a:tblGrid>
                <a:gridCol w="448569">
                  <a:extLst>
                    <a:ext uri="{9D8B030D-6E8A-4147-A177-3AD203B41FA5}">
                      <a16:colId xmlns:a16="http://schemas.microsoft.com/office/drawing/2014/main" val="3909419500"/>
                    </a:ext>
                  </a:extLst>
                </a:gridCol>
                <a:gridCol w="448569">
                  <a:extLst>
                    <a:ext uri="{9D8B030D-6E8A-4147-A177-3AD203B41FA5}">
                      <a16:colId xmlns:a16="http://schemas.microsoft.com/office/drawing/2014/main" val="2284147918"/>
                    </a:ext>
                  </a:extLst>
                </a:gridCol>
                <a:gridCol w="448569">
                  <a:extLst>
                    <a:ext uri="{9D8B030D-6E8A-4147-A177-3AD203B41FA5}">
                      <a16:colId xmlns:a16="http://schemas.microsoft.com/office/drawing/2014/main" val="1330311228"/>
                    </a:ext>
                  </a:extLst>
                </a:gridCol>
                <a:gridCol w="448569">
                  <a:extLst>
                    <a:ext uri="{9D8B030D-6E8A-4147-A177-3AD203B41FA5}">
                      <a16:colId xmlns:a16="http://schemas.microsoft.com/office/drawing/2014/main" val="3738082304"/>
                    </a:ext>
                  </a:extLst>
                </a:gridCol>
              </a:tblGrid>
              <a:tr h="370840">
                <a:tc>
                  <a:txBody>
                    <a:bodyPr/>
                    <a:lstStyle/>
                    <a:p>
                      <a:r>
                        <a:rPr lang="en-GB" dirty="0" smtClean="0"/>
                        <a:t>S</a:t>
                      </a:r>
                      <a:endParaRPr lang="en-GB" dirty="0"/>
                    </a:p>
                  </a:txBody>
                  <a:tcPr/>
                </a:tc>
                <a:tc>
                  <a:txBody>
                    <a:bodyPr/>
                    <a:lstStyle/>
                    <a:p>
                      <a:r>
                        <a:rPr lang="en-GB" dirty="0" smtClean="0"/>
                        <a:t>H</a:t>
                      </a:r>
                      <a:endParaRPr lang="en-GB" dirty="0"/>
                    </a:p>
                  </a:txBody>
                  <a:tcPr/>
                </a:tc>
                <a:tc>
                  <a:txBody>
                    <a:bodyPr/>
                    <a:lstStyle/>
                    <a:p>
                      <a:r>
                        <a:rPr lang="en-GB" dirty="0" smtClean="0"/>
                        <a:t>D</a:t>
                      </a:r>
                      <a:endParaRPr lang="en-GB" dirty="0"/>
                    </a:p>
                  </a:txBody>
                  <a:tcPr/>
                </a:tc>
                <a:tc>
                  <a:txBody>
                    <a:bodyPr/>
                    <a:lstStyle/>
                    <a:p>
                      <a:r>
                        <a:rPr lang="en-GB" dirty="0" smtClean="0"/>
                        <a:t>C</a:t>
                      </a:r>
                      <a:endParaRPr lang="en-GB" dirty="0"/>
                    </a:p>
                  </a:txBody>
                  <a:tcPr/>
                </a:tc>
                <a:extLst>
                  <a:ext uri="{0D108BD9-81ED-4DB2-BD59-A6C34878D82A}">
                    <a16:rowId xmlns:a16="http://schemas.microsoft.com/office/drawing/2014/main" val="2746390720"/>
                  </a:ext>
                </a:extLst>
              </a:tr>
              <a:tr h="370840">
                <a:tc>
                  <a:txBody>
                    <a:bodyPr/>
                    <a:lstStyle/>
                    <a:p>
                      <a:r>
                        <a:rPr lang="en-GB" dirty="0" smtClean="0"/>
                        <a:t>5</a:t>
                      </a:r>
                      <a:endParaRPr lang="en-GB" dirty="0"/>
                    </a:p>
                  </a:txBody>
                  <a:tcPr/>
                </a:tc>
                <a:tc>
                  <a:txBody>
                    <a:bodyPr/>
                    <a:lstStyle/>
                    <a:p>
                      <a:r>
                        <a:rPr lang="en-GB" dirty="0" smtClean="0"/>
                        <a:t>2</a:t>
                      </a:r>
                      <a:endParaRPr lang="en-GB" dirty="0"/>
                    </a:p>
                  </a:txBody>
                  <a:tcPr/>
                </a:tc>
                <a:tc>
                  <a:txBody>
                    <a:bodyPr/>
                    <a:lstStyle/>
                    <a:p>
                      <a:r>
                        <a:rPr lang="en-GB" dirty="0" smtClean="0"/>
                        <a:t>4</a:t>
                      </a:r>
                      <a:endParaRPr lang="en-GB" dirty="0"/>
                    </a:p>
                  </a:txBody>
                  <a:tcPr/>
                </a:tc>
                <a:tc>
                  <a:txBody>
                    <a:bodyPr/>
                    <a:lstStyle/>
                    <a:p>
                      <a:r>
                        <a:rPr lang="en-GB" dirty="0" smtClean="0"/>
                        <a:t>2</a:t>
                      </a:r>
                      <a:endParaRPr lang="en-GB" dirty="0"/>
                    </a:p>
                  </a:txBody>
                  <a:tcPr/>
                </a:tc>
                <a:extLst>
                  <a:ext uri="{0D108BD9-81ED-4DB2-BD59-A6C34878D82A}">
                    <a16:rowId xmlns:a16="http://schemas.microsoft.com/office/drawing/2014/main" val="2774767090"/>
                  </a:ext>
                </a:extLst>
              </a:tr>
              <a:tr h="370840">
                <a:tc>
                  <a:txBody>
                    <a:bodyPr/>
                    <a:lstStyle/>
                    <a:p>
                      <a:r>
                        <a:rPr lang="en-GB" dirty="0" smtClean="0"/>
                        <a:t>0</a:t>
                      </a:r>
                      <a:endParaRPr lang="en-GB" dirty="0"/>
                    </a:p>
                  </a:txBody>
                  <a:tcPr/>
                </a:tc>
                <a:tc>
                  <a:txBody>
                    <a:bodyPr/>
                    <a:lstStyle/>
                    <a:p>
                      <a:r>
                        <a:rPr lang="en-GB" dirty="0" smtClean="0"/>
                        <a:t>1</a:t>
                      </a:r>
                      <a:endParaRPr lang="en-GB" dirty="0"/>
                    </a:p>
                  </a:txBody>
                  <a:tcPr/>
                </a:tc>
                <a:tc>
                  <a:txBody>
                    <a:bodyPr/>
                    <a:lstStyle/>
                    <a:p>
                      <a:r>
                        <a:rPr lang="en-GB" dirty="0" smtClean="0"/>
                        <a:t>2</a:t>
                      </a:r>
                      <a:endParaRPr lang="en-GB" dirty="0"/>
                    </a:p>
                  </a:txBody>
                  <a:tcPr/>
                </a:tc>
                <a:tc>
                  <a:txBody>
                    <a:bodyPr/>
                    <a:lstStyle/>
                    <a:p>
                      <a:r>
                        <a:rPr lang="en-GB" dirty="0" smtClean="0"/>
                        <a:t>3</a:t>
                      </a:r>
                      <a:endParaRPr lang="en-GB" dirty="0"/>
                    </a:p>
                  </a:txBody>
                  <a:tcPr/>
                </a:tc>
                <a:extLst>
                  <a:ext uri="{0D108BD9-81ED-4DB2-BD59-A6C34878D82A}">
                    <a16:rowId xmlns:a16="http://schemas.microsoft.com/office/drawing/2014/main" val="1815064312"/>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2401915408"/>
              </p:ext>
            </p:extLst>
          </p:nvPr>
        </p:nvGraphicFramePr>
        <p:xfrm>
          <a:off x="3524113" y="3146135"/>
          <a:ext cx="1794276" cy="1107440"/>
        </p:xfrm>
        <a:graphic>
          <a:graphicData uri="http://schemas.openxmlformats.org/drawingml/2006/table">
            <a:tbl>
              <a:tblPr firstRow="1" lastRow="1" bandRow="1">
                <a:tableStyleId>{5C22544A-7EE6-4342-B048-85BDC9FD1C3A}</a:tableStyleId>
              </a:tblPr>
              <a:tblGrid>
                <a:gridCol w="448569">
                  <a:extLst>
                    <a:ext uri="{9D8B030D-6E8A-4147-A177-3AD203B41FA5}">
                      <a16:colId xmlns:a16="http://schemas.microsoft.com/office/drawing/2014/main" val="3909419500"/>
                    </a:ext>
                  </a:extLst>
                </a:gridCol>
                <a:gridCol w="448569">
                  <a:extLst>
                    <a:ext uri="{9D8B030D-6E8A-4147-A177-3AD203B41FA5}">
                      <a16:colId xmlns:a16="http://schemas.microsoft.com/office/drawing/2014/main" val="2284147918"/>
                    </a:ext>
                  </a:extLst>
                </a:gridCol>
                <a:gridCol w="448569">
                  <a:extLst>
                    <a:ext uri="{9D8B030D-6E8A-4147-A177-3AD203B41FA5}">
                      <a16:colId xmlns:a16="http://schemas.microsoft.com/office/drawing/2014/main" val="1330311228"/>
                    </a:ext>
                  </a:extLst>
                </a:gridCol>
                <a:gridCol w="448569">
                  <a:extLst>
                    <a:ext uri="{9D8B030D-6E8A-4147-A177-3AD203B41FA5}">
                      <a16:colId xmlns:a16="http://schemas.microsoft.com/office/drawing/2014/main" val="3738082304"/>
                    </a:ext>
                  </a:extLst>
                </a:gridCol>
              </a:tblGrid>
              <a:tr h="313616">
                <a:tc>
                  <a:txBody>
                    <a:bodyPr/>
                    <a:lstStyle/>
                    <a:p>
                      <a:r>
                        <a:rPr lang="en-GB" dirty="0" smtClean="0"/>
                        <a:t>S</a:t>
                      </a:r>
                      <a:endParaRPr lang="en-GB" dirty="0"/>
                    </a:p>
                  </a:txBody>
                  <a:tcPr/>
                </a:tc>
                <a:tc>
                  <a:txBody>
                    <a:bodyPr/>
                    <a:lstStyle/>
                    <a:p>
                      <a:r>
                        <a:rPr lang="en-GB" dirty="0" smtClean="0"/>
                        <a:t>H</a:t>
                      </a:r>
                      <a:endParaRPr lang="en-GB" dirty="0"/>
                    </a:p>
                  </a:txBody>
                  <a:tcPr/>
                </a:tc>
                <a:tc>
                  <a:txBody>
                    <a:bodyPr/>
                    <a:lstStyle/>
                    <a:p>
                      <a:r>
                        <a:rPr lang="en-GB" dirty="0" smtClean="0"/>
                        <a:t>D</a:t>
                      </a:r>
                      <a:endParaRPr lang="en-GB" dirty="0"/>
                    </a:p>
                  </a:txBody>
                  <a:tcPr/>
                </a:tc>
                <a:tc>
                  <a:txBody>
                    <a:bodyPr/>
                    <a:lstStyle/>
                    <a:p>
                      <a:r>
                        <a:rPr lang="en-GB" dirty="0" smtClean="0"/>
                        <a:t>C</a:t>
                      </a:r>
                      <a:endParaRPr lang="en-GB" dirty="0"/>
                    </a:p>
                  </a:txBody>
                  <a:tcPr/>
                </a:tc>
                <a:extLst>
                  <a:ext uri="{0D108BD9-81ED-4DB2-BD59-A6C34878D82A}">
                    <a16:rowId xmlns:a16="http://schemas.microsoft.com/office/drawing/2014/main" val="2746390720"/>
                  </a:ext>
                </a:extLst>
              </a:tr>
              <a:tr h="370840">
                <a:tc>
                  <a:txBody>
                    <a:bodyPr/>
                    <a:lstStyle/>
                    <a:p>
                      <a:r>
                        <a:rPr lang="en-GB" dirty="0" smtClean="0"/>
                        <a:t>2</a:t>
                      </a:r>
                      <a:endParaRPr lang="en-GB" dirty="0"/>
                    </a:p>
                  </a:txBody>
                  <a:tcPr/>
                </a:tc>
                <a:tc>
                  <a:txBody>
                    <a:bodyPr/>
                    <a:lstStyle/>
                    <a:p>
                      <a:r>
                        <a:rPr lang="en-GB" dirty="0" smtClean="0"/>
                        <a:t>6</a:t>
                      </a:r>
                      <a:endParaRPr lang="en-GB" dirty="0"/>
                    </a:p>
                  </a:txBody>
                  <a:tcPr/>
                </a:tc>
                <a:tc>
                  <a:txBody>
                    <a:bodyPr/>
                    <a:lstStyle/>
                    <a:p>
                      <a:r>
                        <a:rPr lang="en-GB" dirty="0" smtClean="0"/>
                        <a:t>2</a:t>
                      </a:r>
                      <a:endParaRPr lang="en-GB" dirty="0"/>
                    </a:p>
                  </a:txBody>
                  <a:tcPr/>
                </a:tc>
                <a:tc>
                  <a:txBody>
                    <a:bodyPr/>
                    <a:lstStyle/>
                    <a:p>
                      <a:r>
                        <a:rPr lang="en-GB" dirty="0" smtClean="0"/>
                        <a:t>3</a:t>
                      </a:r>
                      <a:endParaRPr lang="en-GB" dirty="0"/>
                    </a:p>
                  </a:txBody>
                  <a:tcPr/>
                </a:tc>
                <a:extLst>
                  <a:ext uri="{0D108BD9-81ED-4DB2-BD59-A6C34878D82A}">
                    <a16:rowId xmlns:a16="http://schemas.microsoft.com/office/drawing/2014/main" val="2774767090"/>
                  </a:ext>
                </a:extLst>
              </a:tr>
              <a:tr h="370840">
                <a:tc>
                  <a:txBody>
                    <a:bodyPr/>
                    <a:lstStyle/>
                    <a:p>
                      <a:r>
                        <a:rPr lang="en-GB" dirty="0" smtClean="0"/>
                        <a:t>4</a:t>
                      </a:r>
                      <a:endParaRPr lang="en-GB" dirty="0"/>
                    </a:p>
                  </a:txBody>
                  <a:tcPr/>
                </a:tc>
                <a:tc>
                  <a:txBody>
                    <a:bodyPr/>
                    <a:lstStyle/>
                    <a:p>
                      <a:r>
                        <a:rPr lang="en-GB" dirty="0" smtClean="0"/>
                        <a:t>5</a:t>
                      </a:r>
                      <a:endParaRPr lang="en-GB" dirty="0"/>
                    </a:p>
                  </a:txBody>
                  <a:tcPr/>
                </a:tc>
                <a:tc>
                  <a:txBody>
                    <a:bodyPr/>
                    <a:lstStyle/>
                    <a:p>
                      <a:r>
                        <a:rPr lang="en-GB" dirty="0" smtClean="0"/>
                        <a:t>6</a:t>
                      </a:r>
                      <a:endParaRPr lang="en-GB" dirty="0"/>
                    </a:p>
                  </a:txBody>
                  <a:tcPr/>
                </a:tc>
                <a:tc>
                  <a:txBody>
                    <a:bodyPr/>
                    <a:lstStyle/>
                    <a:p>
                      <a:r>
                        <a:rPr lang="en-GB" dirty="0" smtClean="0"/>
                        <a:t>7</a:t>
                      </a:r>
                      <a:endParaRPr lang="en-GB" dirty="0"/>
                    </a:p>
                  </a:txBody>
                  <a:tcPr/>
                </a:tc>
                <a:extLst>
                  <a:ext uri="{0D108BD9-81ED-4DB2-BD59-A6C34878D82A}">
                    <a16:rowId xmlns:a16="http://schemas.microsoft.com/office/drawing/2014/main" val="3528419979"/>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1357695003"/>
              </p:ext>
            </p:extLst>
          </p:nvPr>
        </p:nvGraphicFramePr>
        <p:xfrm>
          <a:off x="5393207" y="3149555"/>
          <a:ext cx="1794276" cy="1112520"/>
        </p:xfrm>
        <a:graphic>
          <a:graphicData uri="http://schemas.openxmlformats.org/drawingml/2006/table">
            <a:tbl>
              <a:tblPr firstRow="1" lastRow="1" bandRow="1">
                <a:tableStyleId>{5C22544A-7EE6-4342-B048-85BDC9FD1C3A}</a:tableStyleId>
              </a:tblPr>
              <a:tblGrid>
                <a:gridCol w="448569">
                  <a:extLst>
                    <a:ext uri="{9D8B030D-6E8A-4147-A177-3AD203B41FA5}">
                      <a16:colId xmlns:a16="http://schemas.microsoft.com/office/drawing/2014/main" val="3909419500"/>
                    </a:ext>
                  </a:extLst>
                </a:gridCol>
                <a:gridCol w="448569">
                  <a:extLst>
                    <a:ext uri="{9D8B030D-6E8A-4147-A177-3AD203B41FA5}">
                      <a16:colId xmlns:a16="http://schemas.microsoft.com/office/drawing/2014/main" val="2284147918"/>
                    </a:ext>
                  </a:extLst>
                </a:gridCol>
                <a:gridCol w="448569">
                  <a:extLst>
                    <a:ext uri="{9D8B030D-6E8A-4147-A177-3AD203B41FA5}">
                      <a16:colId xmlns:a16="http://schemas.microsoft.com/office/drawing/2014/main" val="1330311228"/>
                    </a:ext>
                  </a:extLst>
                </a:gridCol>
                <a:gridCol w="448569">
                  <a:extLst>
                    <a:ext uri="{9D8B030D-6E8A-4147-A177-3AD203B41FA5}">
                      <a16:colId xmlns:a16="http://schemas.microsoft.com/office/drawing/2014/main" val="3738082304"/>
                    </a:ext>
                  </a:extLst>
                </a:gridCol>
              </a:tblGrid>
              <a:tr h="370840">
                <a:tc>
                  <a:txBody>
                    <a:bodyPr/>
                    <a:lstStyle/>
                    <a:p>
                      <a:r>
                        <a:rPr lang="en-GB" dirty="0" smtClean="0"/>
                        <a:t>S</a:t>
                      </a:r>
                      <a:endParaRPr lang="en-GB" dirty="0"/>
                    </a:p>
                  </a:txBody>
                  <a:tcPr/>
                </a:tc>
                <a:tc>
                  <a:txBody>
                    <a:bodyPr/>
                    <a:lstStyle/>
                    <a:p>
                      <a:r>
                        <a:rPr lang="en-GB" dirty="0" smtClean="0"/>
                        <a:t>H</a:t>
                      </a:r>
                      <a:endParaRPr lang="en-GB" dirty="0"/>
                    </a:p>
                  </a:txBody>
                  <a:tcPr/>
                </a:tc>
                <a:tc>
                  <a:txBody>
                    <a:bodyPr/>
                    <a:lstStyle/>
                    <a:p>
                      <a:r>
                        <a:rPr lang="en-GB" dirty="0" smtClean="0"/>
                        <a:t>D</a:t>
                      </a:r>
                      <a:endParaRPr lang="en-GB" dirty="0"/>
                    </a:p>
                  </a:txBody>
                  <a:tcPr/>
                </a:tc>
                <a:tc>
                  <a:txBody>
                    <a:bodyPr/>
                    <a:lstStyle/>
                    <a:p>
                      <a:r>
                        <a:rPr lang="en-GB" dirty="0" smtClean="0"/>
                        <a:t>C</a:t>
                      </a:r>
                      <a:endParaRPr lang="en-GB" dirty="0"/>
                    </a:p>
                  </a:txBody>
                  <a:tcPr/>
                </a:tc>
                <a:extLst>
                  <a:ext uri="{0D108BD9-81ED-4DB2-BD59-A6C34878D82A}">
                    <a16:rowId xmlns:a16="http://schemas.microsoft.com/office/drawing/2014/main" val="2746390720"/>
                  </a:ext>
                </a:extLst>
              </a:tr>
              <a:tr h="370840">
                <a:tc>
                  <a:txBody>
                    <a:bodyPr/>
                    <a:lstStyle/>
                    <a:p>
                      <a:r>
                        <a:rPr lang="en-GB" dirty="0" smtClean="0"/>
                        <a:t>4</a:t>
                      </a:r>
                      <a:endParaRPr lang="en-GB" dirty="0"/>
                    </a:p>
                  </a:txBody>
                  <a:tcPr/>
                </a:tc>
                <a:tc>
                  <a:txBody>
                    <a:bodyPr/>
                    <a:lstStyle/>
                    <a:p>
                      <a:r>
                        <a:rPr lang="en-GB" dirty="0" smtClean="0"/>
                        <a:t>4</a:t>
                      </a:r>
                      <a:endParaRPr lang="en-GB" dirty="0"/>
                    </a:p>
                  </a:txBody>
                  <a:tcPr/>
                </a:tc>
                <a:tc>
                  <a:txBody>
                    <a:bodyPr/>
                    <a:lstStyle/>
                    <a:p>
                      <a:r>
                        <a:rPr lang="en-GB" dirty="0" smtClean="0"/>
                        <a:t>3</a:t>
                      </a:r>
                      <a:endParaRPr lang="en-GB" dirty="0"/>
                    </a:p>
                  </a:txBody>
                  <a:tcPr/>
                </a:tc>
                <a:tc>
                  <a:txBody>
                    <a:bodyPr/>
                    <a:lstStyle/>
                    <a:p>
                      <a:r>
                        <a:rPr lang="en-GB" dirty="0" smtClean="0"/>
                        <a:t>2</a:t>
                      </a:r>
                      <a:endParaRPr lang="en-GB" dirty="0"/>
                    </a:p>
                  </a:txBody>
                  <a:tcPr/>
                </a:tc>
                <a:extLst>
                  <a:ext uri="{0D108BD9-81ED-4DB2-BD59-A6C34878D82A}">
                    <a16:rowId xmlns:a16="http://schemas.microsoft.com/office/drawing/2014/main" val="2774767090"/>
                  </a:ext>
                </a:extLst>
              </a:tr>
              <a:tr h="370840">
                <a:tc>
                  <a:txBody>
                    <a:bodyPr/>
                    <a:lstStyle/>
                    <a:p>
                      <a:r>
                        <a:rPr lang="en-GB" dirty="0" smtClean="0"/>
                        <a:t>8</a:t>
                      </a:r>
                      <a:endParaRPr lang="en-GB" dirty="0"/>
                    </a:p>
                  </a:txBody>
                  <a:tcPr/>
                </a:tc>
                <a:tc>
                  <a:txBody>
                    <a:bodyPr/>
                    <a:lstStyle/>
                    <a:p>
                      <a:r>
                        <a:rPr lang="en-GB" dirty="0" smtClean="0"/>
                        <a:t>9</a:t>
                      </a:r>
                      <a:endParaRPr lang="en-GB" dirty="0"/>
                    </a:p>
                  </a:txBody>
                  <a:tcPr/>
                </a:tc>
                <a:tc>
                  <a:txBody>
                    <a:bodyPr/>
                    <a:lstStyle/>
                    <a:p>
                      <a:r>
                        <a:rPr lang="en-GB" dirty="0" smtClean="0"/>
                        <a:t>10</a:t>
                      </a:r>
                      <a:endParaRPr lang="en-GB" dirty="0"/>
                    </a:p>
                  </a:txBody>
                  <a:tcPr/>
                </a:tc>
                <a:tc>
                  <a:txBody>
                    <a:bodyPr/>
                    <a:lstStyle/>
                    <a:p>
                      <a:r>
                        <a:rPr lang="en-GB" dirty="0" smtClean="0"/>
                        <a:t>11</a:t>
                      </a:r>
                      <a:endParaRPr lang="en-GB" dirty="0"/>
                    </a:p>
                  </a:txBody>
                  <a:tcPr/>
                </a:tc>
                <a:extLst>
                  <a:ext uri="{0D108BD9-81ED-4DB2-BD59-A6C34878D82A}">
                    <a16:rowId xmlns:a16="http://schemas.microsoft.com/office/drawing/2014/main" val="1555419397"/>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2514108717"/>
              </p:ext>
            </p:extLst>
          </p:nvPr>
        </p:nvGraphicFramePr>
        <p:xfrm>
          <a:off x="7262295" y="3154635"/>
          <a:ext cx="1794276" cy="1107440"/>
        </p:xfrm>
        <a:graphic>
          <a:graphicData uri="http://schemas.openxmlformats.org/drawingml/2006/table">
            <a:tbl>
              <a:tblPr firstRow="1" lastRow="1" bandRow="1">
                <a:tableStyleId>{5C22544A-7EE6-4342-B048-85BDC9FD1C3A}</a:tableStyleId>
              </a:tblPr>
              <a:tblGrid>
                <a:gridCol w="448569">
                  <a:extLst>
                    <a:ext uri="{9D8B030D-6E8A-4147-A177-3AD203B41FA5}">
                      <a16:colId xmlns:a16="http://schemas.microsoft.com/office/drawing/2014/main" val="3909419500"/>
                    </a:ext>
                  </a:extLst>
                </a:gridCol>
                <a:gridCol w="448569">
                  <a:extLst>
                    <a:ext uri="{9D8B030D-6E8A-4147-A177-3AD203B41FA5}">
                      <a16:colId xmlns:a16="http://schemas.microsoft.com/office/drawing/2014/main" val="2284147918"/>
                    </a:ext>
                  </a:extLst>
                </a:gridCol>
                <a:gridCol w="448569">
                  <a:extLst>
                    <a:ext uri="{9D8B030D-6E8A-4147-A177-3AD203B41FA5}">
                      <a16:colId xmlns:a16="http://schemas.microsoft.com/office/drawing/2014/main" val="1330311228"/>
                    </a:ext>
                  </a:extLst>
                </a:gridCol>
                <a:gridCol w="448569">
                  <a:extLst>
                    <a:ext uri="{9D8B030D-6E8A-4147-A177-3AD203B41FA5}">
                      <a16:colId xmlns:a16="http://schemas.microsoft.com/office/drawing/2014/main" val="3738082304"/>
                    </a:ext>
                  </a:extLst>
                </a:gridCol>
              </a:tblGrid>
              <a:tr h="313616">
                <a:tc>
                  <a:txBody>
                    <a:bodyPr/>
                    <a:lstStyle/>
                    <a:p>
                      <a:r>
                        <a:rPr lang="en-GB" dirty="0" smtClean="0"/>
                        <a:t>S</a:t>
                      </a:r>
                      <a:endParaRPr lang="en-GB" dirty="0"/>
                    </a:p>
                  </a:txBody>
                  <a:tcPr/>
                </a:tc>
                <a:tc>
                  <a:txBody>
                    <a:bodyPr/>
                    <a:lstStyle/>
                    <a:p>
                      <a:r>
                        <a:rPr lang="en-GB" dirty="0" smtClean="0"/>
                        <a:t>H</a:t>
                      </a:r>
                      <a:endParaRPr lang="en-GB" dirty="0"/>
                    </a:p>
                  </a:txBody>
                  <a:tcPr/>
                </a:tc>
                <a:tc>
                  <a:txBody>
                    <a:bodyPr/>
                    <a:lstStyle/>
                    <a:p>
                      <a:r>
                        <a:rPr lang="en-GB" dirty="0" smtClean="0"/>
                        <a:t>D</a:t>
                      </a:r>
                      <a:endParaRPr lang="en-GB" dirty="0"/>
                    </a:p>
                  </a:txBody>
                  <a:tcPr/>
                </a:tc>
                <a:tc>
                  <a:txBody>
                    <a:bodyPr/>
                    <a:lstStyle/>
                    <a:p>
                      <a:r>
                        <a:rPr lang="en-GB" dirty="0" smtClean="0"/>
                        <a:t>C</a:t>
                      </a:r>
                      <a:endParaRPr lang="en-GB" dirty="0"/>
                    </a:p>
                  </a:txBody>
                  <a:tcPr/>
                </a:tc>
                <a:extLst>
                  <a:ext uri="{0D108BD9-81ED-4DB2-BD59-A6C34878D82A}">
                    <a16:rowId xmlns:a16="http://schemas.microsoft.com/office/drawing/2014/main" val="2746390720"/>
                  </a:ext>
                </a:extLst>
              </a:tr>
              <a:tr h="370840">
                <a:tc>
                  <a:txBody>
                    <a:bodyPr/>
                    <a:lstStyle/>
                    <a:p>
                      <a:r>
                        <a:rPr lang="en-GB" dirty="0" smtClean="0"/>
                        <a:t>2</a:t>
                      </a:r>
                      <a:endParaRPr lang="en-GB" dirty="0"/>
                    </a:p>
                  </a:txBody>
                  <a:tcPr/>
                </a:tc>
                <a:tc>
                  <a:txBody>
                    <a:bodyPr/>
                    <a:lstStyle/>
                    <a:p>
                      <a:r>
                        <a:rPr lang="en-GB" dirty="0" smtClean="0"/>
                        <a:t>1</a:t>
                      </a:r>
                      <a:endParaRPr lang="en-GB" dirty="0"/>
                    </a:p>
                  </a:txBody>
                  <a:tcPr/>
                </a:tc>
                <a:tc>
                  <a:txBody>
                    <a:bodyPr/>
                    <a:lstStyle/>
                    <a:p>
                      <a:r>
                        <a:rPr lang="en-GB" dirty="0" smtClean="0"/>
                        <a:t>4</a:t>
                      </a:r>
                      <a:endParaRPr lang="en-GB" dirty="0"/>
                    </a:p>
                  </a:txBody>
                  <a:tcPr/>
                </a:tc>
                <a:tc>
                  <a:txBody>
                    <a:bodyPr/>
                    <a:lstStyle/>
                    <a:p>
                      <a:r>
                        <a:rPr lang="en-GB" dirty="0" smtClean="0"/>
                        <a:t>6</a:t>
                      </a:r>
                      <a:endParaRPr lang="en-GB" dirty="0"/>
                    </a:p>
                  </a:txBody>
                  <a:tcPr/>
                </a:tc>
                <a:extLst>
                  <a:ext uri="{0D108BD9-81ED-4DB2-BD59-A6C34878D82A}">
                    <a16:rowId xmlns:a16="http://schemas.microsoft.com/office/drawing/2014/main" val="2774767090"/>
                  </a:ext>
                </a:extLst>
              </a:tr>
              <a:tr h="370840">
                <a:tc>
                  <a:txBody>
                    <a:bodyPr/>
                    <a:lstStyle/>
                    <a:p>
                      <a:r>
                        <a:rPr lang="en-GB" dirty="0" smtClean="0"/>
                        <a:t>12</a:t>
                      </a:r>
                      <a:endParaRPr lang="en-GB" dirty="0"/>
                    </a:p>
                  </a:txBody>
                  <a:tcPr/>
                </a:tc>
                <a:tc>
                  <a:txBody>
                    <a:bodyPr/>
                    <a:lstStyle/>
                    <a:p>
                      <a:r>
                        <a:rPr lang="en-GB" dirty="0" smtClean="0"/>
                        <a:t>13</a:t>
                      </a:r>
                      <a:endParaRPr lang="en-GB" dirty="0"/>
                    </a:p>
                  </a:txBody>
                  <a:tcPr/>
                </a:tc>
                <a:tc>
                  <a:txBody>
                    <a:bodyPr/>
                    <a:lstStyle/>
                    <a:p>
                      <a:r>
                        <a:rPr lang="en-GB" dirty="0" smtClean="0"/>
                        <a:t>14</a:t>
                      </a:r>
                      <a:endParaRPr lang="en-GB" dirty="0"/>
                    </a:p>
                  </a:txBody>
                  <a:tcPr/>
                </a:tc>
                <a:tc>
                  <a:txBody>
                    <a:bodyPr/>
                    <a:lstStyle/>
                    <a:p>
                      <a:r>
                        <a:rPr lang="en-GB" dirty="0" smtClean="0"/>
                        <a:t>15</a:t>
                      </a:r>
                      <a:endParaRPr lang="en-GB" dirty="0"/>
                    </a:p>
                  </a:txBody>
                  <a:tcPr/>
                </a:tc>
                <a:extLst>
                  <a:ext uri="{0D108BD9-81ED-4DB2-BD59-A6C34878D82A}">
                    <a16:rowId xmlns:a16="http://schemas.microsoft.com/office/drawing/2014/main" val="3885828862"/>
                  </a:ext>
                </a:extLst>
              </a:tr>
            </a:tbl>
          </a:graphicData>
        </a:graphic>
      </p:graphicFrame>
      <p:sp>
        <p:nvSpPr>
          <p:cNvPr id="13" name="Line Callout 2 (No Border) 12"/>
          <p:cNvSpPr/>
          <p:nvPr/>
        </p:nvSpPr>
        <p:spPr>
          <a:xfrm>
            <a:off x="1950306" y="4441218"/>
            <a:ext cx="1017338" cy="290945"/>
          </a:xfrm>
          <a:prstGeom prst="callout2">
            <a:avLst>
              <a:gd name="adj1" fmla="val 70179"/>
              <a:gd name="adj2" fmla="val -1810"/>
              <a:gd name="adj3" fmla="val 67322"/>
              <a:gd name="adj4" fmla="val -22173"/>
              <a:gd name="adj5" fmla="val -41786"/>
              <a:gd name="adj6" fmla="val -2251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Player 0</a:t>
            </a:r>
            <a:endParaRPr lang="en-GB" dirty="0"/>
          </a:p>
        </p:txBody>
      </p:sp>
      <p:sp>
        <p:nvSpPr>
          <p:cNvPr id="14" name="Line Callout 2 (No Border) 13"/>
          <p:cNvSpPr/>
          <p:nvPr/>
        </p:nvSpPr>
        <p:spPr>
          <a:xfrm>
            <a:off x="3799681" y="4441218"/>
            <a:ext cx="1017338" cy="290945"/>
          </a:xfrm>
          <a:prstGeom prst="callout2">
            <a:avLst>
              <a:gd name="adj1" fmla="val 70179"/>
              <a:gd name="adj2" fmla="val -1810"/>
              <a:gd name="adj3" fmla="val 67322"/>
              <a:gd name="adj4" fmla="val -22173"/>
              <a:gd name="adj5" fmla="val -41786"/>
              <a:gd name="adj6" fmla="val -2251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Player 1</a:t>
            </a:r>
            <a:endParaRPr lang="en-GB" dirty="0"/>
          </a:p>
        </p:txBody>
      </p:sp>
      <p:sp>
        <p:nvSpPr>
          <p:cNvPr id="15" name="Line Callout 2 (No Border) 14"/>
          <p:cNvSpPr/>
          <p:nvPr/>
        </p:nvSpPr>
        <p:spPr>
          <a:xfrm>
            <a:off x="5714379" y="4441218"/>
            <a:ext cx="1017338" cy="290945"/>
          </a:xfrm>
          <a:prstGeom prst="callout2">
            <a:avLst>
              <a:gd name="adj1" fmla="val 70179"/>
              <a:gd name="adj2" fmla="val -1810"/>
              <a:gd name="adj3" fmla="val 67322"/>
              <a:gd name="adj4" fmla="val -22173"/>
              <a:gd name="adj5" fmla="val -41786"/>
              <a:gd name="adj6" fmla="val -2251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Player 2</a:t>
            </a:r>
            <a:endParaRPr lang="en-GB" dirty="0"/>
          </a:p>
        </p:txBody>
      </p:sp>
      <p:sp>
        <p:nvSpPr>
          <p:cNvPr id="16" name="Line Callout 2 (No Border) 15"/>
          <p:cNvSpPr/>
          <p:nvPr/>
        </p:nvSpPr>
        <p:spPr>
          <a:xfrm>
            <a:off x="7581558" y="4430970"/>
            <a:ext cx="1017338" cy="290945"/>
          </a:xfrm>
          <a:prstGeom prst="callout2">
            <a:avLst>
              <a:gd name="adj1" fmla="val 70179"/>
              <a:gd name="adj2" fmla="val -1810"/>
              <a:gd name="adj3" fmla="val 67322"/>
              <a:gd name="adj4" fmla="val -22173"/>
              <a:gd name="adj5" fmla="val -41786"/>
              <a:gd name="adj6" fmla="val -2251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Player 3</a:t>
            </a:r>
            <a:endParaRPr lang="en-GB" dirty="0"/>
          </a:p>
        </p:txBody>
      </p:sp>
      <p:sp>
        <p:nvSpPr>
          <p:cNvPr id="17" name="Rectangle 16"/>
          <p:cNvSpPr/>
          <p:nvPr/>
        </p:nvSpPr>
        <p:spPr>
          <a:xfrm>
            <a:off x="720834" y="3154635"/>
            <a:ext cx="814647" cy="2828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c</a:t>
            </a:r>
            <a:r>
              <a:rPr lang="en-GB" sz="1400" dirty="0" smtClean="0"/>
              <a:t>ard</a:t>
            </a:r>
            <a:endParaRPr lang="en-GB" dirty="0"/>
          </a:p>
        </p:txBody>
      </p:sp>
      <p:sp>
        <p:nvSpPr>
          <p:cNvPr id="18" name="Rectangle 17"/>
          <p:cNvSpPr/>
          <p:nvPr/>
        </p:nvSpPr>
        <p:spPr>
          <a:xfrm>
            <a:off x="720833" y="3566922"/>
            <a:ext cx="814647" cy="2828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amount</a:t>
            </a:r>
            <a:endParaRPr lang="en-GB" dirty="0"/>
          </a:p>
        </p:txBody>
      </p:sp>
      <p:sp>
        <p:nvSpPr>
          <p:cNvPr id="19" name="Rectangle 18"/>
          <p:cNvSpPr/>
          <p:nvPr/>
        </p:nvSpPr>
        <p:spPr>
          <a:xfrm>
            <a:off x="720833" y="3979209"/>
            <a:ext cx="814647" cy="2828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index</a:t>
            </a:r>
            <a:endParaRPr lang="en-GB" dirty="0"/>
          </a:p>
        </p:txBody>
      </p:sp>
    </p:spTree>
    <p:extLst>
      <p:ext uri="{BB962C8B-B14F-4D97-AF65-F5344CB8AC3E}">
        <p14:creationId xmlns:p14="http://schemas.microsoft.com/office/powerpoint/2010/main" val="16350469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en-US" sz="3600" dirty="0" smtClean="0"/>
              <a:t>After each deal </a:t>
            </a:r>
            <a:r>
              <a:rPr lang="en-US" sz="3600" dirty="0" err="1" smtClean="0"/>
              <a:t>i</a:t>
            </a:r>
            <a:endParaRPr lang="en-US" sz="3600" dirty="0"/>
          </a:p>
        </p:txBody>
      </p:sp>
      <p:sp>
        <p:nvSpPr>
          <p:cNvPr id="4" name="Slide Number Placeholder 3"/>
          <p:cNvSpPr>
            <a:spLocks noGrp="1"/>
          </p:cNvSpPr>
          <p:nvPr>
            <p:ph type="sldNum" sz="quarter" idx="12"/>
          </p:nvPr>
        </p:nvSpPr>
        <p:spPr/>
        <p:txBody>
          <a:bodyPr/>
          <a:lstStyle/>
          <a:p>
            <a:fld id="{7501D77F-FA9A-45B8-8124-7EB5407E3236}" type="slidenum">
              <a:rPr lang="en-US">
                <a:solidFill>
                  <a:prstClr val="white"/>
                </a:solidFill>
              </a:rPr>
              <a:pPr/>
              <a:t>7</a:t>
            </a:fld>
            <a:endParaRPr lang="en-US" dirty="0">
              <a:solidFill>
                <a:prstClr val="white"/>
              </a:solidFill>
            </a:endParaRPr>
          </a:p>
        </p:txBody>
      </p:sp>
      <p:pic>
        <p:nvPicPr>
          <p:cNvPr id="5" name="Content Placeholder 4"/>
          <p:cNvPicPr>
            <a:picLocks noChangeAspect="1"/>
          </p:cNvPicPr>
          <p:nvPr/>
        </p:nvPicPr>
        <p:blipFill rotWithShape="1">
          <a:blip r:embed="rId2"/>
          <a:srcRect l="26731" t="13360" r="66109" b="77094"/>
          <a:stretch/>
        </p:blipFill>
        <p:spPr>
          <a:xfrm>
            <a:off x="1847528" y="274638"/>
            <a:ext cx="1037464" cy="778098"/>
          </a:xfrm>
          <a:prstGeom prst="rect">
            <a:avLst/>
          </a:prstGeom>
        </p:spPr>
      </p:pic>
      <p:sp>
        <p:nvSpPr>
          <p:cNvPr id="8" name="Content Placeholder 7"/>
          <p:cNvSpPr>
            <a:spLocks noGrp="1"/>
          </p:cNvSpPr>
          <p:nvPr>
            <p:ph idx="1"/>
          </p:nvPr>
        </p:nvSpPr>
        <p:spPr/>
        <p:txBody>
          <a:bodyPr/>
          <a:lstStyle/>
          <a:p>
            <a:r>
              <a:rPr lang="en-GB" dirty="0" smtClean="0"/>
              <a:t>Sorted(</a:t>
            </a:r>
            <a:r>
              <a:rPr lang="en-GB" dirty="0" err="1" smtClean="0"/>
              <a:t>current_hands</a:t>
            </a:r>
            <a:r>
              <a:rPr lang="en-GB" dirty="0" smtClean="0"/>
              <a:t>) =&gt; distributions</a:t>
            </a:r>
          </a:p>
          <a:p>
            <a:r>
              <a:rPr lang="en-GB" dirty="0" smtClean="0"/>
              <a:t>Value = (((I – 4) * 7) + j) * 5 + k</a:t>
            </a:r>
            <a:endParaRPr lang="en-GB" dirty="0"/>
          </a:p>
        </p:txBody>
      </p:sp>
      <p:graphicFrame>
        <p:nvGraphicFramePr>
          <p:cNvPr id="6" name="Table 5"/>
          <p:cNvGraphicFramePr>
            <a:graphicFrameLocks noGrp="1"/>
          </p:cNvGraphicFramePr>
          <p:nvPr>
            <p:extLst>
              <p:ext uri="{D42A27DB-BD31-4B8C-83A1-F6EECF244321}">
                <p14:modId xmlns:p14="http://schemas.microsoft.com/office/powerpoint/2010/main" val="707093274"/>
              </p:ext>
            </p:extLst>
          </p:nvPr>
        </p:nvGraphicFramePr>
        <p:xfrm>
          <a:off x="1646715" y="3146135"/>
          <a:ext cx="1794276" cy="1112520"/>
        </p:xfrm>
        <a:graphic>
          <a:graphicData uri="http://schemas.openxmlformats.org/drawingml/2006/table">
            <a:tbl>
              <a:tblPr firstRow="1" lastRow="1" bandRow="1">
                <a:tableStyleId>{5C22544A-7EE6-4342-B048-85BDC9FD1C3A}</a:tableStyleId>
              </a:tblPr>
              <a:tblGrid>
                <a:gridCol w="448569">
                  <a:extLst>
                    <a:ext uri="{9D8B030D-6E8A-4147-A177-3AD203B41FA5}">
                      <a16:colId xmlns:a16="http://schemas.microsoft.com/office/drawing/2014/main" val="3909419500"/>
                    </a:ext>
                  </a:extLst>
                </a:gridCol>
                <a:gridCol w="448569">
                  <a:extLst>
                    <a:ext uri="{9D8B030D-6E8A-4147-A177-3AD203B41FA5}">
                      <a16:colId xmlns:a16="http://schemas.microsoft.com/office/drawing/2014/main" val="2284147918"/>
                    </a:ext>
                  </a:extLst>
                </a:gridCol>
                <a:gridCol w="448569">
                  <a:extLst>
                    <a:ext uri="{9D8B030D-6E8A-4147-A177-3AD203B41FA5}">
                      <a16:colId xmlns:a16="http://schemas.microsoft.com/office/drawing/2014/main" val="1330311228"/>
                    </a:ext>
                  </a:extLst>
                </a:gridCol>
                <a:gridCol w="448569">
                  <a:extLst>
                    <a:ext uri="{9D8B030D-6E8A-4147-A177-3AD203B41FA5}">
                      <a16:colId xmlns:a16="http://schemas.microsoft.com/office/drawing/2014/main" val="3738082304"/>
                    </a:ext>
                  </a:extLst>
                </a:gridCol>
              </a:tblGrid>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2746390720"/>
                  </a:ext>
                </a:extLst>
              </a:tr>
              <a:tr h="370840">
                <a:tc>
                  <a:txBody>
                    <a:bodyPr/>
                    <a:lstStyle/>
                    <a:p>
                      <a:r>
                        <a:rPr lang="en-GB" dirty="0" smtClean="0"/>
                        <a:t>5</a:t>
                      </a:r>
                      <a:endParaRPr lang="en-GB" dirty="0"/>
                    </a:p>
                  </a:txBody>
                  <a:tcPr/>
                </a:tc>
                <a:tc>
                  <a:txBody>
                    <a:bodyPr/>
                    <a:lstStyle/>
                    <a:p>
                      <a:r>
                        <a:rPr lang="en-GB" dirty="0" smtClean="0"/>
                        <a:t>4</a:t>
                      </a:r>
                      <a:endParaRPr lang="en-GB" dirty="0"/>
                    </a:p>
                  </a:txBody>
                  <a:tcPr/>
                </a:tc>
                <a:tc>
                  <a:txBody>
                    <a:bodyPr/>
                    <a:lstStyle/>
                    <a:p>
                      <a:r>
                        <a:rPr lang="en-GB" dirty="0" smtClean="0"/>
                        <a:t>2</a:t>
                      </a:r>
                      <a:endParaRPr lang="en-GB" dirty="0"/>
                    </a:p>
                  </a:txBody>
                  <a:tcPr/>
                </a:tc>
                <a:tc>
                  <a:txBody>
                    <a:bodyPr/>
                    <a:lstStyle/>
                    <a:p>
                      <a:r>
                        <a:rPr lang="en-GB" dirty="0" smtClean="0"/>
                        <a:t>2</a:t>
                      </a:r>
                      <a:endParaRPr lang="en-GB" dirty="0"/>
                    </a:p>
                  </a:txBody>
                  <a:tcPr/>
                </a:tc>
                <a:extLst>
                  <a:ext uri="{0D108BD9-81ED-4DB2-BD59-A6C34878D82A}">
                    <a16:rowId xmlns:a16="http://schemas.microsoft.com/office/drawing/2014/main" val="2774767090"/>
                  </a:ext>
                </a:extLst>
              </a:tr>
              <a:tr h="370840">
                <a:tc>
                  <a:txBody>
                    <a:bodyPr/>
                    <a:lstStyle/>
                    <a:p>
                      <a:r>
                        <a:rPr lang="en-GB" dirty="0" smtClean="0"/>
                        <a:t>0</a:t>
                      </a:r>
                      <a:endParaRPr lang="en-GB" dirty="0"/>
                    </a:p>
                  </a:txBody>
                  <a:tcPr/>
                </a:tc>
                <a:tc>
                  <a:txBody>
                    <a:bodyPr/>
                    <a:lstStyle/>
                    <a:p>
                      <a:r>
                        <a:rPr lang="en-GB" dirty="0" smtClean="0"/>
                        <a:t>1</a:t>
                      </a:r>
                      <a:endParaRPr lang="en-GB" dirty="0"/>
                    </a:p>
                  </a:txBody>
                  <a:tcPr/>
                </a:tc>
                <a:tc>
                  <a:txBody>
                    <a:bodyPr/>
                    <a:lstStyle/>
                    <a:p>
                      <a:r>
                        <a:rPr lang="en-GB" dirty="0" smtClean="0"/>
                        <a:t>2</a:t>
                      </a:r>
                      <a:endParaRPr lang="en-GB" dirty="0"/>
                    </a:p>
                  </a:txBody>
                  <a:tcPr/>
                </a:tc>
                <a:tc>
                  <a:txBody>
                    <a:bodyPr/>
                    <a:lstStyle/>
                    <a:p>
                      <a:r>
                        <a:rPr lang="en-GB" dirty="0" smtClean="0"/>
                        <a:t>3</a:t>
                      </a:r>
                      <a:endParaRPr lang="en-GB" dirty="0"/>
                    </a:p>
                  </a:txBody>
                  <a:tcPr/>
                </a:tc>
                <a:extLst>
                  <a:ext uri="{0D108BD9-81ED-4DB2-BD59-A6C34878D82A}">
                    <a16:rowId xmlns:a16="http://schemas.microsoft.com/office/drawing/2014/main" val="1815064312"/>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3745804202"/>
              </p:ext>
            </p:extLst>
          </p:nvPr>
        </p:nvGraphicFramePr>
        <p:xfrm>
          <a:off x="3524113" y="3146135"/>
          <a:ext cx="1794276" cy="1107440"/>
        </p:xfrm>
        <a:graphic>
          <a:graphicData uri="http://schemas.openxmlformats.org/drawingml/2006/table">
            <a:tbl>
              <a:tblPr firstRow="1" lastRow="1" bandRow="1">
                <a:tableStyleId>{5C22544A-7EE6-4342-B048-85BDC9FD1C3A}</a:tableStyleId>
              </a:tblPr>
              <a:tblGrid>
                <a:gridCol w="448569">
                  <a:extLst>
                    <a:ext uri="{9D8B030D-6E8A-4147-A177-3AD203B41FA5}">
                      <a16:colId xmlns:a16="http://schemas.microsoft.com/office/drawing/2014/main" val="3909419500"/>
                    </a:ext>
                  </a:extLst>
                </a:gridCol>
                <a:gridCol w="448569">
                  <a:extLst>
                    <a:ext uri="{9D8B030D-6E8A-4147-A177-3AD203B41FA5}">
                      <a16:colId xmlns:a16="http://schemas.microsoft.com/office/drawing/2014/main" val="2284147918"/>
                    </a:ext>
                  </a:extLst>
                </a:gridCol>
                <a:gridCol w="448569">
                  <a:extLst>
                    <a:ext uri="{9D8B030D-6E8A-4147-A177-3AD203B41FA5}">
                      <a16:colId xmlns:a16="http://schemas.microsoft.com/office/drawing/2014/main" val="1330311228"/>
                    </a:ext>
                  </a:extLst>
                </a:gridCol>
                <a:gridCol w="448569">
                  <a:extLst>
                    <a:ext uri="{9D8B030D-6E8A-4147-A177-3AD203B41FA5}">
                      <a16:colId xmlns:a16="http://schemas.microsoft.com/office/drawing/2014/main" val="3738082304"/>
                    </a:ext>
                  </a:extLst>
                </a:gridCol>
              </a:tblGrid>
              <a:tr h="313616">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2746390720"/>
                  </a:ext>
                </a:extLst>
              </a:tr>
              <a:tr h="370840">
                <a:tc>
                  <a:txBody>
                    <a:bodyPr/>
                    <a:lstStyle/>
                    <a:p>
                      <a:r>
                        <a:rPr lang="en-GB" dirty="0" smtClean="0"/>
                        <a:t>6</a:t>
                      </a:r>
                      <a:endParaRPr lang="en-GB" dirty="0"/>
                    </a:p>
                  </a:txBody>
                  <a:tcPr/>
                </a:tc>
                <a:tc>
                  <a:txBody>
                    <a:bodyPr/>
                    <a:lstStyle/>
                    <a:p>
                      <a:r>
                        <a:rPr lang="en-GB" dirty="0" smtClean="0"/>
                        <a:t>3</a:t>
                      </a:r>
                      <a:endParaRPr lang="en-GB" dirty="0"/>
                    </a:p>
                  </a:txBody>
                  <a:tcPr/>
                </a:tc>
                <a:tc>
                  <a:txBody>
                    <a:bodyPr/>
                    <a:lstStyle/>
                    <a:p>
                      <a:r>
                        <a:rPr lang="en-GB" dirty="0" smtClean="0"/>
                        <a:t>2</a:t>
                      </a:r>
                      <a:endParaRPr lang="en-GB" dirty="0"/>
                    </a:p>
                  </a:txBody>
                  <a:tcPr/>
                </a:tc>
                <a:tc>
                  <a:txBody>
                    <a:bodyPr/>
                    <a:lstStyle/>
                    <a:p>
                      <a:r>
                        <a:rPr lang="en-GB" dirty="0" smtClean="0"/>
                        <a:t>2</a:t>
                      </a:r>
                      <a:endParaRPr lang="en-GB" dirty="0"/>
                    </a:p>
                  </a:txBody>
                  <a:tcPr/>
                </a:tc>
                <a:extLst>
                  <a:ext uri="{0D108BD9-81ED-4DB2-BD59-A6C34878D82A}">
                    <a16:rowId xmlns:a16="http://schemas.microsoft.com/office/drawing/2014/main" val="2774767090"/>
                  </a:ext>
                </a:extLst>
              </a:tr>
              <a:tr h="370840">
                <a:tc>
                  <a:txBody>
                    <a:bodyPr/>
                    <a:lstStyle/>
                    <a:p>
                      <a:r>
                        <a:rPr lang="en-GB" dirty="0" smtClean="0"/>
                        <a:t>4</a:t>
                      </a:r>
                      <a:endParaRPr lang="en-GB" dirty="0"/>
                    </a:p>
                  </a:txBody>
                  <a:tcPr/>
                </a:tc>
                <a:tc>
                  <a:txBody>
                    <a:bodyPr/>
                    <a:lstStyle/>
                    <a:p>
                      <a:r>
                        <a:rPr lang="en-GB" dirty="0" smtClean="0"/>
                        <a:t>5</a:t>
                      </a:r>
                      <a:endParaRPr lang="en-GB" dirty="0"/>
                    </a:p>
                  </a:txBody>
                  <a:tcPr/>
                </a:tc>
                <a:tc>
                  <a:txBody>
                    <a:bodyPr/>
                    <a:lstStyle/>
                    <a:p>
                      <a:r>
                        <a:rPr lang="en-GB" dirty="0" smtClean="0"/>
                        <a:t>6</a:t>
                      </a:r>
                      <a:endParaRPr lang="en-GB" dirty="0"/>
                    </a:p>
                  </a:txBody>
                  <a:tcPr/>
                </a:tc>
                <a:tc>
                  <a:txBody>
                    <a:bodyPr/>
                    <a:lstStyle/>
                    <a:p>
                      <a:r>
                        <a:rPr lang="en-GB" dirty="0" smtClean="0"/>
                        <a:t>7</a:t>
                      </a:r>
                      <a:endParaRPr lang="en-GB" dirty="0"/>
                    </a:p>
                  </a:txBody>
                  <a:tcPr/>
                </a:tc>
                <a:extLst>
                  <a:ext uri="{0D108BD9-81ED-4DB2-BD59-A6C34878D82A}">
                    <a16:rowId xmlns:a16="http://schemas.microsoft.com/office/drawing/2014/main" val="3528419979"/>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219996485"/>
              </p:ext>
            </p:extLst>
          </p:nvPr>
        </p:nvGraphicFramePr>
        <p:xfrm>
          <a:off x="5393207" y="3149555"/>
          <a:ext cx="1794276" cy="1112520"/>
        </p:xfrm>
        <a:graphic>
          <a:graphicData uri="http://schemas.openxmlformats.org/drawingml/2006/table">
            <a:tbl>
              <a:tblPr firstRow="1" lastRow="1" bandRow="1">
                <a:tableStyleId>{5C22544A-7EE6-4342-B048-85BDC9FD1C3A}</a:tableStyleId>
              </a:tblPr>
              <a:tblGrid>
                <a:gridCol w="448569">
                  <a:extLst>
                    <a:ext uri="{9D8B030D-6E8A-4147-A177-3AD203B41FA5}">
                      <a16:colId xmlns:a16="http://schemas.microsoft.com/office/drawing/2014/main" val="3909419500"/>
                    </a:ext>
                  </a:extLst>
                </a:gridCol>
                <a:gridCol w="448569">
                  <a:extLst>
                    <a:ext uri="{9D8B030D-6E8A-4147-A177-3AD203B41FA5}">
                      <a16:colId xmlns:a16="http://schemas.microsoft.com/office/drawing/2014/main" val="2284147918"/>
                    </a:ext>
                  </a:extLst>
                </a:gridCol>
                <a:gridCol w="448569">
                  <a:extLst>
                    <a:ext uri="{9D8B030D-6E8A-4147-A177-3AD203B41FA5}">
                      <a16:colId xmlns:a16="http://schemas.microsoft.com/office/drawing/2014/main" val="1330311228"/>
                    </a:ext>
                  </a:extLst>
                </a:gridCol>
                <a:gridCol w="448569">
                  <a:extLst>
                    <a:ext uri="{9D8B030D-6E8A-4147-A177-3AD203B41FA5}">
                      <a16:colId xmlns:a16="http://schemas.microsoft.com/office/drawing/2014/main" val="3738082304"/>
                    </a:ext>
                  </a:extLst>
                </a:gridCol>
              </a:tblGrid>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2746390720"/>
                  </a:ext>
                </a:extLst>
              </a:tr>
              <a:tr h="370840">
                <a:tc>
                  <a:txBody>
                    <a:bodyPr/>
                    <a:lstStyle/>
                    <a:p>
                      <a:r>
                        <a:rPr lang="en-GB" dirty="0" smtClean="0"/>
                        <a:t>4</a:t>
                      </a:r>
                      <a:endParaRPr lang="en-GB" dirty="0"/>
                    </a:p>
                  </a:txBody>
                  <a:tcPr/>
                </a:tc>
                <a:tc>
                  <a:txBody>
                    <a:bodyPr/>
                    <a:lstStyle/>
                    <a:p>
                      <a:r>
                        <a:rPr lang="en-GB" dirty="0" smtClean="0"/>
                        <a:t>4</a:t>
                      </a:r>
                      <a:endParaRPr lang="en-GB" dirty="0"/>
                    </a:p>
                  </a:txBody>
                  <a:tcPr/>
                </a:tc>
                <a:tc>
                  <a:txBody>
                    <a:bodyPr/>
                    <a:lstStyle/>
                    <a:p>
                      <a:r>
                        <a:rPr lang="en-GB" dirty="0" smtClean="0"/>
                        <a:t>3</a:t>
                      </a:r>
                      <a:endParaRPr lang="en-GB" dirty="0"/>
                    </a:p>
                  </a:txBody>
                  <a:tcPr/>
                </a:tc>
                <a:tc>
                  <a:txBody>
                    <a:bodyPr/>
                    <a:lstStyle/>
                    <a:p>
                      <a:r>
                        <a:rPr lang="en-GB" dirty="0" smtClean="0"/>
                        <a:t>2</a:t>
                      </a:r>
                      <a:endParaRPr lang="en-GB" dirty="0"/>
                    </a:p>
                  </a:txBody>
                  <a:tcPr/>
                </a:tc>
                <a:extLst>
                  <a:ext uri="{0D108BD9-81ED-4DB2-BD59-A6C34878D82A}">
                    <a16:rowId xmlns:a16="http://schemas.microsoft.com/office/drawing/2014/main" val="2774767090"/>
                  </a:ext>
                </a:extLst>
              </a:tr>
              <a:tr h="370840">
                <a:tc>
                  <a:txBody>
                    <a:bodyPr/>
                    <a:lstStyle/>
                    <a:p>
                      <a:r>
                        <a:rPr lang="en-GB" dirty="0" smtClean="0"/>
                        <a:t>8</a:t>
                      </a:r>
                      <a:endParaRPr lang="en-GB" dirty="0"/>
                    </a:p>
                  </a:txBody>
                  <a:tcPr/>
                </a:tc>
                <a:tc>
                  <a:txBody>
                    <a:bodyPr/>
                    <a:lstStyle/>
                    <a:p>
                      <a:r>
                        <a:rPr lang="en-GB" dirty="0" smtClean="0"/>
                        <a:t>9</a:t>
                      </a:r>
                      <a:endParaRPr lang="en-GB" dirty="0"/>
                    </a:p>
                  </a:txBody>
                  <a:tcPr/>
                </a:tc>
                <a:tc>
                  <a:txBody>
                    <a:bodyPr/>
                    <a:lstStyle/>
                    <a:p>
                      <a:r>
                        <a:rPr lang="en-GB" dirty="0" smtClean="0"/>
                        <a:t>10</a:t>
                      </a:r>
                      <a:endParaRPr lang="en-GB" dirty="0"/>
                    </a:p>
                  </a:txBody>
                  <a:tcPr/>
                </a:tc>
                <a:tc>
                  <a:txBody>
                    <a:bodyPr/>
                    <a:lstStyle/>
                    <a:p>
                      <a:r>
                        <a:rPr lang="en-GB" dirty="0" smtClean="0"/>
                        <a:t>11</a:t>
                      </a:r>
                      <a:endParaRPr lang="en-GB" dirty="0"/>
                    </a:p>
                  </a:txBody>
                  <a:tcPr/>
                </a:tc>
                <a:extLst>
                  <a:ext uri="{0D108BD9-81ED-4DB2-BD59-A6C34878D82A}">
                    <a16:rowId xmlns:a16="http://schemas.microsoft.com/office/drawing/2014/main" val="1555419397"/>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4052702167"/>
              </p:ext>
            </p:extLst>
          </p:nvPr>
        </p:nvGraphicFramePr>
        <p:xfrm>
          <a:off x="7262295" y="3154635"/>
          <a:ext cx="1794276" cy="1107440"/>
        </p:xfrm>
        <a:graphic>
          <a:graphicData uri="http://schemas.openxmlformats.org/drawingml/2006/table">
            <a:tbl>
              <a:tblPr firstRow="1" lastRow="1" bandRow="1">
                <a:tableStyleId>{5C22544A-7EE6-4342-B048-85BDC9FD1C3A}</a:tableStyleId>
              </a:tblPr>
              <a:tblGrid>
                <a:gridCol w="448569">
                  <a:extLst>
                    <a:ext uri="{9D8B030D-6E8A-4147-A177-3AD203B41FA5}">
                      <a16:colId xmlns:a16="http://schemas.microsoft.com/office/drawing/2014/main" val="3909419500"/>
                    </a:ext>
                  </a:extLst>
                </a:gridCol>
                <a:gridCol w="448569">
                  <a:extLst>
                    <a:ext uri="{9D8B030D-6E8A-4147-A177-3AD203B41FA5}">
                      <a16:colId xmlns:a16="http://schemas.microsoft.com/office/drawing/2014/main" val="2284147918"/>
                    </a:ext>
                  </a:extLst>
                </a:gridCol>
                <a:gridCol w="448569">
                  <a:extLst>
                    <a:ext uri="{9D8B030D-6E8A-4147-A177-3AD203B41FA5}">
                      <a16:colId xmlns:a16="http://schemas.microsoft.com/office/drawing/2014/main" val="1330311228"/>
                    </a:ext>
                  </a:extLst>
                </a:gridCol>
                <a:gridCol w="448569">
                  <a:extLst>
                    <a:ext uri="{9D8B030D-6E8A-4147-A177-3AD203B41FA5}">
                      <a16:colId xmlns:a16="http://schemas.microsoft.com/office/drawing/2014/main" val="3738082304"/>
                    </a:ext>
                  </a:extLst>
                </a:gridCol>
              </a:tblGrid>
              <a:tr h="313616">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2746390720"/>
                  </a:ext>
                </a:extLst>
              </a:tr>
              <a:tr h="370840">
                <a:tc>
                  <a:txBody>
                    <a:bodyPr/>
                    <a:lstStyle/>
                    <a:p>
                      <a:r>
                        <a:rPr lang="en-GB" dirty="0" smtClean="0"/>
                        <a:t>6</a:t>
                      </a:r>
                      <a:endParaRPr lang="en-GB" dirty="0"/>
                    </a:p>
                  </a:txBody>
                  <a:tcPr/>
                </a:tc>
                <a:tc>
                  <a:txBody>
                    <a:bodyPr/>
                    <a:lstStyle/>
                    <a:p>
                      <a:r>
                        <a:rPr lang="en-GB" dirty="0" smtClean="0"/>
                        <a:t>4</a:t>
                      </a:r>
                      <a:endParaRPr lang="en-GB" dirty="0"/>
                    </a:p>
                  </a:txBody>
                  <a:tcPr/>
                </a:tc>
                <a:tc>
                  <a:txBody>
                    <a:bodyPr/>
                    <a:lstStyle/>
                    <a:p>
                      <a:r>
                        <a:rPr lang="en-GB" dirty="0" smtClean="0"/>
                        <a:t>2</a:t>
                      </a:r>
                      <a:endParaRPr lang="en-GB" dirty="0"/>
                    </a:p>
                  </a:txBody>
                  <a:tcPr/>
                </a:tc>
                <a:tc>
                  <a:txBody>
                    <a:bodyPr/>
                    <a:lstStyle/>
                    <a:p>
                      <a:r>
                        <a:rPr lang="en-GB" dirty="0" smtClean="0"/>
                        <a:t>1</a:t>
                      </a:r>
                      <a:endParaRPr lang="en-GB" dirty="0"/>
                    </a:p>
                  </a:txBody>
                  <a:tcPr/>
                </a:tc>
                <a:extLst>
                  <a:ext uri="{0D108BD9-81ED-4DB2-BD59-A6C34878D82A}">
                    <a16:rowId xmlns:a16="http://schemas.microsoft.com/office/drawing/2014/main" val="2774767090"/>
                  </a:ext>
                </a:extLst>
              </a:tr>
              <a:tr h="370840">
                <a:tc>
                  <a:txBody>
                    <a:bodyPr/>
                    <a:lstStyle/>
                    <a:p>
                      <a:r>
                        <a:rPr lang="en-GB" dirty="0" smtClean="0"/>
                        <a:t>12</a:t>
                      </a:r>
                      <a:endParaRPr lang="en-GB" dirty="0"/>
                    </a:p>
                  </a:txBody>
                  <a:tcPr/>
                </a:tc>
                <a:tc>
                  <a:txBody>
                    <a:bodyPr/>
                    <a:lstStyle/>
                    <a:p>
                      <a:r>
                        <a:rPr lang="en-GB" dirty="0" smtClean="0"/>
                        <a:t>13</a:t>
                      </a:r>
                      <a:endParaRPr lang="en-GB" dirty="0"/>
                    </a:p>
                  </a:txBody>
                  <a:tcPr/>
                </a:tc>
                <a:tc>
                  <a:txBody>
                    <a:bodyPr/>
                    <a:lstStyle/>
                    <a:p>
                      <a:r>
                        <a:rPr lang="en-GB" dirty="0" smtClean="0"/>
                        <a:t>14</a:t>
                      </a:r>
                      <a:endParaRPr lang="en-GB" dirty="0"/>
                    </a:p>
                  </a:txBody>
                  <a:tcPr/>
                </a:tc>
                <a:tc>
                  <a:txBody>
                    <a:bodyPr/>
                    <a:lstStyle/>
                    <a:p>
                      <a:r>
                        <a:rPr lang="en-GB" dirty="0" smtClean="0"/>
                        <a:t>15</a:t>
                      </a:r>
                      <a:endParaRPr lang="en-GB" dirty="0"/>
                    </a:p>
                  </a:txBody>
                  <a:tcPr/>
                </a:tc>
                <a:extLst>
                  <a:ext uri="{0D108BD9-81ED-4DB2-BD59-A6C34878D82A}">
                    <a16:rowId xmlns:a16="http://schemas.microsoft.com/office/drawing/2014/main" val="3885828862"/>
                  </a:ext>
                </a:extLst>
              </a:tr>
            </a:tbl>
          </a:graphicData>
        </a:graphic>
      </p:graphicFrame>
      <p:sp>
        <p:nvSpPr>
          <p:cNvPr id="13" name="Line Callout 2 (No Border) 12"/>
          <p:cNvSpPr/>
          <p:nvPr/>
        </p:nvSpPr>
        <p:spPr>
          <a:xfrm>
            <a:off x="1950306" y="4441218"/>
            <a:ext cx="1017338" cy="555655"/>
          </a:xfrm>
          <a:prstGeom prst="callout2">
            <a:avLst>
              <a:gd name="adj1" fmla="val 70179"/>
              <a:gd name="adj2" fmla="val -1810"/>
              <a:gd name="adj3" fmla="val 67322"/>
              <a:gd name="adj4" fmla="val -22173"/>
              <a:gd name="adj5" fmla="val -41786"/>
              <a:gd name="adj6" fmla="val -2251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Player 0</a:t>
            </a:r>
          </a:p>
          <a:p>
            <a:pPr algn="ctr"/>
            <a:r>
              <a:rPr lang="en-GB" dirty="0" smtClean="0"/>
              <a:t>Value 57</a:t>
            </a:r>
          </a:p>
        </p:txBody>
      </p:sp>
      <p:sp>
        <p:nvSpPr>
          <p:cNvPr id="14" name="Line Callout 2 (No Border) 13"/>
          <p:cNvSpPr/>
          <p:nvPr/>
        </p:nvSpPr>
        <p:spPr>
          <a:xfrm>
            <a:off x="3799681" y="4441218"/>
            <a:ext cx="1017338" cy="555655"/>
          </a:xfrm>
          <a:prstGeom prst="callout2">
            <a:avLst>
              <a:gd name="adj1" fmla="val 70179"/>
              <a:gd name="adj2" fmla="val -1810"/>
              <a:gd name="adj3" fmla="val 67322"/>
              <a:gd name="adj4" fmla="val -22173"/>
              <a:gd name="adj5" fmla="val -41786"/>
              <a:gd name="adj6" fmla="val -2251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Player 1</a:t>
            </a:r>
          </a:p>
          <a:p>
            <a:pPr algn="ctr"/>
            <a:r>
              <a:rPr lang="en-GB" dirty="0" smtClean="0"/>
              <a:t>Value 87</a:t>
            </a:r>
            <a:endParaRPr lang="en-GB" dirty="0"/>
          </a:p>
        </p:txBody>
      </p:sp>
      <p:sp>
        <p:nvSpPr>
          <p:cNvPr id="15" name="Line Callout 2 (No Border) 14"/>
          <p:cNvSpPr/>
          <p:nvPr/>
        </p:nvSpPr>
        <p:spPr>
          <a:xfrm>
            <a:off x="5714379" y="4441218"/>
            <a:ext cx="1017338" cy="555655"/>
          </a:xfrm>
          <a:prstGeom prst="callout2">
            <a:avLst>
              <a:gd name="adj1" fmla="val 70179"/>
              <a:gd name="adj2" fmla="val -1810"/>
              <a:gd name="adj3" fmla="val 67322"/>
              <a:gd name="adj4" fmla="val -22173"/>
              <a:gd name="adj5" fmla="val -41786"/>
              <a:gd name="adj6" fmla="val -2251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Player 2</a:t>
            </a:r>
          </a:p>
          <a:p>
            <a:pPr algn="ctr"/>
            <a:r>
              <a:rPr lang="en-GB" dirty="0" smtClean="0"/>
              <a:t>Value 23</a:t>
            </a:r>
            <a:endParaRPr lang="en-GB" dirty="0"/>
          </a:p>
        </p:txBody>
      </p:sp>
      <p:sp>
        <p:nvSpPr>
          <p:cNvPr id="16" name="Line Callout 2 (No Border) 15"/>
          <p:cNvSpPr/>
          <p:nvPr/>
        </p:nvSpPr>
        <p:spPr>
          <a:xfrm>
            <a:off x="7581558" y="4430970"/>
            <a:ext cx="1017338" cy="565903"/>
          </a:xfrm>
          <a:prstGeom prst="callout2">
            <a:avLst>
              <a:gd name="adj1" fmla="val 70179"/>
              <a:gd name="adj2" fmla="val -1810"/>
              <a:gd name="adj3" fmla="val 67322"/>
              <a:gd name="adj4" fmla="val -22173"/>
              <a:gd name="adj5" fmla="val -41786"/>
              <a:gd name="adj6" fmla="val -2251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Player 3</a:t>
            </a:r>
          </a:p>
          <a:p>
            <a:pPr algn="ctr"/>
            <a:r>
              <a:rPr lang="en-GB" dirty="0" smtClean="0"/>
              <a:t>Value 92</a:t>
            </a:r>
            <a:endParaRPr lang="en-GB" dirty="0"/>
          </a:p>
        </p:txBody>
      </p:sp>
      <p:sp>
        <p:nvSpPr>
          <p:cNvPr id="18" name="Rectangle 17"/>
          <p:cNvSpPr/>
          <p:nvPr/>
        </p:nvSpPr>
        <p:spPr>
          <a:xfrm>
            <a:off x="720833" y="3566922"/>
            <a:ext cx="814647" cy="2828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amount</a:t>
            </a:r>
            <a:endParaRPr lang="en-GB" dirty="0"/>
          </a:p>
        </p:txBody>
      </p:sp>
      <p:sp>
        <p:nvSpPr>
          <p:cNvPr id="19" name="Rectangle 18"/>
          <p:cNvSpPr/>
          <p:nvPr/>
        </p:nvSpPr>
        <p:spPr>
          <a:xfrm>
            <a:off x="720833" y="3979209"/>
            <a:ext cx="814647" cy="2828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index</a:t>
            </a:r>
            <a:endParaRPr lang="en-GB" dirty="0"/>
          </a:p>
        </p:txBody>
      </p:sp>
    </p:spTree>
    <p:extLst>
      <p:ext uri="{BB962C8B-B14F-4D97-AF65-F5344CB8AC3E}">
        <p14:creationId xmlns:p14="http://schemas.microsoft.com/office/powerpoint/2010/main" val="5330577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en-US" sz="3600" dirty="0" smtClean="0"/>
              <a:t>Coding the player’s hand</a:t>
            </a:r>
            <a:endParaRPr lang="en-US" sz="3600" dirty="0"/>
          </a:p>
        </p:txBody>
      </p:sp>
      <p:sp>
        <p:nvSpPr>
          <p:cNvPr id="4" name="Slide Number Placeholder 3"/>
          <p:cNvSpPr>
            <a:spLocks noGrp="1"/>
          </p:cNvSpPr>
          <p:nvPr>
            <p:ph type="sldNum" sz="quarter" idx="12"/>
          </p:nvPr>
        </p:nvSpPr>
        <p:spPr/>
        <p:txBody>
          <a:bodyPr/>
          <a:lstStyle/>
          <a:p>
            <a:fld id="{7501D77F-FA9A-45B8-8124-7EB5407E3236}" type="slidenum">
              <a:rPr lang="en-US">
                <a:solidFill>
                  <a:prstClr val="white"/>
                </a:solidFill>
              </a:rPr>
              <a:pPr/>
              <a:t>8</a:t>
            </a:fld>
            <a:endParaRPr lang="en-US" dirty="0">
              <a:solidFill>
                <a:prstClr val="white"/>
              </a:solidFill>
            </a:endParaRPr>
          </a:p>
        </p:txBody>
      </p:sp>
      <p:pic>
        <p:nvPicPr>
          <p:cNvPr id="5" name="Content Placeholder 4"/>
          <p:cNvPicPr>
            <a:picLocks noChangeAspect="1"/>
          </p:cNvPicPr>
          <p:nvPr/>
        </p:nvPicPr>
        <p:blipFill rotWithShape="1">
          <a:blip r:embed="rId2"/>
          <a:srcRect l="26731" t="13360" r="66109" b="77094"/>
          <a:stretch/>
        </p:blipFill>
        <p:spPr>
          <a:xfrm>
            <a:off x="1847528" y="274638"/>
            <a:ext cx="1037464" cy="778098"/>
          </a:xfrm>
          <a:prstGeom prst="rect">
            <a:avLst/>
          </a:prstGeom>
        </p:spPr>
      </p:pic>
      <p:sp>
        <p:nvSpPr>
          <p:cNvPr id="8" name="Content Placeholder 7"/>
          <p:cNvSpPr>
            <a:spLocks noGrp="1"/>
          </p:cNvSpPr>
          <p:nvPr>
            <p:ph idx="1"/>
          </p:nvPr>
        </p:nvSpPr>
        <p:spPr/>
        <p:txBody>
          <a:bodyPr/>
          <a:lstStyle/>
          <a:p>
            <a:endParaRPr lang="en-GB" dirty="0"/>
          </a:p>
        </p:txBody>
      </p:sp>
      <p:pic>
        <p:nvPicPr>
          <p:cNvPr id="3" name="Picture 2"/>
          <p:cNvPicPr>
            <a:picLocks noChangeAspect="1"/>
          </p:cNvPicPr>
          <p:nvPr/>
        </p:nvPicPr>
        <p:blipFill>
          <a:blip r:embed="rId3"/>
          <a:stretch>
            <a:fillRect/>
          </a:stretch>
        </p:blipFill>
        <p:spPr>
          <a:xfrm>
            <a:off x="1958935" y="2286267"/>
            <a:ext cx="9245745" cy="2285465"/>
          </a:xfrm>
          <a:prstGeom prst="rect">
            <a:avLst/>
          </a:prstGeom>
        </p:spPr>
      </p:pic>
    </p:spTree>
    <p:extLst>
      <p:ext uri="{BB962C8B-B14F-4D97-AF65-F5344CB8AC3E}">
        <p14:creationId xmlns:p14="http://schemas.microsoft.com/office/powerpoint/2010/main" val="31019238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en-US" sz="3600" dirty="0" smtClean="0"/>
              <a:t>Coding the player’s hand</a:t>
            </a:r>
            <a:endParaRPr lang="en-US" sz="3600" dirty="0"/>
          </a:p>
        </p:txBody>
      </p:sp>
      <p:sp>
        <p:nvSpPr>
          <p:cNvPr id="4" name="Slide Number Placeholder 3"/>
          <p:cNvSpPr>
            <a:spLocks noGrp="1"/>
          </p:cNvSpPr>
          <p:nvPr>
            <p:ph type="sldNum" sz="quarter" idx="12"/>
          </p:nvPr>
        </p:nvSpPr>
        <p:spPr/>
        <p:txBody>
          <a:bodyPr/>
          <a:lstStyle/>
          <a:p>
            <a:fld id="{7501D77F-FA9A-45B8-8124-7EB5407E3236}" type="slidenum">
              <a:rPr lang="en-US">
                <a:solidFill>
                  <a:prstClr val="white"/>
                </a:solidFill>
              </a:rPr>
              <a:pPr/>
              <a:t>9</a:t>
            </a:fld>
            <a:endParaRPr lang="en-US" dirty="0">
              <a:solidFill>
                <a:prstClr val="white"/>
              </a:solidFill>
            </a:endParaRPr>
          </a:p>
        </p:txBody>
      </p:sp>
      <p:pic>
        <p:nvPicPr>
          <p:cNvPr id="5" name="Content Placeholder 4"/>
          <p:cNvPicPr>
            <a:picLocks noChangeAspect="1"/>
          </p:cNvPicPr>
          <p:nvPr/>
        </p:nvPicPr>
        <p:blipFill rotWithShape="1">
          <a:blip r:embed="rId2"/>
          <a:srcRect l="26731" t="13360" r="66109" b="77094"/>
          <a:stretch/>
        </p:blipFill>
        <p:spPr>
          <a:xfrm>
            <a:off x="1847528" y="274638"/>
            <a:ext cx="1037464" cy="778098"/>
          </a:xfrm>
          <a:prstGeom prst="rect">
            <a:avLst/>
          </a:prstGeom>
        </p:spPr>
      </p:pic>
      <p:sp>
        <p:nvSpPr>
          <p:cNvPr id="8" name="Content Placeholder 7"/>
          <p:cNvSpPr>
            <a:spLocks noGrp="1"/>
          </p:cNvSpPr>
          <p:nvPr>
            <p:ph idx="1"/>
          </p:nvPr>
        </p:nvSpPr>
        <p:spPr/>
        <p:txBody>
          <a:bodyPr/>
          <a:lstStyle/>
          <a:p>
            <a:r>
              <a:rPr lang="en-GB" dirty="0" smtClean="0"/>
              <a:t>Transform player hand to short-</a:t>
            </a:r>
            <a:r>
              <a:rPr lang="en-GB" dirty="0" err="1" smtClean="0"/>
              <a:t>int</a:t>
            </a:r>
            <a:r>
              <a:rPr lang="en-GB" dirty="0" smtClean="0"/>
              <a:t>:</a:t>
            </a:r>
            <a:endParaRPr lang="en-GB" dirty="0"/>
          </a:p>
        </p:txBody>
      </p:sp>
      <p:graphicFrame>
        <p:nvGraphicFramePr>
          <p:cNvPr id="6" name="Table 5"/>
          <p:cNvGraphicFramePr>
            <a:graphicFrameLocks noGrp="1"/>
          </p:cNvGraphicFramePr>
          <p:nvPr>
            <p:extLst>
              <p:ext uri="{D42A27DB-BD31-4B8C-83A1-F6EECF244321}">
                <p14:modId xmlns:p14="http://schemas.microsoft.com/office/powerpoint/2010/main" val="1041395301"/>
              </p:ext>
            </p:extLst>
          </p:nvPr>
        </p:nvGraphicFramePr>
        <p:xfrm>
          <a:off x="1646715" y="3146135"/>
          <a:ext cx="1794276" cy="1112520"/>
        </p:xfrm>
        <a:graphic>
          <a:graphicData uri="http://schemas.openxmlformats.org/drawingml/2006/table">
            <a:tbl>
              <a:tblPr firstRow="1" lastRow="1" bandRow="1">
                <a:tableStyleId>{5C22544A-7EE6-4342-B048-85BDC9FD1C3A}</a:tableStyleId>
              </a:tblPr>
              <a:tblGrid>
                <a:gridCol w="448569">
                  <a:extLst>
                    <a:ext uri="{9D8B030D-6E8A-4147-A177-3AD203B41FA5}">
                      <a16:colId xmlns:a16="http://schemas.microsoft.com/office/drawing/2014/main" val="3909419500"/>
                    </a:ext>
                  </a:extLst>
                </a:gridCol>
                <a:gridCol w="448569">
                  <a:extLst>
                    <a:ext uri="{9D8B030D-6E8A-4147-A177-3AD203B41FA5}">
                      <a16:colId xmlns:a16="http://schemas.microsoft.com/office/drawing/2014/main" val="2284147918"/>
                    </a:ext>
                  </a:extLst>
                </a:gridCol>
                <a:gridCol w="448569">
                  <a:extLst>
                    <a:ext uri="{9D8B030D-6E8A-4147-A177-3AD203B41FA5}">
                      <a16:colId xmlns:a16="http://schemas.microsoft.com/office/drawing/2014/main" val="1330311228"/>
                    </a:ext>
                  </a:extLst>
                </a:gridCol>
                <a:gridCol w="448569">
                  <a:extLst>
                    <a:ext uri="{9D8B030D-6E8A-4147-A177-3AD203B41FA5}">
                      <a16:colId xmlns:a16="http://schemas.microsoft.com/office/drawing/2014/main" val="3738082304"/>
                    </a:ext>
                  </a:extLst>
                </a:gridCol>
              </a:tblGrid>
              <a:tr h="370840">
                <a:tc>
                  <a:txBody>
                    <a:bodyPr/>
                    <a:lstStyle/>
                    <a:p>
                      <a:r>
                        <a:rPr lang="en-GB" dirty="0" smtClean="0"/>
                        <a:t>S</a:t>
                      </a:r>
                      <a:endParaRPr lang="en-GB" dirty="0"/>
                    </a:p>
                  </a:txBody>
                  <a:tcPr/>
                </a:tc>
                <a:tc>
                  <a:txBody>
                    <a:bodyPr/>
                    <a:lstStyle/>
                    <a:p>
                      <a:r>
                        <a:rPr lang="en-GB" dirty="0" smtClean="0"/>
                        <a:t>H</a:t>
                      </a:r>
                      <a:endParaRPr lang="en-GB" dirty="0"/>
                    </a:p>
                  </a:txBody>
                  <a:tcPr/>
                </a:tc>
                <a:tc>
                  <a:txBody>
                    <a:bodyPr/>
                    <a:lstStyle/>
                    <a:p>
                      <a:r>
                        <a:rPr lang="en-GB" dirty="0" smtClean="0"/>
                        <a:t>D</a:t>
                      </a:r>
                      <a:endParaRPr lang="en-GB" dirty="0"/>
                    </a:p>
                  </a:txBody>
                  <a:tcPr/>
                </a:tc>
                <a:tc>
                  <a:txBody>
                    <a:bodyPr/>
                    <a:lstStyle/>
                    <a:p>
                      <a:r>
                        <a:rPr lang="en-GB" dirty="0" smtClean="0"/>
                        <a:t>C</a:t>
                      </a:r>
                      <a:endParaRPr lang="en-GB" dirty="0"/>
                    </a:p>
                  </a:txBody>
                  <a:tcPr/>
                </a:tc>
                <a:extLst>
                  <a:ext uri="{0D108BD9-81ED-4DB2-BD59-A6C34878D82A}">
                    <a16:rowId xmlns:a16="http://schemas.microsoft.com/office/drawing/2014/main" val="2746390720"/>
                  </a:ext>
                </a:extLst>
              </a:tr>
              <a:tr h="370840">
                <a:tc>
                  <a:txBody>
                    <a:bodyPr/>
                    <a:lstStyle/>
                    <a:p>
                      <a:r>
                        <a:rPr lang="en-GB" dirty="0" smtClean="0"/>
                        <a:t>5</a:t>
                      </a:r>
                      <a:endParaRPr lang="en-GB" dirty="0"/>
                    </a:p>
                  </a:txBody>
                  <a:tcPr/>
                </a:tc>
                <a:tc>
                  <a:txBody>
                    <a:bodyPr/>
                    <a:lstStyle/>
                    <a:p>
                      <a:r>
                        <a:rPr lang="en-GB" dirty="0" smtClean="0"/>
                        <a:t>2</a:t>
                      </a:r>
                      <a:endParaRPr lang="en-GB" dirty="0"/>
                    </a:p>
                  </a:txBody>
                  <a:tcPr/>
                </a:tc>
                <a:tc>
                  <a:txBody>
                    <a:bodyPr/>
                    <a:lstStyle/>
                    <a:p>
                      <a:r>
                        <a:rPr lang="en-GB" dirty="0" smtClean="0"/>
                        <a:t>4</a:t>
                      </a:r>
                      <a:endParaRPr lang="en-GB" dirty="0"/>
                    </a:p>
                  </a:txBody>
                  <a:tcPr/>
                </a:tc>
                <a:tc>
                  <a:txBody>
                    <a:bodyPr/>
                    <a:lstStyle/>
                    <a:p>
                      <a:r>
                        <a:rPr lang="en-GB" dirty="0" smtClean="0"/>
                        <a:t>2</a:t>
                      </a:r>
                      <a:endParaRPr lang="en-GB" dirty="0"/>
                    </a:p>
                  </a:txBody>
                  <a:tcPr/>
                </a:tc>
                <a:extLst>
                  <a:ext uri="{0D108BD9-81ED-4DB2-BD59-A6C34878D82A}">
                    <a16:rowId xmlns:a16="http://schemas.microsoft.com/office/drawing/2014/main" val="2774767090"/>
                  </a:ext>
                </a:extLst>
              </a:tr>
              <a:tr h="370840">
                <a:tc>
                  <a:txBody>
                    <a:bodyPr/>
                    <a:lstStyle/>
                    <a:p>
                      <a:r>
                        <a:rPr lang="en-GB" dirty="0" smtClean="0"/>
                        <a:t>0</a:t>
                      </a:r>
                      <a:endParaRPr lang="en-GB" dirty="0"/>
                    </a:p>
                  </a:txBody>
                  <a:tcPr/>
                </a:tc>
                <a:tc>
                  <a:txBody>
                    <a:bodyPr/>
                    <a:lstStyle/>
                    <a:p>
                      <a:r>
                        <a:rPr lang="en-GB" dirty="0" smtClean="0"/>
                        <a:t>1</a:t>
                      </a:r>
                      <a:endParaRPr lang="en-GB" dirty="0"/>
                    </a:p>
                  </a:txBody>
                  <a:tcPr/>
                </a:tc>
                <a:tc>
                  <a:txBody>
                    <a:bodyPr/>
                    <a:lstStyle/>
                    <a:p>
                      <a:r>
                        <a:rPr lang="en-GB" dirty="0" smtClean="0"/>
                        <a:t>2</a:t>
                      </a:r>
                      <a:endParaRPr lang="en-GB" dirty="0"/>
                    </a:p>
                  </a:txBody>
                  <a:tcPr/>
                </a:tc>
                <a:tc>
                  <a:txBody>
                    <a:bodyPr/>
                    <a:lstStyle/>
                    <a:p>
                      <a:r>
                        <a:rPr lang="en-GB" dirty="0" smtClean="0"/>
                        <a:t>3</a:t>
                      </a:r>
                      <a:endParaRPr lang="en-GB" dirty="0"/>
                    </a:p>
                  </a:txBody>
                  <a:tcPr/>
                </a:tc>
                <a:extLst>
                  <a:ext uri="{0D108BD9-81ED-4DB2-BD59-A6C34878D82A}">
                    <a16:rowId xmlns:a16="http://schemas.microsoft.com/office/drawing/2014/main" val="1815064312"/>
                  </a:ext>
                </a:extLst>
              </a:tr>
            </a:tbl>
          </a:graphicData>
        </a:graphic>
      </p:graphicFrame>
      <p:sp>
        <p:nvSpPr>
          <p:cNvPr id="13" name="Line Callout 2 (No Border) 12"/>
          <p:cNvSpPr/>
          <p:nvPr/>
        </p:nvSpPr>
        <p:spPr>
          <a:xfrm>
            <a:off x="1950306" y="4441218"/>
            <a:ext cx="1017338" cy="290945"/>
          </a:xfrm>
          <a:prstGeom prst="callout2">
            <a:avLst>
              <a:gd name="adj1" fmla="val 70179"/>
              <a:gd name="adj2" fmla="val -1810"/>
              <a:gd name="adj3" fmla="val 67322"/>
              <a:gd name="adj4" fmla="val -22173"/>
              <a:gd name="adj5" fmla="val -41786"/>
              <a:gd name="adj6" fmla="val -2251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Player 0</a:t>
            </a:r>
            <a:endParaRPr lang="en-GB" dirty="0"/>
          </a:p>
        </p:txBody>
      </p:sp>
      <p:sp>
        <p:nvSpPr>
          <p:cNvPr id="17" name="Rectangle 16"/>
          <p:cNvSpPr/>
          <p:nvPr/>
        </p:nvSpPr>
        <p:spPr>
          <a:xfrm>
            <a:off x="720834" y="3154635"/>
            <a:ext cx="814647" cy="2828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c</a:t>
            </a:r>
            <a:r>
              <a:rPr lang="en-GB" sz="1400" dirty="0" smtClean="0"/>
              <a:t>ard</a:t>
            </a:r>
            <a:endParaRPr lang="en-GB" dirty="0"/>
          </a:p>
        </p:txBody>
      </p:sp>
      <p:sp>
        <p:nvSpPr>
          <p:cNvPr id="18" name="Rectangle 17"/>
          <p:cNvSpPr/>
          <p:nvPr/>
        </p:nvSpPr>
        <p:spPr>
          <a:xfrm>
            <a:off x="720833" y="3566922"/>
            <a:ext cx="814647" cy="2828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amount</a:t>
            </a:r>
            <a:endParaRPr lang="en-GB" dirty="0"/>
          </a:p>
        </p:txBody>
      </p:sp>
      <p:sp>
        <p:nvSpPr>
          <p:cNvPr id="19" name="Rectangle 18"/>
          <p:cNvSpPr/>
          <p:nvPr/>
        </p:nvSpPr>
        <p:spPr>
          <a:xfrm>
            <a:off x="720833" y="3979209"/>
            <a:ext cx="814647" cy="2828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coding</a:t>
            </a:r>
            <a:endParaRPr lang="en-GB" dirty="0"/>
          </a:p>
        </p:txBody>
      </p:sp>
      <p:graphicFrame>
        <p:nvGraphicFramePr>
          <p:cNvPr id="31" name="Table 30"/>
          <p:cNvGraphicFramePr>
            <a:graphicFrameLocks noGrp="1"/>
          </p:cNvGraphicFramePr>
          <p:nvPr>
            <p:extLst>
              <p:ext uri="{D42A27DB-BD31-4B8C-83A1-F6EECF244321}">
                <p14:modId xmlns:p14="http://schemas.microsoft.com/office/powerpoint/2010/main" val="233178914"/>
              </p:ext>
            </p:extLst>
          </p:nvPr>
        </p:nvGraphicFramePr>
        <p:xfrm>
          <a:off x="4633755" y="3130964"/>
          <a:ext cx="1794276" cy="741680"/>
        </p:xfrm>
        <a:graphic>
          <a:graphicData uri="http://schemas.openxmlformats.org/drawingml/2006/table">
            <a:tbl>
              <a:tblPr firstRow="1" bandRow="1">
                <a:tableStyleId>{5C22544A-7EE6-4342-B048-85BDC9FD1C3A}</a:tableStyleId>
              </a:tblPr>
              <a:tblGrid>
                <a:gridCol w="448569">
                  <a:extLst>
                    <a:ext uri="{9D8B030D-6E8A-4147-A177-3AD203B41FA5}">
                      <a16:colId xmlns:a16="http://schemas.microsoft.com/office/drawing/2014/main" val="3909419500"/>
                    </a:ext>
                  </a:extLst>
                </a:gridCol>
                <a:gridCol w="448569">
                  <a:extLst>
                    <a:ext uri="{9D8B030D-6E8A-4147-A177-3AD203B41FA5}">
                      <a16:colId xmlns:a16="http://schemas.microsoft.com/office/drawing/2014/main" val="2284147918"/>
                    </a:ext>
                  </a:extLst>
                </a:gridCol>
                <a:gridCol w="448569">
                  <a:extLst>
                    <a:ext uri="{9D8B030D-6E8A-4147-A177-3AD203B41FA5}">
                      <a16:colId xmlns:a16="http://schemas.microsoft.com/office/drawing/2014/main" val="1330311228"/>
                    </a:ext>
                  </a:extLst>
                </a:gridCol>
                <a:gridCol w="448569">
                  <a:extLst>
                    <a:ext uri="{9D8B030D-6E8A-4147-A177-3AD203B41FA5}">
                      <a16:colId xmlns:a16="http://schemas.microsoft.com/office/drawing/2014/main" val="3738082304"/>
                    </a:ext>
                  </a:extLst>
                </a:gridCol>
              </a:tblGrid>
              <a:tr h="370840">
                <a:tc>
                  <a:txBody>
                    <a:bodyPr/>
                    <a:lstStyle/>
                    <a:p>
                      <a:r>
                        <a:rPr lang="en-GB" sz="1200" dirty="0" smtClean="0"/>
                        <a:t>15</a:t>
                      </a:r>
                      <a:endParaRPr lang="en-GB" sz="1200" dirty="0"/>
                    </a:p>
                  </a:txBody>
                  <a:tcPr/>
                </a:tc>
                <a:tc>
                  <a:txBody>
                    <a:bodyPr/>
                    <a:lstStyle/>
                    <a:p>
                      <a:r>
                        <a:rPr lang="en-GB" sz="1200" dirty="0" smtClean="0"/>
                        <a:t>14</a:t>
                      </a:r>
                      <a:endParaRPr lang="en-GB" sz="1200" dirty="0"/>
                    </a:p>
                  </a:txBody>
                  <a:tcPr/>
                </a:tc>
                <a:tc>
                  <a:txBody>
                    <a:bodyPr/>
                    <a:lstStyle/>
                    <a:p>
                      <a:r>
                        <a:rPr lang="en-GB" sz="1200" dirty="0" smtClean="0"/>
                        <a:t>13</a:t>
                      </a:r>
                      <a:endParaRPr lang="en-GB" sz="1200" dirty="0"/>
                    </a:p>
                  </a:txBody>
                  <a:tcPr/>
                </a:tc>
                <a:tc>
                  <a:txBody>
                    <a:bodyPr/>
                    <a:lstStyle/>
                    <a:p>
                      <a:r>
                        <a:rPr lang="en-GB" sz="1200" dirty="0" smtClean="0"/>
                        <a:t>12</a:t>
                      </a:r>
                      <a:endParaRPr lang="en-GB" sz="1200" dirty="0"/>
                    </a:p>
                  </a:txBody>
                  <a:tcPr/>
                </a:tc>
                <a:extLst>
                  <a:ext uri="{0D108BD9-81ED-4DB2-BD59-A6C34878D82A}">
                    <a16:rowId xmlns:a16="http://schemas.microsoft.com/office/drawing/2014/main" val="2746390720"/>
                  </a:ext>
                </a:extLst>
              </a:tr>
              <a:tr h="370840">
                <a:tc>
                  <a:txBody>
                    <a:bodyPr/>
                    <a:lstStyle/>
                    <a:p>
                      <a:r>
                        <a:rPr lang="en-GB" dirty="0" smtClean="0"/>
                        <a:t>0</a:t>
                      </a:r>
                      <a:endParaRPr lang="en-GB" dirty="0"/>
                    </a:p>
                  </a:txBody>
                  <a:tcPr/>
                </a:tc>
                <a:tc>
                  <a:txBody>
                    <a:bodyPr/>
                    <a:lstStyle/>
                    <a:p>
                      <a:r>
                        <a:rPr lang="en-GB" dirty="0" smtClean="0"/>
                        <a:t>0</a:t>
                      </a:r>
                      <a:endParaRPr lang="en-GB" dirty="0"/>
                    </a:p>
                  </a:txBody>
                  <a:tcPr/>
                </a:tc>
                <a:tc>
                  <a:txBody>
                    <a:bodyPr/>
                    <a:lstStyle/>
                    <a:p>
                      <a:r>
                        <a:rPr lang="en-GB" dirty="0" smtClean="0"/>
                        <a:t>1</a:t>
                      </a:r>
                      <a:endParaRPr lang="en-GB" dirty="0"/>
                    </a:p>
                  </a:txBody>
                  <a:tcPr/>
                </a:tc>
                <a:tc>
                  <a:txBody>
                    <a:bodyPr/>
                    <a:lstStyle/>
                    <a:p>
                      <a:r>
                        <a:rPr lang="en-GB" dirty="0" smtClean="0"/>
                        <a:t>0</a:t>
                      </a:r>
                      <a:endParaRPr lang="en-GB" dirty="0"/>
                    </a:p>
                  </a:txBody>
                  <a:tcPr/>
                </a:tc>
                <a:extLst>
                  <a:ext uri="{0D108BD9-81ED-4DB2-BD59-A6C34878D82A}">
                    <a16:rowId xmlns:a16="http://schemas.microsoft.com/office/drawing/2014/main" val="2774767090"/>
                  </a:ext>
                </a:extLst>
              </a:tr>
            </a:tbl>
          </a:graphicData>
        </a:graphic>
      </p:graphicFrame>
      <p:graphicFrame>
        <p:nvGraphicFramePr>
          <p:cNvPr id="33" name="Table 32"/>
          <p:cNvGraphicFramePr>
            <a:graphicFrameLocks noGrp="1"/>
          </p:cNvGraphicFramePr>
          <p:nvPr>
            <p:extLst>
              <p:ext uri="{D42A27DB-BD31-4B8C-83A1-F6EECF244321}">
                <p14:modId xmlns:p14="http://schemas.microsoft.com/office/powerpoint/2010/main" val="2781305607"/>
              </p:ext>
            </p:extLst>
          </p:nvPr>
        </p:nvGraphicFramePr>
        <p:xfrm>
          <a:off x="8380247" y="3134384"/>
          <a:ext cx="1794276" cy="741680"/>
        </p:xfrm>
        <a:graphic>
          <a:graphicData uri="http://schemas.openxmlformats.org/drawingml/2006/table">
            <a:tbl>
              <a:tblPr firstRow="1" bandRow="1">
                <a:tableStyleId>{5C22544A-7EE6-4342-B048-85BDC9FD1C3A}</a:tableStyleId>
              </a:tblPr>
              <a:tblGrid>
                <a:gridCol w="448569">
                  <a:extLst>
                    <a:ext uri="{9D8B030D-6E8A-4147-A177-3AD203B41FA5}">
                      <a16:colId xmlns:a16="http://schemas.microsoft.com/office/drawing/2014/main" val="3909419500"/>
                    </a:ext>
                  </a:extLst>
                </a:gridCol>
                <a:gridCol w="448569">
                  <a:extLst>
                    <a:ext uri="{9D8B030D-6E8A-4147-A177-3AD203B41FA5}">
                      <a16:colId xmlns:a16="http://schemas.microsoft.com/office/drawing/2014/main" val="2284147918"/>
                    </a:ext>
                  </a:extLst>
                </a:gridCol>
                <a:gridCol w="448569">
                  <a:extLst>
                    <a:ext uri="{9D8B030D-6E8A-4147-A177-3AD203B41FA5}">
                      <a16:colId xmlns:a16="http://schemas.microsoft.com/office/drawing/2014/main" val="1330311228"/>
                    </a:ext>
                  </a:extLst>
                </a:gridCol>
                <a:gridCol w="448569">
                  <a:extLst>
                    <a:ext uri="{9D8B030D-6E8A-4147-A177-3AD203B41FA5}">
                      <a16:colId xmlns:a16="http://schemas.microsoft.com/office/drawing/2014/main" val="3738082304"/>
                    </a:ext>
                  </a:extLst>
                </a:gridCol>
              </a:tblGrid>
              <a:tr h="370840">
                <a:tc>
                  <a:txBody>
                    <a:bodyPr/>
                    <a:lstStyle/>
                    <a:p>
                      <a:r>
                        <a:rPr lang="en-GB" sz="1200" dirty="0" smtClean="0"/>
                        <a:t>7</a:t>
                      </a:r>
                      <a:endParaRPr lang="en-GB" sz="1200" dirty="0"/>
                    </a:p>
                  </a:txBody>
                  <a:tcPr/>
                </a:tc>
                <a:tc>
                  <a:txBody>
                    <a:bodyPr/>
                    <a:lstStyle/>
                    <a:p>
                      <a:r>
                        <a:rPr lang="en-GB" sz="1200" dirty="0" smtClean="0"/>
                        <a:t>6</a:t>
                      </a:r>
                      <a:endParaRPr lang="en-GB" sz="1200" dirty="0"/>
                    </a:p>
                  </a:txBody>
                  <a:tcPr/>
                </a:tc>
                <a:tc>
                  <a:txBody>
                    <a:bodyPr/>
                    <a:lstStyle/>
                    <a:p>
                      <a:r>
                        <a:rPr lang="en-GB" sz="1200" dirty="0" smtClean="0"/>
                        <a:t>5</a:t>
                      </a:r>
                      <a:endParaRPr lang="en-GB" sz="1200" dirty="0"/>
                    </a:p>
                  </a:txBody>
                  <a:tcPr/>
                </a:tc>
                <a:tc>
                  <a:txBody>
                    <a:bodyPr/>
                    <a:lstStyle/>
                    <a:p>
                      <a:r>
                        <a:rPr lang="en-GB" sz="1200" dirty="0" smtClean="0"/>
                        <a:t>4</a:t>
                      </a:r>
                      <a:endParaRPr lang="en-GB" sz="1200" dirty="0"/>
                    </a:p>
                  </a:txBody>
                  <a:tcPr/>
                </a:tc>
                <a:extLst>
                  <a:ext uri="{0D108BD9-81ED-4DB2-BD59-A6C34878D82A}">
                    <a16:rowId xmlns:a16="http://schemas.microsoft.com/office/drawing/2014/main" val="2746390720"/>
                  </a:ext>
                </a:extLst>
              </a:tr>
              <a:tr h="370840">
                <a:tc>
                  <a:txBody>
                    <a:bodyPr/>
                    <a:lstStyle/>
                    <a:p>
                      <a:r>
                        <a:rPr lang="en-GB" dirty="0" smtClean="0"/>
                        <a:t>0</a:t>
                      </a:r>
                      <a:endParaRPr lang="en-GB" dirty="0"/>
                    </a:p>
                  </a:txBody>
                  <a:tcPr/>
                </a:tc>
                <a:tc>
                  <a:txBody>
                    <a:bodyPr/>
                    <a:lstStyle/>
                    <a:p>
                      <a:r>
                        <a:rPr lang="en-GB" dirty="0" smtClean="0"/>
                        <a:t>0</a:t>
                      </a:r>
                      <a:endParaRPr lang="en-GB" dirty="0"/>
                    </a:p>
                  </a:txBody>
                  <a:tcPr/>
                </a:tc>
                <a:tc>
                  <a:txBody>
                    <a:bodyPr/>
                    <a:lstStyle/>
                    <a:p>
                      <a:r>
                        <a:rPr lang="en-GB" dirty="0" smtClean="0"/>
                        <a:t>1</a:t>
                      </a:r>
                      <a:endParaRPr lang="en-GB" dirty="0"/>
                    </a:p>
                  </a:txBody>
                  <a:tcPr/>
                </a:tc>
                <a:tc>
                  <a:txBody>
                    <a:bodyPr/>
                    <a:lstStyle/>
                    <a:p>
                      <a:r>
                        <a:rPr lang="en-GB" dirty="0" smtClean="0"/>
                        <a:t>0</a:t>
                      </a:r>
                      <a:endParaRPr lang="en-GB" dirty="0"/>
                    </a:p>
                  </a:txBody>
                  <a:tcPr/>
                </a:tc>
                <a:extLst>
                  <a:ext uri="{0D108BD9-81ED-4DB2-BD59-A6C34878D82A}">
                    <a16:rowId xmlns:a16="http://schemas.microsoft.com/office/drawing/2014/main" val="2774767090"/>
                  </a:ext>
                </a:extLst>
              </a:tr>
            </a:tbl>
          </a:graphicData>
        </a:graphic>
      </p:graphicFrame>
      <p:graphicFrame>
        <p:nvGraphicFramePr>
          <p:cNvPr id="34" name="Table 33"/>
          <p:cNvGraphicFramePr>
            <a:graphicFrameLocks noGrp="1"/>
          </p:cNvGraphicFramePr>
          <p:nvPr>
            <p:extLst>
              <p:ext uri="{D42A27DB-BD31-4B8C-83A1-F6EECF244321}">
                <p14:modId xmlns:p14="http://schemas.microsoft.com/office/powerpoint/2010/main" val="443766037"/>
              </p:ext>
            </p:extLst>
          </p:nvPr>
        </p:nvGraphicFramePr>
        <p:xfrm>
          <a:off x="10249335" y="3139533"/>
          <a:ext cx="1794276" cy="684456"/>
        </p:xfrm>
        <a:graphic>
          <a:graphicData uri="http://schemas.openxmlformats.org/drawingml/2006/table">
            <a:tbl>
              <a:tblPr firstRow="1" bandRow="1">
                <a:tableStyleId>{5C22544A-7EE6-4342-B048-85BDC9FD1C3A}</a:tableStyleId>
              </a:tblPr>
              <a:tblGrid>
                <a:gridCol w="448569">
                  <a:extLst>
                    <a:ext uri="{9D8B030D-6E8A-4147-A177-3AD203B41FA5}">
                      <a16:colId xmlns:a16="http://schemas.microsoft.com/office/drawing/2014/main" val="3909419500"/>
                    </a:ext>
                  </a:extLst>
                </a:gridCol>
                <a:gridCol w="448569">
                  <a:extLst>
                    <a:ext uri="{9D8B030D-6E8A-4147-A177-3AD203B41FA5}">
                      <a16:colId xmlns:a16="http://schemas.microsoft.com/office/drawing/2014/main" val="2284147918"/>
                    </a:ext>
                  </a:extLst>
                </a:gridCol>
                <a:gridCol w="448569">
                  <a:extLst>
                    <a:ext uri="{9D8B030D-6E8A-4147-A177-3AD203B41FA5}">
                      <a16:colId xmlns:a16="http://schemas.microsoft.com/office/drawing/2014/main" val="1330311228"/>
                    </a:ext>
                  </a:extLst>
                </a:gridCol>
                <a:gridCol w="448569">
                  <a:extLst>
                    <a:ext uri="{9D8B030D-6E8A-4147-A177-3AD203B41FA5}">
                      <a16:colId xmlns:a16="http://schemas.microsoft.com/office/drawing/2014/main" val="3738082304"/>
                    </a:ext>
                  </a:extLst>
                </a:gridCol>
              </a:tblGrid>
              <a:tr h="313616">
                <a:tc>
                  <a:txBody>
                    <a:bodyPr/>
                    <a:lstStyle/>
                    <a:p>
                      <a:r>
                        <a:rPr lang="en-GB" sz="1200" dirty="0" smtClean="0"/>
                        <a:t>3</a:t>
                      </a:r>
                      <a:endParaRPr lang="en-GB" sz="1200" dirty="0"/>
                    </a:p>
                  </a:txBody>
                  <a:tcPr/>
                </a:tc>
                <a:tc>
                  <a:txBody>
                    <a:bodyPr/>
                    <a:lstStyle/>
                    <a:p>
                      <a:r>
                        <a:rPr lang="en-GB" sz="1200" dirty="0" smtClean="0"/>
                        <a:t>2</a:t>
                      </a:r>
                      <a:endParaRPr lang="en-GB" sz="1200" dirty="0"/>
                    </a:p>
                  </a:txBody>
                  <a:tcPr/>
                </a:tc>
                <a:tc>
                  <a:txBody>
                    <a:bodyPr/>
                    <a:lstStyle/>
                    <a:p>
                      <a:r>
                        <a:rPr lang="en-GB" sz="1200" dirty="0" smtClean="0"/>
                        <a:t>1</a:t>
                      </a:r>
                      <a:endParaRPr lang="en-GB" sz="1200" dirty="0"/>
                    </a:p>
                  </a:txBody>
                  <a:tcPr/>
                </a:tc>
                <a:tc>
                  <a:txBody>
                    <a:bodyPr/>
                    <a:lstStyle/>
                    <a:p>
                      <a:r>
                        <a:rPr lang="en-GB" sz="1200" dirty="0" smtClean="0"/>
                        <a:t>0</a:t>
                      </a:r>
                      <a:endParaRPr lang="en-GB" sz="1200" dirty="0"/>
                    </a:p>
                  </a:txBody>
                  <a:tcPr/>
                </a:tc>
                <a:extLst>
                  <a:ext uri="{0D108BD9-81ED-4DB2-BD59-A6C34878D82A}">
                    <a16:rowId xmlns:a16="http://schemas.microsoft.com/office/drawing/2014/main" val="2746390720"/>
                  </a:ext>
                </a:extLst>
              </a:tr>
              <a:tr h="370840">
                <a:tc>
                  <a:txBody>
                    <a:bodyPr/>
                    <a:lstStyle/>
                    <a:p>
                      <a:r>
                        <a:rPr lang="en-GB" dirty="0" smtClean="0"/>
                        <a:t>0</a:t>
                      </a:r>
                      <a:endParaRPr lang="en-GB" dirty="0"/>
                    </a:p>
                  </a:txBody>
                  <a:tcPr/>
                </a:tc>
                <a:tc>
                  <a:txBody>
                    <a:bodyPr/>
                    <a:lstStyle/>
                    <a:p>
                      <a:r>
                        <a:rPr lang="en-GB" dirty="0" smtClean="0"/>
                        <a:t>1</a:t>
                      </a:r>
                      <a:endParaRPr lang="en-GB" dirty="0"/>
                    </a:p>
                  </a:txBody>
                  <a:tcPr/>
                </a:tc>
                <a:tc>
                  <a:txBody>
                    <a:bodyPr/>
                    <a:lstStyle/>
                    <a:p>
                      <a:r>
                        <a:rPr lang="en-GB" dirty="0" smtClean="0"/>
                        <a:t>0</a:t>
                      </a:r>
                      <a:endParaRPr lang="en-GB" dirty="0"/>
                    </a:p>
                  </a:txBody>
                  <a:tcPr/>
                </a:tc>
                <a:tc>
                  <a:txBody>
                    <a:bodyPr/>
                    <a:lstStyle/>
                    <a:p>
                      <a:r>
                        <a:rPr lang="en-GB" dirty="0" smtClean="0"/>
                        <a:t>1</a:t>
                      </a:r>
                      <a:endParaRPr lang="en-GB" dirty="0"/>
                    </a:p>
                  </a:txBody>
                  <a:tcPr/>
                </a:tc>
                <a:extLst>
                  <a:ext uri="{0D108BD9-81ED-4DB2-BD59-A6C34878D82A}">
                    <a16:rowId xmlns:a16="http://schemas.microsoft.com/office/drawing/2014/main" val="2774767090"/>
                  </a:ext>
                </a:extLst>
              </a:tr>
            </a:tbl>
          </a:graphicData>
        </a:graphic>
      </p:graphicFrame>
      <p:sp>
        <p:nvSpPr>
          <p:cNvPr id="35" name="Line Callout 2 (No Border) 34"/>
          <p:cNvSpPr/>
          <p:nvPr/>
        </p:nvSpPr>
        <p:spPr>
          <a:xfrm>
            <a:off x="4922773" y="4054173"/>
            <a:ext cx="1017338" cy="290945"/>
          </a:xfrm>
          <a:prstGeom prst="callout2">
            <a:avLst>
              <a:gd name="adj1" fmla="val 70179"/>
              <a:gd name="adj2" fmla="val -1810"/>
              <a:gd name="adj3" fmla="val 67322"/>
              <a:gd name="adj4" fmla="val -22173"/>
              <a:gd name="adj5" fmla="val -41786"/>
              <a:gd name="adj6" fmla="val -2251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smtClean="0"/>
              <a:t>Cubes = 2</a:t>
            </a:r>
            <a:endParaRPr lang="en-GB" dirty="0"/>
          </a:p>
        </p:txBody>
      </p:sp>
      <p:sp>
        <p:nvSpPr>
          <p:cNvPr id="36" name="Line Callout 2 (No Border) 35"/>
          <p:cNvSpPr/>
          <p:nvPr/>
        </p:nvSpPr>
        <p:spPr>
          <a:xfrm>
            <a:off x="6828284" y="4054174"/>
            <a:ext cx="1370056" cy="290945"/>
          </a:xfrm>
          <a:prstGeom prst="callout2">
            <a:avLst>
              <a:gd name="adj1" fmla="val 70179"/>
              <a:gd name="adj2" fmla="val -1810"/>
              <a:gd name="adj3" fmla="val 67322"/>
              <a:gd name="adj4" fmla="val -22173"/>
              <a:gd name="adj5" fmla="val -41786"/>
              <a:gd name="adj6" fmla="val -2251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smtClean="0"/>
              <a:t>Diamonds = 4</a:t>
            </a:r>
            <a:endParaRPr lang="en-GB" dirty="0"/>
          </a:p>
        </p:txBody>
      </p:sp>
      <p:sp>
        <p:nvSpPr>
          <p:cNvPr id="37" name="Line Callout 2 (No Border) 36"/>
          <p:cNvSpPr/>
          <p:nvPr/>
        </p:nvSpPr>
        <p:spPr>
          <a:xfrm>
            <a:off x="8659551" y="4054175"/>
            <a:ext cx="1207656" cy="290945"/>
          </a:xfrm>
          <a:prstGeom prst="callout2">
            <a:avLst>
              <a:gd name="adj1" fmla="val 70179"/>
              <a:gd name="adj2" fmla="val -1810"/>
              <a:gd name="adj3" fmla="val 67322"/>
              <a:gd name="adj4" fmla="val -22173"/>
              <a:gd name="adj5" fmla="val -41786"/>
              <a:gd name="adj6" fmla="val -2251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Hearts = 2</a:t>
            </a:r>
            <a:endParaRPr lang="en-GB" dirty="0"/>
          </a:p>
        </p:txBody>
      </p:sp>
      <p:sp>
        <p:nvSpPr>
          <p:cNvPr id="38" name="Line Callout 2 (No Border) 37"/>
          <p:cNvSpPr/>
          <p:nvPr/>
        </p:nvSpPr>
        <p:spPr>
          <a:xfrm>
            <a:off x="10565062" y="4054176"/>
            <a:ext cx="1272262" cy="290945"/>
          </a:xfrm>
          <a:prstGeom prst="callout2">
            <a:avLst>
              <a:gd name="adj1" fmla="val 70179"/>
              <a:gd name="adj2" fmla="val -1810"/>
              <a:gd name="adj3" fmla="val 67322"/>
              <a:gd name="adj4" fmla="val -22173"/>
              <a:gd name="adj5" fmla="val -41786"/>
              <a:gd name="adj6" fmla="val -2251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Spades = 5</a:t>
            </a:r>
            <a:endParaRPr lang="en-GB" dirty="0"/>
          </a:p>
        </p:txBody>
      </p:sp>
      <p:sp>
        <p:nvSpPr>
          <p:cNvPr id="39" name="Rectangle 38"/>
          <p:cNvSpPr/>
          <p:nvPr/>
        </p:nvSpPr>
        <p:spPr>
          <a:xfrm>
            <a:off x="3707874" y="3154635"/>
            <a:ext cx="814647" cy="2828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c</a:t>
            </a:r>
            <a:r>
              <a:rPr lang="en-GB" sz="1400" dirty="0" smtClean="0"/>
              <a:t>ard</a:t>
            </a:r>
            <a:endParaRPr lang="en-GB" dirty="0"/>
          </a:p>
        </p:txBody>
      </p:sp>
      <p:sp>
        <p:nvSpPr>
          <p:cNvPr id="40" name="Rectangle 39"/>
          <p:cNvSpPr/>
          <p:nvPr/>
        </p:nvSpPr>
        <p:spPr>
          <a:xfrm>
            <a:off x="3707873" y="3566922"/>
            <a:ext cx="814647" cy="2828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amount</a:t>
            </a:r>
            <a:endParaRPr lang="en-GB" dirty="0"/>
          </a:p>
        </p:txBody>
      </p:sp>
      <p:graphicFrame>
        <p:nvGraphicFramePr>
          <p:cNvPr id="42" name="Table 41"/>
          <p:cNvGraphicFramePr>
            <a:graphicFrameLocks noGrp="1"/>
          </p:cNvGraphicFramePr>
          <p:nvPr>
            <p:extLst>
              <p:ext uri="{D42A27DB-BD31-4B8C-83A1-F6EECF244321}">
                <p14:modId xmlns:p14="http://schemas.microsoft.com/office/powerpoint/2010/main" val="1578396078"/>
              </p:ext>
            </p:extLst>
          </p:nvPr>
        </p:nvGraphicFramePr>
        <p:xfrm>
          <a:off x="6502843" y="3139533"/>
          <a:ext cx="1794276" cy="741680"/>
        </p:xfrm>
        <a:graphic>
          <a:graphicData uri="http://schemas.openxmlformats.org/drawingml/2006/table">
            <a:tbl>
              <a:tblPr firstRow="1" bandRow="1">
                <a:tableStyleId>{5C22544A-7EE6-4342-B048-85BDC9FD1C3A}</a:tableStyleId>
              </a:tblPr>
              <a:tblGrid>
                <a:gridCol w="448569">
                  <a:extLst>
                    <a:ext uri="{9D8B030D-6E8A-4147-A177-3AD203B41FA5}">
                      <a16:colId xmlns:a16="http://schemas.microsoft.com/office/drawing/2014/main" val="3909419500"/>
                    </a:ext>
                  </a:extLst>
                </a:gridCol>
                <a:gridCol w="448569">
                  <a:extLst>
                    <a:ext uri="{9D8B030D-6E8A-4147-A177-3AD203B41FA5}">
                      <a16:colId xmlns:a16="http://schemas.microsoft.com/office/drawing/2014/main" val="2284147918"/>
                    </a:ext>
                  </a:extLst>
                </a:gridCol>
                <a:gridCol w="448569">
                  <a:extLst>
                    <a:ext uri="{9D8B030D-6E8A-4147-A177-3AD203B41FA5}">
                      <a16:colId xmlns:a16="http://schemas.microsoft.com/office/drawing/2014/main" val="1330311228"/>
                    </a:ext>
                  </a:extLst>
                </a:gridCol>
                <a:gridCol w="448569">
                  <a:extLst>
                    <a:ext uri="{9D8B030D-6E8A-4147-A177-3AD203B41FA5}">
                      <a16:colId xmlns:a16="http://schemas.microsoft.com/office/drawing/2014/main" val="3738082304"/>
                    </a:ext>
                  </a:extLst>
                </a:gridCol>
              </a:tblGrid>
              <a:tr h="370840">
                <a:tc>
                  <a:txBody>
                    <a:bodyPr/>
                    <a:lstStyle/>
                    <a:p>
                      <a:r>
                        <a:rPr lang="en-GB" sz="1200" dirty="0" smtClean="0"/>
                        <a:t>11</a:t>
                      </a:r>
                      <a:endParaRPr lang="en-GB" sz="1200" dirty="0"/>
                    </a:p>
                  </a:txBody>
                  <a:tcPr/>
                </a:tc>
                <a:tc>
                  <a:txBody>
                    <a:bodyPr/>
                    <a:lstStyle/>
                    <a:p>
                      <a:r>
                        <a:rPr lang="en-GB" sz="1200" dirty="0" smtClean="0"/>
                        <a:t>10</a:t>
                      </a:r>
                      <a:endParaRPr lang="en-GB" sz="1200" dirty="0"/>
                    </a:p>
                  </a:txBody>
                  <a:tcPr/>
                </a:tc>
                <a:tc>
                  <a:txBody>
                    <a:bodyPr/>
                    <a:lstStyle/>
                    <a:p>
                      <a:r>
                        <a:rPr lang="en-GB" sz="1200" dirty="0" smtClean="0"/>
                        <a:t>9</a:t>
                      </a:r>
                      <a:endParaRPr lang="en-GB" sz="1200" dirty="0"/>
                    </a:p>
                  </a:txBody>
                  <a:tcPr/>
                </a:tc>
                <a:tc>
                  <a:txBody>
                    <a:bodyPr/>
                    <a:lstStyle/>
                    <a:p>
                      <a:r>
                        <a:rPr lang="en-GB" sz="1200" dirty="0" smtClean="0"/>
                        <a:t>8</a:t>
                      </a:r>
                      <a:endParaRPr lang="en-GB" sz="1200" dirty="0"/>
                    </a:p>
                  </a:txBody>
                  <a:tcPr/>
                </a:tc>
                <a:extLst>
                  <a:ext uri="{0D108BD9-81ED-4DB2-BD59-A6C34878D82A}">
                    <a16:rowId xmlns:a16="http://schemas.microsoft.com/office/drawing/2014/main" val="2746390720"/>
                  </a:ext>
                </a:extLst>
              </a:tr>
              <a:tr h="370840">
                <a:tc>
                  <a:txBody>
                    <a:bodyPr/>
                    <a:lstStyle/>
                    <a:p>
                      <a:r>
                        <a:rPr lang="en-GB" dirty="0" smtClean="0"/>
                        <a:t>0</a:t>
                      </a:r>
                      <a:endParaRPr lang="en-GB" dirty="0"/>
                    </a:p>
                  </a:txBody>
                  <a:tcPr/>
                </a:tc>
                <a:tc>
                  <a:txBody>
                    <a:bodyPr/>
                    <a:lstStyle/>
                    <a:p>
                      <a:r>
                        <a:rPr lang="en-GB" dirty="0" smtClean="0"/>
                        <a:t>1</a:t>
                      </a:r>
                      <a:endParaRPr lang="en-GB" dirty="0"/>
                    </a:p>
                  </a:txBody>
                  <a:tcPr/>
                </a:tc>
                <a:tc>
                  <a:txBody>
                    <a:bodyPr/>
                    <a:lstStyle/>
                    <a:p>
                      <a:r>
                        <a:rPr lang="en-GB" dirty="0" smtClean="0"/>
                        <a:t>0</a:t>
                      </a:r>
                      <a:endParaRPr lang="en-GB" dirty="0"/>
                    </a:p>
                  </a:txBody>
                  <a:tcPr/>
                </a:tc>
                <a:tc>
                  <a:txBody>
                    <a:bodyPr/>
                    <a:lstStyle/>
                    <a:p>
                      <a:r>
                        <a:rPr lang="en-GB" dirty="0" smtClean="0"/>
                        <a:t>0</a:t>
                      </a:r>
                      <a:endParaRPr lang="en-GB" dirty="0"/>
                    </a:p>
                  </a:txBody>
                  <a:tcPr/>
                </a:tc>
                <a:extLst>
                  <a:ext uri="{0D108BD9-81ED-4DB2-BD59-A6C34878D82A}">
                    <a16:rowId xmlns:a16="http://schemas.microsoft.com/office/drawing/2014/main" val="2774767090"/>
                  </a:ext>
                </a:extLst>
              </a:tr>
            </a:tbl>
          </a:graphicData>
        </a:graphic>
      </p:graphicFrame>
    </p:spTree>
    <p:extLst>
      <p:ext uri="{BB962C8B-B14F-4D97-AF65-F5344CB8AC3E}">
        <p14:creationId xmlns:p14="http://schemas.microsoft.com/office/powerpoint/2010/main" val="294808042"/>
      </p:ext>
    </p:extLst>
  </p:cSld>
  <p:clrMapOvr>
    <a:masterClrMapping/>
  </p:clrMapOvr>
  <p:timing>
    <p:tnLst>
      <p:par>
        <p:cTn id="1" dur="indefinite" restart="never" nodeType="tmRoot"/>
      </p:par>
    </p:tnLst>
  </p:timing>
</p:sld>
</file>

<file path=ppt/theme/theme1.xml><?xml version="1.0" encoding="utf-8"?>
<a:theme xmlns:a="http://schemas.openxmlformats.org/drawingml/2006/main" name="First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5012</TotalTime>
  <Words>855</Words>
  <Application>Microsoft Office PowerPoint</Application>
  <PresentationFormat>Widescreen</PresentationFormat>
  <Paragraphs>631</Paragraphs>
  <Slides>12</Slides>
  <Notes>1</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12</vt:i4>
      </vt:variant>
    </vt:vector>
  </HeadingPairs>
  <TitlesOfParts>
    <vt:vector size="17" baseType="lpstr">
      <vt:lpstr>Arial</vt:lpstr>
      <vt:lpstr>Calibri</vt:lpstr>
      <vt:lpstr>Helvetica</vt:lpstr>
      <vt:lpstr>First Slide</vt:lpstr>
      <vt:lpstr>1_Office Theme</vt:lpstr>
      <vt:lpstr>Homework session 3 – Pairwise Counting GUI</vt:lpstr>
      <vt:lpstr>Deal the cards</vt:lpstr>
      <vt:lpstr>Card encoding</vt:lpstr>
      <vt:lpstr>Card encoding</vt:lpstr>
      <vt:lpstr>Card encoding</vt:lpstr>
      <vt:lpstr>After each deal i</vt:lpstr>
      <vt:lpstr>After each deal i</vt:lpstr>
      <vt:lpstr>Coding the player’s hand</vt:lpstr>
      <vt:lpstr>Coding the player’s hand</vt:lpstr>
      <vt:lpstr>Coding the player’s hand</vt:lpstr>
      <vt:lpstr>Get the distribution</vt:lpstr>
      <vt:lpstr>Check the rules</vt:lpstr>
    </vt:vector>
  </TitlesOfParts>
  <Company>Universiteit Antwerpen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Declaration &amp; Initialization (1)</dc:title>
  <dc:creator>Verwerft Steven</dc:creator>
  <cp:lastModifiedBy>Verwerft Steven</cp:lastModifiedBy>
  <cp:revision>46</cp:revision>
  <dcterms:created xsi:type="dcterms:W3CDTF">2018-10-07T16:16:08Z</dcterms:created>
  <dcterms:modified xsi:type="dcterms:W3CDTF">2018-11-05T09:56:35Z</dcterms:modified>
</cp:coreProperties>
</file>