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33.xml"/>
  <Override ContentType="application/vnd.openxmlformats-officedocument.presentationml.slideLayout+xml" PartName="/ppt/slideLayouts/slideLayout17.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28.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97" r:id="rId4"/>
    <p:sldMasterId id="2147483798" r:id="rId5"/>
    <p:sldMasterId id="2147483799" r:id="rId6"/>
    <p:sldMasterId id="2147483800" r:id="rId7"/>
    <p:sldMasterId id="2147483801" r:id="rId8"/>
    <p:sldMasterId id="2147483802" r:id="rId9"/>
    <p:sldMasterId id="2147483803"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Lst>
  <p:sldSz cy="5143500" cx="9144000"/>
  <p:notesSz cx="6858000" cy="9144000"/>
  <p:embeddedFontLst>
    <p:embeddedFont>
      <p:font typeface="Raleway"/>
      <p:regular r:id="rId24"/>
      <p:bold r:id="rId25"/>
      <p:italic r:id="rId26"/>
      <p:boldItalic r:id="rId27"/>
    </p:embeddedFont>
    <p:embeddedFont>
      <p:font typeface="Roboto"/>
      <p:regular r:id="rId28"/>
      <p:bold r:id="rId29"/>
      <p:italic r:id="rId30"/>
      <p:boldItalic r:id="rId31"/>
    </p:embeddedFont>
    <p:embeddedFont>
      <p:font typeface="Bebas Neue"/>
      <p:regular r:id="rId32"/>
    </p:embeddedFont>
    <p:embeddedFont>
      <p:font typeface="Jura"/>
      <p:regular r:id="rId33"/>
      <p:bold r:id="rId34"/>
    </p:embeddedFont>
    <p:embeddedFont>
      <p:font typeface="Albert Sans"/>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9.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font" Target="fonts/Raleway-regular.fntdata"/><Relationship Id="rId23" Type="http://schemas.openxmlformats.org/officeDocument/2006/relationships/slide" Target="slides/slide12.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oboto-bold.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notesMaster" Target="notesMasters/notesMaster1.xml"/><Relationship Id="rId33" Type="http://schemas.openxmlformats.org/officeDocument/2006/relationships/font" Target="fonts/Jura-regular.fntdata"/><Relationship Id="rId10" Type="http://schemas.openxmlformats.org/officeDocument/2006/relationships/slideMaster" Target="slideMasters/slideMaster7.xml"/><Relationship Id="rId32" Type="http://schemas.openxmlformats.org/officeDocument/2006/relationships/font" Target="fonts/BebasNeue-regular.fntdata"/><Relationship Id="rId13" Type="http://schemas.openxmlformats.org/officeDocument/2006/relationships/slide" Target="slides/slide2.xml"/><Relationship Id="rId35" Type="http://schemas.openxmlformats.org/officeDocument/2006/relationships/font" Target="fonts/AlbertSans-regular.fntdata"/><Relationship Id="rId12" Type="http://schemas.openxmlformats.org/officeDocument/2006/relationships/slide" Target="slides/slide1.xml"/><Relationship Id="rId34" Type="http://schemas.openxmlformats.org/officeDocument/2006/relationships/font" Target="fonts/Jura-bold.fntdata"/><Relationship Id="rId15" Type="http://schemas.openxmlformats.org/officeDocument/2006/relationships/slide" Target="slides/slide4.xml"/><Relationship Id="rId37" Type="http://schemas.openxmlformats.org/officeDocument/2006/relationships/font" Target="fonts/AlbertSans-italic.fntdata"/><Relationship Id="rId14" Type="http://schemas.openxmlformats.org/officeDocument/2006/relationships/slide" Target="slides/slide3.xml"/><Relationship Id="rId36" Type="http://schemas.openxmlformats.org/officeDocument/2006/relationships/font" Target="fonts/AlbertSans-bold.fntdata"/><Relationship Id="rId17" Type="http://schemas.openxmlformats.org/officeDocument/2006/relationships/slide" Target="slides/slide6.xml"/><Relationship Id="rId39" Type="http://schemas.openxmlformats.org/officeDocument/2006/relationships/font" Target="fonts/Merriweather-regular.fntdata"/><Relationship Id="rId16" Type="http://schemas.openxmlformats.org/officeDocument/2006/relationships/slide" Target="slides/slide5.xml"/><Relationship Id="rId38" Type="http://schemas.openxmlformats.org/officeDocument/2006/relationships/font" Target="fonts/AlbertSans-boldItalic.fntdata"/><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2c93ced890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2c93ced890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2c93ced890a_0_4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2c93ced890a_0_4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Incorporate a more extensive dataset that spans the entire lifetime of the stock, which could reveal patterns that emerge over multiple years.</a:t>
            </a:r>
            <a:endParaRPr b="1" sz="1300"/>
          </a:p>
          <a:p>
            <a:pPr indent="-311150" lvl="0" marL="457200" rtl="0" algn="l">
              <a:spcBef>
                <a:spcPts val="0"/>
              </a:spcBef>
              <a:spcAft>
                <a:spcPts val="0"/>
              </a:spcAft>
              <a:buSzPts val="1300"/>
              <a:buChar char="●"/>
            </a:pPr>
            <a:r>
              <a:rPr b="1" lang="en" sz="1300"/>
              <a:t>Experiment with more advanced machine learning algorithms that might provide better accuracy for this particular type of data. Use ensemble methods to combine the predictions of several models and potentially reduce the RMSE.</a:t>
            </a:r>
            <a:endParaRPr b="1" sz="1300"/>
          </a:p>
          <a:p>
            <a:pPr indent="-311150" lvl="0" marL="457200" rtl="0" algn="l">
              <a:spcBef>
                <a:spcPts val="0"/>
              </a:spcBef>
              <a:spcAft>
                <a:spcPts val="0"/>
              </a:spcAft>
              <a:buSzPts val="1300"/>
              <a:buChar char="●"/>
            </a:pPr>
            <a:r>
              <a:rPr b="1" lang="en" sz="1300"/>
              <a:t>Apply neural network architectures, particularly deep learning models such as Convolutional Neural Networks (CNNs) for pattern recognition and Long Short-Term Memory networks (LSTMs) for time series forecasting, which may capture complex stock price movements better than traditional models.</a:t>
            </a:r>
            <a:endParaRPr b="1" sz="1300"/>
          </a:p>
          <a:p>
            <a:pPr indent="-311150" lvl="0" marL="457200" rtl="0" algn="l">
              <a:spcBef>
                <a:spcPts val="0"/>
              </a:spcBef>
              <a:spcAft>
                <a:spcPts val="0"/>
              </a:spcAft>
              <a:buSzPts val="1300"/>
              <a:buChar char="●"/>
            </a:pPr>
            <a:r>
              <a:rPr b="1" lang="en" sz="1300"/>
              <a:t> Expand the model to include these new features alongside historical price data. This could mean adding additional input layers to a neural network or including the features in a regression model's design.</a:t>
            </a:r>
            <a:endParaRPr b="1"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2c93ced890a_0_3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2c93ced890a_0_3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2c93ced890a_0_4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2c93ced890a_0_4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3" name="Shape 1843"/>
        <p:cNvGrpSpPr/>
        <p:nvPr/>
      </p:nvGrpSpPr>
      <p:grpSpPr>
        <a:xfrm>
          <a:off x="0" y="0"/>
          <a:ext cx="0" cy="0"/>
          <a:chOff x="0" y="0"/>
          <a:chExt cx="0" cy="0"/>
        </a:xfrm>
      </p:grpSpPr>
      <p:sp>
        <p:nvSpPr>
          <p:cNvPr id="1844" name="Google Shape;1844;g2c93ced890a_0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5" name="Google Shape;1845;g2c93ced890a_0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2c93ced890a_0_1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2c93ced890a_0_1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0" name="Shape 1880"/>
        <p:cNvGrpSpPr/>
        <p:nvPr/>
      </p:nvGrpSpPr>
      <p:grpSpPr>
        <a:xfrm>
          <a:off x="0" y="0"/>
          <a:ext cx="0" cy="0"/>
          <a:chOff x="0" y="0"/>
          <a:chExt cx="0" cy="0"/>
        </a:xfrm>
      </p:grpSpPr>
      <p:sp>
        <p:nvSpPr>
          <p:cNvPr id="1881" name="Google Shape;1881;g2c93ced890a_0_2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2" name="Google Shape;1882;g2c93ced890a_0_2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2c93ced890a_0_2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2c93ced890a_0_2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8" name="Shape 1898"/>
        <p:cNvGrpSpPr/>
        <p:nvPr/>
      </p:nvGrpSpPr>
      <p:grpSpPr>
        <a:xfrm>
          <a:off x="0" y="0"/>
          <a:ext cx="0" cy="0"/>
          <a:chOff x="0" y="0"/>
          <a:chExt cx="0" cy="0"/>
        </a:xfrm>
      </p:grpSpPr>
      <p:sp>
        <p:nvSpPr>
          <p:cNvPr id="1899" name="Google Shape;1899;g2c93ced890a_0_2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0" name="Google Shape;1900;g2c93ced890a_0_2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For data analysis, we used four libraries mainly. Y</a:t>
            </a:r>
            <a:r>
              <a:rPr lang="en" sz="1400">
                <a:solidFill>
                  <a:schemeClr val="dk1"/>
                </a:solidFill>
                <a:latin typeface="Roboto"/>
                <a:ea typeface="Roboto"/>
                <a:cs typeface="Roboto"/>
                <a:sym typeface="Roboto"/>
              </a:rPr>
              <a:t>Finance</a:t>
            </a:r>
            <a:r>
              <a:rPr lang="en" sz="1400">
                <a:solidFill>
                  <a:schemeClr val="dk1"/>
                </a:solidFill>
                <a:latin typeface="Roboto"/>
                <a:ea typeface="Roboto"/>
                <a:cs typeface="Roboto"/>
                <a:sym typeface="Roboto"/>
              </a:rPr>
              <a:t> is a </a:t>
            </a:r>
            <a:r>
              <a:rPr lang="en" sz="1400">
                <a:solidFill>
                  <a:schemeClr val="dk1"/>
                </a:solidFill>
                <a:latin typeface="Roboto"/>
                <a:ea typeface="Roboto"/>
                <a:cs typeface="Roboto"/>
                <a:sym typeface="Roboto"/>
              </a:rPr>
              <a:t>library</a:t>
            </a:r>
            <a:r>
              <a:rPr lang="en" sz="1400">
                <a:solidFill>
                  <a:schemeClr val="dk1"/>
                </a:solidFill>
                <a:latin typeface="Roboto"/>
                <a:ea typeface="Roboto"/>
                <a:cs typeface="Roboto"/>
                <a:sym typeface="Roboto"/>
              </a:rPr>
              <a:t> provides …. . Matplotlib is a lib for creating visuliazation. Numpy is a lib for fundamental scientific computing in python. </a:t>
            </a:r>
            <a:r>
              <a:rPr lang="en" sz="1400">
                <a:solidFill>
                  <a:schemeClr val="dk1"/>
                </a:solidFill>
                <a:latin typeface="Roboto"/>
                <a:ea typeface="Roboto"/>
                <a:cs typeface="Roboto"/>
                <a:sym typeface="Roboto"/>
              </a:rPr>
              <a:t>We r also using Sci-kit learn library for three functions. MinMaxScaler is for </a:t>
            </a:r>
            <a:r>
              <a:rPr lang="en" sz="1300">
                <a:solidFill>
                  <a:schemeClr val="dk1"/>
                </a:solidFill>
                <a:latin typeface="Roboto"/>
                <a:ea typeface="Roboto"/>
                <a:cs typeface="Roboto"/>
                <a:sym typeface="Roboto"/>
              </a:rPr>
              <a:t>normalization that scales each feature to a given range, typically from 0 to 1. </a:t>
            </a:r>
            <a:r>
              <a:rPr lang="en" sz="1400">
                <a:solidFill>
                  <a:schemeClr val="dk1"/>
                </a:solidFill>
                <a:latin typeface="Roboto"/>
                <a:ea typeface="Roboto"/>
                <a:cs typeface="Roboto"/>
                <a:sym typeface="Roboto"/>
              </a:rPr>
              <a:t>KNeighborsRegressor</a:t>
            </a:r>
            <a:r>
              <a:rPr lang="en" sz="1300">
                <a:solidFill>
                  <a:schemeClr val="dk1"/>
                </a:solidFill>
                <a:latin typeface="Roboto"/>
                <a:ea typeface="Roboto"/>
                <a:cs typeface="Roboto"/>
                <a:sym typeface="Roboto"/>
              </a:rPr>
              <a:t> is an implementation of the k-nearest neighbors algorithm for regression. It predicts the value for a new data point by averaging the values of the k nearest neighbors to this new point. Mean squared error is A risk metric corresponding to the expected value of the squared error or loss. It’s used to measure the difference between the values predicted by a model and the values actually observed from the environment that is being modeled.</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b="1" lang="en" sz="1400">
                <a:solidFill>
                  <a:schemeClr val="dk1"/>
                </a:solidFill>
                <a:latin typeface="Roboto"/>
                <a:ea typeface="Roboto"/>
                <a:cs typeface="Roboto"/>
                <a:sym typeface="Roboto"/>
              </a:rPr>
              <a:t>Yfinance:</a:t>
            </a:r>
            <a:r>
              <a:rPr lang="en" sz="1400">
                <a:solidFill>
                  <a:schemeClr val="dk1"/>
                </a:solidFill>
                <a:latin typeface="Roboto"/>
                <a:ea typeface="Roboto"/>
                <a:cs typeface="Roboto"/>
                <a:sym typeface="Roboto"/>
              </a:rPr>
              <a:t> This library provides a way to access the financial data available on Nasdaq Finance. It's typically used to fetch historical market data, access financial statements of companies, stock prices, and other financial information. </a:t>
            </a:r>
            <a:endParaRPr>
              <a:solidFill>
                <a:schemeClr val="dk1"/>
              </a:solidFill>
            </a:endParaRPr>
          </a:p>
          <a:p>
            <a:pPr indent="-311150" lvl="0" marL="457200" rtl="0" algn="l">
              <a:lnSpc>
                <a:spcPct val="115000"/>
              </a:lnSpc>
              <a:spcBef>
                <a:spcPts val="0"/>
              </a:spcBef>
              <a:spcAft>
                <a:spcPts val="0"/>
              </a:spcAft>
              <a:buClr>
                <a:schemeClr val="dk1"/>
              </a:buClr>
              <a:buSzPts val="1300"/>
              <a:buFont typeface="Roboto"/>
              <a:buChar char="●"/>
            </a:pPr>
            <a:r>
              <a:t/>
            </a:r>
            <a:endParaRPr sz="13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b="1" lang="en" sz="1400">
                <a:solidFill>
                  <a:schemeClr val="dk1"/>
                </a:solidFill>
                <a:latin typeface="Roboto"/>
                <a:ea typeface="Roboto"/>
                <a:cs typeface="Roboto"/>
                <a:sym typeface="Roboto"/>
              </a:rPr>
              <a:t>Matplotlib:</a:t>
            </a:r>
            <a:r>
              <a:rPr lang="en" sz="1400">
                <a:solidFill>
                  <a:schemeClr val="dk1"/>
                </a:solidFill>
                <a:latin typeface="Roboto"/>
                <a:ea typeface="Roboto"/>
                <a:cs typeface="Roboto"/>
                <a:sym typeface="Roboto"/>
              </a:rPr>
              <a:t> An extensively used Python library for creating static, interactive, and animated visualizations in Python. </a:t>
            </a:r>
            <a:endParaRPr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b="1" lang="en" sz="1400">
                <a:solidFill>
                  <a:schemeClr val="dk1"/>
                </a:solidFill>
                <a:latin typeface="Roboto"/>
                <a:ea typeface="Roboto"/>
                <a:cs typeface="Roboto"/>
                <a:sym typeface="Roboto"/>
              </a:rPr>
              <a:t>NumPy:</a:t>
            </a:r>
            <a:r>
              <a:rPr lang="en" sz="1400">
                <a:solidFill>
                  <a:schemeClr val="dk1"/>
                </a:solidFill>
                <a:latin typeface="Roboto"/>
                <a:ea typeface="Roboto"/>
                <a:cs typeface="Roboto"/>
                <a:sym typeface="Roboto"/>
              </a:rPr>
              <a:t> Short for Numerical Python, this library is fundamental for scientific computing in Python.</a:t>
            </a:r>
            <a:endParaRPr sz="14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Scikit-learn (sklearn):</a:t>
            </a:r>
            <a:endParaRPr b="1"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MinMaxScaler:</a:t>
            </a:r>
            <a:r>
              <a:rPr lang="en" sz="1300">
                <a:solidFill>
                  <a:schemeClr val="dk1"/>
                </a:solidFill>
                <a:latin typeface="Roboto"/>
                <a:ea typeface="Roboto"/>
                <a:cs typeface="Roboto"/>
                <a:sym typeface="Roboto"/>
              </a:rPr>
              <a:t> It's a method for normalization that scales each feature to a given range, typically 0 to 1. which is important for many machine learning algorithms that assume all features are centered around zero and have a similar variance.</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KNeighborsRegressor:</a:t>
            </a:r>
            <a:r>
              <a:rPr lang="en" sz="1300">
                <a:solidFill>
                  <a:schemeClr val="dk1"/>
                </a:solidFill>
                <a:latin typeface="Roboto"/>
                <a:ea typeface="Roboto"/>
                <a:cs typeface="Roboto"/>
                <a:sym typeface="Roboto"/>
              </a:rPr>
              <a:t> This is an implementation of the k-nearest neighbors algorithm for regression. It predicts the value for a new data point by averaging the values of the k nearest neighbors to this new point.</a:t>
            </a:r>
            <a:endParaRPr sz="1300">
              <a:solidFill>
                <a:schemeClr val="dk1"/>
              </a:solidFill>
              <a:latin typeface="Roboto"/>
              <a:ea typeface="Roboto"/>
              <a:cs typeface="Roboto"/>
              <a:sym typeface="Roboto"/>
            </a:endParaRPr>
          </a:p>
          <a:p>
            <a:pPr indent="-311150" lvl="1" marL="914400" rtl="0" algn="l">
              <a:lnSpc>
                <a:spcPct val="115000"/>
              </a:lnSpc>
              <a:spcBef>
                <a:spcPts val="0"/>
              </a:spcBef>
              <a:spcAft>
                <a:spcPts val="0"/>
              </a:spcAft>
              <a:buClr>
                <a:schemeClr val="dk1"/>
              </a:buClr>
              <a:buSzPts val="1300"/>
              <a:buFont typeface="Roboto"/>
              <a:buChar char="○"/>
            </a:pPr>
            <a:r>
              <a:rPr b="1" lang="en" sz="1300">
                <a:solidFill>
                  <a:schemeClr val="dk1"/>
                </a:solidFill>
                <a:latin typeface="Roboto"/>
                <a:ea typeface="Roboto"/>
                <a:cs typeface="Roboto"/>
                <a:sym typeface="Roboto"/>
              </a:rPr>
              <a:t>Mean_squared_error:</a:t>
            </a:r>
            <a:r>
              <a:rPr lang="en" sz="1300">
                <a:solidFill>
                  <a:schemeClr val="dk1"/>
                </a:solidFill>
                <a:latin typeface="Roboto"/>
                <a:ea typeface="Roboto"/>
                <a:cs typeface="Roboto"/>
                <a:sym typeface="Roboto"/>
              </a:rPr>
              <a:t>A risk metric corresponding to the expected value of the squared error or loss. It’s used to measure the difference between the values predicted by a model and the values actually observed from the environment that is being modeled.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2c93ced890a_0_2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2c93ced890a_0_2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User Input: The script prompts the user to input a stock ticker symbol and a start date for the analysis in the format 'YYYY-MM-DD'. These inputs are used to fetch the corresponding stock data.</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Data Retrieval: Using the yfinance library, the code creates a Ticker object for the specified stock ticker and then retrieves its historical data starting from the user-provided start date, storing this in df_history. This data can then be passed to the plot_stock_data function to visualize the stock's closing price over time.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Plot Function: The plot_stock_data function takes a DataFrame data as an argument and plots the closing stock prices against dates. The plot is configured to be 10x6 inches, with the closing prices connected by a blue line of width 2 without markers.</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endParaRPr>
          </a:p>
          <a:p>
            <a:pPr indent="-317500" lvl="0" marL="457200" rtl="0" algn="l">
              <a:lnSpc>
                <a:spcPct val="115000"/>
              </a:lnSpc>
              <a:spcBef>
                <a:spcPts val="0"/>
              </a:spcBef>
              <a:spcAft>
                <a:spcPts val="0"/>
              </a:spcAft>
              <a:buClr>
                <a:schemeClr val="dk1"/>
              </a:buClr>
              <a:buSzPts val="1400"/>
              <a:buFont typeface="Roboto"/>
              <a:buChar char="●"/>
            </a:pPr>
            <a:r>
              <a:t/>
            </a:r>
            <a:endParaRPr b="1" sz="14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8" name="Shape 1918"/>
        <p:cNvGrpSpPr/>
        <p:nvPr/>
      </p:nvGrpSpPr>
      <p:grpSpPr>
        <a:xfrm>
          <a:off x="0" y="0"/>
          <a:ext cx="0" cy="0"/>
          <a:chOff x="0" y="0"/>
          <a:chExt cx="0" cy="0"/>
        </a:xfrm>
      </p:grpSpPr>
      <p:sp>
        <p:nvSpPr>
          <p:cNvPr id="1919" name="Google Shape;1919;g2c93ced890a_0_2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0" name="Google Shape;1920;g2c93ced890a_0_2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4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2c93ced890a_0_3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2c93ced890a_0_3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b="1" lang="en" sz="1400">
                <a:solidFill>
                  <a:schemeClr val="dk1"/>
                </a:solidFill>
                <a:latin typeface="Roboto"/>
                <a:ea typeface="Roboto"/>
                <a:cs typeface="Roboto"/>
                <a:sym typeface="Roboto"/>
              </a:rPr>
              <a:t>The program starts by asking the user to input a stock ticker symbol (like 'AAPL' for Apple Inc.) and a start date for fetching the stock's historical data. The 'Close' prices are extracted and reshaped to fit the requirements of the scaler. The data is then split into a training set (80% of the data) and a test set (remaining 20%). Since the predictions are in the scaled format, they are inversely transformed to the original price scale. The RMSE is calculated by comparing the unscaled test data ('y_test_unscaled') and the predictions, providing a measure of the model’s accuracy.</a:t>
            </a:r>
            <a:endParaRPr b="1" sz="1400">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b="1" lang="en" sz="1400">
                <a:solidFill>
                  <a:schemeClr val="dk1"/>
                </a:solidFill>
                <a:latin typeface="Roboto"/>
                <a:ea typeface="Roboto"/>
                <a:cs typeface="Roboto"/>
                <a:sym typeface="Roboto"/>
              </a:rPr>
              <a:t>The script creates a new DataFrame containing the training data and a separate DataFrame with the test data and the corresponding predictions. Finally, it plots the training 'Close' prices, actual 'Close' prices from the test set, and the predicted prices on a line graph to visualize the model's performance.</a:t>
            </a:r>
            <a:endParaRPr b="1"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b="1" sz="14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b="1" sz="14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png"/></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png"/></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5.png"/></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2.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6.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28" name="Shape 1128"/>
        <p:cNvGrpSpPr/>
        <p:nvPr/>
      </p:nvGrpSpPr>
      <p:grpSpPr>
        <a:xfrm>
          <a:off x="0" y="0"/>
          <a:ext cx="0" cy="0"/>
          <a:chOff x="0" y="0"/>
          <a:chExt cx="0" cy="0"/>
        </a:xfrm>
      </p:grpSpPr>
      <p:pic>
        <p:nvPicPr>
          <p:cNvPr id="1129" name="Google Shape;1129;p105"/>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130" name="Google Shape;1130;p10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1" name="Google Shape;1131;p105"/>
          <p:cNvSpPr txBox="1"/>
          <p:nvPr>
            <p:ph idx="1" type="subTitle"/>
          </p:nvPr>
        </p:nvSpPr>
        <p:spPr>
          <a:xfrm>
            <a:off x="877804"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2" name="Google Shape;1132;p105"/>
          <p:cNvSpPr txBox="1"/>
          <p:nvPr>
            <p:ph idx="2" type="subTitle"/>
          </p:nvPr>
        </p:nvSpPr>
        <p:spPr>
          <a:xfrm>
            <a:off x="3583649"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3" name="Google Shape;1133;p105"/>
          <p:cNvSpPr txBox="1"/>
          <p:nvPr>
            <p:ph idx="3" type="subTitle"/>
          </p:nvPr>
        </p:nvSpPr>
        <p:spPr>
          <a:xfrm>
            <a:off x="877804"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4" name="Google Shape;1134;p105"/>
          <p:cNvSpPr txBox="1"/>
          <p:nvPr>
            <p:ph idx="4" type="subTitle"/>
          </p:nvPr>
        </p:nvSpPr>
        <p:spPr>
          <a:xfrm>
            <a:off x="3584400"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5" name="Google Shape;1135;p105"/>
          <p:cNvSpPr txBox="1"/>
          <p:nvPr>
            <p:ph idx="5" type="subTitle"/>
          </p:nvPr>
        </p:nvSpPr>
        <p:spPr>
          <a:xfrm>
            <a:off x="6290996"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6" name="Google Shape;1136;p105"/>
          <p:cNvSpPr txBox="1"/>
          <p:nvPr>
            <p:ph idx="6" type="subTitle"/>
          </p:nvPr>
        </p:nvSpPr>
        <p:spPr>
          <a:xfrm>
            <a:off x="6290996"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7" name="Google Shape;1137;p105"/>
          <p:cNvSpPr txBox="1"/>
          <p:nvPr>
            <p:ph idx="7" type="subTitle"/>
          </p:nvPr>
        </p:nvSpPr>
        <p:spPr>
          <a:xfrm>
            <a:off x="876304"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8" name="Google Shape;1138;p105"/>
          <p:cNvSpPr txBox="1"/>
          <p:nvPr>
            <p:ph idx="8" type="subTitle"/>
          </p:nvPr>
        </p:nvSpPr>
        <p:spPr>
          <a:xfrm>
            <a:off x="3582149"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9" name="Google Shape;1139;p105"/>
          <p:cNvSpPr txBox="1"/>
          <p:nvPr>
            <p:ph idx="9" type="subTitle"/>
          </p:nvPr>
        </p:nvSpPr>
        <p:spPr>
          <a:xfrm>
            <a:off x="6289496"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0" name="Google Shape;1140;p105"/>
          <p:cNvSpPr txBox="1"/>
          <p:nvPr>
            <p:ph idx="13" type="subTitle"/>
          </p:nvPr>
        </p:nvSpPr>
        <p:spPr>
          <a:xfrm>
            <a:off x="876304"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1" name="Google Shape;1141;p105"/>
          <p:cNvSpPr txBox="1"/>
          <p:nvPr>
            <p:ph idx="14" type="subTitle"/>
          </p:nvPr>
        </p:nvSpPr>
        <p:spPr>
          <a:xfrm>
            <a:off x="3582149"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42" name="Google Shape;1142;p105"/>
          <p:cNvSpPr txBox="1"/>
          <p:nvPr>
            <p:ph idx="15" type="subTitle"/>
          </p:nvPr>
        </p:nvSpPr>
        <p:spPr>
          <a:xfrm>
            <a:off x="6289496"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143" name="Google Shape;1143;p105"/>
          <p:cNvGrpSpPr/>
          <p:nvPr/>
        </p:nvGrpSpPr>
        <p:grpSpPr>
          <a:xfrm>
            <a:off x="8347804" y="139974"/>
            <a:ext cx="777968" cy="1568368"/>
            <a:chOff x="8347804" y="139974"/>
            <a:chExt cx="777968" cy="1568368"/>
          </a:xfrm>
        </p:grpSpPr>
        <p:sp>
          <p:nvSpPr>
            <p:cNvPr id="1144" name="Google Shape;1144;p105"/>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05"/>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105"/>
            <p:cNvGrpSpPr/>
            <p:nvPr/>
          </p:nvGrpSpPr>
          <p:grpSpPr>
            <a:xfrm>
              <a:off x="8347804" y="143567"/>
              <a:ext cx="777968" cy="1354624"/>
              <a:chOff x="8347804" y="143567"/>
              <a:chExt cx="777968" cy="1354624"/>
            </a:xfrm>
          </p:grpSpPr>
          <p:sp>
            <p:nvSpPr>
              <p:cNvPr id="1147" name="Google Shape;1147;p105"/>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05"/>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05"/>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05"/>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05"/>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05"/>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05"/>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05"/>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05"/>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6" name="Google Shape;1156;p105"/>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157" name="Shape 1157"/>
        <p:cNvGrpSpPr/>
        <p:nvPr/>
      </p:nvGrpSpPr>
      <p:grpSpPr>
        <a:xfrm>
          <a:off x="0" y="0"/>
          <a:ext cx="0" cy="0"/>
          <a:chOff x="0" y="0"/>
          <a:chExt cx="0" cy="0"/>
        </a:xfrm>
      </p:grpSpPr>
      <p:pic>
        <p:nvPicPr>
          <p:cNvPr id="1158" name="Google Shape;1158;p106"/>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159" name="Google Shape;1159;p106"/>
          <p:cNvSpPr txBox="1"/>
          <p:nvPr>
            <p:ph type="title"/>
          </p:nvPr>
        </p:nvSpPr>
        <p:spPr>
          <a:xfrm>
            <a:off x="713225" y="540000"/>
            <a:ext cx="41517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0" name="Google Shape;1160;p106"/>
          <p:cNvSpPr txBox="1"/>
          <p:nvPr>
            <p:ph idx="1" type="subTitle"/>
          </p:nvPr>
        </p:nvSpPr>
        <p:spPr>
          <a:xfrm>
            <a:off x="713225" y="1689050"/>
            <a:ext cx="41517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1" name="Google Shape;1161;p106"/>
          <p:cNvSpPr txBox="1"/>
          <p:nvPr/>
        </p:nvSpPr>
        <p:spPr>
          <a:xfrm>
            <a:off x="713225" y="382970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Albert Sans"/>
                <a:ea typeface="Albert Sans"/>
                <a:cs typeface="Albert Sans"/>
                <a:sym typeface="Albert Sans"/>
              </a:rPr>
              <a:t>CREDITS:</a:t>
            </a:r>
            <a:r>
              <a:rPr lang="en" sz="1100">
                <a:solidFill>
                  <a:schemeClr val="dk1"/>
                </a:solidFill>
                <a:latin typeface="Albert Sans"/>
                <a:ea typeface="Albert Sans"/>
                <a:cs typeface="Albert Sans"/>
                <a:sym typeface="Albert Sans"/>
              </a:rPr>
              <a:t> This presentation template was created by </a:t>
            </a:r>
            <a:r>
              <a:rPr b="1" lang="en" sz="1100" u="sng">
                <a:solidFill>
                  <a:schemeClr val="dk1"/>
                </a:solidFill>
                <a:latin typeface="Albert Sans"/>
                <a:ea typeface="Albert Sans"/>
                <a:cs typeface="Albert Sans"/>
                <a:sym typeface="Albert Sans"/>
                <a:hlinkClick r:id="rId3">
                  <a:extLst>
                    <a:ext uri="{A12FA001-AC4F-418D-AE19-62706E023703}">
                      <ahyp:hlinkClr val="tx"/>
                    </a:ext>
                  </a:extLst>
                </a:hlinkClick>
              </a:rPr>
              <a:t>Slidesgo</a:t>
            </a:r>
            <a:r>
              <a:rPr lang="en" sz="1100">
                <a:solidFill>
                  <a:schemeClr val="dk1"/>
                </a:solidFill>
                <a:latin typeface="Albert Sans"/>
                <a:ea typeface="Albert Sans"/>
                <a:cs typeface="Albert Sans"/>
                <a:sym typeface="Albert Sans"/>
              </a:rPr>
              <a:t>, and includes icons by </a:t>
            </a:r>
            <a:r>
              <a:rPr b="1" lang="en" sz="1100" u="sng">
                <a:solidFill>
                  <a:schemeClr val="dk1"/>
                </a:solidFill>
                <a:latin typeface="Albert Sans"/>
                <a:ea typeface="Albert Sans"/>
                <a:cs typeface="Albert Sans"/>
                <a:sym typeface="Albert Sans"/>
                <a:hlinkClick r:id="rId4">
                  <a:extLst>
                    <a:ext uri="{A12FA001-AC4F-418D-AE19-62706E023703}">
                      <ahyp:hlinkClr val="tx"/>
                    </a:ext>
                  </a:extLst>
                </a:hlinkClick>
              </a:rPr>
              <a:t>Flaticon</a:t>
            </a:r>
            <a:r>
              <a:rPr lang="en" sz="1100">
                <a:solidFill>
                  <a:schemeClr val="dk1"/>
                </a:solidFill>
                <a:latin typeface="Albert Sans"/>
                <a:ea typeface="Albert Sans"/>
                <a:cs typeface="Albert Sans"/>
                <a:sym typeface="Albert Sans"/>
              </a:rPr>
              <a:t>, and infographics &amp; images by </a:t>
            </a:r>
            <a:r>
              <a:rPr b="1" lang="en" sz="11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r>
              <a:rPr lang="en" sz="1100" u="sng">
                <a:solidFill>
                  <a:schemeClr val="dk1"/>
                </a:solidFill>
                <a:latin typeface="Albert Sans"/>
                <a:ea typeface="Albert Sans"/>
                <a:cs typeface="Albert Sans"/>
                <a:sym typeface="Albert Sans"/>
              </a:rPr>
              <a:t> </a:t>
            </a:r>
            <a:endParaRPr b="1" sz="11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62" name="Shape 1162"/>
        <p:cNvGrpSpPr/>
        <p:nvPr/>
      </p:nvGrpSpPr>
      <p:grpSpPr>
        <a:xfrm>
          <a:off x="0" y="0"/>
          <a:ext cx="0" cy="0"/>
          <a:chOff x="0" y="0"/>
          <a:chExt cx="0" cy="0"/>
        </a:xfrm>
      </p:grpSpPr>
      <p:pic>
        <p:nvPicPr>
          <p:cNvPr id="1163" name="Google Shape;1163;p107"/>
          <p:cNvPicPr preferRelativeResize="0"/>
          <p:nvPr/>
        </p:nvPicPr>
        <p:blipFill>
          <a:blip r:embed="rId2">
            <a:alphaModFix amt="35000"/>
          </a:blip>
          <a:stretch>
            <a:fillRect/>
          </a:stretch>
        </p:blipFill>
        <p:spPr>
          <a:xfrm>
            <a:off x="3720" y="0"/>
            <a:ext cx="9136561" cy="5143500"/>
          </a:xfrm>
          <a:prstGeom prst="rect">
            <a:avLst/>
          </a:prstGeom>
          <a:noFill/>
          <a:ln>
            <a:noFill/>
          </a:ln>
        </p:spPr>
      </p:pic>
      <p:grpSp>
        <p:nvGrpSpPr>
          <p:cNvPr id="1164" name="Google Shape;1164;p107"/>
          <p:cNvGrpSpPr/>
          <p:nvPr/>
        </p:nvGrpSpPr>
        <p:grpSpPr>
          <a:xfrm>
            <a:off x="-50130" y="2852650"/>
            <a:ext cx="9244147" cy="2638311"/>
            <a:chOff x="-50130" y="2852650"/>
            <a:chExt cx="9244147" cy="2638311"/>
          </a:xfrm>
        </p:grpSpPr>
        <p:sp>
          <p:nvSpPr>
            <p:cNvPr id="1165" name="Google Shape;1165;p107"/>
            <p:cNvSpPr/>
            <p:nvPr/>
          </p:nvSpPr>
          <p:spPr>
            <a:xfrm flipH="1" rot="-305187">
              <a:off x="-135" y="3554666"/>
              <a:ext cx="9144157" cy="1533960"/>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07"/>
            <p:cNvSpPr/>
            <p:nvPr/>
          </p:nvSpPr>
          <p:spPr>
            <a:xfrm>
              <a:off x="-100" y="285265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167" name="Shape 1167"/>
        <p:cNvGrpSpPr/>
        <p:nvPr/>
      </p:nvGrpSpPr>
      <p:grpSpPr>
        <a:xfrm>
          <a:off x="0" y="0"/>
          <a:ext cx="0" cy="0"/>
          <a:chOff x="0" y="0"/>
          <a:chExt cx="0" cy="0"/>
        </a:xfrm>
      </p:grpSpPr>
      <p:pic>
        <p:nvPicPr>
          <p:cNvPr id="1168" name="Google Shape;1168;p108"/>
          <p:cNvPicPr preferRelativeResize="0"/>
          <p:nvPr/>
        </p:nvPicPr>
        <p:blipFill>
          <a:blip r:embed="rId2">
            <a:alphaModFix amt="35000"/>
          </a:blip>
          <a:stretch>
            <a:fillRect/>
          </a:stretch>
        </p:blipFill>
        <p:spPr>
          <a:xfrm>
            <a:off x="1341" y="-6858"/>
            <a:ext cx="9141319" cy="5157216"/>
          </a:xfrm>
          <a:prstGeom prst="rect">
            <a:avLst/>
          </a:prstGeom>
          <a:noFill/>
          <a:ln>
            <a:noFill/>
          </a:ln>
        </p:spPr>
      </p:pic>
      <p:grpSp>
        <p:nvGrpSpPr>
          <p:cNvPr id="1169" name="Google Shape;1169;p108"/>
          <p:cNvGrpSpPr/>
          <p:nvPr/>
        </p:nvGrpSpPr>
        <p:grpSpPr>
          <a:xfrm>
            <a:off x="4302436" y="-600403"/>
            <a:ext cx="4823336" cy="2308744"/>
            <a:chOff x="4302436" y="-600403"/>
            <a:chExt cx="4823336" cy="2308744"/>
          </a:xfrm>
        </p:grpSpPr>
        <p:grpSp>
          <p:nvGrpSpPr>
            <p:cNvPr id="1170" name="Google Shape;1170;p108"/>
            <p:cNvGrpSpPr/>
            <p:nvPr/>
          </p:nvGrpSpPr>
          <p:grpSpPr>
            <a:xfrm>
              <a:off x="8347804" y="139974"/>
              <a:ext cx="777968" cy="1568368"/>
              <a:chOff x="8347804" y="139974"/>
              <a:chExt cx="777968" cy="1568368"/>
            </a:xfrm>
          </p:grpSpPr>
          <p:sp>
            <p:nvSpPr>
              <p:cNvPr id="1171" name="Google Shape;1171;p108"/>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08"/>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3" name="Google Shape;1173;p108"/>
              <p:cNvGrpSpPr/>
              <p:nvPr/>
            </p:nvGrpSpPr>
            <p:grpSpPr>
              <a:xfrm>
                <a:off x="8347804" y="143567"/>
                <a:ext cx="777968" cy="1354624"/>
                <a:chOff x="8347804" y="143567"/>
                <a:chExt cx="777968" cy="1354624"/>
              </a:xfrm>
            </p:grpSpPr>
            <p:sp>
              <p:nvSpPr>
                <p:cNvPr id="1174" name="Google Shape;1174;p108"/>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08"/>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08"/>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08"/>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08"/>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08"/>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08"/>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08"/>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08"/>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3" name="Google Shape;1183;p108"/>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108"/>
            <p:cNvGrpSpPr/>
            <p:nvPr/>
          </p:nvGrpSpPr>
          <p:grpSpPr>
            <a:xfrm flipH="1">
              <a:off x="7480141" y="-242895"/>
              <a:ext cx="777101" cy="1564775"/>
              <a:chOff x="25728" y="3503092"/>
              <a:chExt cx="777101" cy="1564775"/>
            </a:xfrm>
          </p:grpSpPr>
          <p:sp>
            <p:nvSpPr>
              <p:cNvPr id="1185" name="Google Shape;1185;p108"/>
              <p:cNvSpPr/>
              <p:nvPr/>
            </p:nvSpPr>
            <p:spPr>
              <a:xfrm>
                <a:off x="31119" y="3719514"/>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08"/>
              <p:cNvSpPr/>
              <p:nvPr/>
            </p:nvSpPr>
            <p:spPr>
              <a:xfrm>
                <a:off x="25728" y="3713318"/>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08"/>
              <p:cNvSpPr/>
              <p:nvPr/>
            </p:nvSpPr>
            <p:spPr>
              <a:xfrm>
                <a:off x="111108" y="3503092"/>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08"/>
              <p:cNvSpPr/>
              <p:nvPr/>
            </p:nvSpPr>
            <p:spPr>
              <a:xfrm>
                <a:off x="111108" y="3876766"/>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08"/>
              <p:cNvSpPr/>
              <p:nvPr/>
            </p:nvSpPr>
            <p:spPr>
              <a:xfrm>
                <a:off x="328460" y="3898328"/>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08"/>
              <p:cNvSpPr/>
              <p:nvPr/>
            </p:nvSpPr>
            <p:spPr>
              <a:xfrm>
                <a:off x="323070" y="3892008"/>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08"/>
              <p:cNvSpPr/>
              <p:nvPr/>
            </p:nvSpPr>
            <p:spPr>
              <a:xfrm>
                <a:off x="408388" y="3681843"/>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08"/>
              <p:cNvSpPr/>
              <p:nvPr/>
            </p:nvSpPr>
            <p:spPr>
              <a:xfrm>
                <a:off x="408388" y="4845926"/>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08"/>
              <p:cNvSpPr/>
              <p:nvPr/>
            </p:nvSpPr>
            <p:spPr>
              <a:xfrm>
                <a:off x="626670" y="4713892"/>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08"/>
              <p:cNvSpPr/>
              <p:nvPr/>
            </p:nvSpPr>
            <p:spPr>
              <a:xfrm>
                <a:off x="620350" y="4707572"/>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08"/>
              <p:cNvSpPr/>
              <p:nvPr/>
            </p:nvSpPr>
            <p:spPr>
              <a:xfrm>
                <a:off x="705729" y="4497408"/>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08"/>
              <p:cNvSpPr/>
              <p:nvPr/>
            </p:nvSpPr>
            <p:spPr>
              <a:xfrm>
                <a:off x="705729" y="4845926"/>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108"/>
            <p:cNvGrpSpPr/>
            <p:nvPr/>
          </p:nvGrpSpPr>
          <p:grpSpPr>
            <a:xfrm>
              <a:off x="4302436" y="-600403"/>
              <a:ext cx="480689" cy="1365391"/>
              <a:chOff x="4226236" y="-600403"/>
              <a:chExt cx="480689" cy="1365391"/>
            </a:xfrm>
          </p:grpSpPr>
          <p:sp>
            <p:nvSpPr>
              <p:cNvPr id="1198" name="Google Shape;1198;p108"/>
              <p:cNvSpPr/>
              <p:nvPr/>
            </p:nvSpPr>
            <p:spPr>
              <a:xfrm flipH="1" rot="10800000">
                <a:off x="4232556" y="305869"/>
                <a:ext cx="170769" cy="243503"/>
              </a:xfrm>
              <a:custGeom>
                <a:rect b="b" l="l" r="r" t="t"/>
                <a:pathLst>
                  <a:path extrusionOk="0" h="3930" w="2756">
                    <a:moveTo>
                      <a:pt x="1" y="0"/>
                    </a:moveTo>
                    <a:lnTo>
                      <a:pt x="1" y="3929"/>
                    </a:lnTo>
                    <a:lnTo>
                      <a:pt x="2755" y="3929"/>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08"/>
              <p:cNvSpPr/>
              <p:nvPr/>
            </p:nvSpPr>
            <p:spPr>
              <a:xfrm flipH="1" rot="10800000">
                <a:off x="4226236" y="299611"/>
                <a:ext cx="182480" cy="256019"/>
              </a:xfrm>
              <a:custGeom>
                <a:rect b="b" l="l" r="r" t="t"/>
                <a:pathLst>
                  <a:path extrusionOk="0" h="4132" w="2945">
                    <a:moveTo>
                      <a:pt x="2755" y="188"/>
                    </a:moveTo>
                    <a:lnTo>
                      <a:pt x="2755" y="3943"/>
                    </a:lnTo>
                    <a:lnTo>
                      <a:pt x="190" y="3943"/>
                    </a:lnTo>
                    <a:lnTo>
                      <a:pt x="190" y="188"/>
                    </a:lnTo>
                    <a:close/>
                    <a:moveTo>
                      <a:pt x="103" y="0"/>
                    </a:moveTo>
                    <a:cubicBezTo>
                      <a:pt x="45" y="0"/>
                      <a:pt x="1" y="43"/>
                      <a:pt x="1" y="101"/>
                    </a:cubicBezTo>
                    <a:lnTo>
                      <a:pt x="1" y="4030"/>
                    </a:lnTo>
                    <a:cubicBezTo>
                      <a:pt x="1" y="4088"/>
                      <a:pt x="45" y="4131"/>
                      <a:pt x="103" y="4131"/>
                    </a:cubicBezTo>
                    <a:lnTo>
                      <a:pt x="2857" y="4131"/>
                    </a:lnTo>
                    <a:cubicBezTo>
                      <a:pt x="2900" y="4131"/>
                      <a:pt x="2944" y="4088"/>
                      <a:pt x="2944" y="4030"/>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08"/>
              <p:cNvSpPr/>
              <p:nvPr/>
            </p:nvSpPr>
            <p:spPr>
              <a:xfrm flipH="1" rot="10800000">
                <a:off x="4311615" y="90314"/>
                <a:ext cx="11711" cy="221011"/>
              </a:xfrm>
              <a:custGeom>
                <a:rect b="b" l="l" r="r" t="t"/>
                <a:pathLst>
                  <a:path extrusionOk="0" h="3567" w="189">
                    <a:moveTo>
                      <a:pt x="101" y="0"/>
                    </a:moveTo>
                    <a:cubicBezTo>
                      <a:pt x="43" y="0"/>
                      <a:pt x="0" y="43"/>
                      <a:pt x="0" y="87"/>
                    </a:cubicBezTo>
                    <a:lnTo>
                      <a:pt x="0" y="3480"/>
                    </a:lnTo>
                    <a:cubicBezTo>
                      <a:pt x="0" y="3523"/>
                      <a:pt x="43" y="3567"/>
                      <a:pt x="101" y="3567"/>
                    </a:cubicBezTo>
                    <a:cubicBezTo>
                      <a:pt x="145" y="3567"/>
                      <a:pt x="188" y="3523"/>
                      <a:pt x="188" y="3480"/>
                    </a:cubicBezTo>
                    <a:lnTo>
                      <a:pt x="188" y="87"/>
                    </a:lnTo>
                    <a:cubicBezTo>
                      <a:pt x="188" y="43"/>
                      <a:pt x="145"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08"/>
              <p:cNvSpPr/>
              <p:nvPr/>
            </p:nvSpPr>
            <p:spPr>
              <a:xfrm flipH="1" rot="10800000">
                <a:off x="4311615" y="543915"/>
                <a:ext cx="11711" cy="221073"/>
              </a:xfrm>
              <a:custGeom>
                <a:rect b="b" l="l" r="r" t="t"/>
                <a:pathLst>
                  <a:path extrusionOk="0" h="3568" w="189">
                    <a:moveTo>
                      <a:pt x="101" y="1"/>
                    </a:moveTo>
                    <a:cubicBezTo>
                      <a:pt x="43" y="1"/>
                      <a:pt x="0" y="30"/>
                      <a:pt x="0" y="88"/>
                    </a:cubicBezTo>
                    <a:lnTo>
                      <a:pt x="0" y="3480"/>
                    </a:lnTo>
                    <a:cubicBezTo>
                      <a:pt x="0" y="3524"/>
                      <a:pt x="43" y="3567"/>
                      <a:pt x="101" y="3567"/>
                    </a:cubicBezTo>
                    <a:cubicBezTo>
                      <a:pt x="145" y="3567"/>
                      <a:pt x="188" y="3524"/>
                      <a:pt x="188" y="3480"/>
                    </a:cubicBezTo>
                    <a:lnTo>
                      <a:pt x="188" y="88"/>
                    </a:lnTo>
                    <a:cubicBezTo>
                      <a:pt x="188" y="30"/>
                      <a:pt x="145"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08"/>
              <p:cNvSpPr/>
              <p:nvPr/>
            </p:nvSpPr>
            <p:spPr>
              <a:xfrm flipH="1" rot="10800000">
                <a:off x="4529835" y="-384856"/>
                <a:ext cx="170769" cy="677347"/>
              </a:xfrm>
              <a:custGeom>
                <a:rect b="b" l="l" r="r" t="t"/>
                <a:pathLst>
                  <a:path extrusionOk="0" h="10932" w="2756">
                    <a:moveTo>
                      <a:pt x="1" y="0"/>
                    </a:moveTo>
                    <a:lnTo>
                      <a:pt x="1" y="10931"/>
                    </a:lnTo>
                    <a:lnTo>
                      <a:pt x="2755" y="10931"/>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08"/>
              <p:cNvSpPr/>
              <p:nvPr/>
            </p:nvSpPr>
            <p:spPr>
              <a:xfrm flipH="1" rot="10800000">
                <a:off x="4523577" y="-390247"/>
                <a:ext cx="183347" cy="688995"/>
              </a:xfrm>
              <a:custGeom>
                <a:rect b="b" l="l" r="r" t="t"/>
                <a:pathLst>
                  <a:path extrusionOk="0" h="11120" w="2959">
                    <a:moveTo>
                      <a:pt x="2769" y="188"/>
                    </a:moveTo>
                    <a:lnTo>
                      <a:pt x="2769" y="10931"/>
                    </a:lnTo>
                    <a:lnTo>
                      <a:pt x="189" y="10931"/>
                    </a:lnTo>
                    <a:lnTo>
                      <a:pt x="189" y="188"/>
                    </a:lnTo>
                    <a:close/>
                    <a:moveTo>
                      <a:pt x="102" y="0"/>
                    </a:moveTo>
                    <a:cubicBezTo>
                      <a:pt x="44" y="0"/>
                      <a:pt x="1" y="43"/>
                      <a:pt x="1" y="101"/>
                    </a:cubicBezTo>
                    <a:lnTo>
                      <a:pt x="1" y="11032"/>
                    </a:lnTo>
                    <a:cubicBezTo>
                      <a:pt x="1" y="11076"/>
                      <a:pt x="44" y="11119"/>
                      <a:pt x="102" y="11119"/>
                    </a:cubicBezTo>
                    <a:lnTo>
                      <a:pt x="2856" y="11119"/>
                    </a:lnTo>
                    <a:cubicBezTo>
                      <a:pt x="2914" y="11119"/>
                      <a:pt x="2958" y="11076"/>
                      <a:pt x="2958" y="11032"/>
                    </a:cubicBezTo>
                    <a:lnTo>
                      <a:pt x="2958" y="101"/>
                    </a:lnTo>
                    <a:cubicBezTo>
                      <a:pt x="2958" y="43"/>
                      <a:pt x="2914"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08"/>
              <p:cNvSpPr/>
              <p:nvPr/>
            </p:nvSpPr>
            <p:spPr>
              <a:xfrm flipH="1" rot="10800000">
                <a:off x="4609824" y="-600403"/>
                <a:ext cx="10843" cy="221879"/>
              </a:xfrm>
              <a:custGeom>
                <a:rect b="b" l="l" r="r" t="t"/>
                <a:pathLst>
                  <a:path extrusionOk="0" h="3581" w="175">
                    <a:moveTo>
                      <a:pt x="87" y="0"/>
                    </a:moveTo>
                    <a:cubicBezTo>
                      <a:pt x="29" y="0"/>
                      <a:pt x="0" y="43"/>
                      <a:pt x="0" y="101"/>
                    </a:cubicBezTo>
                    <a:lnTo>
                      <a:pt x="0" y="3494"/>
                    </a:lnTo>
                    <a:cubicBezTo>
                      <a:pt x="0" y="3538"/>
                      <a:pt x="29" y="3580"/>
                      <a:pt x="87" y="3580"/>
                    </a:cubicBezTo>
                    <a:cubicBezTo>
                      <a:pt x="145" y="3580"/>
                      <a:pt x="174" y="3538"/>
                      <a:pt x="174" y="3494"/>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08"/>
              <p:cNvSpPr/>
              <p:nvPr/>
            </p:nvSpPr>
            <p:spPr>
              <a:xfrm flipH="1" rot="10800000">
                <a:off x="4609824" y="287034"/>
                <a:ext cx="10843" cy="221879"/>
              </a:xfrm>
              <a:custGeom>
                <a:rect b="b" l="l" r="r" t="t"/>
                <a:pathLst>
                  <a:path extrusionOk="0" h="3581" w="175">
                    <a:moveTo>
                      <a:pt x="87" y="0"/>
                    </a:moveTo>
                    <a:cubicBezTo>
                      <a:pt x="29" y="0"/>
                      <a:pt x="0" y="43"/>
                      <a:pt x="0" y="101"/>
                    </a:cubicBezTo>
                    <a:lnTo>
                      <a:pt x="0" y="3493"/>
                    </a:lnTo>
                    <a:cubicBezTo>
                      <a:pt x="0" y="3537"/>
                      <a:pt x="29" y="3580"/>
                      <a:pt x="87" y="3580"/>
                    </a:cubicBezTo>
                    <a:cubicBezTo>
                      <a:pt x="145" y="3580"/>
                      <a:pt x="174" y="3537"/>
                      <a:pt x="174" y="3493"/>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108"/>
            <p:cNvGrpSpPr/>
            <p:nvPr/>
          </p:nvGrpSpPr>
          <p:grpSpPr>
            <a:xfrm>
              <a:off x="6688769" y="2"/>
              <a:ext cx="777039" cy="1366258"/>
              <a:chOff x="-3076431" y="1851552"/>
              <a:chExt cx="777039" cy="1366258"/>
            </a:xfrm>
          </p:grpSpPr>
          <p:sp>
            <p:nvSpPr>
              <p:cNvPr id="1207" name="Google Shape;1207;p108"/>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08"/>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08"/>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08"/>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08"/>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08"/>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08"/>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08"/>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08"/>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08"/>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08"/>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08"/>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9" name="Google Shape;1219;p108"/>
            <p:cNvGrpSpPr/>
            <p:nvPr/>
          </p:nvGrpSpPr>
          <p:grpSpPr>
            <a:xfrm>
              <a:off x="4942387" y="-134882"/>
              <a:ext cx="1655820" cy="1386023"/>
              <a:chOff x="79937" y="-134882"/>
              <a:chExt cx="1655820" cy="1386023"/>
            </a:xfrm>
          </p:grpSpPr>
          <p:sp>
            <p:nvSpPr>
              <p:cNvPr id="1220" name="Google Shape;1220;p108"/>
              <p:cNvSpPr/>
              <p:nvPr/>
            </p:nvSpPr>
            <p:spPr>
              <a:xfrm>
                <a:off x="85327" y="360445"/>
                <a:ext cx="171636" cy="244370"/>
              </a:xfrm>
              <a:custGeom>
                <a:rect b="b" l="l" r="r" t="t"/>
                <a:pathLst>
                  <a:path extrusionOk="0" h="3944" w="2770">
                    <a:moveTo>
                      <a:pt x="1" y="1"/>
                    </a:moveTo>
                    <a:lnTo>
                      <a:pt x="1" y="3944"/>
                    </a:lnTo>
                    <a:lnTo>
                      <a:pt x="2769" y="3944"/>
                    </a:lnTo>
                    <a:lnTo>
                      <a:pt x="2769"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08"/>
              <p:cNvSpPr/>
              <p:nvPr/>
            </p:nvSpPr>
            <p:spPr>
              <a:xfrm>
                <a:off x="79937" y="355055"/>
                <a:ext cx="182418" cy="255151"/>
              </a:xfrm>
              <a:custGeom>
                <a:rect b="b" l="l" r="r" t="t"/>
                <a:pathLst>
                  <a:path extrusionOk="0" h="4118" w="2944">
                    <a:moveTo>
                      <a:pt x="2755" y="190"/>
                    </a:moveTo>
                    <a:lnTo>
                      <a:pt x="2755" y="3930"/>
                    </a:lnTo>
                    <a:lnTo>
                      <a:pt x="189" y="3930"/>
                    </a:lnTo>
                    <a:lnTo>
                      <a:pt x="189" y="190"/>
                    </a:lnTo>
                    <a:close/>
                    <a:moveTo>
                      <a:pt x="88" y="1"/>
                    </a:moveTo>
                    <a:cubicBezTo>
                      <a:pt x="44" y="1"/>
                      <a:pt x="1" y="45"/>
                      <a:pt x="1" y="88"/>
                    </a:cubicBezTo>
                    <a:lnTo>
                      <a:pt x="1" y="4031"/>
                    </a:lnTo>
                    <a:cubicBezTo>
                      <a:pt x="1" y="4075"/>
                      <a:pt x="44" y="4118"/>
                      <a:pt x="88" y="4118"/>
                    </a:cubicBezTo>
                    <a:lnTo>
                      <a:pt x="2856" y="4118"/>
                    </a:lnTo>
                    <a:cubicBezTo>
                      <a:pt x="2900" y="4118"/>
                      <a:pt x="2943" y="4075"/>
                      <a:pt x="2943" y="4031"/>
                    </a:cubicBezTo>
                    <a:lnTo>
                      <a:pt x="2943" y="88"/>
                    </a:lnTo>
                    <a:cubicBezTo>
                      <a:pt x="2943" y="45"/>
                      <a:pt x="2900"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08"/>
              <p:cNvSpPr/>
              <p:nvPr/>
            </p:nvSpPr>
            <p:spPr>
              <a:xfrm>
                <a:off x="165254" y="144891"/>
                <a:ext cx="11773" cy="221941"/>
              </a:xfrm>
              <a:custGeom>
                <a:rect b="b" l="l" r="r" t="t"/>
                <a:pathLst>
                  <a:path extrusionOk="0" h="3582" w="190">
                    <a:moveTo>
                      <a:pt x="102" y="0"/>
                    </a:moveTo>
                    <a:cubicBezTo>
                      <a:pt x="44" y="0"/>
                      <a:pt x="0" y="45"/>
                      <a:pt x="0" y="103"/>
                    </a:cubicBezTo>
                    <a:lnTo>
                      <a:pt x="0" y="3480"/>
                    </a:lnTo>
                    <a:cubicBezTo>
                      <a:pt x="0" y="3538"/>
                      <a:pt x="44" y="3582"/>
                      <a:pt x="102" y="3582"/>
                    </a:cubicBezTo>
                    <a:cubicBezTo>
                      <a:pt x="145" y="3582"/>
                      <a:pt x="189" y="3538"/>
                      <a:pt x="189" y="3480"/>
                    </a:cubicBezTo>
                    <a:lnTo>
                      <a:pt x="189" y="103"/>
                    </a:lnTo>
                    <a:cubicBezTo>
                      <a:pt x="189" y="45"/>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08"/>
              <p:cNvSpPr/>
              <p:nvPr/>
            </p:nvSpPr>
            <p:spPr>
              <a:xfrm>
                <a:off x="165254" y="598553"/>
                <a:ext cx="11773" cy="221879"/>
              </a:xfrm>
              <a:custGeom>
                <a:rect b="b" l="l" r="r" t="t"/>
                <a:pathLst>
                  <a:path extrusionOk="0" h="3581" w="190">
                    <a:moveTo>
                      <a:pt x="102" y="0"/>
                    </a:moveTo>
                    <a:cubicBezTo>
                      <a:pt x="44" y="0"/>
                      <a:pt x="0" y="43"/>
                      <a:pt x="0" y="101"/>
                    </a:cubicBezTo>
                    <a:lnTo>
                      <a:pt x="0" y="3493"/>
                    </a:lnTo>
                    <a:cubicBezTo>
                      <a:pt x="0" y="3537"/>
                      <a:pt x="44" y="3580"/>
                      <a:pt x="102" y="3580"/>
                    </a:cubicBezTo>
                    <a:cubicBezTo>
                      <a:pt x="145" y="3580"/>
                      <a:pt x="189" y="3537"/>
                      <a:pt x="189" y="3493"/>
                    </a:cubicBezTo>
                    <a:lnTo>
                      <a:pt x="189" y="101"/>
                    </a:lnTo>
                    <a:cubicBezTo>
                      <a:pt x="189" y="43"/>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08"/>
              <p:cNvSpPr/>
              <p:nvPr/>
            </p:nvSpPr>
            <p:spPr>
              <a:xfrm>
                <a:off x="383536" y="1277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08"/>
              <p:cNvSpPr/>
              <p:nvPr/>
            </p:nvSpPr>
            <p:spPr>
              <a:xfrm>
                <a:off x="377216" y="1216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08"/>
              <p:cNvSpPr/>
              <p:nvPr/>
            </p:nvSpPr>
            <p:spPr>
              <a:xfrm>
                <a:off x="462596" y="-88626"/>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08"/>
              <p:cNvSpPr/>
              <p:nvPr/>
            </p:nvSpPr>
            <p:spPr>
              <a:xfrm>
                <a:off x="462596" y="7988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08"/>
              <p:cNvSpPr/>
              <p:nvPr/>
            </p:nvSpPr>
            <p:spPr>
              <a:xfrm>
                <a:off x="680816" y="1313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08"/>
              <p:cNvSpPr/>
              <p:nvPr/>
            </p:nvSpPr>
            <p:spPr>
              <a:xfrm>
                <a:off x="675425" y="1251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08"/>
              <p:cNvSpPr/>
              <p:nvPr/>
            </p:nvSpPr>
            <p:spPr>
              <a:xfrm>
                <a:off x="760805" y="-85033"/>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08"/>
              <p:cNvSpPr/>
              <p:nvPr/>
            </p:nvSpPr>
            <p:spPr>
              <a:xfrm>
                <a:off x="760805" y="2886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08"/>
              <p:cNvSpPr/>
              <p:nvPr/>
            </p:nvSpPr>
            <p:spPr>
              <a:xfrm>
                <a:off x="978157" y="816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08"/>
              <p:cNvSpPr/>
              <p:nvPr/>
            </p:nvSpPr>
            <p:spPr>
              <a:xfrm>
                <a:off x="972767" y="752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08"/>
              <p:cNvSpPr/>
              <p:nvPr/>
            </p:nvSpPr>
            <p:spPr>
              <a:xfrm>
                <a:off x="1058085" y="-134882"/>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08"/>
              <p:cNvSpPr/>
              <p:nvPr/>
            </p:nvSpPr>
            <p:spPr>
              <a:xfrm>
                <a:off x="1058085" y="10292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08"/>
              <p:cNvSpPr/>
              <p:nvPr/>
            </p:nvSpPr>
            <p:spPr>
              <a:xfrm>
                <a:off x="1276367" y="668567"/>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08"/>
              <p:cNvSpPr/>
              <p:nvPr/>
            </p:nvSpPr>
            <p:spPr>
              <a:xfrm>
                <a:off x="1270047" y="662247"/>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08"/>
              <p:cNvSpPr/>
              <p:nvPr/>
            </p:nvSpPr>
            <p:spPr>
              <a:xfrm>
                <a:off x="1355426" y="452083"/>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08"/>
              <p:cNvSpPr/>
              <p:nvPr/>
            </p:nvSpPr>
            <p:spPr>
              <a:xfrm>
                <a:off x="1355426" y="800601"/>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08"/>
              <p:cNvSpPr/>
              <p:nvPr/>
            </p:nvSpPr>
            <p:spPr>
              <a:xfrm>
                <a:off x="1559659" y="218104"/>
                <a:ext cx="170707" cy="200379"/>
              </a:xfrm>
              <a:custGeom>
                <a:rect b="b" l="l" r="r" t="t"/>
                <a:pathLst>
                  <a:path extrusionOk="0" h="3234" w="2755">
                    <a:moveTo>
                      <a:pt x="0" y="0"/>
                    </a:moveTo>
                    <a:lnTo>
                      <a:pt x="0" y="3234"/>
                    </a:lnTo>
                    <a:lnTo>
                      <a:pt x="2755" y="3234"/>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08"/>
              <p:cNvSpPr/>
              <p:nvPr/>
            </p:nvSpPr>
            <p:spPr>
              <a:xfrm>
                <a:off x="1553339" y="211846"/>
                <a:ext cx="182418" cy="212027"/>
              </a:xfrm>
              <a:custGeom>
                <a:rect b="b" l="l" r="r" t="t"/>
                <a:pathLst>
                  <a:path extrusionOk="0" h="3422" w="2944">
                    <a:moveTo>
                      <a:pt x="2755" y="188"/>
                    </a:moveTo>
                    <a:lnTo>
                      <a:pt x="2755" y="3233"/>
                    </a:lnTo>
                    <a:lnTo>
                      <a:pt x="189" y="3233"/>
                    </a:lnTo>
                    <a:lnTo>
                      <a:pt x="189" y="188"/>
                    </a:lnTo>
                    <a:close/>
                    <a:moveTo>
                      <a:pt x="102" y="0"/>
                    </a:moveTo>
                    <a:cubicBezTo>
                      <a:pt x="44" y="0"/>
                      <a:pt x="0" y="43"/>
                      <a:pt x="0" y="101"/>
                    </a:cubicBezTo>
                    <a:lnTo>
                      <a:pt x="0" y="3335"/>
                    </a:lnTo>
                    <a:cubicBezTo>
                      <a:pt x="0" y="3378"/>
                      <a:pt x="44" y="3422"/>
                      <a:pt x="102" y="3422"/>
                    </a:cubicBezTo>
                    <a:lnTo>
                      <a:pt x="2857" y="3422"/>
                    </a:lnTo>
                    <a:cubicBezTo>
                      <a:pt x="2900" y="3422"/>
                      <a:pt x="2944" y="3378"/>
                      <a:pt x="2944" y="3335"/>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08"/>
              <p:cNvSpPr/>
              <p:nvPr/>
            </p:nvSpPr>
            <p:spPr>
              <a:xfrm>
                <a:off x="1638657" y="1681"/>
                <a:ext cx="11711" cy="221879"/>
              </a:xfrm>
              <a:custGeom>
                <a:rect b="b" l="l" r="r" t="t"/>
                <a:pathLst>
                  <a:path extrusionOk="0" h="3581" w="189">
                    <a:moveTo>
                      <a:pt x="102" y="0"/>
                    </a:moveTo>
                    <a:cubicBezTo>
                      <a:pt x="44" y="0"/>
                      <a:pt x="1" y="43"/>
                      <a:pt x="1" y="101"/>
                    </a:cubicBezTo>
                    <a:lnTo>
                      <a:pt x="1" y="3493"/>
                    </a:lnTo>
                    <a:cubicBezTo>
                      <a:pt x="1" y="3537"/>
                      <a:pt x="44" y="3580"/>
                      <a:pt x="102" y="3580"/>
                    </a:cubicBezTo>
                    <a:cubicBezTo>
                      <a:pt x="146" y="3580"/>
                      <a:pt x="189" y="3537"/>
                      <a:pt x="189" y="3493"/>
                    </a:cubicBezTo>
                    <a:lnTo>
                      <a:pt x="189" y="101"/>
                    </a:lnTo>
                    <a:cubicBezTo>
                      <a:pt x="189" y="43"/>
                      <a:pt x="146" y="0"/>
                      <a:pt x="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08"/>
              <p:cNvSpPr/>
              <p:nvPr/>
            </p:nvSpPr>
            <p:spPr>
              <a:xfrm>
                <a:off x="1638657" y="412097"/>
                <a:ext cx="11711" cy="222003"/>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47" name="Shape 1247"/>
        <p:cNvGrpSpPr/>
        <p:nvPr/>
      </p:nvGrpSpPr>
      <p:grpSpPr>
        <a:xfrm>
          <a:off x="0" y="0"/>
          <a:ext cx="0" cy="0"/>
          <a:chOff x="0" y="0"/>
          <a:chExt cx="0" cy="0"/>
        </a:xfrm>
      </p:grpSpPr>
      <p:pic>
        <p:nvPicPr>
          <p:cNvPr id="1248" name="Google Shape;1248;p110"/>
          <p:cNvPicPr preferRelativeResize="0"/>
          <p:nvPr/>
        </p:nvPicPr>
        <p:blipFill>
          <a:blip r:embed="rId2">
            <a:alphaModFix amt="35000"/>
          </a:blip>
          <a:stretch>
            <a:fillRect/>
          </a:stretch>
        </p:blipFill>
        <p:spPr>
          <a:xfrm>
            <a:off x="1" y="-6858"/>
            <a:ext cx="9143998" cy="5157217"/>
          </a:xfrm>
          <a:prstGeom prst="rect">
            <a:avLst/>
          </a:prstGeom>
          <a:noFill/>
          <a:ln>
            <a:noFill/>
          </a:ln>
        </p:spPr>
      </p:pic>
      <p:sp>
        <p:nvSpPr>
          <p:cNvPr id="1249" name="Google Shape;1249;p110"/>
          <p:cNvSpPr txBox="1"/>
          <p:nvPr>
            <p:ph type="ctrTitle"/>
          </p:nvPr>
        </p:nvSpPr>
        <p:spPr>
          <a:xfrm>
            <a:off x="1027200" y="1007375"/>
            <a:ext cx="7089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5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250" name="Google Shape;1250;p110"/>
          <p:cNvSpPr txBox="1"/>
          <p:nvPr>
            <p:ph idx="1" type="subTitle"/>
          </p:nvPr>
        </p:nvSpPr>
        <p:spPr>
          <a:xfrm>
            <a:off x="2307650" y="2810525"/>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1" name="Shape 1251"/>
        <p:cNvGrpSpPr/>
        <p:nvPr/>
      </p:nvGrpSpPr>
      <p:grpSpPr>
        <a:xfrm>
          <a:off x="0" y="0"/>
          <a:ext cx="0" cy="0"/>
          <a:chOff x="0" y="0"/>
          <a:chExt cx="0" cy="0"/>
        </a:xfrm>
      </p:grpSpPr>
      <p:pic>
        <p:nvPicPr>
          <p:cNvPr id="1252" name="Google Shape;1252;p111"/>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253" name="Google Shape;1253;p111"/>
          <p:cNvSpPr txBox="1"/>
          <p:nvPr>
            <p:ph type="title"/>
          </p:nvPr>
        </p:nvSpPr>
        <p:spPr>
          <a:xfrm>
            <a:off x="713225" y="3682350"/>
            <a:ext cx="7717800" cy="92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4" name="Google Shape;1254;p111"/>
          <p:cNvSpPr txBox="1"/>
          <p:nvPr>
            <p:ph hasCustomPrompt="1" idx="2" type="title"/>
          </p:nvPr>
        </p:nvSpPr>
        <p:spPr>
          <a:xfrm>
            <a:off x="713225" y="2762850"/>
            <a:ext cx="1753800" cy="6909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55" name="Google Shape;1255;p111"/>
          <p:cNvSpPr/>
          <p:nvPr>
            <p:ph idx="3" type="pic"/>
          </p:nvPr>
        </p:nvSpPr>
        <p:spPr>
          <a:xfrm>
            <a:off x="4480775" y="539500"/>
            <a:ext cx="3950400" cy="2914200"/>
          </a:xfrm>
          <a:prstGeom prst="rect">
            <a:avLst/>
          </a:prstGeom>
          <a:noFill/>
          <a:ln cap="flat" cmpd="sng" w="9525">
            <a:solidFill>
              <a:schemeClr val="accent1"/>
            </a:solidFill>
            <a:prstDash val="solid"/>
            <a:round/>
            <a:headEnd len="sm" w="sm" type="none"/>
            <a:tailEnd len="sm" w="sm" type="none"/>
          </a:ln>
        </p:spPr>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56" name="Shape 1256"/>
        <p:cNvGrpSpPr/>
        <p:nvPr/>
      </p:nvGrpSpPr>
      <p:grpSpPr>
        <a:xfrm>
          <a:off x="0" y="0"/>
          <a:ext cx="0" cy="0"/>
          <a:chOff x="0" y="0"/>
          <a:chExt cx="0" cy="0"/>
        </a:xfrm>
      </p:grpSpPr>
      <p:pic>
        <p:nvPicPr>
          <p:cNvPr id="1257" name="Google Shape;1257;p112"/>
          <p:cNvPicPr preferRelativeResize="0"/>
          <p:nvPr/>
        </p:nvPicPr>
        <p:blipFill>
          <a:blip r:embed="rId2">
            <a:alphaModFix amt="29000"/>
          </a:blip>
          <a:stretch>
            <a:fillRect/>
          </a:stretch>
        </p:blipFill>
        <p:spPr>
          <a:xfrm>
            <a:off x="1" y="-6858"/>
            <a:ext cx="9143998" cy="5157217"/>
          </a:xfrm>
          <a:prstGeom prst="rect">
            <a:avLst/>
          </a:prstGeom>
          <a:noFill/>
          <a:ln>
            <a:noFill/>
          </a:ln>
        </p:spPr>
      </p:pic>
      <p:sp>
        <p:nvSpPr>
          <p:cNvPr id="1258" name="Google Shape;1258;p11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59" name="Google Shape;1259;p112"/>
          <p:cNvSpPr txBox="1"/>
          <p:nvPr>
            <p:ph idx="1" type="body"/>
          </p:nvPr>
        </p:nvSpPr>
        <p:spPr>
          <a:xfrm>
            <a:off x="720000" y="1215750"/>
            <a:ext cx="7704000" cy="2835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260" name="Google Shape;1260;p112"/>
          <p:cNvGrpSpPr/>
          <p:nvPr/>
        </p:nvGrpSpPr>
        <p:grpSpPr>
          <a:xfrm>
            <a:off x="8298336" y="4201128"/>
            <a:ext cx="845673" cy="942381"/>
            <a:chOff x="8298336" y="4201128"/>
            <a:chExt cx="845673" cy="942381"/>
          </a:xfrm>
        </p:grpSpPr>
        <p:sp>
          <p:nvSpPr>
            <p:cNvPr id="1261" name="Google Shape;1261;p112"/>
            <p:cNvSpPr/>
            <p:nvPr/>
          </p:nvSpPr>
          <p:spPr>
            <a:xfrm flipH="1">
              <a:off x="8304823" y="4661118"/>
              <a:ext cx="177018" cy="169567"/>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12"/>
            <p:cNvSpPr/>
            <p:nvPr/>
          </p:nvSpPr>
          <p:spPr>
            <a:xfrm flipH="1">
              <a:off x="8298336" y="4654631"/>
              <a:ext cx="189093" cy="181642"/>
            </a:xfrm>
            <a:custGeom>
              <a:rect b="b" l="l" r="r" t="t"/>
              <a:pathLst>
                <a:path extrusionOk="0" h="2828" w="2944">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12"/>
            <p:cNvSpPr/>
            <p:nvPr/>
          </p:nvSpPr>
          <p:spPr>
            <a:xfrm flipH="1">
              <a:off x="8386781" y="4825032"/>
              <a:ext cx="12204" cy="229108"/>
            </a:xfrm>
            <a:custGeom>
              <a:rect b="b" l="l" r="r" t="t"/>
              <a:pathLst>
                <a:path extrusionOk="0" h="3567" w="19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12"/>
            <p:cNvSpPr/>
            <p:nvPr/>
          </p:nvSpPr>
          <p:spPr>
            <a:xfrm flipH="1">
              <a:off x="8386781" y="4436763"/>
              <a:ext cx="12204" cy="230008"/>
            </a:xfrm>
            <a:custGeom>
              <a:rect b="b" l="l" r="r" t="t"/>
              <a:pathLst>
                <a:path extrusionOk="0" h="3581" w="19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12"/>
            <p:cNvSpPr/>
            <p:nvPr/>
          </p:nvSpPr>
          <p:spPr>
            <a:xfrm flipH="1">
              <a:off x="8960503" y="442554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12"/>
            <p:cNvSpPr/>
            <p:nvPr/>
          </p:nvSpPr>
          <p:spPr>
            <a:xfrm flipH="1">
              <a:off x="9043360" y="456242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12"/>
            <p:cNvSpPr/>
            <p:nvPr/>
          </p:nvSpPr>
          <p:spPr>
            <a:xfrm flipH="1">
              <a:off x="9043360" y="420112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12"/>
            <p:cNvSpPr/>
            <p:nvPr/>
          </p:nvSpPr>
          <p:spPr>
            <a:xfrm flipH="1">
              <a:off x="8652264" y="457173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12"/>
            <p:cNvSpPr/>
            <p:nvPr/>
          </p:nvSpPr>
          <p:spPr>
            <a:xfrm flipH="1">
              <a:off x="8645777" y="456524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12"/>
            <p:cNvSpPr/>
            <p:nvPr/>
          </p:nvSpPr>
          <p:spPr>
            <a:xfrm flipH="1">
              <a:off x="8734222" y="491350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12"/>
            <p:cNvSpPr/>
            <p:nvPr/>
          </p:nvSpPr>
          <p:spPr>
            <a:xfrm flipH="1">
              <a:off x="8734222" y="434827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12"/>
            <p:cNvSpPr/>
            <p:nvPr/>
          </p:nvSpPr>
          <p:spPr>
            <a:xfrm flipH="1">
              <a:off x="8953952" y="441899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3" name="Google Shape;1273;p112"/>
          <p:cNvSpPr/>
          <p:nvPr/>
        </p:nvSpPr>
        <p:spPr>
          <a:xfrm flipH="1" rot="745779">
            <a:off x="-4348736" y="4577748"/>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74" name="Shape 1274"/>
        <p:cNvGrpSpPr/>
        <p:nvPr/>
      </p:nvGrpSpPr>
      <p:grpSpPr>
        <a:xfrm>
          <a:off x="0" y="0"/>
          <a:ext cx="0" cy="0"/>
          <a:chOff x="0" y="0"/>
          <a:chExt cx="0" cy="0"/>
        </a:xfrm>
      </p:grpSpPr>
      <p:pic>
        <p:nvPicPr>
          <p:cNvPr id="1275" name="Google Shape;1275;p113"/>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276" name="Google Shape;1276;p1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7" name="Google Shape;1277;p113"/>
          <p:cNvSpPr txBox="1"/>
          <p:nvPr>
            <p:ph idx="1" type="subTitle"/>
          </p:nvPr>
        </p:nvSpPr>
        <p:spPr>
          <a:xfrm>
            <a:off x="5002946"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8" name="Google Shape;1278;p113"/>
          <p:cNvSpPr txBox="1"/>
          <p:nvPr>
            <p:ph idx="2" type="subTitle"/>
          </p:nvPr>
        </p:nvSpPr>
        <p:spPr>
          <a:xfrm>
            <a:off x="713225"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9" name="Google Shape;1279;p113"/>
          <p:cNvSpPr txBox="1"/>
          <p:nvPr>
            <p:ph idx="3" type="subTitle"/>
          </p:nvPr>
        </p:nvSpPr>
        <p:spPr>
          <a:xfrm>
            <a:off x="713225"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0" name="Google Shape;1280;p113"/>
          <p:cNvSpPr txBox="1"/>
          <p:nvPr>
            <p:ph idx="4" type="subTitle"/>
          </p:nvPr>
        </p:nvSpPr>
        <p:spPr>
          <a:xfrm>
            <a:off x="5002942"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81" name="Google Shape;1281;p113"/>
          <p:cNvSpPr/>
          <p:nvPr/>
        </p:nvSpPr>
        <p:spPr>
          <a:xfrm rot="425134">
            <a:off x="678648" y="-938956"/>
            <a:ext cx="9144143" cy="1533957"/>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2" name="Shape 1282"/>
        <p:cNvGrpSpPr/>
        <p:nvPr/>
      </p:nvGrpSpPr>
      <p:grpSpPr>
        <a:xfrm>
          <a:off x="0" y="0"/>
          <a:ext cx="0" cy="0"/>
          <a:chOff x="0" y="0"/>
          <a:chExt cx="0" cy="0"/>
        </a:xfrm>
      </p:grpSpPr>
      <p:pic>
        <p:nvPicPr>
          <p:cNvPr id="1283" name="Google Shape;1283;p114"/>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284" name="Google Shape;1284;p1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5" name="Google Shape;1285;p114"/>
          <p:cNvSpPr/>
          <p:nvPr/>
        </p:nvSpPr>
        <p:spPr>
          <a:xfrm>
            <a:off x="-1779475" y="-826875"/>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86" name="Shape 1286"/>
        <p:cNvGrpSpPr/>
        <p:nvPr/>
      </p:nvGrpSpPr>
      <p:grpSpPr>
        <a:xfrm>
          <a:off x="0" y="0"/>
          <a:ext cx="0" cy="0"/>
          <a:chOff x="0" y="0"/>
          <a:chExt cx="0" cy="0"/>
        </a:xfrm>
      </p:grpSpPr>
      <p:pic>
        <p:nvPicPr>
          <p:cNvPr id="1287" name="Google Shape;1287;p115"/>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288" name="Google Shape;1288;p115"/>
          <p:cNvSpPr txBox="1"/>
          <p:nvPr>
            <p:ph type="title"/>
          </p:nvPr>
        </p:nvSpPr>
        <p:spPr>
          <a:xfrm>
            <a:off x="713225" y="1365525"/>
            <a:ext cx="3232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89" name="Google Shape;1289;p115"/>
          <p:cNvSpPr txBox="1"/>
          <p:nvPr>
            <p:ph idx="1" type="subTitle"/>
          </p:nvPr>
        </p:nvSpPr>
        <p:spPr>
          <a:xfrm>
            <a:off x="713225" y="2005250"/>
            <a:ext cx="3232800" cy="17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Albert Sans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290" name="Google Shape;1290;p115"/>
          <p:cNvSpPr/>
          <p:nvPr>
            <p:ph idx="2" type="pic"/>
          </p:nvPr>
        </p:nvSpPr>
        <p:spPr>
          <a:xfrm>
            <a:off x="5273125" y="1093375"/>
            <a:ext cx="3157800" cy="2956800"/>
          </a:xfrm>
          <a:prstGeom prst="rect">
            <a:avLst/>
          </a:prstGeom>
          <a:noFill/>
          <a:ln cap="flat" cmpd="sng" w="9525">
            <a:solidFill>
              <a:schemeClr val="accent1"/>
            </a:solidFill>
            <a:prstDash val="solid"/>
            <a:round/>
            <a:headEnd len="sm" w="sm" type="none"/>
            <a:tailEnd len="sm" w="sm" type="none"/>
          </a:ln>
        </p:spPr>
      </p:sp>
      <p:sp>
        <p:nvSpPr>
          <p:cNvPr id="1291" name="Google Shape;1291;p115"/>
          <p:cNvSpPr/>
          <p:nvPr/>
        </p:nvSpPr>
        <p:spPr>
          <a:xfrm flipH="1" rot="-365325">
            <a:off x="-47690" y="4153624"/>
            <a:ext cx="9544079" cy="1601048"/>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92" name="Shape 1292"/>
        <p:cNvGrpSpPr/>
        <p:nvPr/>
      </p:nvGrpSpPr>
      <p:grpSpPr>
        <a:xfrm>
          <a:off x="0" y="0"/>
          <a:ext cx="0" cy="0"/>
          <a:chOff x="0" y="0"/>
          <a:chExt cx="0" cy="0"/>
        </a:xfrm>
      </p:grpSpPr>
      <p:pic>
        <p:nvPicPr>
          <p:cNvPr id="1293" name="Google Shape;1293;p116"/>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294" name="Google Shape;1294;p116"/>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295" name="Google Shape;1295;p116"/>
          <p:cNvGrpSpPr/>
          <p:nvPr/>
        </p:nvGrpSpPr>
        <p:grpSpPr>
          <a:xfrm>
            <a:off x="8529511" y="3752003"/>
            <a:ext cx="498296" cy="1259034"/>
            <a:chOff x="137488" y="-9872"/>
            <a:chExt cx="498296" cy="1259034"/>
          </a:xfrm>
        </p:grpSpPr>
        <p:sp>
          <p:nvSpPr>
            <p:cNvPr id="1296" name="Google Shape;1296;p116"/>
            <p:cNvSpPr/>
            <p:nvPr/>
          </p:nvSpPr>
          <p:spPr>
            <a:xfrm flipH="1" rot="10800000">
              <a:off x="144103" y="226685"/>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16"/>
            <p:cNvSpPr/>
            <p:nvPr/>
          </p:nvSpPr>
          <p:spPr>
            <a:xfrm flipH="1" rot="10800000">
              <a:off x="137488" y="220134"/>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16"/>
            <p:cNvSpPr/>
            <p:nvPr/>
          </p:nvSpPr>
          <p:spPr>
            <a:xfrm flipH="1" rot="10800000">
              <a:off x="225996" y="3167"/>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16"/>
            <p:cNvSpPr/>
            <p:nvPr/>
          </p:nvSpPr>
          <p:spPr>
            <a:xfrm flipH="1" rot="10800000">
              <a:off x="225996" y="1019026"/>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16"/>
            <p:cNvSpPr/>
            <p:nvPr/>
          </p:nvSpPr>
          <p:spPr>
            <a:xfrm flipH="1" rot="10800000">
              <a:off x="452278" y="21364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16"/>
            <p:cNvSpPr/>
            <p:nvPr/>
          </p:nvSpPr>
          <p:spPr>
            <a:xfrm flipH="1" rot="10800000">
              <a:off x="534171" y="-987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16"/>
            <p:cNvSpPr/>
            <p:nvPr/>
          </p:nvSpPr>
          <p:spPr>
            <a:xfrm flipH="1" rot="10800000">
              <a:off x="534171" y="415651"/>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16"/>
            <p:cNvSpPr/>
            <p:nvPr/>
          </p:nvSpPr>
          <p:spPr>
            <a:xfrm flipH="1" rot="10800000">
              <a:off x="445791" y="208060"/>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04" name="Shape 1304"/>
        <p:cNvGrpSpPr/>
        <p:nvPr/>
      </p:nvGrpSpPr>
      <p:grpSpPr>
        <a:xfrm>
          <a:off x="0" y="0"/>
          <a:ext cx="0" cy="0"/>
          <a:chOff x="0" y="0"/>
          <a:chExt cx="0" cy="0"/>
        </a:xfrm>
      </p:grpSpPr>
      <p:pic>
        <p:nvPicPr>
          <p:cNvPr id="1305" name="Google Shape;1305;p11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306" name="Google Shape;1306;p117"/>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07" name="Google Shape;1307;p117"/>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08" name="Google Shape;1308;p117"/>
          <p:cNvSpPr/>
          <p:nvPr/>
        </p:nvSpPr>
        <p:spPr>
          <a:xfrm flipH="1" rot="745779">
            <a:off x="-5511786" y="3575123"/>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09" name="Shape 1309"/>
        <p:cNvGrpSpPr/>
        <p:nvPr/>
      </p:nvGrpSpPr>
      <p:grpSpPr>
        <a:xfrm>
          <a:off x="0" y="0"/>
          <a:ext cx="0" cy="0"/>
          <a:chOff x="0" y="0"/>
          <a:chExt cx="0" cy="0"/>
        </a:xfrm>
      </p:grpSpPr>
      <p:sp>
        <p:nvSpPr>
          <p:cNvPr id="1310" name="Google Shape;1310;p118"/>
          <p:cNvSpPr/>
          <p:nvPr>
            <p:ph idx="2" type="pic"/>
          </p:nvPr>
        </p:nvSpPr>
        <p:spPr>
          <a:xfrm>
            <a:off x="-50" y="0"/>
            <a:ext cx="9144000" cy="5143500"/>
          </a:xfrm>
          <a:prstGeom prst="rect">
            <a:avLst/>
          </a:prstGeom>
          <a:noFill/>
          <a:ln>
            <a:noFill/>
          </a:ln>
        </p:spPr>
      </p:sp>
      <p:sp>
        <p:nvSpPr>
          <p:cNvPr id="1311" name="Google Shape;1311;p118"/>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12" name="Shape 1312"/>
        <p:cNvGrpSpPr/>
        <p:nvPr/>
      </p:nvGrpSpPr>
      <p:grpSpPr>
        <a:xfrm>
          <a:off x="0" y="0"/>
          <a:ext cx="0" cy="0"/>
          <a:chOff x="0" y="0"/>
          <a:chExt cx="0" cy="0"/>
        </a:xfrm>
      </p:grpSpPr>
      <p:pic>
        <p:nvPicPr>
          <p:cNvPr id="1313" name="Google Shape;1313;p11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314" name="Google Shape;1314;p119"/>
          <p:cNvSpPr txBox="1"/>
          <p:nvPr>
            <p:ph hasCustomPrompt="1" type="title"/>
          </p:nvPr>
        </p:nvSpPr>
        <p:spPr>
          <a:xfrm>
            <a:off x="1854775" y="2908698"/>
            <a:ext cx="6576000" cy="113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15" name="Google Shape;1315;p119"/>
          <p:cNvSpPr txBox="1"/>
          <p:nvPr>
            <p:ph idx="1" type="subTitle"/>
          </p:nvPr>
        </p:nvSpPr>
        <p:spPr>
          <a:xfrm>
            <a:off x="1854775" y="4106900"/>
            <a:ext cx="65760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16" name="Shape 1316"/>
        <p:cNvGrpSpPr/>
        <p:nvPr/>
      </p:nvGrpSpPr>
      <p:grpSpPr>
        <a:xfrm>
          <a:off x="0" y="0"/>
          <a:ext cx="0" cy="0"/>
          <a:chOff x="0" y="0"/>
          <a:chExt cx="0" cy="0"/>
        </a:xfrm>
      </p:grpSpPr>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317" name="Shape 1317"/>
        <p:cNvGrpSpPr/>
        <p:nvPr/>
      </p:nvGrpSpPr>
      <p:grpSpPr>
        <a:xfrm>
          <a:off x="0" y="0"/>
          <a:ext cx="0" cy="0"/>
          <a:chOff x="0" y="0"/>
          <a:chExt cx="0" cy="0"/>
        </a:xfrm>
      </p:grpSpPr>
      <p:pic>
        <p:nvPicPr>
          <p:cNvPr id="1318" name="Google Shape;1318;p121"/>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319" name="Google Shape;1319;p1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0" name="Google Shape;1320;p121"/>
          <p:cNvSpPr txBox="1"/>
          <p:nvPr>
            <p:ph hasCustomPrompt="1" idx="2" type="title"/>
          </p:nvPr>
        </p:nvSpPr>
        <p:spPr>
          <a:xfrm>
            <a:off x="720000" y="134262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1" name="Google Shape;1321;p121"/>
          <p:cNvSpPr txBox="1"/>
          <p:nvPr>
            <p:ph idx="1" type="subTitle"/>
          </p:nvPr>
        </p:nvSpPr>
        <p:spPr>
          <a:xfrm>
            <a:off x="2056100" y="134262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2" name="Google Shape;1322;p121"/>
          <p:cNvSpPr txBox="1"/>
          <p:nvPr>
            <p:ph hasCustomPrompt="1" idx="3" type="title"/>
          </p:nvPr>
        </p:nvSpPr>
        <p:spPr>
          <a:xfrm>
            <a:off x="720000" y="421130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3" name="Google Shape;1323;p121"/>
          <p:cNvSpPr txBox="1"/>
          <p:nvPr>
            <p:ph idx="4" type="subTitle"/>
          </p:nvPr>
        </p:nvSpPr>
        <p:spPr>
          <a:xfrm>
            <a:off x="2056100" y="421130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4" name="Google Shape;1324;p121"/>
          <p:cNvSpPr txBox="1"/>
          <p:nvPr>
            <p:ph hasCustomPrompt="1" idx="5" type="title"/>
          </p:nvPr>
        </p:nvSpPr>
        <p:spPr>
          <a:xfrm>
            <a:off x="720000" y="363756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5" name="Google Shape;1325;p121"/>
          <p:cNvSpPr txBox="1"/>
          <p:nvPr>
            <p:ph idx="6" type="subTitle"/>
          </p:nvPr>
        </p:nvSpPr>
        <p:spPr>
          <a:xfrm>
            <a:off x="2056100" y="363756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6" name="Google Shape;1326;p121"/>
          <p:cNvSpPr txBox="1"/>
          <p:nvPr>
            <p:ph hasCustomPrompt="1" idx="7" type="title"/>
          </p:nvPr>
        </p:nvSpPr>
        <p:spPr>
          <a:xfrm>
            <a:off x="720000" y="306383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7" name="Google Shape;1327;p121"/>
          <p:cNvSpPr txBox="1"/>
          <p:nvPr>
            <p:ph idx="8" type="subTitle"/>
          </p:nvPr>
        </p:nvSpPr>
        <p:spPr>
          <a:xfrm>
            <a:off x="2056100" y="306383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8" name="Google Shape;1328;p121"/>
          <p:cNvSpPr txBox="1"/>
          <p:nvPr>
            <p:ph hasCustomPrompt="1" idx="9" type="title"/>
          </p:nvPr>
        </p:nvSpPr>
        <p:spPr>
          <a:xfrm>
            <a:off x="720000" y="249009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9" name="Google Shape;1329;p121"/>
          <p:cNvSpPr txBox="1"/>
          <p:nvPr>
            <p:ph idx="13" type="subTitle"/>
          </p:nvPr>
        </p:nvSpPr>
        <p:spPr>
          <a:xfrm>
            <a:off x="2056100" y="249009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0" name="Google Shape;1330;p121"/>
          <p:cNvSpPr txBox="1"/>
          <p:nvPr>
            <p:ph hasCustomPrompt="1" idx="14" type="title"/>
          </p:nvPr>
        </p:nvSpPr>
        <p:spPr>
          <a:xfrm>
            <a:off x="720000" y="191636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1" name="Google Shape;1331;p121"/>
          <p:cNvSpPr txBox="1"/>
          <p:nvPr>
            <p:ph idx="15" type="subTitle"/>
          </p:nvPr>
        </p:nvSpPr>
        <p:spPr>
          <a:xfrm>
            <a:off x="2056100" y="191636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1332" name="Shape 1332"/>
        <p:cNvGrpSpPr/>
        <p:nvPr/>
      </p:nvGrpSpPr>
      <p:grpSpPr>
        <a:xfrm>
          <a:off x="0" y="0"/>
          <a:ext cx="0" cy="0"/>
          <a:chOff x="0" y="0"/>
          <a:chExt cx="0" cy="0"/>
        </a:xfrm>
      </p:grpSpPr>
      <p:pic>
        <p:nvPicPr>
          <p:cNvPr id="1333" name="Google Shape;1333;p122"/>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334" name="Google Shape;1334;p1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35" name="Google Shape;1335;p122"/>
          <p:cNvSpPr/>
          <p:nvPr/>
        </p:nvSpPr>
        <p:spPr>
          <a:xfrm flipH="1" rot="-1118166">
            <a:off x="-1886897" y="-867432"/>
            <a:ext cx="9144179" cy="2377606"/>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_1_1">
    <p:spTree>
      <p:nvGrpSpPr>
        <p:cNvPr id="1336" name="Shape 1336"/>
        <p:cNvGrpSpPr/>
        <p:nvPr/>
      </p:nvGrpSpPr>
      <p:grpSpPr>
        <a:xfrm>
          <a:off x="0" y="0"/>
          <a:ext cx="0" cy="0"/>
          <a:chOff x="0" y="0"/>
          <a:chExt cx="0" cy="0"/>
        </a:xfrm>
      </p:grpSpPr>
      <p:pic>
        <p:nvPicPr>
          <p:cNvPr id="1337" name="Google Shape;1337;p123"/>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338" name="Google Shape;1338;p1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39" name="Google Shape;1339;p123"/>
          <p:cNvGrpSpPr/>
          <p:nvPr/>
        </p:nvGrpSpPr>
        <p:grpSpPr>
          <a:xfrm>
            <a:off x="113255" y="76209"/>
            <a:ext cx="8918414" cy="1553064"/>
            <a:chOff x="113255" y="76209"/>
            <a:chExt cx="8918414" cy="1553064"/>
          </a:xfrm>
        </p:grpSpPr>
        <p:grpSp>
          <p:nvGrpSpPr>
            <p:cNvPr id="1340" name="Google Shape;1340;p123"/>
            <p:cNvGrpSpPr/>
            <p:nvPr/>
          </p:nvGrpSpPr>
          <p:grpSpPr>
            <a:xfrm>
              <a:off x="8551043" y="94498"/>
              <a:ext cx="480627" cy="1273754"/>
              <a:chOff x="-398807" y="2895311"/>
              <a:chExt cx="480627" cy="1273754"/>
            </a:xfrm>
          </p:grpSpPr>
          <p:sp>
            <p:nvSpPr>
              <p:cNvPr id="1341" name="Google Shape;1341;p123"/>
              <p:cNvSpPr/>
              <p:nvPr/>
            </p:nvSpPr>
            <p:spPr>
              <a:xfrm>
                <a:off x="-392487" y="3110866"/>
                <a:ext cx="170707" cy="250628"/>
              </a:xfrm>
              <a:custGeom>
                <a:rect b="b" l="l" r="r" t="t"/>
                <a:pathLst>
                  <a:path extrusionOk="0" h="4045" w="2755">
                    <a:moveTo>
                      <a:pt x="0" y="1"/>
                    </a:moveTo>
                    <a:lnTo>
                      <a:pt x="0" y="4045"/>
                    </a:lnTo>
                    <a:lnTo>
                      <a:pt x="2755" y="4045"/>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23"/>
              <p:cNvSpPr/>
              <p:nvPr/>
            </p:nvSpPr>
            <p:spPr>
              <a:xfrm>
                <a:off x="-398807" y="3105475"/>
                <a:ext cx="183285" cy="261409"/>
              </a:xfrm>
              <a:custGeom>
                <a:rect b="b" l="l" r="r" t="t"/>
                <a:pathLst>
                  <a:path extrusionOk="0" h="4219" w="2958">
                    <a:moveTo>
                      <a:pt x="2770" y="188"/>
                    </a:moveTo>
                    <a:lnTo>
                      <a:pt x="2770" y="4031"/>
                    </a:lnTo>
                    <a:lnTo>
                      <a:pt x="189" y="4031"/>
                    </a:lnTo>
                    <a:lnTo>
                      <a:pt x="189" y="188"/>
                    </a:lnTo>
                    <a:close/>
                    <a:moveTo>
                      <a:pt x="102" y="1"/>
                    </a:moveTo>
                    <a:cubicBezTo>
                      <a:pt x="44" y="1"/>
                      <a:pt x="0" y="43"/>
                      <a:pt x="0" y="88"/>
                    </a:cubicBezTo>
                    <a:lnTo>
                      <a:pt x="0" y="4132"/>
                    </a:lnTo>
                    <a:cubicBezTo>
                      <a:pt x="0" y="4190"/>
                      <a:pt x="44" y="4219"/>
                      <a:pt x="102" y="4219"/>
                    </a:cubicBezTo>
                    <a:lnTo>
                      <a:pt x="2857" y="4219"/>
                    </a:lnTo>
                    <a:cubicBezTo>
                      <a:pt x="2915" y="4219"/>
                      <a:pt x="2958" y="4190"/>
                      <a:pt x="2958" y="4132"/>
                    </a:cubicBezTo>
                    <a:lnTo>
                      <a:pt x="2958" y="88"/>
                    </a:lnTo>
                    <a:cubicBezTo>
                      <a:pt x="2958" y="43"/>
                      <a:pt x="2915" y="1"/>
                      <a:pt x="2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23"/>
              <p:cNvSpPr/>
              <p:nvPr/>
            </p:nvSpPr>
            <p:spPr>
              <a:xfrm>
                <a:off x="-313427" y="2895311"/>
                <a:ext cx="11711" cy="221879"/>
              </a:xfrm>
              <a:custGeom>
                <a:rect b="b" l="l" r="r" t="t"/>
                <a:pathLst>
                  <a:path extrusionOk="0" h="3581" w="189">
                    <a:moveTo>
                      <a:pt x="101" y="0"/>
                    </a:moveTo>
                    <a:cubicBezTo>
                      <a:pt x="43" y="0"/>
                      <a:pt x="0" y="43"/>
                      <a:pt x="0" y="101"/>
                    </a:cubicBezTo>
                    <a:lnTo>
                      <a:pt x="0" y="3480"/>
                    </a:lnTo>
                    <a:cubicBezTo>
                      <a:pt x="0" y="3538"/>
                      <a:pt x="43" y="3580"/>
                      <a:pt x="101" y="3580"/>
                    </a:cubicBezTo>
                    <a:cubicBezTo>
                      <a:pt x="159" y="3580"/>
                      <a:pt x="188" y="3538"/>
                      <a:pt x="188" y="3480"/>
                    </a:cubicBezTo>
                    <a:lnTo>
                      <a:pt x="188" y="101"/>
                    </a:lnTo>
                    <a:cubicBezTo>
                      <a:pt x="188" y="43"/>
                      <a:pt x="159"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23"/>
              <p:cNvSpPr/>
              <p:nvPr/>
            </p:nvSpPr>
            <p:spPr>
              <a:xfrm>
                <a:off x="-313427" y="3355169"/>
                <a:ext cx="11711" cy="221879"/>
              </a:xfrm>
              <a:custGeom>
                <a:rect b="b" l="l" r="r" t="t"/>
                <a:pathLst>
                  <a:path extrusionOk="0" h="3581" w="189">
                    <a:moveTo>
                      <a:pt x="101" y="1"/>
                    </a:moveTo>
                    <a:cubicBezTo>
                      <a:pt x="43" y="1"/>
                      <a:pt x="0" y="44"/>
                      <a:pt x="0" y="102"/>
                    </a:cubicBezTo>
                    <a:lnTo>
                      <a:pt x="0" y="3494"/>
                    </a:lnTo>
                    <a:cubicBezTo>
                      <a:pt x="0" y="3538"/>
                      <a:pt x="43" y="3581"/>
                      <a:pt x="101" y="3581"/>
                    </a:cubicBezTo>
                    <a:cubicBezTo>
                      <a:pt x="159" y="3581"/>
                      <a:pt x="188" y="3538"/>
                      <a:pt x="188" y="3494"/>
                    </a:cubicBezTo>
                    <a:lnTo>
                      <a:pt x="188" y="102"/>
                    </a:lnTo>
                    <a:cubicBezTo>
                      <a:pt x="188" y="44"/>
                      <a:pt x="159"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23"/>
              <p:cNvSpPr/>
              <p:nvPr/>
            </p:nvSpPr>
            <p:spPr>
              <a:xfrm>
                <a:off x="-95208" y="3378528"/>
                <a:ext cx="170707" cy="574927"/>
              </a:xfrm>
              <a:custGeom>
                <a:rect b="b" l="l" r="r" t="t"/>
                <a:pathLst>
                  <a:path extrusionOk="0" h="9279" w="2755">
                    <a:moveTo>
                      <a:pt x="0" y="1"/>
                    </a:moveTo>
                    <a:lnTo>
                      <a:pt x="0" y="9279"/>
                    </a:lnTo>
                    <a:lnTo>
                      <a:pt x="2755" y="927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23"/>
              <p:cNvSpPr/>
              <p:nvPr/>
            </p:nvSpPr>
            <p:spPr>
              <a:xfrm>
                <a:off x="-100598" y="3372208"/>
                <a:ext cx="182418" cy="586637"/>
              </a:xfrm>
              <a:custGeom>
                <a:rect b="b" l="l" r="r" t="t"/>
                <a:pathLst>
                  <a:path extrusionOk="0" h="9468" w="2944">
                    <a:moveTo>
                      <a:pt x="2755" y="190"/>
                    </a:moveTo>
                    <a:lnTo>
                      <a:pt x="2755" y="9279"/>
                    </a:lnTo>
                    <a:lnTo>
                      <a:pt x="189" y="9279"/>
                    </a:lnTo>
                    <a:lnTo>
                      <a:pt x="189" y="190"/>
                    </a:lnTo>
                    <a:close/>
                    <a:moveTo>
                      <a:pt x="87" y="1"/>
                    </a:moveTo>
                    <a:cubicBezTo>
                      <a:pt x="44" y="1"/>
                      <a:pt x="0" y="45"/>
                      <a:pt x="0" y="103"/>
                    </a:cubicBezTo>
                    <a:lnTo>
                      <a:pt x="0" y="9381"/>
                    </a:lnTo>
                    <a:cubicBezTo>
                      <a:pt x="0" y="9424"/>
                      <a:pt x="44" y="9468"/>
                      <a:pt x="87" y="9468"/>
                    </a:cubicBezTo>
                    <a:lnTo>
                      <a:pt x="2842" y="9468"/>
                    </a:lnTo>
                    <a:cubicBezTo>
                      <a:pt x="2900" y="9468"/>
                      <a:pt x="2944" y="9424"/>
                      <a:pt x="2944" y="9381"/>
                    </a:cubicBezTo>
                    <a:lnTo>
                      <a:pt x="2944" y="103"/>
                    </a:lnTo>
                    <a:cubicBezTo>
                      <a:pt x="2944" y="45"/>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23"/>
              <p:cNvSpPr/>
              <p:nvPr/>
            </p:nvSpPr>
            <p:spPr>
              <a:xfrm>
                <a:off x="-15218" y="3162973"/>
                <a:ext cx="11711" cy="221011"/>
              </a:xfrm>
              <a:custGeom>
                <a:rect b="b" l="l" r="r" t="t"/>
                <a:pathLst>
                  <a:path extrusionOk="0" h="3567" w="189">
                    <a:moveTo>
                      <a:pt x="87" y="0"/>
                    </a:moveTo>
                    <a:cubicBezTo>
                      <a:pt x="43" y="0"/>
                      <a:pt x="0" y="43"/>
                      <a:pt x="0" y="87"/>
                    </a:cubicBezTo>
                    <a:lnTo>
                      <a:pt x="0" y="3480"/>
                    </a:lnTo>
                    <a:cubicBezTo>
                      <a:pt x="0" y="3538"/>
                      <a:pt x="43" y="3567"/>
                      <a:pt x="87" y="3567"/>
                    </a:cubicBezTo>
                    <a:cubicBezTo>
                      <a:pt x="145" y="3567"/>
                      <a:pt x="188" y="3538"/>
                      <a:pt x="188" y="3480"/>
                    </a:cubicBezTo>
                    <a:lnTo>
                      <a:pt x="188" y="87"/>
                    </a:lnTo>
                    <a:cubicBezTo>
                      <a:pt x="188"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23"/>
              <p:cNvSpPr/>
              <p:nvPr/>
            </p:nvSpPr>
            <p:spPr>
              <a:xfrm>
                <a:off x="-15218" y="3947062"/>
                <a:ext cx="11711" cy="222003"/>
              </a:xfrm>
              <a:custGeom>
                <a:rect b="b" l="l" r="r" t="t"/>
                <a:pathLst>
                  <a:path extrusionOk="0" h="3583" w="189">
                    <a:moveTo>
                      <a:pt x="87" y="1"/>
                    </a:moveTo>
                    <a:cubicBezTo>
                      <a:pt x="43" y="1"/>
                      <a:pt x="0" y="45"/>
                      <a:pt x="0" y="103"/>
                    </a:cubicBezTo>
                    <a:lnTo>
                      <a:pt x="0" y="3480"/>
                    </a:lnTo>
                    <a:cubicBezTo>
                      <a:pt x="0" y="3538"/>
                      <a:pt x="43" y="3582"/>
                      <a:pt x="87" y="3582"/>
                    </a:cubicBezTo>
                    <a:cubicBezTo>
                      <a:pt x="145" y="3582"/>
                      <a:pt x="188" y="3538"/>
                      <a:pt x="188" y="3480"/>
                    </a:cubicBezTo>
                    <a:lnTo>
                      <a:pt x="188" y="103"/>
                    </a:lnTo>
                    <a:cubicBezTo>
                      <a:pt x="188" y="45"/>
                      <a:pt x="145" y="1"/>
                      <a:pt x="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9" name="Google Shape;1349;p123"/>
            <p:cNvGrpSpPr/>
            <p:nvPr/>
          </p:nvGrpSpPr>
          <p:grpSpPr>
            <a:xfrm>
              <a:off x="113255" y="76209"/>
              <a:ext cx="479697" cy="1553064"/>
              <a:chOff x="2577955" y="-214341"/>
              <a:chExt cx="479697" cy="1553064"/>
            </a:xfrm>
          </p:grpSpPr>
          <p:sp>
            <p:nvSpPr>
              <p:cNvPr id="1350" name="Google Shape;1350;p123"/>
              <p:cNvSpPr/>
              <p:nvPr/>
            </p:nvSpPr>
            <p:spPr>
              <a:xfrm>
                <a:off x="2583284" y="787100"/>
                <a:ext cx="170769" cy="336009"/>
              </a:xfrm>
              <a:custGeom>
                <a:rect b="b" l="l" r="r" t="t"/>
                <a:pathLst>
                  <a:path extrusionOk="0" h="5423" w="2756">
                    <a:moveTo>
                      <a:pt x="1" y="1"/>
                    </a:moveTo>
                    <a:lnTo>
                      <a:pt x="1" y="5423"/>
                    </a:lnTo>
                    <a:lnTo>
                      <a:pt x="2755" y="542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23"/>
              <p:cNvSpPr/>
              <p:nvPr/>
            </p:nvSpPr>
            <p:spPr>
              <a:xfrm>
                <a:off x="2577955" y="780842"/>
                <a:ext cx="182418" cy="347658"/>
              </a:xfrm>
              <a:custGeom>
                <a:rect b="b" l="l" r="r" t="t"/>
                <a:pathLst>
                  <a:path extrusionOk="0" h="5611" w="2944">
                    <a:moveTo>
                      <a:pt x="2754" y="189"/>
                    </a:moveTo>
                    <a:lnTo>
                      <a:pt x="2754" y="5423"/>
                    </a:lnTo>
                    <a:lnTo>
                      <a:pt x="189" y="5423"/>
                    </a:lnTo>
                    <a:lnTo>
                      <a:pt x="189" y="189"/>
                    </a:lnTo>
                    <a:close/>
                    <a:moveTo>
                      <a:pt x="87" y="1"/>
                    </a:moveTo>
                    <a:cubicBezTo>
                      <a:pt x="29" y="1"/>
                      <a:pt x="0" y="44"/>
                      <a:pt x="0" y="102"/>
                    </a:cubicBezTo>
                    <a:lnTo>
                      <a:pt x="0" y="5524"/>
                    </a:lnTo>
                    <a:cubicBezTo>
                      <a:pt x="0" y="5568"/>
                      <a:pt x="29" y="5611"/>
                      <a:pt x="87" y="5611"/>
                    </a:cubicBezTo>
                    <a:lnTo>
                      <a:pt x="2841" y="5611"/>
                    </a:lnTo>
                    <a:cubicBezTo>
                      <a:pt x="2899" y="5611"/>
                      <a:pt x="2944" y="5568"/>
                      <a:pt x="2944" y="5524"/>
                    </a:cubicBezTo>
                    <a:lnTo>
                      <a:pt x="2944" y="102"/>
                    </a:lnTo>
                    <a:cubicBezTo>
                      <a:pt x="2944" y="44"/>
                      <a:pt x="2899" y="1"/>
                      <a:pt x="28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23"/>
              <p:cNvSpPr/>
              <p:nvPr/>
            </p:nvSpPr>
            <p:spPr>
              <a:xfrm>
                <a:off x="2663273" y="570678"/>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9" y="3538"/>
                      <a:pt x="189" y="3494"/>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23"/>
              <p:cNvSpPr/>
              <p:nvPr/>
            </p:nvSpPr>
            <p:spPr>
              <a:xfrm>
                <a:off x="2663273" y="1116783"/>
                <a:ext cx="11711" cy="221941"/>
              </a:xfrm>
              <a:custGeom>
                <a:rect b="b" l="l" r="r" t="t"/>
                <a:pathLst>
                  <a:path extrusionOk="0" h="3582" w="189">
                    <a:moveTo>
                      <a:pt x="88" y="1"/>
                    </a:moveTo>
                    <a:cubicBezTo>
                      <a:pt x="44" y="1"/>
                      <a:pt x="1" y="44"/>
                      <a:pt x="1" y="102"/>
                    </a:cubicBezTo>
                    <a:lnTo>
                      <a:pt x="1" y="3480"/>
                    </a:lnTo>
                    <a:cubicBezTo>
                      <a:pt x="1" y="3538"/>
                      <a:pt x="44" y="3581"/>
                      <a:pt x="88" y="3581"/>
                    </a:cubicBezTo>
                    <a:cubicBezTo>
                      <a:pt x="146" y="3581"/>
                      <a:pt x="189" y="3538"/>
                      <a:pt x="189" y="3480"/>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23"/>
              <p:cNvSpPr/>
              <p:nvPr/>
            </p:nvSpPr>
            <p:spPr>
              <a:xfrm>
                <a:off x="2880687" y="1214"/>
                <a:ext cx="171574" cy="770720"/>
              </a:xfrm>
              <a:custGeom>
                <a:rect b="b" l="l" r="r" t="t"/>
                <a:pathLst>
                  <a:path extrusionOk="0" h="12439" w="2769">
                    <a:moveTo>
                      <a:pt x="0" y="0"/>
                    </a:moveTo>
                    <a:lnTo>
                      <a:pt x="0" y="12439"/>
                    </a:lnTo>
                    <a:lnTo>
                      <a:pt x="2769" y="12439"/>
                    </a:lnTo>
                    <a:lnTo>
                      <a:pt x="2769"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23"/>
              <p:cNvSpPr/>
              <p:nvPr/>
            </p:nvSpPr>
            <p:spPr>
              <a:xfrm>
                <a:off x="2875297" y="-4177"/>
                <a:ext cx="182356" cy="781501"/>
              </a:xfrm>
              <a:custGeom>
                <a:rect b="b" l="l" r="r" t="t"/>
                <a:pathLst>
                  <a:path extrusionOk="0" h="12613" w="2943">
                    <a:moveTo>
                      <a:pt x="2755" y="188"/>
                    </a:moveTo>
                    <a:lnTo>
                      <a:pt x="2755" y="12424"/>
                    </a:lnTo>
                    <a:lnTo>
                      <a:pt x="188" y="12424"/>
                    </a:lnTo>
                    <a:lnTo>
                      <a:pt x="188" y="188"/>
                    </a:lnTo>
                    <a:close/>
                    <a:moveTo>
                      <a:pt x="87" y="0"/>
                    </a:moveTo>
                    <a:cubicBezTo>
                      <a:pt x="43" y="0"/>
                      <a:pt x="0" y="43"/>
                      <a:pt x="0" y="87"/>
                    </a:cubicBezTo>
                    <a:lnTo>
                      <a:pt x="0" y="12526"/>
                    </a:lnTo>
                    <a:cubicBezTo>
                      <a:pt x="0" y="12569"/>
                      <a:pt x="43" y="12613"/>
                      <a:pt x="87" y="12613"/>
                    </a:cubicBezTo>
                    <a:lnTo>
                      <a:pt x="2856" y="12613"/>
                    </a:lnTo>
                    <a:cubicBezTo>
                      <a:pt x="2900" y="12613"/>
                      <a:pt x="2943" y="12569"/>
                      <a:pt x="2943" y="12526"/>
                    </a:cubicBezTo>
                    <a:lnTo>
                      <a:pt x="2943" y="87"/>
                    </a:lnTo>
                    <a:cubicBezTo>
                      <a:pt x="2943" y="43"/>
                      <a:pt x="2900" y="0"/>
                      <a:pt x="2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23"/>
              <p:cNvSpPr/>
              <p:nvPr/>
            </p:nvSpPr>
            <p:spPr>
              <a:xfrm>
                <a:off x="2960553" y="-214341"/>
                <a:ext cx="11773" cy="221879"/>
              </a:xfrm>
              <a:custGeom>
                <a:rect b="b" l="l" r="r" t="t"/>
                <a:pathLst>
                  <a:path extrusionOk="0" h="3581" w="190">
                    <a:moveTo>
                      <a:pt x="88" y="0"/>
                    </a:moveTo>
                    <a:cubicBezTo>
                      <a:pt x="45" y="0"/>
                      <a:pt x="1" y="43"/>
                      <a:pt x="1" y="101"/>
                    </a:cubicBezTo>
                    <a:lnTo>
                      <a:pt x="1" y="3479"/>
                    </a:lnTo>
                    <a:cubicBezTo>
                      <a:pt x="1" y="3537"/>
                      <a:pt x="45" y="3580"/>
                      <a:pt x="88" y="3580"/>
                    </a:cubicBezTo>
                    <a:cubicBezTo>
                      <a:pt x="146" y="3580"/>
                      <a:pt x="190" y="3537"/>
                      <a:pt x="190" y="3479"/>
                    </a:cubicBezTo>
                    <a:lnTo>
                      <a:pt x="190" y="101"/>
                    </a:lnTo>
                    <a:cubicBezTo>
                      <a:pt x="190" y="43"/>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23"/>
              <p:cNvSpPr/>
              <p:nvPr/>
            </p:nvSpPr>
            <p:spPr>
              <a:xfrm>
                <a:off x="2960553" y="765538"/>
                <a:ext cx="11773" cy="222003"/>
              </a:xfrm>
              <a:custGeom>
                <a:rect b="b" l="l" r="r" t="t"/>
                <a:pathLst>
                  <a:path extrusionOk="0" h="3583" w="190">
                    <a:moveTo>
                      <a:pt x="88" y="1"/>
                    </a:moveTo>
                    <a:cubicBezTo>
                      <a:pt x="45" y="1"/>
                      <a:pt x="1" y="45"/>
                      <a:pt x="1" y="103"/>
                    </a:cubicBezTo>
                    <a:lnTo>
                      <a:pt x="1" y="3495"/>
                    </a:lnTo>
                    <a:cubicBezTo>
                      <a:pt x="1" y="3538"/>
                      <a:pt x="45" y="3582"/>
                      <a:pt x="88" y="3582"/>
                    </a:cubicBezTo>
                    <a:cubicBezTo>
                      <a:pt x="146" y="3582"/>
                      <a:pt x="190" y="3538"/>
                      <a:pt x="190" y="3495"/>
                    </a:cubicBezTo>
                    <a:lnTo>
                      <a:pt x="190" y="103"/>
                    </a:lnTo>
                    <a:cubicBezTo>
                      <a:pt x="190" y="45"/>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1_1_1">
    <p:spTree>
      <p:nvGrpSpPr>
        <p:cNvPr id="1358" name="Shape 1358"/>
        <p:cNvGrpSpPr/>
        <p:nvPr/>
      </p:nvGrpSpPr>
      <p:grpSpPr>
        <a:xfrm>
          <a:off x="0" y="0"/>
          <a:ext cx="0" cy="0"/>
          <a:chOff x="0" y="0"/>
          <a:chExt cx="0" cy="0"/>
        </a:xfrm>
      </p:grpSpPr>
      <p:pic>
        <p:nvPicPr>
          <p:cNvPr id="1359" name="Google Shape;1359;p124"/>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360" name="Google Shape;1360;p1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61" name="Google Shape;1361;p124"/>
          <p:cNvGrpSpPr/>
          <p:nvPr/>
        </p:nvGrpSpPr>
        <p:grpSpPr>
          <a:xfrm>
            <a:off x="8062599" y="-9872"/>
            <a:ext cx="1115609" cy="1769276"/>
            <a:chOff x="10483324" y="445478"/>
            <a:chExt cx="1115609" cy="1769276"/>
          </a:xfrm>
        </p:grpSpPr>
        <p:sp>
          <p:nvSpPr>
            <p:cNvPr id="1362" name="Google Shape;1362;p124"/>
            <p:cNvSpPr/>
            <p:nvPr/>
          </p:nvSpPr>
          <p:spPr>
            <a:xfrm>
              <a:off x="10489812" y="66989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24"/>
            <p:cNvSpPr/>
            <p:nvPr/>
          </p:nvSpPr>
          <p:spPr>
            <a:xfrm>
              <a:off x="10572732" y="80677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24"/>
            <p:cNvSpPr/>
            <p:nvPr/>
          </p:nvSpPr>
          <p:spPr>
            <a:xfrm>
              <a:off x="10572732" y="44547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24"/>
            <p:cNvSpPr/>
            <p:nvPr/>
          </p:nvSpPr>
          <p:spPr>
            <a:xfrm>
              <a:off x="10798051" y="81608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24"/>
            <p:cNvSpPr/>
            <p:nvPr/>
          </p:nvSpPr>
          <p:spPr>
            <a:xfrm>
              <a:off x="10792463" y="80959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24"/>
            <p:cNvSpPr/>
            <p:nvPr/>
          </p:nvSpPr>
          <p:spPr>
            <a:xfrm>
              <a:off x="10880907" y="115785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24"/>
            <p:cNvSpPr/>
            <p:nvPr/>
          </p:nvSpPr>
          <p:spPr>
            <a:xfrm>
              <a:off x="10880907" y="59262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24"/>
            <p:cNvSpPr/>
            <p:nvPr/>
          </p:nvSpPr>
          <p:spPr>
            <a:xfrm>
              <a:off x="11107253" y="1180203"/>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24"/>
            <p:cNvSpPr/>
            <p:nvPr/>
          </p:nvSpPr>
          <p:spPr>
            <a:xfrm>
              <a:off x="11100638" y="1173652"/>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24"/>
            <p:cNvSpPr/>
            <p:nvPr/>
          </p:nvSpPr>
          <p:spPr>
            <a:xfrm>
              <a:off x="11189146" y="1972543"/>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24"/>
            <p:cNvSpPr/>
            <p:nvPr/>
          </p:nvSpPr>
          <p:spPr>
            <a:xfrm>
              <a:off x="11189146" y="955720"/>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24"/>
            <p:cNvSpPr/>
            <p:nvPr/>
          </p:nvSpPr>
          <p:spPr>
            <a:xfrm>
              <a:off x="11415428" y="178357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24"/>
            <p:cNvSpPr/>
            <p:nvPr/>
          </p:nvSpPr>
          <p:spPr>
            <a:xfrm>
              <a:off x="11497321" y="198468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24"/>
            <p:cNvSpPr/>
            <p:nvPr/>
          </p:nvSpPr>
          <p:spPr>
            <a:xfrm>
              <a:off x="11497321" y="1559159"/>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24"/>
            <p:cNvSpPr/>
            <p:nvPr/>
          </p:nvSpPr>
          <p:spPr>
            <a:xfrm>
              <a:off x="10483324" y="66334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24"/>
            <p:cNvSpPr/>
            <p:nvPr/>
          </p:nvSpPr>
          <p:spPr>
            <a:xfrm>
              <a:off x="11408941" y="1777027"/>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378" name="Shape 1378"/>
        <p:cNvGrpSpPr/>
        <p:nvPr/>
      </p:nvGrpSpPr>
      <p:grpSpPr>
        <a:xfrm>
          <a:off x="0" y="0"/>
          <a:ext cx="0" cy="0"/>
          <a:chOff x="0" y="0"/>
          <a:chExt cx="0" cy="0"/>
        </a:xfrm>
      </p:grpSpPr>
      <p:pic>
        <p:nvPicPr>
          <p:cNvPr id="1379" name="Google Shape;1379;p125"/>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380" name="Google Shape;1380;p125"/>
          <p:cNvSpPr txBox="1"/>
          <p:nvPr>
            <p:ph type="title"/>
          </p:nvPr>
        </p:nvSpPr>
        <p:spPr>
          <a:xfrm>
            <a:off x="713225" y="539500"/>
            <a:ext cx="2402100" cy="1146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1" name="Google Shape;1381;p125"/>
          <p:cNvSpPr txBox="1"/>
          <p:nvPr>
            <p:ph idx="1" type="subTitle"/>
          </p:nvPr>
        </p:nvSpPr>
        <p:spPr>
          <a:xfrm>
            <a:off x="713225" y="1723150"/>
            <a:ext cx="24021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2" name="Google Shape;1382;p125"/>
          <p:cNvSpPr/>
          <p:nvPr>
            <p:ph idx="2" type="pic"/>
          </p:nvPr>
        </p:nvSpPr>
        <p:spPr>
          <a:xfrm>
            <a:off x="713225" y="2953775"/>
            <a:ext cx="2801100" cy="1650300"/>
          </a:xfrm>
          <a:prstGeom prst="rect">
            <a:avLst/>
          </a:prstGeom>
          <a:noFill/>
          <a:ln cap="flat" cmpd="sng" w="9525">
            <a:solidFill>
              <a:schemeClr val="accent1"/>
            </a:solidFill>
            <a:prstDash val="solid"/>
            <a:round/>
            <a:headEnd len="sm" w="sm" type="none"/>
            <a:tailEnd len="sm" w="sm" type="none"/>
          </a:ln>
        </p:spPr>
      </p:sp>
      <p:sp>
        <p:nvSpPr>
          <p:cNvPr id="1383" name="Google Shape;1383;p125"/>
          <p:cNvSpPr/>
          <p:nvPr>
            <p:ph idx="3" type="pic"/>
          </p:nvPr>
        </p:nvSpPr>
        <p:spPr>
          <a:xfrm>
            <a:off x="3671775" y="539500"/>
            <a:ext cx="4740300" cy="2285700"/>
          </a:xfrm>
          <a:prstGeom prst="rect">
            <a:avLst/>
          </a:prstGeom>
          <a:noFill/>
          <a:ln cap="flat" cmpd="sng" w="9525">
            <a:solidFill>
              <a:schemeClr val="accent1"/>
            </a:solidFill>
            <a:prstDash val="solid"/>
            <a:round/>
            <a:headEnd len="sm" w="sm" type="none"/>
            <a:tailEnd len="sm" w="sm" type="none"/>
          </a:ln>
        </p:spPr>
      </p:sp>
      <p:sp>
        <p:nvSpPr>
          <p:cNvPr id="1384" name="Google Shape;1384;p125"/>
          <p:cNvSpPr/>
          <p:nvPr>
            <p:ph idx="4" type="pic"/>
          </p:nvPr>
        </p:nvSpPr>
        <p:spPr>
          <a:xfrm>
            <a:off x="3671775" y="2953775"/>
            <a:ext cx="4740300" cy="1650300"/>
          </a:xfrm>
          <a:prstGeom prst="rect">
            <a:avLst/>
          </a:prstGeom>
          <a:noFill/>
          <a:ln cap="flat" cmpd="sng" w="9525">
            <a:solidFill>
              <a:schemeClr val="accent1"/>
            </a:solidFill>
            <a:prstDash val="solid"/>
            <a:round/>
            <a:headEnd len="sm" w="sm" type="none"/>
            <a:tailEnd len="sm" w="sm" type="none"/>
          </a:ln>
        </p:spPr>
      </p:sp>
      <p:grpSp>
        <p:nvGrpSpPr>
          <p:cNvPr id="1385" name="Google Shape;1385;p125"/>
          <p:cNvGrpSpPr/>
          <p:nvPr/>
        </p:nvGrpSpPr>
        <p:grpSpPr>
          <a:xfrm>
            <a:off x="-6" y="2"/>
            <a:ext cx="777039" cy="1366258"/>
            <a:chOff x="-3076431" y="1851552"/>
            <a:chExt cx="777039" cy="1366258"/>
          </a:xfrm>
        </p:grpSpPr>
        <p:sp>
          <p:nvSpPr>
            <p:cNvPr id="1386" name="Google Shape;1386;p125"/>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25"/>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25"/>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25"/>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25"/>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25"/>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25"/>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25"/>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25"/>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25"/>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25"/>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25"/>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pic>
        <p:nvPicPr>
          <p:cNvPr id="64" name="Google Shape;64;p14"/>
          <p:cNvPicPr preferRelativeResize="0"/>
          <p:nvPr/>
        </p:nvPicPr>
        <p:blipFill>
          <a:blip r:embed="rId2">
            <a:alphaModFix amt="35000"/>
          </a:blip>
          <a:stretch>
            <a:fillRect/>
          </a:stretch>
        </p:blipFill>
        <p:spPr>
          <a:xfrm>
            <a:off x="1" y="-6858"/>
            <a:ext cx="9143998" cy="5157217"/>
          </a:xfrm>
          <a:prstGeom prst="rect">
            <a:avLst/>
          </a:prstGeom>
          <a:noFill/>
          <a:ln>
            <a:noFill/>
          </a:ln>
        </p:spPr>
      </p:pic>
      <p:sp>
        <p:nvSpPr>
          <p:cNvPr id="65" name="Google Shape;65;p14"/>
          <p:cNvSpPr txBox="1"/>
          <p:nvPr>
            <p:ph type="ctrTitle"/>
          </p:nvPr>
        </p:nvSpPr>
        <p:spPr>
          <a:xfrm>
            <a:off x="1027200" y="1007375"/>
            <a:ext cx="7089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5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6" name="Google Shape;66;p14"/>
          <p:cNvSpPr txBox="1"/>
          <p:nvPr>
            <p:ph idx="1" type="subTitle"/>
          </p:nvPr>
        </p:nvSpPr>
        <p:spPr>
          <a:xfrm>
            <a:off x="2307650" y="2810525"/>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398" name="Shape 1398"/>
        <p:cNvGrpSpPr/>
        <p:nvPr/>
      </p:nvGrpSpPr>
      <p:grpSpPr>
        <a:xfrm>
          <a:off x="0" y="0"/>
          <a:ext cx="0" cy="0"/>
          <a:chOff x="0" y="0"/>
          <a:chExt cx="0" cy="0"/>
        </a:xfrm>
      </p:grpSpPr>
      <p:pic>
        <p:nvPicPr>
          <p:cNvPr id="1399" name="Google Shape;1399;p126"/>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400" name="Google Shape;1400;p1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1" name="Google Shape;1401;p126"/>
          <p:cNvSpPr txBox="1"/>
          <p:nvPr>
            <p:ph idx="1" type="body"/>
          </p:nvPr>
        </p:nvSpPr>
        <p:spPr>
          <a:xfrm>
            <a:off x="720000" y="1215750"/>
            <a:ext cx="7704000" cy="1263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02" name="Shape 1402"/>
        <p:cNvGrpSpPr/>
        <p:nvPr/>
      </p:nvGrpSpPr>
      <p:grpSpPr>
        <a:xfrm>
          <a:off x="0" y="0"/>
          <a:ext cx="0" cy="0"/>
          <a:chOff x="0" y="0"/>
          <a:chExt cx="0" cy="0"/>
        </a:xfrm>
      </p:grpSpPr>
      <p:pic>
        <p:nvPicPr>
          <p:cNvPr id="1403" name="Google Shape;1403;p127"/>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404" name="Google Shape;1404;p1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5" name="Google Shape;1405;p127"/>
          <p:cNvSpPr txBox="1"/>
          <p:nvPr>
            <p:ph idx="1" type="subTitle"/>
          </p:nvPr>
        </p:nvSpPr>
        <p:spPr>
          <a:xfrm>
            <a:off x="3221400" y="2626749"/>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06" name="Google Shape;1406;p127"/>
          <p:cNvSpPr txBox="1"/>
          <p:nvPr>
            <p:ph idx="2" type="subTitle"/>
          </p:nvPr>
        </p:nvSpPr>
        <p:spPr>
          <a:xfrm>
            <a:off x="3221400" y="3653025"/>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07" name="Google Shape;1407;p127"/>
          <p:cNvSpPr txBox="1"/>
          <p:nvPr>
            <p:ph idx="3" type="subTitle"/>
          </p:nvPr>
        </p:nvSpPr>
        <p:spPr>
          <a:xfrm>
            <a:off x="3221400" y="1600474"/>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08" name="Google Shape;1408;p127"/>
          <p:cNvSpPr txBox="1"/>
          <p:nvPr>
            <p:ph idx="4" type="subTitle"/>
          </p:nvPr>
        </p:nvSpPr>
        <p:spPr>
          <a:xfrm>
            <a:off x="3221400" y="2251451"/>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09" name="Google Shape;1409;p127"/>
          <p:cNvSpPr txBox="1"/>
          <p:nvPr>
            <p:ph idx="5" type="subTitle"/>
          </p:nvPr>
        </p:nvSpPr>
        <p:spPr>
          <a:xfrm>
            <a:off x="3221400" y="3277727"/>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10" name="Google Shape;1410;p127"/>
          <p:cNvSpPr txBox="1"/>
          <p:nvPr>
            <p:ph idx="6" type="subTitle"/>
          </p:nvPr>
        </p:nvSpPr>
        <p:spPr>
          <a:xfrm>
            <a:off x="3221400" y="1225175"/>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11" name="Google Shape;1411;p127"/>
          <p:cNvSpPr/>
          <p:nvPr/>
        </p:nvSpPr>
        <p:spPr>
          <a:xfrm flipH="1" rot="-1164432">
            <a:off x="485709" y="4635591"/>
            <a:ext cx="9144101" cy="1533951"/>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12" name="Shape 1412"/>
        <p:cNvGrpSpPr/>
        <p:nvPr/>
      </p:nvGrpSpPr>
      <p:grpSpPr>
        <a:xfrm>
          <a:off x="0" y="0"/>
          <a:ext cx="0" cy="0"/>
          <a:chOff x="0" y="0"/>
          <a:chExt cx="0" cy="0"/>
        </a:xfrm>
      </p:grpSpPr>
      <p:pic>
        <p:nvPicPr>
          <p:cNvPr id="1413" name="Google Shape;1413;p128"/>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414" name="Google Shape;1414;p1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5" name="Google Shape;1415;p128"/>
          <p:cNvSpPr txBox="1"/>
          <p:nvPr>
            <p:ph idx="1" type="subTitle"/>
          </p:nvPr>
        </p:nvSpPr>
        <p:spPr>
          <a:xfrm>
            <a:off x="1640663"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6" name="Google Shape;1416;p128"/>
          <p:cNvSpPr txBox="1"/>
          <p:nvPr>
            <p:ph idx="2" type="subTitle"/>
          </p:nvPr>
        </p:nvSpPr>
        <p:spPr>
          <a:xfrm>
            <a:off x="5391332"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7" name="Google Shape;1417;p128"/>
          <p:cNvSpPr txBox="1"/>
          <p:nvPr>
            <p:ph idx="3" type="subTitle"/>
          </p:nvPr>
        </p:nvSpPr>
        <p:spPr>
          <a:xfrm>
            <a:off x="1640663"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8" name="Google Shape;1418;p128"/>
          <p:cNvSpPr txBox="1"/>
          <p:nvPr>
            <p:ph idx="4" type="subTitle"/>
          </p:nvPr>
        </p:nvSpPr>
        <p:spPr>
          <a:xfrm>
            <a:off x="5391332"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9" name="Google Shape;1419;p128"/>
          <p:cNvSpPr txBox="1"/>
          <p:nvPr>
            <p:ph idx="5" type="subTitle"/>
          </p:nvPr>
        </p:nvSpPr>
        <p:spPr>
          <a:xfrm>
            <a:off x="1640662"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20" name="Google Shape;1420;p128"/>
          <p:cNvSpPr txBox="1"/>
          <p:nvPr>
            <p:ph idx="6" type="subTitle"/>
          </p:nvPr>
        </p:nvSpPr>
        <p:spPr>
          <a:xfrm>
            <a:off x="1640662"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21" name="Google Shape;1421;p128"/>
          <p:cNvSpPr txBox="1"/>
          <p:nvPr>
            <p:ph idx="7" type="subTitle"/>
          </p:nvPr>
        </p:nvSpPr>
        <p:spPr>
          <a:xfrm>
            <a:off x="5391306"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22" name="Google Shape;1422;p128"/>
          <p:cNvSpPr txBox="1"/>
          <p:nvPr>
            <p:ph idx="8" type="subTitle"/>
          </p:nvPr>
        </p:nvSpPr>
        <p:spPr>
          <a:xfrm>
            <a:off x="5391306"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23" name="Google Shape;1423;p128"/>
          <p:cNvSpPr/>
          <p:nvPr/>
        </p:nvSpPr>
        <p:spPr>
          <a:xfrm flipH="1">
            <a:off x="1711250" y="-86710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24" name="Shape 1424"/>
        <p:cNvGrpSpPr/>
        <p:nvPr/>
      </p:nvGrpSpPr>
      <p:grpSpPr>
        <a:xfrm>
          <a:off x="0" y="0"/>
          <a:ext cx="0" cy="0"/>
          <a:chOff x="0" y="0"/>
          <a:chExt cx="0" cy="0"/>
        </a:xfrm>
      </p:grpSpPr>
      <p:pic>
        <p:nvPicPr>
          <p:cNvPr id="1425" name="Google Shape;1425;p12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426" name="Google Shape;1426;p1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7" name="Google Shape;1427;p129"/>
          <p:cNvSpPr txBox="1"/>
          <p:nvPr>
            <p:ph idx="1" type="subTitle"/>
          </p:nvPr>
        </p:nvSpPr>
        <p:spPr>
          <a:xfrm>
            <a:off x="877804"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8" name="Google Shape;1428;p129"/>
          <p:cNvSpPr txBox="1"/>
          <p:nvPr>
            <p:ph idx="2" type="subTitle"/>
          </p:nvPr>
        </p:nvSpPr>
        <p:spPr>
          <a:xfrm>
            <a:off x="3583649"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9" name="Google Shape;1429;p129"/>
          <p:cNvSpPr txBox="1"/>
          <p:nvPr>
            <p:ph idx="3" type="subTitle"/>
          </p:nvPr>
        </p:nvSpPr>
        <p:spPr>
          <a:xfrm>
            <a:off x="877804"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30" name="Google Shape;1430;p129"/>
          <p:cNvSpPr txBox="1"/>
          <p:nvPr>
            <p:ph idx="4" type="subTitle"/>
          </p:nvPr>
        </p:nvSpPr>
        <p:spPr>
          <a:xfrm>
            <a:off x="3584400"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31" name="Google Shape;1431;p129"/>
          <p:cNvSpPr txBox="1"/>
          <p:nvPr>
            <p:ph idx="5" type="subTitle"/>
          </p:nvPr>
        </p:nvSpPr>
        <p:spPr>
          <a:xfrm>
            <a:off x="6290996"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32" name="Google Shape;1432;p129"/>
          <p:cNvSpPr txBox="1"/>
          <p:nvPr>
            <p:ph idx="6" type="subTitle"/>
          </p:nvPr>
        </p:nvSpPr>
        <p:spPr>
          <a:xfrm>
            <a:off x="6290996"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33" name="Google Shape;1433;p129"/>
          <p:cNvSpPr txBox="1"/>
          <p:nvPr>
            <p:ph idx="7" type="subTitle"/>
          </p:nvPr>
        </p:nvSpPr>
        <p:spPr>
          <a:xfrm>
            <a:off x="876304"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4" name="Google Shape;1434;p129"/>
          <p:cNvSpPr txBox="1"/>
          <p:nvPr>
            <p:ph idx="8" type="subTitle"/>
          </p:nvPr>
        </p:nvSpPr>
        <p:spPr>
          <a:xfrm>
            <a:off x="3582149"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5" name="Google Shape;1435;p129"/>
          <p:cNvSpPr txBox="1"/>
          <p:nvPr>
            <p:ph idx="9" type="subTitle"/>
          </p:nvPr>
        </p:nvSpPr>
        <p:spPr>
          <a:xfrm>
            <a:off x="6289496"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6" name="Google Shape;1436;p129"/>
          <p:cNvSpPr txBox="1"/>
          <p:nvPr>
            <p:ph idx="13" type="subTitle"/>
          </p:nvPr>
        </p:nvSpPr>
        <p:spPr>
          <a:xfrm>
            <a:off x="876304"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7" name="Google Shape;1437;p129"/>
          <p:cNvSpPr txBox="1"/>
          <p:nvPr>
            <p:ph idx="14" type="subTitle"/>
          </p:nvPr>
        </p:nvSpPr>
        <p:spPr>
          <a:xfrm>
            <a:off x="3582149"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38" name="Google Shape;1438;p129"/>
          <p:cNvSpPr txBox="1"/>
          <p:nvPr>
            <p:ph idx="15" type="subTitle"/>
          </p:nvPr>
        </p:nvSpPr>
        <p:spPr>
          <a:xfrm>
            <a:off x="6289496"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439" name="Google Shape;1439;p129"/>
          <p:cNvGrpSpPr/>
          <p:nvPr/>
        </p:nvGrpSpPr>
        <p:grpSpPr>
          <a:xfrm>
            <a:off x="8347804" y="139974"/>
            <a:ext cx="777968" cy="1568368"/>
            <a:chOff x="8347804" y="139974"/>
            <a:chExt cx="777968" cy="1568368"/>
          </a:xfrm>
        </p:grpSpPr>
        <p:sp>
          <p:nvSpPr>
            <p:cNvPr id="1440" name="Google Shape;1440;p129"/>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29"/>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2" name="Google Shape;1442;p129"/>
            <p:cNvGrpSpPr/>
            <p:nvPr/>
          </p:nvGrpSpPr>
          <p:grpSpPr>
            <a:xfrm>
              <a:off x="8347804" y="143567"/>
              <a:ext cx="777968" cy="1354624"/>
              <a:chOff x="8347804" y="143567"/>
              <a:chExt cx="777968" cy="1354624"/>
            </a:xfrm>
          </p:grpSpPr>
          <p:sp>
            <p:nvSpPr>
              <p:cNvPr id="1443" name="Google Shape;1443;p129"/>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29"/>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29"/>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29"/>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29"/>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29"/>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29"/>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29"/>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29"/>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2" name="Google Shape;1452;p129"/>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453" name="Shape 1453"/>
        <p:cNvGrpSpPr/>
        <p:nvPr/>
      </p:nvGrpSpPr>
      <p:grpSpPr>
        <a:xfrm>
          <a:off x="0" y="0"/>
          <a:ext cx="0" cy="0"/>
          <a:chOff x="0" y="0"/>
          <a:chExt cx="0" cy="0"/>
        </a:xfrm>
      </p:grpSpPr>
      <p:pic>
        <p:nvPicPr>
          <p:cNvPr id="1454" name="Google Shape;1454;p130"/>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455" name="Google Shape;1455;p130"/>
          <p:cNvSpPr txBox="1"/>
          <p:nvPr>
            <p:ph type="title"/>
          </p:nvPr>
        </p:nvSpPr>
        <p:spPr>
          <a:xfrm>
            <a:off x="713225" y="540000"/>
            <a:ext cx="41517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6" name="Google Shape;1456;p130"/>
          <p:cNvSpPr txBox="1"/>
          <p:nvPr>
            <p:ph idx="1" type="subTitle"/>
          </p:nvPr>
        </p:nvSpPr>
        <p:spPr>
          <a:xfrm>
            <a:off x="713225" y="1689050"/>
            <a:ext cx="41517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57" name="Google Shape;1457;p130"/>
          <p:cNvSpPr txBox="1"/>
          <p:nvPr/>
        </p:nvSpPr>
        <p:spPr>
          <a:xfrm>
            <a:off x="713225" y="382970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Albert Sans"/>
                <a:ea typeface="Albert Sans"/>
                <a:cs typeface="Albert Sans"/>
                <a:sym typeface="Albert Sans"/>
              </a:rPr>
              <a:t>CREDITS:</a:t>
            </a:r>
            <a:r>
              <a:rPr lang="en" sz="1100">
                <a:solidFill>
                  <a:schemeClr val="dk1"/>
                </a:solidFill>
                <a:latin typeface="Albert Sans"/>
                <a:ea typeface="Albert Sans"/>
                <a:cs typeface="Albert Sans"/>
                <a:sym typeface="Albert Sans"/>
              </a:rPr>
              <a:t> This presentation template was created by </a:t>
            </a:r>
            <a:r>
              <a:rPr b="1" lang="en" sz="1100" u="sng">
                <a:solidFill>
                  <a:schemeClr val="dk1"/>
                </a:solidFill>
                <a:latin typeface="Albert Sans"/>
                <a:ea typeface="Albert Sans"/>
                <a:cs typeface="Albert Sans"/>
                <a:sym typeface="Albert Sans"/>
                <a:hlinkClick r:id="rId3">
                  <a:extLst>
                    <a:ext uri="{A12FA001-AC4F-418D-AE19-62706E023703}">
                      <ahyp:hlinkClr val="tx"/>
                    </a:ext>
                  </a:extLst>
                </a:hlinkClick>
              </a:rPr>
              <a:t>Slidesgo</a:t>
            </a:r>
            <a:r>
              <a:rPr lang="en" sz="1100">
                <a:solidFill>
                  <a:schemeClr val="dk1"/>
                </a:solidFill>
                <a:latin typeface="Albert Sans"/>
                <a:ea typeface="Albert Sans"/>
                <a:cs typeface="Albert Sans"/>
                <a:sym typeface="Albert Sans"/>
              </a:rPr>
              <a:t>, and includes icons by </a:t>
            </a:r>
            <a:r>
              <a:rPr b="1" lang="en" sz="1100" u="sng">
                <a:solidFill>
                  <a:schemeClr val="dk1"/>
                </a:solidFill>
                <a:latin typeface="Albert Sans"/>
                <a:ea typeface="Albert Sans"/>
                <a:cs typeface="Albert Sans"/>
                <a:sym typeface="Albert Sans"/>
                <a:hlinkClick r:id="rId4">
                  <a:extLst>
                    <a:ext uri="{A12FA001-AC4F-418D-AE19-62706E023703}">
                      <ahyp:hlinkClr val="tx"/>
                    </a:ext>
                  </a:extLst>
                </a:hlinkClick>
              </a:rPr>
              <a:t>Flaticon</a:t>
            </a:r>
            <a:r>
              <a:rPr lang="en" sz="1100">
                <a:solidFill>
                  <a:schemeClr val="dk1"/>
                </a:solidFill>
                <a:latin typeface="Albert Sans"/>
                <a:ea typeface="Albert Sans"/>
                <a:cs typeface="Albert Sans"/>
                <a:sym typeface="Albert Sans"/>
              </a:rPr>
              <a:t>, and infographics &amp; images by </a:t>
            </a:r>
            <a:r>
              <a:rPr b="1" lang="en" sz="11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r>
              <a:rPr lang="en" sz="1100" u="sng">
                <a:solidFill>
                  <a:schemeClr val="dk1"/>
                </a:solidFill>
                <a:latin typeface="Albert Sans"/>
                <a:ea typeface="Albert Sans"/>
                <a:cs typeface="Albert Sans"/>
                <a:sym typeface="Albert Sans"/>
              </a:rPr>
              <a:t> </a:t>
            </a:r>
            <a:endParaRPr b="1" sz="11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458" name="Shape 1458"/>
        <p:cNvGrpSpPr/>
        <p:nvPr/>
      </p:nvGrpSpPr>
      <p:grpSpPr>
        <a:xfrm>
          <a:off x="0" y="0"/>
          <a:ext cx="0" cy="0"/>
          <a:chOff x="0" y="0"/>
          <a:chExt cx="0" cy="0"/>
        </a:xfrm>
      </p:grpSpPr>
      <p:pic>
        <p:nvPicPr>
          <p:cNvPr id="1459" name="Google Shape;1459;p131"/>
          <p:cNvPicPr preferRelativeResize="0"/>
          <p:nvPr/>
        </p:nvPicPr>
        <p:blipFill>
          <a:blip r:embed="rId2">
            <a:alphaModFix amt="35000"/>
          </a:blip>
          <a:stretch>
            <a:fillRect/>
          </a:stretch>
        </p:blipFill>
        <p:spPr>
          <a:xfrm>
            <a:off x="3720" y="0"/>
            <a:ext cx="9136561" cy="5143500"/>
          </a:xfrm>
          <a:prstGeom prst="rect">
            <a:avLst/>
          </a:prstGeom>
          <a:noFill/>
          <a:ln>
            <a:noFill/>
          </a:ln>
        </p:spPr>
      </p:pic>
      <p:grpSp>
        <p:nvGrpSpPr>
          <p:cNvPr id="1460" name="Google Shape;1460;p131"/>
          <p:cNvGrpSpPr/>
          <p:nvPr/>
        </p:nvGrpSpPr>
        <p:grpSpPr>
          <a:xfrm>
            <a:off x="-50130" y="2852650"/>
            <a:ext cx="9244147" cy="2638311"/>
            <a:chOff x="-50130" y="2852650"/>
            <a:chExt cx="9244147" cy="2638311"/>
          </a:xfrm>
        </p:grpSpPr>
        <p:sp>
          <p:nvSpPr>
            <p:cNvPr id="1461" name="Google Shape;1461;p131"/>
            <p:cNvSpPr/>
            <p:nvPr/>
          </p:nvSpPr>
          <p:spPr>
            <a:xfrm flipH="1" rot="-305187">
              <a:off x="-135" y="3554666"/>
              <a:ext cx="9144157" cy="1533960"/>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31"/>
            <p:cNvSpPr/>
            <p:nvPr/>
          </p:nvSpPr>
          <p:spPr>
            <a:xfrm>
              <a:off x="-100" y="285265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463" name="Shape 1463"/>
        <p:cNvGrpSpPr/>
        <p:nvPr/>
      </p:nvGrpSpPr>
      <p:grpSpPr>
        <a:xfrm>
          <a:off x="0" y="0"/>
          <a:ext cx="0" cy="0"/>
          <a:chOff x="0" y="0"/>
          <a:chExt cx="0" cy="0"/>
        </a:xfrm>
      </p:grpSpPr>
      <p:pic>
        <p:nvPicPr>
          <p:cNvPr id="1464" name="Google Shape;1464;p132"/>
          <p:cNvPicPr preferRelativeResize="0"/>
          <p:nvPr/>
        </p:nvPicPr>
        <p:blipFill>
          <a:blip r:embed="rId2">
            <a:alphaModFix amt="35000"/>
          </a:blip>
          <a:stretch>
            <a:fillRect/>
          </a:stretch>
        </p:blipFill>
        <p:spPr>
          <a:xfrm>
            <a:off x="1341" y="-6858"/>
            <a:ext cx="9141319" cy="5157216"/>
          </a:xfrm>
          <a:prstGeom prst="rect">
            <a:avLst/>
          </a:prstGeom>
          <a:noFill/>
          <a:ln>
            <a:noFill/>
          </a:ln>
        </p:spPr>
      </p:pic>
      <p:grpSp>
        <p:nvGrpSpPr>
          <p:cNvPr id="1465" name="Google Shape;1465;p132"/>
          <p:cNvGrpSpPr/>
          <p:nvPr/>
        </p:nvGrpSpPr>
        <p:grpSpPr>
          <a:xfrm>
            <a:off x="4302436" y="-600403"/>
            <a:ext cx="4823336" cy="2308744"/>
            <a:chOff x="4302436" y="-600403"/>
            <a:chExt cx="4823336" cy="2308744"/>
          </a:xfrm>
        </p:grpSpPr>
        <p:grpSp>
          <p:nvGrpSpPr>
            <p:cNvPr id="1466" name="Google Shape;1466;p132"/>
            <p:cNvGrpSpPr/>
            <p:nvPr/>
          </p:nvGrpSpPr>
          <p:grpSpPr>
            <a:xfrm>
              <a:off x="8347804" y="139974"/>
              <a:ext cx="777968" cy="1568368"/>
              <a:chOff x="8347804" y="139974"/>
              <a:chExt cx="777968" cy="1568368"/>
            </a:xfrm>
          </p:grpSpPr>
          <p:sp>
            <p:nvSpPr>
              <p:cNvPr id="1467" name="Google Shape;1467;p132"/>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32"/>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9" name="Google Shape;1469;p132"/>
              <p:cNvGrpSpPr/>
              <p:nvPr/>
            </p:nvGrpSpPr>
            <p:grpSpPr>
              <a:xfrm>
                <a:off x="8347804" y="143567"/>
                <a:ext cx="777968" cy="1354624"/>
                <a:chOff x="8347804" y="143567"/>
                <a:chExt cx="777968" cy="1354624"/>
              </a:xfrm>
            </p:grpSpPr>
            <p:sp>
              <p:nvSpPr>
                <p:cNvPr id="1470" name="Google Shape;1470;p132"/>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32"/>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32"/>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32"/>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32"/>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32"/>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32"/>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32"/>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32"/>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9" name="Google Shape;1479;p132"/>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132"/>
            <p:cNvGrpSpPr/>
            <p:nvPr/>
          </p:nvGrpSpPr>
          <p:grpSpPr>
            <a:xfrm flipH="1">
              <a:off x="7480141" y="-242895"/>
              <a:ext cx="777101" cy="1564775"/>
              <a:chOff x="25728" y="3503092"/>
              <a:chExt cx="777101" cy="1564775"/>
            </a:xfrm>
          </p:grpSpPr>
          <p:sp>
            <p:nvSpPr>
              <p:cNvPr id="1481" name="Google Shape;1481;p132"/>
              <p:cNvSpPr/>
              <p:nvPr/>
            </p:nvSpPr>
            <p:spPr>
              <a:xfrm>
                <a:off x="31119" y="3719514"/>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32"/>
              <p:cNvSpPr/>
              <p:nvPr/>
            </p:nvSpPr>
            <p:spPr>
              <a:xfrm>
                <a:off x="25728" y="3713318"/>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32"/>
              <p:cNvSpPr/>
              <p:nvPr/>
            </p:nvSpPr>
            <p:spPr>
              <a:xfrm>
                <a:off x="111108" y="3503092"/>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32"/>
              <p:cNvSpPr/>
              <p:nvPr/>
            </p:nvSpPr>
            <p:spPr>
              <a:xfrm>
                <a:off x="111108" y="3876766"/>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32"/>
              <p:cNvSpPr/>
              <p:nvPr/>
            </p:nvSpPr>
            <p:spPr>
              <a:xfrm>
                <a:off x="328460" y="3898328"/>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132"/>
              <p:cNvSpPr/>
              <p:nvPr/>
            </p:nvSpPr>
            <p:spPr>
              <a:xfrm>
                <a:off x="323070" y="3892008"/>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32"/>
              <p:cNvSpPr/>
              <p:nvPr/>
            </p:nvSpPr>
            <p:spPr>
              <a:xfrm>
                <a:off x="408388" y="3681843"/>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32"/>
              <p:cNvSpPr/>
              <p:nvPr/>
            </p:nvSpPr>
            <p:spPr>
              <a:xfrm>
                <a:off x="408388" y="4845926"/>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32"/>
              <p:cNvSpPr/>
              <p:nvPr/>
            </p:nvSpPr>
            <p:spPr>
              <a:xfrm>
                <a:off x="626670" y="4713892"/>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32"/>
              <p:cNvSpPr/>
              <p:nvPr/>
            </p:nvSpPr>
            <p:spPr>
              <a:xfrm>
                <a:off x="620350" y="4707572"/>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132"/>
              <p:cNvSpPr/>
              <p:nvPr/>
            </p:nvSpPr>
            <p:spPr>
              <a:xfrm>
                <a:off x="705729" y="4497408"/>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132"/>
              <p:cNvSpPr/>
              <p:nvPr/>
            </p:nvSpPr>
            <p:spPr>
              <a:xfrm>
                <a:off x="705729" y="4845926"/>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132"/>
            <p:cNvGrpSpPr/>
            <p:nvPr/>
          </p:nvGrpSpPr>
          <p:grpSpPr>
            <a:xfrm>
              <a:off x="4302436" y="-600403"/>
              <a:ext cx="480689" cy="1365391"/>
              <a:chOff x="4226236" y="-600403"/>
              <a:chExt cx="480689" cy="1365391"/>
            </a:xfrm>
          </p:grpSpPr>
          <p:sp>
            <p:nvSpPr>
              <p:cNvPr id="1494" name="Google Shape;1494;p132"/>
              <p:cNvSpPr/>
              <p:nvPr/>
            </p:nvSpPr>
            <p:spPr>
              <a:xfrm flipH="1" rot="10800000">
                <a:off x="4232556" y="305869"/>
                <a:ext cx="170769" cy="243503"/>
              </a:xfrm>
              <a:custGeom>
                <a:rect b="b" l="l" r="r" t="t"/>
                <a:pathLst>
                  <a:path extrusionOk="0" h="3930" w="2756">
                    <a:moveTo>
                      <a:pt x="1" y="0"/>
                    </a:moveTo>
                    <a:lnTo>
                      <a:pt x="1" y="3929"/>
                    </a:lnTo>
                    <a:lnTo>
                      <a:pt x="2755" y="3929"/>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32"/>
              <p:cNvSpPr/>
              <p:nvPr/>
            </p:nvSpPr>
            <p:spPr>
              <a:xfrm flipH="1" rot="10800000">
                <a:off x="4226236" y="299611"/>
                <a:ext cx="182480" cy="256019"/>
              </a:xfrm>
              <a:custGeom>
                <a:rect b="b" l="l" r="r" t="t"/>
                <a:pathLst>
                  <a:path extrusionOk="0" h="4132" w="2945">
                    <a:moveTo>
                      <a:pt x="2755" y="188"/>
                    </a:moveTo>
                    <a:lnTo>
                      <a:pt x="2755" y="3943"/>
                    </a:lnTo>
                    <a:lnTo>
                      <a:pt x="190" y="3943"/>
                    </a:lnTo>
                    <a:lnTo>
                      <a:pt x="190" y="188"/>
                    </a:lnTo>
                    <a:close/>
                    <a:moveTo>
                      <a:pt x="103" y="0"/>
                    </a:moveTo>
                    <a:cubicBezTo>
                      <a:pt x="45" y="0"/>
                      <a:pt x="1" y="43"/>
                      <a:pt x="1" y="101"/>
                    </a:cubicBezTo>
                    <a:lnTo>
                      <a:pt x="1" y="4030"/>
                    </a:lnTo>
                    <a:cubicBezTo>
                      <a:pt x="1" y="4088"/>
                      <a:pt x="45" y="4131"/>
                      <a:pt x="103" y="4131"/>
                    </a:cubicBezTo>
                    <a:lnTo>
                      <a:pt x="2857" y="4131"/>
                    </a:lnTo>
                    <a:cubicBezTo>
                      <a:pt x="2900" y="4131"/>
                      <a:pt x="2944" y="4088"/>
                      <a:pt x="2944" y="4030"/>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32"/>
              <p:cNvSpPr/>
              <p:nvPr/>
            </p:nvSpPr>
            <p:spPr>
              <a:xfrm flipH="1" rot="10800000">
                <a:off x="4311615" y="90314"/>
                <a:ext cx="11711" cy="221011"/>
              </a:xfrm>
              <a:custGeom>
                <a:rect b="b" l="l" r="r" t="t"/>
                <a:pathLst>
                  <a:path extrusionOk="0" h="3567" w="189">
                    <a:moveTo>
                      <a:pt x="101" y="0"/>
                    </a:moveTo>
                    <a:cubicBezTo>
                      <a:pt x="43" y="0"/>
                      <a:pt x="0" y="43"/>
                      <a:pt x="0" y="87"/>
                    </a:cubicBezTo>
                    <a:lnTo>
                      <a:pt x="0" y="3480"/>
                    </a:lnTo>
                    <a:cubicBezTo>
                      <a:pt x="0" y="3523"/>
                      <a:pt x="43" y="3567"/>
                      <a:pt x="101" y="3567"/>
                    </a:cubicBezTo>
                    <a:cubicBezTo>
                      <a:pt x="145" y="3567"/>
                      <a:pt x="188" y="3523"/>
                      <a:pt x="188" y="3480"/>
                    </a:cubicBezTo>
                    <a:lnTo>
                      <a:pt x="188" y="87"/>
                    </a:lnTo>
                    <a:cubicBezTo>
                      <a:pt x="188" y="43"/>
                      <a:pt x="145"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32"/>
              <p:cNvSpPr/>
              <p:nvPr/>
            </p:nvSpPr>
            <p:spPr>
              <a:xfrm flipH="1" rot="10800000">
                <a:off x="4311615" y="543915"/>
                <a:ext cx="11711" cy="221073"/>
              </a:xfrm>
              <a:custGeom>
                <a:rect b="b" l="l" r="r" t="t"/>
                <a:pathLst>
                  <a:path extrusionOk="0" h="3568" w="189">
                    <a:moveTo>
                      <a:pt x="101" y="1"/>
                    </a:moveTo>
                    <a:cubicBezTo>
                      <a:pt x="43" y="1"/>
                      <a:pt x="0" y="30"/>
                      <a:pt x="0" y="88"/>
                    </a:cubicBezTo>
                    <a:lnTo>
                      <a:pt x="0" y="3480"/>
                    </a:lnTo>
                    <a:cubicBezTo>
                      <a:pt x="0" y="3524"/>
                      <a:pt x="43" y="3567"/>
                      <a:pt x="101" y="3567"/>
                    </a:cubicBezTo>
                    <a:cubicBezTo>
                      <a:pt x="145" y="3567"/>
                      <a:pt x="188" y="3524"/>
                      <a:pt x="188" y="3480"/>
                    </a:cubicBezTo>
                    <a:lnTo>
                      <a:pt x="188" y="88"/>
                    </a:lnTo>
                    <a:cubicBezTo>
                      <a:pt x="188" y="30"/>
                      <a:pt x="145"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32"/>
              <p:cNvSpPr/>
              <p:nvPr/>
            </p:nvSpPr>
            <p:spPr>
              <a:xfrm flipH="1" rot="10800000">
                <a:off x="4529835" y="-384856"/>
                <a:ext cx="170769" cy="677347"/>
              </a:xfrm>
              <a:custGeom>
                <a:rect b="b" l="l" r="r" t="t"/>
                <a:pathLst>
                  <a:path extrusionOk="0" h="10932" w="2756">
                    <a:moveTo>
                      <a:pt x="1" y="0"/>
                    </a:moveTo>
                    <a:lnTo>
                      <a:pt x="1" y="10931"/>
                    </a:lnTo>
                    <a:lnTo>
                      <a:pt x="2755" y="10931"/>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32"/>
              <p:cNvSpPr/>
              <p:nvPr/>
            </p:nvSpPr>
            <p:spPr>
              <a:xfrm flipH="1" rot="10800000">
                <a:off x="4523577" y="-390247"/>
                <a:ext cx="183347" cy="688995"/>
              </a:xfrm>
              <a:custGeom>
                <a:rect b="b" l="l" r="r" t="t"/>
                <a:pathLst>
                  <a:path extrusionOk="0" h="11120" w="2959">
                    <a:moveTo>
                      <a:pt x="2769" y="188"/>
                    </a:moveTo>
                    <a:lnTo>
                      <a:pt x="2769" y="10931"/>
                    </a:lnTo>
                    <a:lnTo>
                      <a:pt x="189" y="10931"/>
                    </a:lnTo>
                    <a:lnTo>
                      <a:pt x="189" y="188"/>
                    </a:lnTo>
                    <a:close/>
                    <a:moveTo>
                      <a:pt x="102" y="0"/>
                    </a:moveTo>
                    <a:cubicBezTo>
                      <a:pt x="44" y="0"/>
                      <a:pt x="1" y="43"/>
                      <a:pt x="1" y="101"/>
                    </a:cubicBezTo>
                    <a:lnTo>
                      <a:pt x="1" y="11032"/>
                    </a:lnTo>
                    <a:cubicBezTo>
                      <a:pt x="1" y="11076"/>
                      <a:pt x="44" y="11119"/>
                      <a:pt x="102" y="11119"/>
                    </a:cubicBezTo>
                    <a:lnTo>
                      <a:pt x="2856" y="11119"/>
                    </a:lnTo>
                    <a:cubicBezTo>
                      <a:pt x="2914" y="11119"/>
                      <a:pt x="2958" y="11076"/>
                      <a:pt x="2958" y="11032"/>
                    </a:cubicBezTo>
                    <a:lnTo>
                      <a:pt x="2958" y="101"/>
                    </a:lnTo>
                    <a:cubicBezTo>
                      <a:pt x="2958" y="43"/>
                      <a:pt x="2914"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32"/>
              <p:cNvSpPr/>
              <p:nvPr/>
            </p:nvSpPr>
            <p:spPr>
              <a:xfrm flipH="1" rot="10800000">
                <a:off x="4609824" y="-600403"/>
                <a:ext cx="10843" cy="221879"/>
              </a:xfrm>
              <a:custGeom>
                <a:rect b="b" l="l" r="r" t="t"/>
                <a:pathLst>
                  <a:path extrusionOk="0" h="3581" w="175">
                    <a:moveTo>
                      <a:pt x="87" y="0"/>
                    </a:moveTo>
                    <a:cubicBezTo>
                      <a:pt x="29" y="0"/>
                      <a:pt x="0" y="43"/>
                      <a:pt x="0" y="101"/>
                    </a:cubicBezTo>
                    <a:lnTo>
                      <a:pt x="0" y="3494"/>
                    </a:lnTo>
                    <a:cubicBezTo>
                      <a:pt x="0" y="3538"/>
                      <a:pt x="29" y="3580"/>
                      <a:pt x="87" y="3580"/>
                    </a:cubicBezTo>
                    <a:cubicBezTo>
                      <a:pt x="145" y="3580"/>
                      <a:pt x="174" y="3538"/>
                      <a:pt x="174" y="3494"/>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32"/>
              <p:cNvSpPr/>
              <p:nvPr/>
            </p:nvSpPr>
            <p:spPr>
              <a:xfrm flipH="1" rot="10800000">
                <a:off x="4609824" y="287034"/>
                <a:ext cx="10843" cy="221879"/>
              </a:xfrm>
              <a:custGeom>
                <a:rect b="b" l="l" r="r" t="t"/>
                <a:pathLst>
                  <a:path extrusionOk="0" h="3581" w="175">
                    <a:moveTo>
                      <a:pt x="87" y="0"/>
                    </a:moveTo>
                    <a:cubicBezTo>
                      <a:pt x="29" y="0"/>
                      <a:pt x="0" y="43"/>
                      <a:pt x="0" y="101"/>
                    </a:cubicBezTo>
                    <a:lnTo>
                      <a:pt x="0" y="3493"/>
                    </a:lnTo>
                    <a:cubicBezTo>
                      <a:pt x="0" y="3537"/>
                      <a:pt x="29" y="3580"/>
                      <a:pt x="87" y="3580"/>
                    </a:cubicBezTo>
                    <a:cubicBezTo>
                      <a:pt x="145" y="3580"/>
                      <a:pt x="174" y="3537"/>
                      <a:pt x="174" y="3493"/>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132"/>
            <p:cNvGrpSpPr/>
            <p:nvPr/>
          </p:nvGrpSpPr>
          <p:grpSpPr>
            <a:xfrm>
              <a:off x="6688769" y="2"/>
              <a:ext cx="777039" cy="1366258"/>
              <a:chOff x="-3076431" y="1851552"/>
              <a:chExt cx="777039" cy="1366258"/>
            </a:xfrm>
          </p:grpSpPr>
          <p:sp>
            <p:nvSpPr>
              <p:cNvPr id="1503" name="Google Shape;1503;p132"/>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32"/>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32"/>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32"/>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32"/>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32"/>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32"/>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32"/>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32"/>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32"/>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32"/>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32"/>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5" name="Google Shape;1515;p132"/>
            <p:cNvGrpSpPr/>
            <p:nvPr/>
          </p:nvGrpSpPr>
          <p:grpSpPr>
            <a:xfrm>
              <a:off x="4942387" y="-134882"/>
              <a:ext cx="1655820" cy="1386023"/>
              <a:chOff x="79937" y="-134882"/>
              <a:chExt cx="1655820" cy="1386023"/>
            </a:xfrm>
          </p:grpSpPr>
          <p:sp>
            <p:nvSpPr>
              <p:cNvPr id="1516" name="Google Shape;1516;p132"/>
              <p:cNvSpPr/>
              <p:nvPr/>
            </p:nvSpPr>
            <p:spPr>
              <a:xfrm>
                <a:off x="85327" y="360445"/>
                <a:ext cx="171636" cy="244370"/>
              </a:xfrm>
              <a:custGeom>
                <a:rect b="b" l="l" r="r" t="t"/>
                <a:pathLst>
                  <a:path extrusionOk="0" h="3944" w="2770">
                    <a:moveTo>
                      <a:pt x="1" y="1"/>
                    </a:moveTo>
                    <a:lnTo>
                      <a:pt x="1" y="3944"/>
                    </a:lnTo>
                    <a:lnTo>
                      <a:pt x="2769" y="3944"/>
                    </a:lnTo>
                    <a:lnTo>
                      <a:pt x="2769"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32"/>
              <p:cNvSpPr/>
              <p:nvPr/>
            </p:nvSpPr>
            <p:spPr>
              <a:xfrm>
                <a:off x="79937" y="355055"/>
                <a:ext cx="182418" cy="255151"/>
              </a:xfrm>
              <a:custGeom>
                <a:rect b="b" l="l" r="r" t="t"/>
                <a:pathLst>
                  <a:path extrusionOk="0" h="4118" w="2944">
                    <a:moveTo>
                      <a:pt x="2755" y="190"/>
                    </a:moveTo>
                    <a:lnTo>
                      <a:pt x="2755" y="3930"/>
                    </a:lnTo>
                    <a:lnTo>
                      <a:pt x="189" y="3930"/>
                    </a:lnTo>
                    <a:lnTo>
                      <a:pt x="189" y="190"/>
                    </a:lnTo>
                    <a:close/>
                    <a:moveTo>
                      <a:pt x="88" y="1"/>
                    </a:moveTo>
                    <a:cubicBezTo>
                      <a:pt x="44" y="1"/>
                      <a:pt x="1" y="45"/>
                      <a:pt x="1" y="88"/>
                    </a:cubicBezTo>
                    <a:lnTo>
                      <a:pt x="1" y="4031"/>
                    </a:lnTo>
                    <a:cubicBezTo>
                      <a:pt x="1" y="4075"/>
                      <a:pt x="44" y="4118"/>
                      <a:pt x="88" y="4118"/>
                    </a:cubicBezTo>
                    <a:lnTo>
                      <a:pt x="2856" y="4118"/>
                    </a:lnTo>
                    <a:cubicBezTo>
                      <a:pt x="2900" y="4118"/>
                      <a:pt x="2943" y="4075"/>
                      <a:pt x="2943" y="4031"/>
                    </a:cubicBezTo>
                    <a:lnTo>
                      <a:pt x="2943" y="88"/>
                    </a:lnTo>
                    <a:cubicBezTo>
                      <a:pt x="2943" y="45"/>
                      <a:pt x="2900"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32"/>
              <p:cNvSpPr/>
              <p:nvPr/>
            </p:nvSpPr>
            <p:spPr>
              <a:xfrm>
                <a:off x="165254" y="144891"/>
                <a:ext cx="11773" cy="221941"/>
              </a:xfrm>
              <a:custGeom>
                <a:rect b="b" l="l" r="r" t="t"/>
                <a:pathLst>
                  <a:path extrusionOk="0" h="3582" w="190">
                    <a:moveTo>
                      <a:pt x="102" y="0"/>
                    </a:moveTo>
                    <a:cubicBezTo>
                      <a:pt x="44" y="0"/>
                      <a:pt x="0" y="45"/>
                      <a:pt x="0" y="103"/>
                    </a:cubicBezTo>
                    <a:lnTo>
                      <a:pt x="0" y="3480"/>
                    </a:lnTo>
                    <a:cubicBezTo>
                      <a:pt x="0" y="3538"/>
                      <a:pt x="44" y="3582"/>
                      <a:pt x="102" y="3582"/>
                    </a:cubicBezTo>
                    <a:cubicBezTo>
                      <a:pt x="145" y="3582"/>
                      <a:pt x="189" y="3538"/>
                      <a:pt x="189" y="3480"/>
                    </a:cubicBezTo>
                    <a:lnTo>
                      <a:pt x="189" y="103"/>
                    </a:lnTo>
                    <a:cubicBezTo>
                      <a:pt x="189" y="45"/>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32"/>
              <p:cNvSpPr/>
              <p:nvPr/>
            </p:nvSpPr>
            <p:spPr>
              <a:xfrm>
                <a:off x="165254" y="598553"/>
                <a:ext cx="11773" cy="221879"/>
              </a:xfrm>
              <a:custGeom>
                <a:rect b="b" l="l" r="r" t="t"/>
                <a:pathLst>
                  <a:path extrusionOk="0" h="3581" w="190">
                    <a:moveTo>
                      <a:pt x="102" y="0"/>
                    </a:moveTo>
                    <a:cubicBezTo>
                      <a:pt x="44" y="0"/>
                      <a:pt x="0" y="43"/>
                      <a:pt x="0" y="101"/>
                    </a:cubicBezTo>
                    <a:lnTo>
                      <a:pt x="0" y="3493"/>
                    </a:lnTo>
                    <a:cubicBezTo>
                      <a:pt x="0" y="3537"/>
                      <a:pt x="44" y="3580"/>
                      <a:pt x="102" y="3580"/>
                    </a:cubicBezTo>
                    <a:cubicBezTo>
                      <a:pt x="145" y="3580"/>
                      <a:pt x="189" y="3537"/>
                      <a:pt x="189" y="3493"/>
                    </a:cubicBezTo>
                    <a:lnTo>
                      <a:pt x="189" y="101"/>
                    </a:lnTo>
                    <a:cubicBezTo>
                      <a:pt x="189" y="43"/>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32"/>
              <p:cNvSpPr/>
              <p:nvPr/>
            </p:nvSpPr>
            <p:spPr>
              <a:xfrm>
                <a:off x="383536" y="1277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32"/>
              <p:cNvSpPr/>
              <p:nvPr/>
            </p:nvSpPr>
            <p:spPr>
              <a:xfrm>
                <a:off x="377216" y="1216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32"/>
              <p:cNvSpPr/>
              <p:nvPr/>
            </p:nvSpPr>
            <p:spPr>
              <a:xfrm>
                <a:off x="462596" y="-88626"/>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32"/>
              <p:cNvSpPr/>
              <p:nvPr/>
            </p:nvSpPr>
            <p:spPr>
              <a:xfrm>
                <a:off x="462596" y="7988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32"/>
              <p:cNvSpPr/>
              <p:nvPr/>
            </p:nvSpPr>
            <p:spPr>
              <a:xfrm>
                <a:off x="680816" y="1313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32"/>
              <p:cNvSpPr/>
              <p:nvPr/>
            </p:nvSpPr>
            <p:spPr>
              <a:xfrm>
                <a:off x="675425" y="1251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32"/>
              <p:cNvSpPr/>
              <p:nvPr/>
            </p:nvSpPr>
            <p:spPr>
              <a:xfrm>
                <a:off x="760805" y="-85033"/>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32"/>
              <p:cNvSpPr/>
              <p:nvPr/>
            </p:nvSpPr>
            <p:spPr>
              <a:xfrm>
                <a:off x="760805" y="2886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32"/>
              <p:cNvSpPr/>
              <p:nvPr/>
            </p:nvSpPr>
            <p:spPr>
              <a:xfrm>
                <a:off x="978157" y="816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32"/>
              <p:cNvSpPr/>
              <p:nvPr/>
            </p:nvSpPr>
            <p:spPr>
              <a:xfrm>
                <a:off x="972767" y="752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32"/>
              <p:cNvSpPr/>
              <p:nvPr/>
            </p:nvSpPr>
            <p:spPr>
              <a:xfrm>
                <a:off x="1058085" y="-134882"/>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32"/>
              <p:cNvSpPr/>
              <p:nvPr/>
            </p:nvSpPr>
            <p:spPr>
              <a:xfrm>
                <a:off x="1058085" y="10292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32"/>
              <p:cNvSpPr/>
              <p:nvPr/>
            </p:nvSpPr>
            <p:spPr>
              <a:xfrm>
                <a:off x="1276367" y="668567"/>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32"/>
              <p:cNvSpPr/>
              <p:nvPr/>
            </p:nvSpPr>
            <p:spPr>
              <a:xfrm>
                <a:off x="1270047" y="662247"/>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32"/>
              <p:cNvSpPr/>
              <p:nvPr/>
            </p:nvSpPr>
            <p:spPr>
              <a:xfrm>
                <a:off x="1355426" y="452083"/>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32"/>
              <p:cNvSpPr/>
              <p:nvPr/>
            </p:nvSpPr>
            <p:spPr>
              <a:xfrm>
                <a:off x="1355426" y="800601"/>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32"/>
              <p:cNvSpPr/>
              <p:nvPr/>
            </p:nvSpPr>
            <p:spPr>
              <a:xfrm>
                <a:off x="1559659" y="218104"/>
                <a:ext cx="170707" cy="200379"/>
              </a:xfrm>
              <a:custGeom>
                <a:rect b="b" l="l" r="r" t="t"/>
                <a:pathLst>
                  <a:path extrusionOk="0" h="3234" w="2755">
                    <a:moveTo>
                      <a:pt x="0" y="0"/>
                    </a:moveTo>
                    <a:lnTo>
                      <a:pt x="0" y="3234"/>
                    </a:lnTo>
                    <a:lnTo>
                      <a:pt x="2755" y="3234"/>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32"/>
              <p:cNvSpPr/>
              <p:nvPr/>
            </p:nvSpPr>
            <p:spPr>
              <a:xfrm>
                <a:off x="1553339" y="211846"/>
                <a:ext cx="182418" cy="212027"/>
              </a:xfrm>
              <a:custGeom>
                <a:rect b="b" l="l" r="r" t="t"/>
                <a:pathLst>
                  <a:path extrusionOk="0" h="3422" w="2944">
                    <a:moveTo>
                      <a:pt x="2755" y="188"/>
                    </a:moveTo>
                    <a:lnTo>
                      <a:pt x="2755" y="3233"/>
                    </a:lnTo>
                    <a:lnTo>
                      <a:pt x="189" y="3233"/>
                    </a:lnTo>
                    <a:lnTo>
                      <a:pt x="189" y="188"/>
                    </a:lnTo>
                    <a:close/>
                    <a:moveTo>
                      <a:pt x="102" y="0"/>
                    </a:moveTo>
                    <a:cubicBezTo>
                      <a:pt x="44" y="0"/>
                      <a:pt x="0" y="43"/>
                      <a:pt x="0" y="101"/>
                    </a:cubicBezTo>
                    <a:lnTo>
                      <a:pt x="0" y="3335"/>
                    </a:lnTo>
                    <a:cubicBezTo>
                      <a:pt x="0" y="3378"/>
                      <a:pt x="44" y="3422"/>
                      <a:pt x="102" y="3422"/>
                    </a:cubicBezTo>
                    <a:lnTo>
                      <a:pt x="2857" y="3422"/>
                    </a:lnTo>
                    <a:cubicBezTo>
                      <a:pt x="2900" y="3422"/>
                      <a:pt x="2944" y="3378"/>
                      <a:pt x="2944" y="3335"/>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32"/>
              <p:cNvSpPr/>
              <p:nvPr/>
            </p:nvSpPr>
            <p:spPr>
              <a:xfrm>
                <a:off x="1638657" y="1681"/>
                <a:ext cx="11711" cy="221879"/>
              </a:xfrm>
              <a:custGeom>
                <a:rect b="b" l="l" r="r" t="t"/>
                <a:pathLst>
                  <a:path extrusionOk="0" h="3581" w="189">
                    <a:moveTo>
                      <a:pt x="102" y="0"/>
                    </a:moveTo>
                    <a:cubicBezTo>
                      <a:pt x="44" y="0"/>
                      <a:pt x="1" y="43"/>
                      <a:pt x="1" y="101"/>
                    </a:cubicBezTo>
                    <a:lnTo>
                      <a:pt x="1" y="3493"/>
                    </a:lnTo>
                    <a:cubicBezTo>
                      <a:pt x="1" y="3537"/>
                      <a:pt x="44" y="3580"/>
                      <a:pt x="102" y="3580"/>
                    </a:cubicBezTo>
                    <a:cubicBezTo>
                      <a:pt x="146" y="3580"/>
                      <a:pt x="189" y="3537"/>
                      <a:pt x="189" y="3493"/>
                    </a:cubicBezTo>
                    <a:lnTo>
                      <a:pt x="189" y="101"/>
                    </a:lnTo>
                    <a:cubicBezTo>
                      <a:pt x="189" y="43"/>
                      <a:pt x="146" y="0"/>
                      <a:pt x="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32"/>
              <p:cNvSpPr/>
              <p:nvPr/>
            </p:nvSpPr>
            <p:spPr>
              <a:xfrm>
                <a:off x="1638657" y="412097"/>
                <a:ext cx="11711" cy="222003"/>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43" name="Shape 1543"/>
        <p:cNvGrpSpPr/>
        <p:nvPr/>
      </p:nvGrpSpPr>
      <p:grpSpPr>
        <a:xfrm>
          <a:off x="0" y="0"/>
          <a:ext cx="0" cy="0"/>
          <a:chOff x="0" y="0"/>
          <a:chExt cx="0" cy="0"/>
        </a:xfrm>
      </p:grpSpPr>
      <p:pic>
        <p:nvPicPr>
          <p:cNvPr id="1544" name="Google Shape;1544;p134"/>
          <p:cNvPicPr preferRelativeResize="0"/>
          <p:nvPr/>
        </p:nvPicPr>
        <p:blipFill>
          <a:blip r:embed="rId2">
            <a:alphaModFix amt="35000"/>
          </a:blip>
          <a:stretch>
            <a:fillRect/>
          </a:stretch>
        </p:blipFill>
        <p:spPr>
          <a:xfrm>
            <a:off x="1" y="-6858"/>
            <a:ext cx="9143998" cy="5157217"/>
          </a:xfrm>
          <a:prstGeom prst="rect">
            <a:avLst/>
          </a:prstGeom>
          <a:noFill/>
          <a:ln>
            <a:noFill/>
          </a:ln>
        </p:spPr>
      </p:pic>
      <p:sp>
        <p:nvSpPr>
          <p:cNvPr id="1545" name="Google Shape;1545;p134"/>
          <p:cNvSpPr txBox="1"/>
          <p:nvPr>
            <p:ph type="ctrTitle"/>
          </p:nvPr>
        </p:nvSpPr>
        <p:spPr>
          <a:xfrm>
            <a:off x="1027200" y="1007375"/>
            <a:ext cx="7089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5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546" name="Google Shape;1546;p134"/>
          <p:cNvSpPr txBox="1"/>
          <p:nvPr>
            <p:ph idx="1" type="subTitle"/>
          </p:nvPr>
        </p:nvSpPr>
        <p:spPr>
          <a:xfrm>
            <a:off x="2307650" y="2810525"/>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47" name="Shape 1547"/>
        <p:cNvGrpSpPr/>
        <p:nvPr/>
      </p:nvGrpSpPr>
      <p:grpSpPr>
        <a:xfrm>
          <a:off x="0" y="0"/>
          <a:ext cx="0" cy="0"/>
          <a:chOff x="0" y="0"/>
          <a:chExt cx="0" cy="0"/>
        </a:xfrm>
      </p:grpSpPr>
      <p:pic>
        <p:nvPicPr>
          <p:cNvPr id="1548" name="Google Shape;1548;p135"/>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549" name="Google Shape;1549;p135"/>
          <p:cNvSpPr txBox="1"/>
          <p:nvPr>
            <p:ph type="title"/>
          </p:nvPr>
        </p:nvSpPr>
        <p:spPr>
          <a:xfrm>
            <a:off x="713225" y="3682350"/>
            <a:ext cx="7717800" cy="92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50" name="Google Shape;1550;p135"/>
          <p:cNvSpPr txBox="1"/>
          <p:nvPr>
            <p:ph hasCustomPrompt="1" idx="2" type="title"/>
          </p:nvPr>
        </p:nvSpPr>
        <p:spPr>
          <a:xfrm>
            <a:off x="713225" y="2762850"/>
            <a:ext cx="1753800" cy="6909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51" name="Google Shape;1551;p135"/>
          <p:cNvSpPr/>
          <p:nvPr>
            <p:ph idx="3" type="pic"/>
          </p:nvPr>
        </p:nvSpPr>
        <p:spPr>
          <a:xfrm>
            <a:off x="4480775" y="539500"/>
            <a:ext cx="3950400" cy="2914200"/>
          </a:xfrm>
          <a:prstGeom prst="rect">
            <a:avLst/>
          </a:prstGeom>
          <a:noFill/>
          <a:ln cap="flat" cmpd="sng" w="9525">
            <a:solidFill>
              <a:schemeClr val="accent1"/>
            </a:solidFill>
            <a:prstDash val="solid"/>
            <a:round/>
            <a:headEnd len="sm" w="sm" type="none"/>
            <a:tailEnd len="sm" w="sm" type="none"/>
          </a:ln>
        </p:spPr>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52" name="Shape 1552"/>
        <p:cNvGrpSpPr/>
        <p:nvPr/>
      </p:nvGrpSpPr>
      <p:grpSpPr>
        <a:xfrm>
          <a:off x="0" y="0"/>
          <a:ext cx="0" cy="0"/>
          <a:chOff x="0" y="0"/>
          <a:chExt cx="0" cy="0"/>
        </a:xfrm>
      </p:grpSpPr>
      <p:pic>
        <p:nvPicPr>
          <p:cNvPr id="1553" name="Google Shape;1553;p136"/>
          <p:cNvPicPr preferRelativeResize="0"/>
          <p:nvPr/>
        </p:nvPicPr>
        <p:blipFill>
          <a:blip r:embed="rId2">
            <a:alphaModFix amt="29000"/>
          </a:blip>
          <a:stretch>
            <a:fillRect/>
          </a:stretch>
        </p:blipFill>
        <p:spPr>
          <a:xfrm>
            <a:off x="1" y="-6858"/>
            <a:ext cx="9143998" cy="5157217"/>
          </a:xfrm>
          <a:prstGeom prst="rect">
            <a:avLst/>
          </a:prstGeom>
          <a:noFill/>
          <a:ln>
            <a:noFill/>
          </a:ln>
        </p:spPr>
      </p:pic>
      <p:sp>
        <p:nvSpPr>
          <p:cNvPr id="1554" name="Google Shape;1554;p1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55" name="Google Shape;1555;p136"/>
          <p:cNvSpPr txBox="1"/>
          <p:nvPr>
            <p:ph idx="1" type="body"/>
          </p:nvPr>
        </p:nvSpPr>
        <p:spPr>
          <a:xfrm>
            <a:off x="720000" y="1215750"/>
            <a:ext cx="7704000" cy="2835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556" name="Google Shape;1556;p136"/>
          <p:cNvGrpSpPr/>
          <p:nvPr/>
        </p:nvGrpSpPr>
        <p:grpSpPr>
          <a:xfrm>
            <a:off x="8298336" y="4201128"/>
            <a:ext cx="845673" cy="942381"/>
            <a:chOff x="8298336" y="4201128"/>
            <a:chExt cx="845673" cy="942381"/>
          </a:xfrm>
        </p:grpSpPr>
        <p:sp>
          <p:nvSpPr>
            <p:cNvPr id="1557" name="Google Shape;1557;p136"/>
            <p:cNvSpPr/>
            <p:nvPr/>
          </p:nvSpPr>
          <p:spPr>
            <a:xfrm flipH="1">
              <a:off x="8304823" y="4661118"/>
              <a:ext cx="177018" cy="169567"/>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36"/>
            <p:cNvSpPr/>
            <p:nvPr/>
          </p:nvSpPr>
          <p:spPr>
            <a:xfrm flipH="1">
              <a:off x="8298336" y="4654631"/>
              <a:ext cx="189093" cy="181642"/>
            </a:xfrm>
            <a:custGeom>
              <a:rect b="b" l="l" r="r" t="t"/>
              <a:pathLst>
                <a:path extrusionOk="0" h="2828" w="2944">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36"/>
            <p:cNvSpPr/>
            <p:nvPr/>
          </p:nvSpPr>
          <p:spPr>
            <a:xfrm flipH="1">
              <a:off x="8386781" y="4825032"/>
              <a:ext cx="12204" cy="229108"/>
            </a:xfrm>
            <a:custGeom>
              <a:rect b="b" l="l" r="r" t="t"/>
              <a:pathLst>
                <a:path extrusionOk="0" h="3567" w="19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36"/>
            <p:cNvSpPr/>
            <p:nvPr/>
          </p:nvSpPr>
          <p:spPr>
            <a:xfrm flipH="1">
              <a:off x="8386781" y="4436763"/>
              <a:ext cx="12204" cy="230008"/>
            </a:xfrm>
            <a:custGeom>
              <a:rect b="b" l="l" r="r" t="t"/>
              <a:pathLst>
                <a:path extrusionOk="0" h="3581" w="19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36"/>
            <p:cNvSpPr/>
            <p:nvPr/>
          </p:nvSpPr>
          <p:spPr>
            <a:xfrm flipH="1">
              <a:off x="8960503" y="442554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36"/>
            <p:cNvSpPr/>
            <p:nvPr/>
          </p:nvSpPr>
          <p:spPr>
            <a:xfrm flipH="1">
              <a:off x="9043360" y="456242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36"/>
            <p:cNvSpPr/>
            <p:nvPr/>
          </p:nvSpPr>
          <p:spPr>
            <a:xfrm flipH="1">
              <a:off x="9043360" y="420112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36"/>
            <p:cNvSpPr/>
            <p:nvPr/>
          </p:nvSpPr>
          <p:spPr>
            <a:xfrm flipH="1">
              <a:off x="8652264" y="457173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36"/>
            <p:cNvSpPr/>
            <p:nvPr/>
          </p:nvSpPr>
          <p:spPr>
            <a:xfrm flipH="1">
              <a:off x="8645777" y="456524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36"/>
            <p:cNvSpPr/>
            <p:nvPr/>
          </p:nvSpPr>
          <p:spPr>
            <a:xfrm flipH="1">
              <a:off x="8734222" y="491350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36"/>
            <p:cNvSpPr/>
            <p:nvPr/>
          </p:nvSpPr>
          <p:spPr>
            <a:xfrm flipH="1">
              <a:off x="8734222" y="434827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36"/>
            <p:cNvSpPr/>
            <p:nvPr/>
          </p:nvSpPr>
          <p:spPr>
            <a:xfrm flipH="1">
              <a:off x="8953952" y="441899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9" name="Google Shape;1569;p136"/>
          <p:cNvSpPr/>
          <p:nvPr/>
        </p:nvSpPr>
        <p:spPr>
          <a:xfrm flipH="1" rot="745779">
            <a:off x="-4348736" y="4577748"/>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pic>
        <p:nvPicPr>
          <p:cNvPr id="68" name="Google Shape;68;p15"/>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69" name="Google Shape;69;p15"/>
          <p:cNvSpPr txBox="1"/>
          <p:nvPr>
            <p:ph type="title"/>
          </p:nvPr>
        </p:nvSpPr>
        <p:spPr>
          <a:xfrm>
            <a:off x="713225" y="3682350"/>
            <a:ext cx="7717800" cy="92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 name="Google Shape;70;p15"/>
          <p:cNvSpPr txBox="1"/>
          <p:nvPr>
            <p:ph hasCustomPrompt="1" idx="2" type="title"/>
          </p:nvPr>
        </p:nvSpPr>
        <p:spPr>
          <a:xfrm>
            <a:off x="713225" y="2762850"/>
            <a:ext cx="1753800" cy="6909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1" name="Google Shape;71;p15"/>
          <p:cNvSpPr/>
          <p:nvPr>
            <p:ph idx="3" type="pic"/>
          </p:nvPr>
        </p:nvSpPr>
        <p:spPr>
          <a:xfrm>
            <a:off x="4480775" y="539500"/>
            <a:ext cx="3950400" cy="2914200"/>
          </a:xfrm>
          <a:prstGeom prst="rect">
            <a:avLst/>
          </a:prstGeom>
          <a:noFill/>
          <a:ln cap="flat" cmpd="sng" w="9525">
            <a:solidFill>
              <a:schemeClr val="accent1"/>
            </a:solidFill>
            <a:prstDash val="solid"/>
            <a:round/>
            <a:headEnd len="sm" w="sm" type="none"/>
            <a:tailEnd len="sm" w="sm" type="none"/>
          </a:ln>
        </p:spPr>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70" name="Shape 1570"/>
        <p:cNvGrpSpPr/>
        <p:nvPr/>
      </p:nvGrpSpPr>
      <p:grpSpPr>
        <a:xfrm>
          <a:off x="0" y="0"/>
          <a:ext cx="0" cy="0"/>
          <a:chOff x="0" y="0"/>
          <a:chExt cx="0" cy="0"/>
        </a:xfrm>
      </p:grpSpPr>
      <p:pic>
        <p:nvPicPr>
          <p:cNvPr id="1571" name="Google Shape;1571;p137"/>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572" name="Google Shape;1572;p1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73" name="Google Shape;1573;p137"/>
          <p:cNvSpPr txBox="1"/>
          <p:nvPr>
            <p:ph idx="1" type="subTitle"/>
          </p:nvPr>
        </p:nvSpPr>
        <p:spPr>
          <a:xfrm>
            <a:off x="5002946"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4" name="Google Shape;1574;p137"/>
          <p:cNvSpPr txBox="1"/>
          <p:nvPr>
            <p:ph idx="2" type="subTitle"/>
          </p:nvPr>
        </p:nvSpPr>
        <p:spPr>
          <a:xfrm>
            <a:off x="713225"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5" name="Google Shape;1575;p137"/>
          <p:cNvSpPr txBox="1"/>
          <p:nvPr>
            <p:ph idx="3" type="subTitle"/>
          </p:nvPr>
        </p:nvSpPr>
        <p:spPr>
          <a:xfrm>
            <a:off x="713225"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76" name="Google Shape;1576;p137"/>
          <p:cNvSpPr txBox="1"/>
          <p:nvPr>
            <p:ph idx="4" type="subTitle"/>
          </p:nvPr>
        </p:nvSpPr>
        <p:spPr>
          <a:xfrm>
            <a:off x="5002942"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77" name="Google Shape;1577;p137"/>
          <p:cNvSpPr/>
          <p:nvPr/>
        </p:nvSpPr>
        <p:spPr>
          <a:xfrm rot="425134">
            <a:off x="678648" y="-938956"/>
            <a:ext cx="9144143" cy="1533957"/>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8" name="Shape 1578"/>
        <p:cNvGrpSpPr/>
        <p:nvPr/>
      </p:nvGrpSpPr>
      <p:grpSpPr>
        <a:xfrm>
          <a:off x="0" y="0"/>
          <a:ext cx="0" cy="0"/>
          <a:chOff x="0" y="0"/>
          <a:chExt cx="0" cy="0"/>
        </a:xfrm>
      </p:grpSpPr>
      <p:pic>
        <p:nvPicPr>
          <p:cNvPr id="1579" name="Google Shape;1579;p138"/>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580" name="Google Shape;1580;p1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81" name="Google Shape;1581;p138"/>
          <p:cNvSpPr/>
          <p:nvPr/>
        </p:nvSpPr>
        <p:spPr>
          <a:xfrm>
            <a:off x="-1779475" y="-826875"/>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82" name="Shape 1582"/>
        <p:cNvGrpSpPr/>
        <p:nvPr/>
      </p:nvGrpSpPr>
      <p:grpSpPr>
        <a:xfrm>
          <a:off x="0" y="0"/>
          <a:ext cx="0" cy="0"/>
          <a:chOff x="0" y="0"/>
          <a:chExt cx="0" cy="0"/>
        </a:xfrm>
      </p:grpSpPr>
      <p:pic>
        <p:nvPicPr>
          <p:cNvPr id="1583" name="Google Shape;1583;p13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584" name="Google Shape;1584;p139"/>
          <p:cNvSpPr txBox="1"/>
          <p:nvPr>
            <p:ph type="title"/>
          </p:nvPr>
        </p:nvSpPr>
        <p:spPr>
          <a:xfrm>
            <a:off x="713225" y="1365525"/>
            <a:ext cx="3232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85" name="Google Shape;1585;p139"/>
          <p:cNvSpPr txBox="1"/>
          <p:nvPr>
            <p:ph idx="1" type="subTitle"/>
          </p:nvPr>
        </p:nvSpPr>
        <p:spPr>
          <a:xfrm>
            <a:off x="713225" y="2005250"/>
            <a:ext cx="3232800" cy="17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Albert Sans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586" name="Google Shape;1586;p139"/>
          <p:cNvSpPr/>
          <p:nvPr>
            <p:ph idx="2" type="pic"/>
          </p:nvPr>
        </p:nvSpPr>
        <p:spPr>
          <a:xfrm>
            <a:off x="5273125" y="1093375"/>
            <a:ext cx="3157800" cy="2956800"/>
          </a:xfrm>
          <a:prstGeom prst="rect">
            <a:avLst/>
          </a:prstGeom>
          <a:noFill/>
          <a:ln cap="flat" cmpd="sng" w="9525">
            <a:solidFill>
              <a:schemeClr val="accent1"/>
            </a:solidFill>
            <a:prstDash val="solid"/>
            <a:round/>
            <a:headEnd len="sm" w="sm" type="none"/>
            <a:tailEnd len="sm" w="sm" type="none"/>
          </a:ln>
        </p:spPr>
      </p:sp>
      <p:sp>
        <p:nvSpPr>
          <p:cNvPr id="1587" name="Google Shape;1587;p139"/>
          <p:cNvSpPr/>
          <p:nvPr/>
        </p:nvSpPr>
        <p:spPr>
          <a:xfrm flipH="1" rot="-365325">
            <a:off x="-47690" y="4153624"/>
            <a:ext cx="9544079" cy="1601048"/>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8" name="Shape 1588"/>
        <p:cNvGrpSpPr/>
        <p:nvPr/>
      </p:nvGrpSpPr>
      <p:grpSpPr>
        <a:xfrm>
          <a:off x="0" y="0"/>
          <a:ext cx="0" cy="0"/>
          <a:chOff x="0" y="0"/>
          <a:chExt cx="0" cy="0"/>
        </a:xfrm>
      </p:grpSpPr>
      <p:pic>
        <p:nvPicPr>
          <p:cNvPr id="1589" name="Google Shape;1589;p140"/>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590" name="Google Shape;1590;p140"/>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591" name="Google Shape;1591;p140"/>
          <p:cNvGrpSpPr/>
          <p:nvPr/>
        </p:nvGrpSpPr>
        <p:grpSpPr>
          <a:xfrm>
            <a:off x="8529511" y="3752003"/>
            <a:ext cx="498296" cy="1259034"/>
            <a:chOff x="137488" y="-9872"/>
            <a:chExt cx="498296" cy="1259034"/>
          </a:xfrm>
        </p:grpSpPr>
        <p:sp>
          <p:nvSpPr>
            <p:cNvPr id="1592" name="Google Shape;1592;p140"/>
            <p:cNvSpPr/>
            <p:nvPr/>
          </p:nvSpPr>
          <p:spPr>
            <a:xfrm flipH="1" rot="10800000">
              <a:off x="144103" y="226685"/>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40"/>
            <p:cNvSpPr/>
            <p:nvPr/>
          </p:nvSpPr>
          <p:spPr>
            <a:xfrm flipH="1" rot="10800000">
              <a:off x="137488" y="220134"/>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40"/>
            <p:cNvSpPr/>
            <p:nvPr/>
          </p:nvSpPr>
          <p:spPr>
            <a:xfrm flipH="1" rot="10800000">
              <a:off x="225996" y="3167"/>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40"/>
            <p:cNvSpPr/>
            <p:nvPr/>
          </p:nvSpPr>
          <p:spPr>
            <a:xfrm flipH="1" rot="10800000">
              <a:off x="225996" y="1019026"/>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40"/>
            <p:cNvSpPr/>
            <p:nvPr/>
          </p:nvSpPr>
          <p:spPr>
            <a:xfrm flipH="1" rot="10800000">
              <a:off x="452278" y="21364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40"/>
            <p:cNvSpPr/>
            <p:nvPr/>
          </p:nvSpPr>
          <p:spPr>
            <a:xfrm flipH="1" rot="10800000">
              <a:off x="534171" y="-987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40"/>
            <p:cNvSpPr/>
            <p:nvPr/>
          </p:nvSpPr>
          <p:spPr>
            <a:xfrm flipH="1" rot="10800000">
              <a:off x="534171" y="415651"/>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40"/>
            <p:cNvSpPr/>
            <p:nvPr/>
          </p:nvSpPr>
          <p:spPr>
            <a:xfrm flipH="1" rot="10800000">
              <a:off x="445791" y="208060"/>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00" name="Shape 1600"/>
        <p:cNvGrpSpPr/>
        <p:nvPr/>
      </p:nvGrpSpPr>
      <p:grpSpPr>
        <a:xfrm>
          <a:off x="0" y="0"/>
          <a:ext cx="0" cy="0"/>
          <a:chOff x="0" y="0"/>
          <a:chExt cx="0" cy="0"/>
        </a:xfrm>
      </p:grpSpPr>
      <p:pic>
        <p:nvPicPr>
          <p:cNvPr id="1601" name="Google Shape;1601;p14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602" name="Google Shape;1602;p141"/>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03" name="Google Shape;1603;p141"/>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04" name="Google Shape;1604;p141"/>
          <p:cNvSpPr/>
          <p:nvPr/>
        </p:nvSpPr>
        <p:spPr>
          <a:xfrm flipH="1" rot="745779">
            <a:off x="-5511786" y="3575123"/>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05" name="Shape 1605"/>
        <p:cNvGrpSpPr/>
        <p:nvPr/>
      </p:nvGrpSpPr>
      <p:grpSpPr>
        <a:xfrm>
          <a:off x="0" y="0"/>
          <a:ext cx="0" cy="0"/>
          <a:chOff x="0" y="0"/>
          <a:chExt cx="0" cy="0"/>
        </a:xfrm>
      </p:grpSpPr>
      <p:sp>
        <p:nvSpPr>
          <p:cNvPr id="1606" name="Google Shape;1606;p142"/>
          <p:cNvSpPr/>
          <p:nvPr>
            <p:ph idx="2" type="pic"/>
          </p:nvPr>
        </p:nvSpPr>
        <p:spPr>
          <a:xfrm>
            <a:off x="-50" y="0"/>
            <a:ext cx="9144000" cy="5143500"/>
          </a:xfrm>
          <a:prstGeom prst="rect">
            <a:avLst/>
          </a:prstGeom>
          <a:noFill/>
          <a:ln>
            <a:noFill/>
          </a:ln>
        </p:spPr>
      </p:sp>
      <p:sp>
        <p:nvSpPr>
          <p:cNvPr id="1607" name="Google Shape;1607;p142"/>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08" name="Shape 1608"/>
        <p:cNvGrpSpPr/>
        <p:nvPr/>
      </p:nvGrpSpPr>
      <p:grpSpPr>
        <a:xfrm>
          <a:off x="0" y="0"/>
          <a:ext cx="0" cy="0"/>
          <a:chOff x="0" y="0"/>
          <a:chExt cx="0" cy="0"/>
        </a:xfrm>
      </p:grpSpPr>
      <p:pic>
        <p:nvPicPr>
          <p:cNvPr id="1609" name="Google Shape;1609;p143"/>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610" name="Google Shape;1610;p143"/>
          <p:cNvSpPr txBox="1"/>
          <p:nvPr>
            <p:ph hasCustomPrompt="1" type="title"/>
          </p:nvPr>
        </p:nvSpPr>
        <p:spPr>
          <a:xfrm>
            <a:off x="1854775" y="2908698"/>
            <a:ext cx="6576000" cy="113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611" name="Google Shape;1611;p143"/>
          <p:cNvSpPr txBox="1"/>
          <p:nvPr>
            <p:ph idx="1" type="subTitle"/>
          </p:nvPr>
        </p:nvSpPr>
        <p:spPr>
          <a:xfrm>
            <a:off x="1854775" y="4106900"/>
            <a:ext cx="65760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12" name="Shape 1612"/>
        <p:cNvGrpSpPr/>
        <p:nvPr/>
      </p:nvGrpSpPr>
      <p:grpSpPr>
        <a:xfrm>
          <a:off x="0" y="0"/>
          <a:ext cx="0" cy="0"/>
          <a:chOff x="0" y="0"/>
          <a:chExt cx="0" cy="0"/>
        </a:xfrm>
      </p:grpSpPr>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613" name="Shape 1613"/>
        <p:cNvGrpSpPr/>
        <p:nvPr/>
      </p:nvGrpSpPr>
      <p:grpSpPr>
        <a:xfrm>
          <a:off x="0" y="0"/>
          <a:ext cx="0" cy="0"/>
          <a:chOff x="0" y="0"/>
          <a:chExt cx="0" cy="0"/>
        </a:xfrm>
      </p:grpSpPr>
      <p:pic>
        <p:nvPicPr>
          <p:cNvPr id="1614" name="Google Shape;1614;p145"/>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615" name="Google Shape;1615;p1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6" name="Google Shape;1616;p145"/>
          <p:cNvSpPr txBox="1"/>
          <p:nvPr>
            <p:ph hasCustomPrompt="1" idx="2" type="title"/>
          </p:nvPr>
        </p:nvSpPr>
        <p:spPr>
          <a:xfrm>
            <a:off x="720000" y="134262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7" name="Google Shape;1617;p145"/>
          <p:cNvSpPr txBox="1"/>
          <p:nvPr>
            <p:ph idx="1" type="subTitle"/>
          </p:nvPr>
        </p:nvSpPr>
        <p:spPr>
          <a:xfrm>
            <a:off x="2056100" y="134262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18" name="Google Shape;1618;p145"/>
          <p:cNvSpPr txBox="1"/>
          <p:nvPr>
            <p:ph hasCustomPrompt="1" idx="3" type="title"/>
          </p:nvPr>
        </p:nvSpPr>
        <p:spPr>
          <a:xfrm>
            <a:off x="720000" y="421130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9" name="Google Shape;1619;p145"/>
          <p:cNvSpPr txBox="1"/>
          <p:nvPr>
            <p:ph idx="4" type="subTitle"/>
          </p:nvPr>
        </p:nvSpPr>
        <p:spPr>
          <a:xfrm>
            <a:off x="2056100" y="421130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0" name="Google Shape;1620;p145"/>
          <p:cNvSpPr txBox="1"/>
          <p:nvPr>
            <p:ph hasCustomPrompt="1" idx="5" type="title"/>
          </p:nvPr>
        </p:nvSpPr>
        <p:spPr>
          <a:xfrm>
            <a:off x="720000" y="363756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1" name="Google Shape;1621;p145"/>
          <p:cNvSpPr txBox="1"/>
          <p:nvPr>
            <p:ph idx="6" type="subTitle"/>
          </p:nvPr>
        </p:nvSpPr>
        <p:spPr>
          <a:xfrm>
            <a:off x="2056100" y="363756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2" name="Google Shape;1622;p145"/>
          <p:cNvSpPr txBox="1"/>
          <p:nvPr>
            <p:ph hasCustomPrompt="1" idx="7" type="title"/>
          </p:nvPr>
        </p:nvSpPr>
        <p:spPr>
          <a:xfrm>
            <a:off x="720000" y="306383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3" name="Google Shape;1623;p145"/>
          <p:cNvSpPr txBox="1"/>
          <p:nvPr>
            <p:ph idx="8" type="subTitle"/>
          </p:nvPr>
        </p:nvSpPr>
        <p:spPr>
          <a:xfrm>
            <a:off x="2056100" y="306383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4" name="Google Shape;1624;p145"/>
          <p:cNvSpPr txBox="1"/>
          <p:nvPr>
            <p:ph hasCustomPrompt="1" idx="9" type="title"/>
          </p:nvPr>
        </p:nvSpPr>
        <p:spPr>
          <a:xfrm>
            <a:off x="720000" y="249009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5" name="Google Shape;1625;p145"/>
          <p:cNvSpPr txBox="1"/>
          <p:nvPr>
            <p:ph idx="13" type="subTitle"/>
          </p:nvPr>
        </p:nvSpPr>
        <p:spPr>
          <a:xfrm>
            <a:off x="2056100" y="249009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26" name="Google Shape;1626;p145"/>
          <p:cNvSpPr txBox="1"/>
          <p:nvPr>
            <p:ph hasCustomPrompt="1" idx="14" type="title"/>
          </p:nvPr>
        </p:nvSpPr>
        <p:spPr>
          <a:xfrm>
            <a:off x="720000" y="191636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7" name="Google Shape;1627;p145"/>
          <p:cNvSpPr txBox="1"/>
          <p:nvPr>
            <p:ph idx="15" type="subTitle"/>
          </p:nvPr>
        </p:nvSpPr>
        <p:spPr>
          <a:xfrm>
            <a:off x="2056100" y="191636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1628" name="Shape 1628"/>
        <p:cNvGrpSpPr/>
        <p:nvPr/>
      </p:nvGrpSpPr>
      <p:grpSpPr>
        <a:xfrm>
          <a:off x="0" y="0"/>
          <a:ext cx="0" cy="0"/>
          <a:chOff x="0" y="0"/>
          <a:chExt cx="0" cy="0"/>
        </a:xfrm>
      </p:grpSpPr>
      <p:pic>
        <p:nvPicPr>
          <p:cNvPr id="1629" name="Google Shape;1629;p146"/>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630" name="Google Shape;1630;p1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1" name="Google Shape;1631;p146"/>
          <p:cNvSpPr/>
          <p:nvPr/>
        </p:nvSpPr>
        <p:spPr>
          <a:xfrm flipH="1" rot="-1118166">
            <a:off x="-1886897" y="-867432"/>
            <a:ext cx="9144179" cy="2377606"/>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pic>
        <p:nvPicPr>
          <p:cNvPr id="73" name="Google Shape;73;p16"/>
          <p:cNvPicPr preferRelativeResize="0"/>
          <p:nvPr/>
        </p:nvPicPr>
        <p:blipFill>
          <a:blip r:embed="rId2">
            <a:alphaModFix amt="29000"/>
          </a:blip>
          <a:stretch>
            <a:fillRect/>
          </a:stretch>
        </p:blipFill>
        <p:spPr>
          <a:xfrm>
            <a:off x="1" y="-6858"/>
            <a:ext cx="9143998" cy="5157217"/>
          </a:xfrm>
          <a:prstGeom prst="rect">
            <a:avLst/>
          </a:prstGeom>
          <a:noFill/>
          <a:ln>
            <a:noFill/>
          </a:ln>
        </p:spPr>
      </p:pic>
      <p:sp>
        <p:nvSpPr>
          <p:cNvPr id="74" name="Google Shape;74;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16"/>
          <p:cNvSpPr txBox="1"/>
          <p:nvPr>
            <p:ph idx="1" type="body"/>
          </p:nvPr>
        </p:nvSpPr>
        <p:spPr>
          <a:xfrm>
            <a:off x="720000" y="1215750"/>
            <a:ext cx="7704000" cy="2835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76" name="Google Shape;76;p16"/>
          <p:cNvGrpSpPr/>
          <p:nvPr/>
        </p:nvGrpSpPr>
        <p:grpSpPr>
          <a:xfrm>
            <a:off x="8298336" y="4201128"/>
            <a:ext cx="845673" cy="942381"/>
            <a:chOff x="8298336" y="4201128"/>
            <a:chExt cx="845673" cy="942381"/>
          </a:xfrm>
        </p:grpSpPr>
        <p:sp>
          <p:nvSpPr>
            <p:cNvPr id="77" name="Google Shape;77;p16"/>
            <p:cNvSpPr/>
            <p:nvPr/>
          </p:nvSpPr>
          <p:spPr>
            <a:xfrm flipH="1">
              <a:off x="8304823" y="4661118"/>
              <a:ext cx="177018" cy="169567"/>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flipH="1">
              <a:off x="8298336" y="4654631"/>
              <a:ext cx="189093" cy="181642"/>
            </a:xfrm>
            <a:custGeom>
              <a:rect b="b" l="l" r="r" t="t"/>
              <a:pathLst>
                <a:path extrusionOk="0" h="2828" w="2944">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flipH="1">
              <a:off x="8386781" y="4825032"/>
              <a:ext cx="12204" cy="229108"/>
            </a:xfrm>
            <a:custGeom>
              <a:rect b="b" l="l" r="r" t="t"/>
              <a:pathLst>
                <a:path extrusionOk="0" h="3567" w="19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flipH="1">
              <a:off x="8386781" y="4436763"/>
              <a:ext cx="12204" cy="230008"/>
            </a:xfrm>
            <a:custGeom>
              <a:rect b="b" l="l" r="r" t="t"/>
              <a:pathLst>
                <a:path extrusionOk="0" h="3581" w="19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flipH="1">
              <a:off x="8960503" y="442554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flipH="1">
              <a:off x="9043360" y="456242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flipH="1">
              <a:off x="9043360" y="420112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flipH="1">
              <a:off x="8652264" y="457173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flipH="1">
              <a:off x="8645777" y="456524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flipH="1">
              <a:off x="8734222" y="491350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p:nvPr/>
          </p:nvSpPr>
          <p:spPr>
            <a:xfrm flipH="1">
              <a:off x="8734222" y="434827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flipH="1">
              <a:off x="8953952" y="441899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6"/>
          <p:cNvSpPr/>
          <p:nvPr/>
        </p:nvSpPr>
        <p:spPr>
          <a:xfrm flipH="1" rot="745779">
            <a:off x="-4348736" y="4577748"/>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_1_1">
    <p:spTree>
      <p:nvGrpSpPr>
        <p:cNvPr id="1632" name="Shape 1632"/>
        <p:cNvGrpSpPr/>
        <p:nvPr/>
      </p:nvGrpSpPr>
      <p:grpSpPr>
        <a:xfrm>
          <a:off x="0" y="0"/>
          <a:ext cx="0" cy="0"/>
          <a:chOff x="0" y="0"/>
          <a:chExt cx="0" cy="0"/>
        </a:xfrm>
      </p:grpSpPr>
      <p:pic>
        <p:nvPicPr>
          <p:cNvPr id="1633" name="Google Shape;1633;p14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634" name="Google Shape;1634;p1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35" name="Google Shape;1635;p147"/>
          <p:cNvGrpSpPr/>
          <p:nvPr/>
        </p:nvGrpSpPr>
        <p:grpSpPr>
          <a:xfrm>
            <a:off x="113255" y="76209"/>
            <a:ext cx="8918414" cy="1553064"/>
            <a:chOff x="113255" y="76209"/>
            <a:chExt cx="8918414" cy="1553064"/>
          </a:xfrm>
        </p:grpSpPr>
        <p:grpSp>
          <p:nvGrpSpPr>
            <p:cNvPr id="1636" name="Google Shape;1636;p147"/>
            <p:cNvGrpSpPr/>
            <p:nvPr/>
          </p:nvGrpSpPr>
          <p:grpSpPr>
            <a:xfrm>
              <a:off x="8551043" y="94498"/>
              <a:ext cx="480627" cy="1273754"/>
              <a:chOff x="-398807" y="2895311"/>
              <a:chExt cx="480627" cy="1273754"/>
            </a:xfrm>
          </p:grpSpPr>
          <p:sp>
            <p:nvSpPr>
              <p:cNvPr id="1637" name="Google Shape;1637;p147"/>
              <p:cNvSpPr/>
              <p:nvPr/>
            </p:nvSpPr>
            <p:spPr>
              <a:xfrm>
                <a:off x="-392487" y="3110866"/>
                <a:ext cx="170707" cy="250628"/>
              </a:xfrm>
              <a:custGeom>
                <a:rect b="b" l="l" r="r" t="t"/>
                <a:pathLst>
                  <a:path extrusionOk="0" h="4045" w="2755">
                    <a:moveTo>
                      <a:pt x="0" y="1"/>
                    </a:moveTo>
                    <a:lnTo>
                      <a:pt x="0" y="4045"/>
                    </a:lnTo>
                    <a:lnTo>
                      <a:pt x="2755" y="4045"/>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47"/>
              <p:cNvSpPr/>
              <p:nvPr/>
            </p:nvSpPr>
            <p:spPr>
              <a:xfrm>
                <a:off x="-398807" y="3105475"/>
                <a:ext cx="183285" cy="261409"/>
              </a:xfrm>
              <a:custGeom>
                <a:rect b="b" l="l" r="r" t="t"/>
                <a:pathLst>
                  <a:path extrusionOk="0" h="4219" w="2958">
                    <a:moveTo>
                      <a:pt x="2770" y="188"/>
                    </a:moveTo>
                    <a:lnTo>
                      <a:pt x="2770" y="4031"/>
                    </a:lnTo>
                    <a:lnTo>
                      <a:pt x="189" y="4031"/>
                    </a:lnTo>
                    <a:lnTo>
                      <a:pt x="189" y="188"/>
                    </a:lnTo>
                    <a:close/>
                    <a:moveTo>
                      <a:pt x="102" y="1"/>
                    </a:moveTo>
                    <a:cubicBezTo>
                      <a:pt x="44" y="1"/>
                      <a:pt x="0" y="43"/>
                      <a:pt x="0" y="88"/>
                    </a:cubicBezTo>
                    <a:lnTo>
                      <a:pt x="0" y="4132"/>
                    </a:lnTo>
                    <a:cubicBezTo>
                      <a:pt x="0" y="4190"/>
                      <a:pt x="44" y="4219"/>
                      <a:pt x="102" y="4219"/>
                    </a:cubicBezTo>
                    <a:lnTo>
                      <a:pt x="2857" y="4219"/>
                    </a:lnTo>
                    <a:cubicBezTo>
                      <a:pt x="2915" y="4219"/>
                      <a:pt x="2958" y="4190"/>
                      <a:pt x="2958" y="4132"/>
                    </a:cubicBezTo>
                    <a:lnTo>
                      <a:pt x="2958" y="88"/>
                    </a:lnTo>
                    <a:cubicBezTo>
                      <a:pt x="2958" y="43"/>
                      <a:pt x="2915" y="1"/>
                      <a:pt x="2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47"/>
              <p:cNvSpPr/>
              <p:nvPr/>
            </p:nvSpPr>
            <p:spPr>
              <a:xfrm>
                <a:off x="-313427" y="2895311"/>
                <a:ext cx="11711" cy="221879"/>
              </a:xfrm>
              <a:custGeom>
                <a:rect b="b" l="l" r="r" t="t"/>
                <a:pathLst>
                  <a:path extrusionOk="0" h="3581" w="189">
                    <a:moveTo>
                      <a:pt x="101" y="0"/>
                    </a:moveTo>
                    <a:cubicBezTo>
                      <a:pt x="43" y="0"/>
                      <a:pt x="0" y="43"/>
                      <a:pt x="0" y="101"/>
                    </a:cubicBezTo>
                    <a:lnTo>
                      <a:pt x="0" y="3480"/>
                    </a:lnTo>
                    <a:cubicBezTo>
                      <a:pt x="0" y="3538"/>
                      <a:pt x="43" y="3580"/>
                      <a:pt x="101" y="3580"/>
                    </a:cubicBezTo>
                    <a:cubicBezTo>
                      <a:pt x="159" y="3580"/>
                      <a:pt x="188" y="3538"/>
                      <a:pt x="188" y="3480"/>
                    </a:cubicBezTo>
                    <a:lnTo>
                      <a:pt x="188" y="101"/>
                    </a:lnTo>
                    <a:cubicBezTo>
                      <a:pt x="188" y="43"/>
                      <a:pt x="159"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47"/>
              <p:cNvSpPr/>
              <p:nvPr/>
            </p:nvSpPr>
            <p:spPr>
              <a:xfrm>
                <a:off x="-313427" y="3355169"/>
                <a:ext cx="11711" cy="221879"/>
              </a:xfrm>
              <a:custGeom>
                <a:rect b="b" l="l" r="r" t="t"/>
                <a:pathLst>
                  <a:path extrusionOk="0" h="3581" w="189">
                    <a:moveTo>
                      <a:pt x="101" y="1"/>
                    </a:moveTo>
                    <a:cubicBezTo>
                      <a:pt x="43" y="1"/>
                      <a:pt x="0" y="44"/>
                      <a:pt x="0" y="102"/>
                    </a:cubicBezTo>
                    <a:lnTo>
                      <a:pt x="0" y="3494"/>
                    </a:lnTo>
                    <a:cubicBezTo>
                      <a:pt x="0" y="3538"/>
                      <a:pt x="43" y="3581"/>
                      <a:pt x="101" y="3581"/>
                    </a:cubicBezTo>
                    <a:cubicBezTo>
                      <a:pt x="159" y="3581"/>
                      <a:pt x="188" y="3538"/>
                      <a:pt x="188" y="3494"/>
                    </a:cubicBezTo>
                    <a:lnTo>
                      <a:pt x="188" y="102"/>
                    </a:lnTo>
                    <a:cubicBezTo>
                      <a:pt x="188" y="44"/>
                      <a:pt x="159"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47"/>
              <p:cNvSpPr/>
              <p:nvPr/>
            </p:nvSpPr>
            <p:spPr>
              <a:xfrm>
                <a:off x="-95208" y="3378528"/>
                <a:ext cx="170707" cy="574927"/>
              </a:xfrm>
              <a:custGeom>
                <a:rect b="b" l="l" r="r" t="t"/>
                <a:pathLst>
                  <a:path extrusionOk="0" h="9279" w="2755">
                    <a:moveTo>
                      <a:pt x="0" y="1"/>
                    </a:moveTo>
                    <a:lnTo>
                      <a:pt x="0" y="9279"/>
                    </a:lnTo>
                    <a:lnTo>
                      <a:pt x="2755" y="927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47"/>
              <p:cNvSpPr/>
              <p:nvPr/>
            </p:nvSpPr>
            <p:spPr>
              <a:xfrm>
                <a:off x="-100598" y="3372208"/>
                <a:ext cx="182418" cy="586637"/>
              </a:xfrm>
              <a:custGeom>
                <a:rect b="b" l="l" r="r" t="t"/>
                <a:pathLst>
                  <a:path extrusionOk="0" h="9468" w="2944">
                    <a:moveTo>
                      <a:pt x="2755" y="190"/>
                    </a:moveTo>
                    <a:lnTo>
                      <a:pt x="2755" y="9279"/>
                    </a:lnTo>
                    <a:lnTo>
                      <a:pt x="189" y="9279"/>
                    </a:lnTo>
                    <a:lnTo>
                      <a:pt x="189" y="190"/>
                    </a:lnTo>
                    <a:close/>
                    <a:moveTo>
                      <a:pt x="87" y="1"/>
                    </a:moveTo>
                    <a:cubicBezTo>
                      <a:pt x="44" y="1"/>
                      <a:pt x="0" y="45"/>
                      <a:pt x="0" y="103"/>
                    </a:cubicBezTo>
                    <a:lnTo>
                      <a:pt x="0" y="9381"/>
                    </a:lnTo>
                    <a:cubicBezTo>
                      <a:pt x="0" y="9424"/>
                      <a:pt x="44" y="9468"/>
                      <a:pt x="87" y="9468"/>
                    </a:cubicBezTo>
                    <a:lnTo>
                      <a:pt x="2842" y="9468"/>
                    </a:lnTo>
                    <a:cubicBezTo>
                      <a:pt x="2900" y="9468"/>
                      <a:pt x="2944" y="9424"/>
                      <a:pt x="2944" y="9381"/>
                    </a:cubicBezTo>
                    <a:lnTo>
                      <a:pt x="2944" y="103"/>
                    </a:lnTo>
                    <a:cubicBezTo>
                      <a:pt x="2944" y="45"/>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47"/>
              <p:cNvSpPr/>
              <p:nvPr/>
            </p:nvSpPr>
            <p:spPr>
              <a:xfrm>
                <a:off x="-15218" y="3162973"/>
                <a:ext cx="11711" cy="221011"/>
              </a:xfrm>
              <a:custGeom>
                <a:rect b="b" l="l" r="r" t="t"/>
                <a:pathLst>
                  <a:path extrusionOk="0" h="3567" w="189">
                    <a:moveTo>
                      <a:pt x="87" y="0"/>
                    </a:moveTo>
                    <a:cubicBezTo>
                      <a:pt x="43" y="0"/>
                      <a:pt x="0" y="43"/>
                      <a:pt x="0" y="87"/>
                    </a:cubicBezTo>
                    <a:lnTo>
                      <a:pt x="0" y="3480"/>
                    </a:lnTo>
                    <a:cubicBezTo>
                      <a:pt x="0" y="3538"/>
                      <a:pt x="43" y="3567"/>
                      <a:pt x="87" y="3567"/>
                    </a:cubicBezTo>
                    <a:cubicBezTo>
                      <a:pt x="145" y="3567"/>
                      <a:pt x="188" y="3538"/>
                      <a:pt x="188" y="3480"/>
                    </a:cubicBezTo>
                    <a:lnTo>
                      <a:pt x="188" y="87"/>
                    </a:lnTo>
                    <a:cubicBezTo>
                      <a:pt x="188"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47"/>
              <p:cNvSpPr/>
              <p:nvPr/>
            </p:nvSpPr>
            <p:spPr>
              <a:xfrm>
                <a:off x="-15218" y="3947062"/>
                <a:ext cx="11711" cy="222003"/>
              </a:xfrm>
              <a:custGeom>
                <a:rect b="b" l="l" r="r" t="t"/>
                <a:pathLst>
                  <a:path extrusionOk="0" h="3583" w="189">
                    <a:moveTo>
                      <a:pt x="87" y="1"/>
                    </a:moveTo>
                    <a:cubicBezTo>
                      <a:pt x="43" y="1"/>
                      <a:pt x="0" y="45"/>
                      <a:pt x="0" y="103"/>
                    </a:cubicBezTo>
                    <a:lnTo>
                      <a:pt x="0" y="3480"/>
                    </a:lnTo>
                    <a:cubicBezTo>
                      <a:pt x="0" y="3538"/>
                      <a:pt x="43" y="3582"/>
                      <a:pt x="87" y="3582"/>
                    </a:cubicBezTo>
                    <a:cubicBezTo>
                      <a:pt x="145" y="3582"/>
                      <a:pt x="188" y="3538"/>
                      <a:pt x="188" y="3480"/>
                    </a:cubicBezTo>
                    <a:lnTo>
                      <a:pt x="188" y="103"/>
                    </a:lnTo>
                    <a:cubicBezTo>
                      <a:pt x="188" y="45"/>
                      <a:pt x="145" y="1"/>
                      <a:pt x="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5" name="Google Shape;1645;p147"/>
            <p:cNvGrpSpPr/>
            <p:nvPr/>
          </p:nvGrpSpPr>
          <p:grpSpPr>
            <a:xfrm>
              <a:off x="113255" y="76209"/>
              <a:ext cx="479697" cy="1553064"/>
              <a:chOff x="2577955" y="-214341"/>
              <a:chExt cx="479697" cy="1553064"/>
            </a:xfrm>
          </p:grpSpPr>
          <p:sp>
            <p:nvSpPr>
              <p:cNvPr id="1646" name="Google Shape;1646;p147"/>
              <p:cNvSpPr/>
              <p:nvPr/>
            </p:nvSpPr>
            <p:spPr>
              <a:xfrm>
                <a:off x="2583284" y="787100"/>
                <a:ext cx="170769" cy="336009"/>
              </a:xfrm>
              <a:custGeom>
                <a:rect b="b" l="l" r="r" t="t"/>
                <a:pathLst>
                  <a:path extrusionOk="0" h="5423" w="2756">
                    <a:moveTo>
                      <a:pt x="1" y="1"/>
                    </a:moveTo>
                    <a:lnTo>
                      <a:pt x="1" y="5423"/>
                    </a:lnTo>
                    <a:lnTo>
                      <a:pt x="2755" y="542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47"/>
              <p:cNvSpPr/>
              <p:nvPr/>
            </p:nvSpPr>
            <p:spPr>
              <a:xfrm>
                <a:off x="2577955" y="780842"/>
                <a:ext cx="182418" cy="347658"/>
              </a:xfrm>
              <a:custGeom>
                <a:rect b="b" l="l" r="r" t="t"/>
                <a:pathLst>
                  <a:path extrusionOk="0" h="5611" w="2944">
                    <a:moveTo>
                      <a:pt x="2754" y="189"/>
                    </a:moveTo>
                    <a:lnTo>
                      <a:pt x="2754" y="5423"/>
                    </a:lnTo>
                    <a:lnTo>
                      <a:pt x="189" y="5423"/>
                    </a:lnTo>
                    <a:lnTo>
                      <a:pt x="189" y="189"/>
                    </a:lnTo>
                    <a:close/>
                    <a:moveTo>
                      <a:pt x="87" y="1"/>
                    </a:moveTo>
                    <a:cubicBezTo>
                      <a:pt x="29" y="1"/>
                      <a:pt x="0" y="44"/>
                      <a:pt x="0" y="102"/>
                    </a:cubicBezTo>
                    <a:lnTo>
                      <a:pt x="0" y="5524"/>
                    </a:lnTo>
                    <a:cubicBezTo>
                      <a:pt x="0" y="5568"/>
                      <a:pt x="29" y="5611"/>
                      <a:pt x="87" y="5611"/>
                    </a:cubicBezTo>
                    <a:lnTo>
                      <a:pt x="2841" y="5611"/>
                    </a:lnTo>
                    <a:cubicBezTo>
                      <a:pt x="2899" y="5611"/>
                      <a:pt x="2944" y="5568"/>
                      <a:pt x="2944" y="5524"/>
                    </a:cubicBezTo>
                    <a:lnTo>
                      <a:pt x="2944" y="102"/>
                    </a:lnTo>
                    <a:cubicBezTo>
                      <a:pt x="2944" y="44"/>
                      <a:pt x="2899" y="1"/>
                      <a:pt x="28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47"/>
              <p:cNvSpPr/>
              <p:nvPr/>
            </p:nvSpPr>
            <p:spPr>
              <a:xfrm>
                <a:off x="2663273" y="570678"/>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9" y="3538"/>
                      <a:pt x="189" y="3494"/>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47"/>
              <p:cNvSpPr/>
              <p:nvPr/>
            </p:nvSpPr>
            <p:spPr>
              <a:xfrm>
                <a:off x="2663273" y="1116783"/>
                <a:ext cx="11711" cy="221941"/>
              </a:xfrm>
              <a:custGeom>
                <a:rect b="b" l="l" r="r" t="t"/>
                <a:pathLst>
                  <a:path extrusionOk="0" h="3582" w="189">
                    <a:moveTo>
                      <a:pt x="88" y="1"/>
                    </a:moveTo>
                    <a:cubicBezTo>
                      <a:pt x="44" y="1"/>
                      <a:pt x="1" y="44"/>
                      <a:pt x="1" y="102"/>
                    </a:cubicBezTo>
                    <a:lnTo>
                      <a:pt x="1" y="3480"/>
                    </a:lnTo>
                    <a:cubicBezTo>
                      <a:pt x="1" y="3538"/>
                      <a:pt x="44" y="3581"/>
                      <a:pt x="88" y="3581"/>
                    </a:cubicBezTo>
                    <a:cubicBezTo>
                      <a:pt x="146" y="3581"/>
                      <a:pt x="189" y="3538"/>
                      <a:pt x="189" y="3480"/>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47"/>
              <p:cNvSpPr/>
              <p:nvPr/>
            </p:nvSpPr>
            <p:spPr>
              <a:xfrm>
                <a:off x="2880687" y="1214"/>
                <a:ext cx="171574" cy="770720"/>
              </a:xfrm>
              <a:custGeom>
                <a:rect b="b" l="l" r="r" t="t"/>
                <a:pathLst>
                  <a:path extrusionOk="0" h="12439" w="2769">
                    <a:moveTo>
                      <a:pt x="0" y="0"/>
                    </a:moveTo>
                    <a:lnTo>
                      <a:pt x="0" y="12439"/>
                    </a:lnTo>
                    <a:lnTo>
                      <a:pt x="2769" y="12439"/>
                    </a:lnTo>
                    <a:lnTo>
                      <a:pt x="2769"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47"/>
              <p:cNvSpPr/>
              <p:nvPr/>
            </p:nvSpPr>
            <p:spPr>
              <a:xfrm>
                <a:off x="2875297" y="-4177"/>
                <a:ext cx="182356" cy="781501"/>
              </a:xfrm>
              <a:custGeom>
                <a:rect b="b" l="l" r="r" t="t"/>
                <a:pathLst>
                  <a:path extrusionOk="0" h="12613" w="2943">
                    <a:moveTo>
                      <a:pt x="2755" y="188"/>
                    </a:moveTo>
                    <a:lnTo>
                      <a:pt x="2755" y="12424"/>
                    </a:lnTo>
                    <a:lnTo>
                      <a:pt x="188" y="12424"/>
                    </a:lnTo>
                    <a:lnTo>
                      <a:pt x="188" y="188"/>
                    </a:lnTo>
                    <a:close/>
                    <a:moveTo>
                      <a:pt x="87" y="0"/>
                    </a:moveTo>
                    <a:cubicBezTo>
                      <a:pt x="43" y="0"/>
                      <a:pt x="0" y="43"/>
                      <a:pt x="0" y="87"/>
                    </a:cubicBezTo>
                    <a:lnTo>
                      <a:pt x="0" y="12526"/>
                    </a:lnTo>
                    <a:cubicBezTo>
                      <a:pt x="0" y="12569"/>
                      <a:pt x="43" y="12613"/>
                      <a:pt x="87" y="12613"/>
                    </a:cubicBezTo>
                    <a:lnTo>
                      <a:pt x="2856" y="12613"/>
                    </a:lnTo>
                    <a:cubicBezTo>
                      <a:pt x="2900" y="12613"/>
                      <a:pt x="2943" y="12569"/>
                      <a:pt x="2943" y="12526"/>
                    </a:cubicBezTo>
                    <a:lnTo>
                      <a:pt x="2943" y="87"/>
                    </a:lnTo>
                    <a:cubicBezTo>
                      <a:pt x="2943" y="43"/>
                      <a:pt x="2900" y="0"/>
                      <a:pt x="2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47"/>
              <p:cNvSpPr/>
              <p:nvPr/>
            </p:nvSpPr>
            <p:spPr>
              <a:xfrm>
                <a:off x="2960553" y="-214341"/>
                <a:ext cx="11773" cy="221879"/>
              </a:xfrm>
              <a:custGeom>
                <a:rect b="b" l="l" r="r" t="t"/>
                <a:pathLst>
                  <a:path extrusionOk="0" h="3581" w="190">
                    <a:moveTo>
                      <a:pt x="88" y="0"/>
                    </a:moveTo>
                    <a:cubicBezTo>
                      <a:pt x="45" y="0"/>
                      <a:pt x="1" y="43"/>
                      <a:pt x="1" y="101"/>
                    </a:cubicBezTo>
                    <a:lnTo>
                      <a:pt x="1" y="3479"/>
                    </a:lnTo>
                    <a:cubicBezTo>
                      <a:pt x="1" y="3537"/>
                      <a:pt x="45" y="3580"/>
                      <a:pt x="88" y="3580"/>
                    </a:cubicBezTo>
                    <a:cubicBezTo>
                      <a:pt x="146" y="3580"/>
                      <a:pt x="190" y="3537"/>
                      <a:pt x="190" y="3479"/>
                    </a:cubicBezTo>
                    <a:lnTo>
                      <a:pt x="190" y="101"/>
                    </a:lnTo>
                    <a:cubicBezTo>
                      <a:pt x="190" y="43"/>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47"/>
              <p:cNvSpPr/>
              <p:nvPr/>
            </p:nvSpPr>
            <p:spPr>
              <a:xfrm>
                <a:off x="2960553" y="765538"/>
                <a:ext cx="11773" cy="222003"/>
              </a:xfrm>
              <a:custGeom>
                <a:rect b="b" l="l" r="r" t="t"/>
                <a:pathLst>
                  <a:path extrusionOk="0" h="3583" w="190">
                    <a:moveTo>
                      <a:pt x="88" y="1"/>
                    </a:moveTo>
                    <a:cubicBezTo>
                      <a:pt x="45" y="1"/>
                      <a:pt x="1" y="45"/>
                      <a:pt x="1" y="103"/>
                    </a:cubicBezTo>
                    <a:lnTo>
                      <a:pt x="1" y="3495"/>
                    </a:lnTo>
                    <a:cubicBezTo>
                      <a:pt x="1" y="3538"/>
                      <a:pt x="45" y="3582"/>
                      <a:pt x="88" y="3582"/>
                    </a:cubicBezTo>
                    <a:cubicBezTo>
                      <a:pt x="146" y="3582"/>
                      <a:pt x="190" y="3538"/>
                      <a:pt x="190" y="3495"/>
                    </a:cubicBezTo>
                    <a:lnTo>
                      <a:pt x="190" y="103"/>
                    </a:lnTo>
                    <a:cubicBezTo>
                      <a:pt x="190" y="45"/>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1_1_1">
    <p:spTree>
      <p:nvGrpSpPr>
        <p:cNvPr id="1654" name="Shape 1654"/>
        <p:cNvGrpSpPr/>
        <p:nvPr/>
      </p:nvGrpSpPr>
      <p:grpSpPr>
        <a:xfrm>
          <a:off x="0" y="0"/>
          <a:ext cx="0" cy="0"/>
          <a:chOff x="0" y="0"/>
          <a:chExt cx="0" cy="0"/>
        </a:xfrm>
      </p:grpSpPr>
      <p:pic>
        <p:nvPicPr>
          <p:cNvPr id="1655" name="Google Shape;1655;p148"/>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656" name="Google Shape;1656;p1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57" name="Google Shape;1657;p148"/>
          <p:cNvGrpSpPr/>
          <p:nvPr/>
        </p:nvGrpSpPr>
        <p:grpSpPr>
          <a:xfrm>
            <a:off x="8062599" y="-9872"/>
            <a:ext cx="1115609" cy="1769276"/>
            <a:chOff x="10483324" y="445478"/>
            <a:chExt cx="1115609" cy="1769276"/>
          </a:xfrm>
        </p:grpSpPr>
        <p:sp>
          <p:nvSpPr>
            <p:cNvPr id="1658" name="Google Shape;1658;p148"/>
            <p:cNvSpPr/>
            <p:nvPr/>
          </p:nvSpPr>
          <p:spPr>
            <a:xfrm>
              <a:off x="10489812" y="66989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48"/>
            <p:cNvSpPr/>
            <p:nvPr/>
          </p:nvSpPr>
          <p:spPr>
            <a:xfrm>
              <a:off x="10572732" y="80677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48"/>
            <p:cNvSpPr/>
            <p:nvPr/>
          </p:nvSpPr>
          <p:spPr>
            <a:xfrm>
              <a:off x="10572732" y="44547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48"/>
            <p:cNvSpPr/>
            <p:nvPr/>
          </p:nvSpPr>
          <p:spPr>
            <a:xfrm>
              <a:off x="10798051" y="81608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48"/>
            <p:cNvSpPr/>
            <p:nvPr/>
          </p:nvSpPr>
          <p:spPr>
            <a:xfrm>
              <a:off x="10792463" y="80959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48"/>
            <p:cNvSpPr/>
            <p:nvPr/>
          </p:nvSpPr>
          <p:spPr>
            <a:xfrm>
              <a:off x="10880907" y="115785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48"/>
            <p:cNvSpPr/>
            <p:nvPr/>
          </p:nvSpPr>
          <p:spPr>
            <a:xfrm>
              <a:off x="10880907" y="59262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48"/>
            <p:cNvSpPr/>
            <p:nvPr/>
          </p:nvSpPr>
          <p:spPr>
            <a:xfrm>
              <a:off x="11107253" y="1180203"/>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48"/>
            <p:cNvSpPr/>
            <p:nvPr/>
          </p:nvSpPr>
          <p:spPr>
            <a:xfrm>
              <a:off x="11100638" y="1173652"/>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48"/>
            <p:cNvSpPr/>
            <p:nvPr/>
          </p:nvSpPr>
          <p:spPr>
            <a:xfrm>
              <a:off x="11189146" y="1972543"/>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48"/>
            <p:cNvSpPr/>
            <p:nvPr/>
          </p:nvSpPr>
          <p:spPr>
            <a:xfrm>
              <a:off x="11189146" y="955720"/>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48"/>
            <p:cNvSpPr/>
            <p:nvPr/>
          </p:nvSpPr>
          <p:spPr>
            <a:xfrm>
              <a:off x="11415428" y="178357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48"/>
            <p:cNvSpPr/>
            <p:nvPr/>
          </p:nvSpPr>
          <p:spPr>
            <a:xfrm>
              <a:off x="11497321" y="198468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48"/>
            <p:cNvSpPr/>
            <p:nvPr/>
          </p:nvSpPr>
          <p:spPr>
            <a:xfrm>
              <a:off x="11497321" y="1559159"/>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48"/>
            <p:cNvSpPr/>
            <p:nvPr/>
          </p:nvSpPr>
          <p:spPr>
            <a:xfrm>
              <a:off x="10483324" y="66334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48"/>
            <p:cNvSpPr/>
            <p:nvPr/>
          </p:nvSpPr>
          <p:spPr>
            <a:xfrm>
              <a:off x="11408941" y="1777027"/>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674" name="Shape 1674"/>
        <p:cNvGrpSpPr/>
        <p:nvPr/>
      </p:nvGrpSpPr>
      <p:grpSpPr>
        <a:xfrm>
          <a:off x="0" y="0"/>
          <a:ext cx="0" cy="0"/>
          <a:chOff x="0" y="0"/>
          <a:chExt cx="0" cy="0"/>
        </a:xfrm>
      </p:grpSpPr>
      <p:pic>
        <p:nvPicPr>
          <p:cNvPr id="1675" name="Google Shape;1675;p14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676" name="Google Shape;1676;p149"/>
          <p:cNvSpPr txBox="1"/>
          <p:nvPr>
            <p:ph type="title"/>
          </p:nvPr>
        </p:nvSpPr>
        <p:spPr>
          <a:xfrm>
            <a:off x="713225" y="539500"/>
            <a:ext cx="2402100" cy="1146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7" name="Google Shape;1677;p149"/>
          <p:cNvSpPr txBox="1"/>
          <p:nvPr>
            <p:ph idx="1" type="subTitle"/>
          </p:nvPr>
        </p:nvSpPr>
        <p:spPr>
          <a:xfrm>
            <a:off x="713225" y="1723150"/>
            <a:ext cx="24021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78" name="Google Shape;1678;p149"/>
          <p:cNvSpPr/>
          <p:nvPr>
            <p:ph idx="2" type="pic"/>
          </p:nvPr>
        </p:nvSpPr>
        <p:spPr>
          <a:xfrm>
            <a:off x="713225" y="2953775"/>
            <a:ext cx="2801100" cy="1650300"/>
          </a:xfrm>
          <a:prstGeom prst="rect">
            <a:avLst/>
          </a:prstGeom>
          <a:noFill/>
          <a:ln cap="flat" cmpd="sng" w="9525">
            <a:solidFill>
              <a:schemeClr val="accent1"/>
            </a:solidFill>
            <a:prstDash val="solid"/>
            <a:round/>
            <a:headEnd len="sm" w="sm" type="none"/>
            <a:tailEnd len="sm" w="sm" type="none"/>
          </a:ln>
        </p:spPr>
      </p:sp>
      <p:sp>
        <p:nvSpPr>
          <p:cNvPr id="1679" name="Google Shape;1679;p149"/>
          <p:cNvSpPr/>
          <p:nvPr>
            <p:ph idx="3" type="pic"/>
          </p:nvPr>
        </p:nvSpPr>
        <p:spPr>
          <a:xfrm>
            <a:off x="3671775" y="539500"/>
            <a:ext cx="4740300" cy="2285700"/>
          </a:xfrm>
          <a:prstGeom prst="rect">
            <a:avLst/>
          </a:prstGeom>
          <a:noFill/>
          <a:ln cap="flat" cmpd="sng" w="9525">
            <a:solidFill>
              <a:schemeClr val="accent1"/>
            </a:solidFill>
            <a:prstDash val="solid"/>
            <a:round/>
            <a:headEnd len="sm" w="sm" type="none"/>
            <a:tailEnd len="sm" w="sm" type="none"/>
          </a:ln>
        </p:spPr>
      </p:sp>
      <p:sp>
        <p:nvSpPr>
          <p:cNvPr id="1680" name="Google Shape;1680;p149"/>
          <p:cNvSpPr/>
          <p:nvPr>
            <p:ph idx="4" type="pic"/>
          </p:nvPr>
        </p:nvSpPr>
        <p:spPr>
          <a:xfrm>
            <a:off x="3671775" y="2953775"/>
            <a:ext cx="4740300" cy="1650300"/>
          </a:xfrm>
          <a:prstGeom prst="rect">
            <a:avLst/>
          </a:prstGeom>
          <a:noFill/>
          <a:ln cap="flat" cmpd="sng" w="9525">
            <a:solidFill>
              <a:schemeClr val="accent1"/>
            </a:solidFill>
            <a:prstDash val="solid"/>
            <a:round/>
            <a:headEnd len="sm" w="sm" type="none"/>
            <a:tailEnd len="sm" w="sm" type="none"/>
          </a:ln>
        </p:spPr>
      </p:sp>
      <p:grpSp>
        <p:nvGrpSpPr>
          <p:cNvPr id="1681" name="Google Shape;1681;p149"/>
          <p:cNvGrpSpPr/>
          <p:nvPr/>
        </p:nvGrpSpPr>
        <p:grpSpPr>
          <a:xfrm>
            <a:off x="-6" y="2"/>
            <a:ext cx="777039" cy="1366258"/>
            <a:chOff x="-3076431" y="1851552"/>
            <a:chExt cx="777039" cy="1366258"/>
          </a:xfrm>
        </p:grpSpPr>
        <p:sp>
          <p:nvSpPr>
            <p:cNvPr id="1682" name="Google Shape;1682;p149"/>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49"/>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49"/>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49"/>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49"/>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49"/>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49"/>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49"/>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49"/>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49"/>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49"/>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49"/>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694" name="Shape 1694"/>
        <p:cNvGrpSpPr/>
        <p:nvPr/>
      </p:nvGrpSpPr>
      <p:grpSpPr>
        <a:xfrm>
          <a:off x="0" y="0"/>
          <a:ext cx="0" cy="0"/>
          <a:chOff x="0" y="0"/>
          <a:chExt cx="0" cy="0"/>
        </a:xfrm>
      </p:grpSpPr>
      <p:pic>
        <p:nvPicPr>
          <p:cNvPr id="1695" name="Google Shape;1695;p150"/>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696" name="Google Shape;1696;p1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7" name="Google Shape;1697;p150"/>
          <p:cNvSpPr txBox="1"/>
          <p:nvPr>
            <p:ph idx="1" type="body"/>
          </p:nvPr>
        </p:nvSpPr>
        <p:spPr>
          <a:xfrm>
            <a:off x="720000" y="1215750"/>
            <a:ext cx="7704000" cy="1263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698" name="Shape 1698"/>
        <p:cNvGrpSpPr/>
        <p:nvPr/>
      </p:nvGrpSpPr>
      <p:grpSpPr>
        <a:xfrm>
          <a:off x="0" y="0"/>
          <a:ext cx="0" cy="0"/>
          <a:chOff x="0" y="0"/>
          <a:chExt cx="0" cy="0"/>
        </a:xfrm>
      </p:grpSpPr>
      <p:pic>
        <p:nvPicPr>
          <p:cNvPr id="1699" name="Google Shape;1699;p151"/>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700" name="Google Shape;1700;p1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01" name="Google Shape;1701;p151"/>
          <p:cNvSpPr txBox="1"/>
          <p:nvPr>
            <p:ph idx="1" type="subTitle"/>
          </p:nvPr>
        </p:nvSpPr>
        <p:spPr>
          <a:xfrm>
            <a:off x="3221400" y="2626749"/>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2" name="Google Shape;1702;p151"/>
          <p:cNvSpPr txBox="1"/>
          <p:nvPr>
            <p:ph idx="2" type="subTitle"/>
          </p:nvPr>
        </p:nvSpPr>
        <p:spPr>
          <a:xfrm>
            <a:off x="3221400" y="3653025"/>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3" name="Google Shape;1703;p151"/>
          <p:cNvSpPr txBox="1"/>
          <p:nvPr>
            <p:ph idx="3" type="subTitle"/>
          </p:nvPr>
        </p:nvSpPr>
        <p:spPr>
          <a:xfrm>
            <a:off x="3221400" y="1600474"/>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4" name="Google Shape;1704;p151"/>
          <p:cNvSpPr txBox="1"/>
          <p:nvPr>
            <p:ph idx="4" type="subTitle"/>
          </p:nvPr>
        </p:nvSpPr>
        <p:spPr>
          <a:xfrm>
            <a:off x="3221400" y="2251451"/>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05" name="Google Shape;1705;p151"/>
          <p:cNvSpPr txBox="1"/>
          <p:nvPr>
            <p:ph idx="5" type="subTitle"/>
          </p:nvPr>
        </p:nvSpPr>
        <p:spPr>
          <a:xfrm>
            <a:off x="3221400" y="3277727"/>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06" name="Google Shape;1706;p151"/>
          <p:cNvSpPr txBox="1"/>
          <p:nvPr>
            <p:ph idx="6" type="subTitle"/>
          </p:nvPr>
        </p:nvSpPr>
        <p:spPr>
          <a:xfrm>
            <a:off x="3221400" y="1225175"/>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07" name="Google Shape;1707;p151"/>
          <p:cNvSpPr/>
          <p:nvPr/>
        </p:nvSpPr>
        <p:spPr>
          <a:xfrm flipH="1" rot="-1164432">
            <a:off x="485709" y="4635591"/>
            <a:ext cx="9144101" cy="1533951"/>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08" name="Shape 1708"/>
        <p:cNvGrpSpPr/>
        <p:nvPr/>
      </p:nvGrpSpPr>
      <p:grpSpPr>
        <a:xfrm>
          <a:off x="0" y="0"/>
          <a:ext cx="0" cy="0"/>
          <a:chOff x="0" y="0"/>
          <a:chExt cx="0" cy="0"/>
        </a:xfrm>
      </p:grpSpPr>
      <p:pic>
        <p:nvPicPr>
          <p:cNvPr id="1709" name="Google Shape;1709;p152"/>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710" name="Google Shape;1710;p1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11" name="Google Shape;1711;p152"/>
          <p:cNvSpPr txBox="1"/>
          <p:nvPr>
            <p:ph idx="1" type="subTitle"/>
          </p:nvPr>
        </p:nvSpPr>
        <p:spPr>
          <a:xfrm>
            <a:off x="1640663"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2" name="Google Shape;1712;p152"/>
          <p:cNvSpPr txBox="1"/>
          <p:nvPr>
            <p:ph idx="2" type="subTitle"/>
          </p:nvPr>
        </p:nvSpPr>
        <p:spPr>
          <a:xfrm>
            <a:off x="5391332"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3" name="Google Shape;1713;p152"/>
          <p:cNvSpPr txBox="1"/>
          <p:nvPr>
            <p:ph idx="3" type="subTitle"/>
          </p:nvPr>
        </p:nvSpPr>
        <p:spPr>
          <a:xfrm>
            <a:off x="1640663"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4" name="Google Shape;1714;p152"/>
          <p:cNvSpPr txBox="1"/>
          <p:nvPr>
            <p:ph idx="4" type="subTitle"/>
          </p:nvPr>
        </p:nvSpPr>
        <p:spPr>
          <a:xfrm>
            <a:off x="5391332"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5" name="Google Shape;1715;p152"/>
          <p:cNvSpPr txBox="1"/>
          <p:nvPr>
            <p:ph idx="5" type="subTitle"/>
          </p:nvPr>
        </p:nvSpPr>
        <p:spPr>
          <a:xfrm>
            <a:off x="1640662"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16" name="Google Shape;1716;p152"/>
          <p:cNvSpPr txBox="1"/>
          <p:nvPr>
            <p:ph idx="6" type="subTitle"/>
          </p:nvPr>
        </p:nvSpPr>
        <p:spPr>
          <a:xfrm>
            <a:off x="1640662"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17" name="Google Shape;1717;p152"/>
          <p:cNvSpPr txBox="1"/>
          <p:nvPr>
            <p:ph idx="7" type="subTitle"/>
          </p:nvPr>
        </p:nvSpPr>
        <p:spPr>
          <a:xfrm>
            <a:off x="5391306"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18" name="Google Shape;1718;p152"/>
          <p:cNvSpPr txBox="1"/>
          <p:nvPr>
            <p:ph idx="8" type="subTitle"/>
          </p:nvPr>
        </p:nvSpPr>
        <p:spPr>
          <a:xfrm>
            <a:off x="5391306"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19" name="Google Shape;1719;p152"/>
          <p:cNvSpPr/>
          <p:nvPr/>
        </p:nvSpPr>
        <p:spPr>
          <a:xfrm flipH="1">
            <a:off x="1711250" y="-86710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20" name="Shape 1720"/>
        <p:cNvGrpSpPr/>
        <p:nvPr/>
      </p:nvGrpSpPr>
      <p:grpSpPr>
        <a:xfrm>
          <a:off x="0" y="0"/>
          <a:ext cx="0" cy="0"/>
          <a:chOff x="0" y="0"/>
          <a:chExt cx="0" cy="0"/>
        </a:xfrm>
      </p:grpSpPr>
      <p:pic>
        <p:nvPicPr>
          <p:cNvPr id="1721" name="Google Shape;1721;p153"/>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722" name="Google Shape;1722;p1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23" name="Google Shape;1723;p153"/>
          <p:cNvSpPr txBox="1"/>
          <p:nvPr>
            <p:ph idx="1" type="subTitle"/>
          </p:nvPr>
        </p:nvSpPr>
        <p:spPr>
          <a:xfrm>
            <a:off x="877804"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4" name="Google Shape;1724;p153"/>
          <p:cNvSpPr txBox="1"/>
          <p:nvPr>
            <p:ph idx="2" type="subTitle"/>
          </p:nvPr>
        </p:nvSpPr>
        <p:spPr>
          <a:xfrm>
            <a:off x="3583649"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5" name="Google Shape;1725;p153"/>
          <p:cNvSpPr txBox="1"/>
          <p:nvPr>
            <p:ph idx="3" type="subTitle"/>
          </p:nvPr>
        </p:nvSpPr>
        <p:spPr>
          <a:xfrm>
            <a:off x="877804"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6" name="Google Shape;1726;p153"/>
          <p:cNvSpPr txBox="1"/>
          <p:nvPr>
            <p:ph idx="4" type="subTitle"/>
          </p:nvPr>
        </p:nvSpPr>
        <p:spPr>
          <a:xfrm>
            <a:off x="3584400"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7" name="Google Shape;1727;p153"/>
          <p:cNvSpPr txBox="1"/>
          <p:nvPr>
            <p:ph idx="5" type="subTitle"/>
          </p:nvPr>
        </p:nvSpPr>
        <p:spPr>
          <a:xfrm>
            <a:off x="6290996"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8" name="Google Shape;1728;p153"/>
          <p:cNvSpPr txBox="1"/>
          <p:nvPr>
            <p:ph idx="6" type="subTitle"/>
          </p:nvPr>
        </p:nvSpPr>
        <p:spPr>
          <a:xfrm>
            <a:off x="6290996"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9" name="Google Shape;1729;p153"/>
          <p:cNvSpPr txBox="1"/>
          <p:nvPr>
            <p:ph idx="7" type="subTitle"/>
          </p:nvPr>
        </p:nvSpPr>
        <p:spPr>
          <a:xfrm>
            <a:off x="876304"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0" name="Google Shape;1730;p153"/>
          <p:cNvSpPr txBox="1"/>
          <p:nvPr>
            <p:ph idx="8" type="subTitle"/>
          </p:nvPr>
        </p:nvSpPr>
        <p:spPr>
          <a:xfrm>
            <a:off x="3582149"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1" name="Google Shape;1731;p153"/>
          <p:cNvSpPr txBox="1"/>
          <p:nvPr>
            <p:ph idx="9" type="subTitle"/>
          </p:nvPr>
        </p:nvSpPr>
        <p:spPr>
          <a:xfrm>
            <a:off x="6289496"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2" name="Google Shape;1732;p153"/>
          <p:cNvSpPr txBox="1"/>
          <p:nvPr>
            <p:ph idx="13" type="subTitle"/>
          </p:nvPr>
        </p:nvSpPr>
        <p:spPr>
          <a:xfrm>
            <a:off x="876304"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3" name="Google Shape;1733;p153"/>
          <p:cNvSpPr txBox="1"/>
          <p:nvPr>
            <p:ph idx="14" type="subTitle"/>
          </p:nvPr>
        </p:nvSpPr>
        <p:spPr>
          <a:xfrm>
            <a:off x="3582149"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4" name="Google Shape;1734;p153"/>
          <p:cNvSpPr txBox="1"/>
          <p:nvPr>
            <p:ph idx="15" type="subTitle"/>
          </p:nvPr>
        </p:nvSpPr>
        <p:spPr>
          <a:xfrm>
            <a:off x="6289496"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735" name="Google Shape;1735;p153"/>
          <p:cNvGrpSpPr/>
          <p:nvPr/>
        </p:nvGrpSpPr>
        <p:grpSpPr>
          <a:xfrm>
            <a:off x="8347804" y="139974"/>
            <a:ext cx="777968" cy="1568368"/>
            <a:chOff x="8347804" y="139974"/>
            <a:chExt cx="777968" cy="1568368"/>
          </a:xfrm>
        </p:grpSpPr>
        <p:sp>
          <p:nvSpPr>
            <p:cNvPr id="1736" name="Google Shape;1736;p153"/>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53"/>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8" name="Google Shape;1738;p153"/>
            <p:cNvGrpSpPr/>
            <p:nvPr/>
          </p:nvGrpSpPr>
          <p:grpSpPr>
            <a:xfrm>
              <a:off x="8347804" y="143567"/>
              <a:ext cx="777968" cy="1354624"/>
              <a:chOff x="8347804" y="143567"/>
              <a:chExt cx="777968" cy="1354624"/>
            </a:xfrm>
          </p:grpSpPr>
          <p:sp>
            <p:nvSpPr>
              <p:cNvPr id="1739" name="Google Shape;1739;p153"/>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53"/>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53"/>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153"/>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153"/>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53"/>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53"/>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53"/>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53"/>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8" name="Google Shape;1748;p153"/>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749" name="Shape 1749"/>
        <p:cNvGrpSpPr/>
        <p:nvPr/>
      </p:nvGrpSpPr>
      <p:grpSpPr>
        <a:xfrm>
          <a:off x="0" y="0"/>
          <a:ext cx="0" cy="0"/>
          <a:chOff x="0" y="0"/>
          <a:chExt cx="0" cy="0"/>
        </a:xfrm>
      </p:grpSpPr>
      <p:pic>
        <p:nvPicPr>
          <p:cNvPr id="1750" name="Google Shape;1750;p154"/>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751" name="Google Shape;1751;p154"/>
          <p:cNvSpPr txBox="1"/>
          <p:nvPr>
            <p:ph type="title"/>
          </p:nvPr>
        </p:nvSpPr>
        <p:spPr>
          <a:xfrm>
            <a:off x="713225" y="540000"/>
            <a:ext cx="41517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2" name="Google Shape;1752;p154"/>
          <p:cNvSpPr txBox="1"/>
          <p:nvPr>
            <p:ph idx="1" type="subTitle"/>
          </p:nvPr>
        </p:nvSpPr>
        <p:spPr>
          <a:xfrm>
            <a:off x="713225" y="1689050"/>
            <a:ext cx="41517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53" name="Google Shape;1753;p154"/>
          <p:cNvSpPr txBox="1"/>
          <p:nvPr/>
        </p:nvSpPr>
        <p:spPr>
          <a:xfrm>
            <a:off x="713225" y="382970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Albert Sans"/>
                <a:ea typeface="Albert Sans"/>
                <a:cs typeface="Albert Sans"/>
                <a:sym typeface="Albert Sans"/>
              </a:rPr>
              <a:t>CREDITS:</a:t>
            </a:r>
            <a:r>
              <a:rPr lang="en" sz="1100">
                <a:solidFill>
                  <a:schemeClr val="dk1"/>
                </a:solidFill>
                <a:latin typeface="Albert Sans"/>
                <a:ea typeface="Albert Sans"/>
                <a:cs typeface="Albert Sans"/>
                <a:sym typeface="Albert Sans"/>
              </a:rPr>
              <a:t> This presentation template was created by </a:t>
            </a:r>
            <a:r>
              <a:rPr b="1" lang="en" sz="1100" u="sng">
                <a:solidFill>
                  <a:schemeClr val="dk1"/>
                </a:solidFill>
                <a:latin typeface="Albert Sans"/>
                <a:ea typeface="Albert Sans"/>
                <a:cs typeface="Albert Sans"/>
                <a:sym typeface="Albert Sans"/>
                <a:hlinkClick r:id="rId3">
                  <a:extLst>
                    <a:ext uri="{A12FA001-AC4F-418D-AE19-62706E023703}">
                      <ahyp:hlinkClr val="tx"/>
                    </a:ext>
                  </a:extLst>
                </a:hlinkClick>
              </a:rPr>
              <a:t>Slidesgo</a:t>
            </a:r>
            <a:r>
              <a:rPr lang="en" sz="1100">
                <a:solidFill>
                  <a:schemeClr val="dk1"/>
                </a:solidFill>
                <a:latin typeface="Albert Sans"/>
                <a:ea typeface="Albert Sans"/>
                <a:cs typeface="Albert Sans"/>
                <a:sym typeface="Albert Sans"/>
              </a:rPr>
              <a:t>, and includes icons by </a:t>
            </a:r>
            <a:r>
              <a:rPr b="1" lang="en" sz="1100" u="sng">
                <a:solidFill>
                  <a:schemeClr val="dk1"/>
                </a:solidFill>
                <a:latin typeface="Albert Sans"/>
                <a:ea typeface="Albert Sans"/>
                <a:cs typeface="Albert Sans"/>
                <a:sym typeface="Albert Sans"/>
                <a:hlinkClick r:id="rId4">
                  <a:extLst>
                    <a:ext uri="{A12FA001-AC4F-418D-AE19-62706E023703}">
                      <ahyp:hlinkClr val="tx"/>
                    </a:ext>
                  </a:extLst>
                </a:hlinkClick>
              </a:rPr>
              <a:t>Flaticon</a:t>
            </a:r>
            <a:r>
              <a:rPr lang="en" sz="1100">
                <a:solidFill>
                  <a:schemeClr val="dk1"/>
                </a:solidFill>
                <a:latin typeface="Albert Sans"/>
                <a:ea typeface="Albert Sans"/>
                <a:cs typeface="Albert Sans"/>
                <a:sym typeface="Albert Sans"/>
              </a:rPr>
              <a:t>, and infographics &amp; images by </a:t>
            </a:r>
            <a:r>
              <a:rPr b="1" lang="en" sz="11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r>
              <a:rPr lang="en" sz="1100" u="sng">
                <a:solidFill>
                  <a:schemeClr val="dk1"/>
                </a:solidFill>
                <a:latin typeface="Albert Sans"/>
                <a:ea typeface="Albert Sans"/>
                <a:cs typeface="Albert Sans"/>
                <a:sym typeface="Albert Sans"/>
              </a:rPr>
              <a:t> </a:t>
            </a:r>
            <a:endParaRPr b="1" sz="11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54" name="Shape 1754"/>
        <p:cNvGrpSpPr/>
        <p:nvPr/>
      </p:nvGrpSpPr>
      <p:grpSpPr>
        <a:xfrm>
          <a:off x="0" y="0"/>
          <a:ext cx="0" cy="0"/>
          <a:chOff x="0" y="0"/>
          <a:chExt cx="0" cy="0"/>
        </a:xfrm>
      </p:grpSpPr>
      <p:pic>
        <p:nvPicPr>
          <p:cNvPr id="1755" name="Google Shape;1755;p155"/>
          <p:cNvPicPr preferRelativeResize="0"/>
          <p:nvPr/>
        </p:nvPicPr>
        <p:blipFill>
          <a:blip r:embed="rId2">
            <a:alphaModFix amt="35000"/>
          </a:blip>
          <a:stretch>
            <a:fillRect/>
          </a:stretch>
        </p:blipFill>
        <p:spPr>
          <a:xfrm>
            <a:off x="3720" y="0"/>
            <a:ext cx="9136561" cy="5143500"/>
          </a:xfrm>
          <a:prstGeom prst="rect">
            <a:avLst/>
          </a:prstGeom>
          <a:noFill/>
          <a:ln>
            <a:noFill/>
          </a:ln>
        </p:spPr>
      </p:pic>
      <p:grpSp>
        <p:nvGrpSpPr>
          <p:cNvPr id="1756" name="Google Shape;1756;p155"/>
          <p:cNvGrpSpPr/>
          <p:nvPr/>
        </p:nvGrpSpPr>
        <p:grpSpPr>
          <a:xfrm>
            <a:off x="-50130" y="2852650"/>
            <a:ext cx="9244147" cy="2638311"/>
            <a:chOff x="-50130" y="2852650"/>
            <a:chExt cx="9244147" cy="2638311"/>
          </a:xfrm>
        </p:grpSpPr>
        <p:sp>
          <p:nvSpPr>
            <p:cNvPr id="1757" name="Google Shape;1757;p155"/>
            <p:cNvSpPr/>
            <p:nvPr/>
          </p:nvSpPr>
          <p:spPr>
            <a:xfrm flipH="1" rot="-305187">
              <a:off x="-135" y="3554666"/>
              <a:ext cx="9144157" cy="1533960"/>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155"/>
            <p:cNvSpPr/>
            <p:nvPr/>
          </p:nvSpPr>
          <p:spPr>
            <a:xfrm>
              <a:off x="-100" y="285265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59" name="Shape 1759"/>
        <p:cNvGrpSpPr/>
        <p:nvPr/>
      </p:nvGrpSpPr>
      <p:grpSpPr>
        <a:xfrm>
          <a:off x="0" y="0"/>
          <a:ext cx="0" cy="0"/>
          <a:chOff x="0" y="0"/>
          <a:chExt cx="0" cy="0"/>
        </a:xfrm>
      </p:grpSpPr>
      <p:pic>
        <p:nvPicPr>
          <p:cNvPr id="1760" name="Google Shape;1760;p156"/>
          <p:cNvPicPr preferRelativeResize="0"/>
          <p:nvPr/>
        </p:nvPicPr>
        <p:blipFill>
          <a:blip r:embed="rId2">
            <a:alphaModFix amt="35000"/>
          </a:blip>
          <a:stretch>
            <a:fillRect/>
          </a:stretch>
        </p:blipFill>
        <p:spPr>
          <a:xfrm>
            <a:off x="1341" y="-6858"/>
            <a:ext cx="9141319" cy="5157216"/>
          </a:xfrm>
          <a:prstGeom prst="rect">
            <a:avLst/>
          </a:prstGeom>
          <a:noFill/>
          <a:ln>
            <a:noFill/>
          </a:ln>
        </p:spPr>
      </p:pic>
      <p:grpSp>
        <p:nvGrpSpPr>
          <p:cNvPr id="1761" name="Google Shape;1761;p156"/>
          <p:cNvGrpSpPr/>
          <p:nvPr/>
        </p:nvGrpSpPr>
        <p:grpSpPr>
          <a:xfrm>
            <a:off x="4302436" y="-600403"/>
            <a:ext cx="4823336" cy="2308744"/>
            <a:chOff x="4302436" y="-600403"/>
            <a:chExt cx="4823336" cy="2308744"/>
          </a:xfrm>
        </p:grpSpPr>
        <p:grpSp>
          <p:nvGrpSpPr>
            <p:cNvPr id="1762" name="Google Shape;1762;p156"/>
            <p:cNvGrpSpPr/>
            <p:nvPr/>
          </p:nvGrpSpPr>
          <p:grpSpPr>
            <a:xfrm>
              <a:off x="8347804" y="139974"/>
              <a:ext cx="777968" cy="1568368"/>
              <a:chOff x="8347804" y="139974"/>
              <a:chExt cx="777968" cy="1568368"/>
            </a:xfrm>
          </p:grpSpPr>
          <p:sp>
            <p:nvSpPr>
              <p:cNvPr id="1763" name="Google Shape;1763;p156"/>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156"/>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5" name="Google Shape;1765;p156"/>
              <p:cNvGrpSpPr/>
              <p:nvPr/>
            </p:nvGrpSpPr>
            <p:grpSpPr>
              <a:xfrm>
                <a:off x="8347804" y="143567"/>
                <a:ext cx="777968" cy="1354624"/>
                <a:chOff x="8347804" y="143567"/>
                <a:chExt cx="777968" cy="1354624"/>
              </a:xfrm>
            </p:grpSpPr>
            <p:sp>
              <p:nvSpPr>
                <p:cNvPr id="1766" name="Google Shape;1766;p156"/>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156"/>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156"/>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156"/>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156"/>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156"/>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156"/>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156"/>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156"/>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5" name="Google Shape;1775;p156"/>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6" name="Google Shape;1776;p156"/>
            <p:cNvGrpSpPr/>
            <p:nvPr/>
          </p:nvGrpSpPr>
          <p:grpSpPr>
            <a:xfrm flipH="1">
              <a:off x="7480141" y="-242895"/>
              <a:ext cx="777101" cy="1564775"/>
              <a:chOff x="25728" y="3503092"/>
              <a:chExt cx="777101" cy="1564775"/>
            </a:xfrm>
          </p:grpSpPr>
          <p:sp>
            <p:nvSpPr>
              <p:cNvPr id="1777" name="Google Shape;1777;p156"/>
              <p:cNvSpPr/>
              <p:nvPr/>
            </p:nvSpPr>
            <p:spPr>
              <a:xfrm>
                <a:off x="31119" y="3719514"/>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156"/>
              <p:cNvSpPr/>
              <p:nvPr/>
            </p:nvSpPr>
            <p:spPr>
              <a:xfrm>
                <a:off x="25728" y="3713318"/>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156"/>
              <p:cNvSpPr/>
              <p:nvPr/>
            </p:nvSpPr>
            <p:spPr>
              <a:xfrm>
                <a:off x="111108" y="3503092"/>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156"/>
              <p:cNvSpPr/>
              <p:nvPr/>
            </p:nvSpPr>
            <p:spPr>
              <a:xfrm>
                <a:off x="111108" y="3876766"/>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156"/>
              <p:cNvSpPr/>
              <p:nvPr/>
            </p:nvSpPr>
            <p:spPr>
              <a:xfrm>
                <a:off x="328460" y="3898328"/>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156"/>
              <p:cNvSpPr/>
              <p:nvPr/>
            </p:nvSpPr>
            <p:spPr>
              <a:xfrm>
                <a:off x="323070" y="3892008"/>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156"/>
              <p:cNvSpPr/>
              <p:nvPr/>
            </p:nvSpPr>
            <p:spPr>
              <a:xfrm>
                <a:off x="408388" y="3681843"/>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156"/>
              <p:cNvSpPr/>
              <p:nvPr/>
            </p:nvSpPr>
            <p:spPr>
              <a:xfrm>
                <a:off x="408388" y="4845926"/>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156"/>
              <p:cNvSpPr/>
              <p:nvPr/>
            </p:nvSpPr>
            <p:spPr>
              <a:xfrm>
                <a:off x="626670" y="4713892"/>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156"/>
              <p:cNvSpPr/>
              <p:nvPr/>
            </p:nvSpPr>
            <p:spPr>
              <a:xfrm>
                <a:off x="620350" y="4707572"/>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156"/>
              <p:cNvSpPr/>
              <p:nvPr/>
            </p:nvSpPr>
            <p:spPr>
              <a:xfrm>
                <a:off x="705729" y="4497408"/>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156"/>
              <p:cNvSpPr/>
              <p:nvPr/>
            </p:nvSpPr>
            <p:spPr>
              <a:xfrm>
                <a:off x="705729" y="4845926"/>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156"/>
            <p:cNvGrpSpPr/>
            <p:nvPr/>
          </p:nvGrpSpPr>
          <p:grpSpPr>
            <a:xfrm>
              <a:off x="4302436" y="-600403"/>
              <a:ext cx="480689" cy="1365391"/>
              <a:chOff x="4226236" y="-600403"/>
              <a:chExt cx="480689" cy="1365391"/>
            </a:xfrm>
          </p:grpSpPr>
          <p:sp>
            <p:nvSpPr>
              <p:cNvPr id="1790" name="Google Shape;1790;p156"/>
              <p:cNvSpPr/>
              <p:nvPr/>
            </p:nvSpPr>
            <p:spPr>
              <a:xfrm flipH="1" rot="10800000">
                <a:off x="4232556" y="305869"/>
                <a:ext cx="170769" cy="243503"/>
              </a:xfrm>
              <a:custGeom>
                <a:rect b="b" l="l" r="r" t="t"/>
                <a:pathLst>
                  <a:path extrusionOk="0" h="3930" w="2756">
                    <a:moveTo>
                      <a:pt x="1" y="0"/>
                    </a:moveTo>
                    <a:lnTo>
                      <a:pt x="1" y="3929"/>
                    </a:lnTo>
                    <a:lnTo>
                      <a:pt x="2755" y="3929"/>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156"/>
              <p:cNvSpPr/>
              <p:nvPr/>
            </p:nvSpPr>
            <p:spPr>
              <a:xfrm flipH="1" rot="10800000">
                <a:off x="4226236" y="299611"/>
                <a:ext cx="182480" cy="256019"/>
              </a:xfrm>
              <a:custGeom>
                <a:rect b="b" l="l" r="r" t="t"/>
                <a:pathLst>
                  <a:path extrusionOk="0" h="4132" w="2945">
                    <a:moveTo>
                      <a:pt x="2755" y="188"/>
                    </a:moveTo>
                    <a:lnTo>
                      <a:pt x="2755" y="3943"/>
                    </a:lnTo>
                    <a:lnTo>
                      <a:pt x="190" y="3943"/>
                    </a:lnTo>
                    <a:lnTo>
                      <a:pt x="190" y="188"/>
                    </a:lnTo>
                    <a:close/>
                    <a:moveTo>
                      <a:pt x="103" y="0"/>
                    </a:moveTo>
                    <a:cubicBezTo>
                      <a:pt x="45" y="0"/>
                      <a:pt x="1" y="43"/>
                      <a:pt x="1" y="101"/>
                    </a:cubicBezTo>
                    <a:lnTo>
                      <a:pt x="1" y="4030"/>
                    </a:lnTo>
                    <a:cubicBezTo>
                      <a:pt x="1" y="4088"/>
                      <a:pt x="45" y="4131"/>
                      <a:pt x="103" y="4131"/>
                    </a:cubicBezTo>
                    <a:lnTo>
                      <a:pt x="2857" y="4131"/>
                    </a:lnTo>
                    <a:cubicBezTo>
                      <a:pt x="2900" y="4131"/>
                      <a:pt x="2944" y="4088"/>
                      <a:pt x="2944" y="4030"/>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156"/>
              <p:cNvSpPr/>
              <p:nvPr/>
            </p:nvSpPr>
            <p:spPr>
              <a:xfrm flipH="1" rot="10800000">
                <a:off x="4311615" y="90314"/>
                <a:ext cx="11711" cy="221011"/>
              </a:xfrm>
              <a:custGeom>
                <a:rect b="b" l="l" r="r" t="t"/>
                <a:pathLst>
                  <a:path extrusionOk="0" h="3567" w="189">
                    <a:moveTo>
                      <a:pt x="101" y="0"/>
                    </a:moveTo>
                    <a:cubicBezTo>
                      <a:pt x="43" y="0"/>
                      <a:pt x="0" y="43"/>
                      <a:pt x="0" y="87"/>
                    </a:cubicBezTo>
                    <a:lnTo>
                      <a:pt x="0" y="3480"/>
                    </a:lnTo>
                    <a:cubicBezTo>
                      <a:pt x="0" y="3523"/>
                      <a:pt x="43" y="3567"/>
                      <a:pt x="101" y="3567"/>
                    </a:cubicBezTo>
                    <a:cubicBezTo>
                      <a:pt x="145" y="3567"/>
                      <a:pt x="188" y="3523"/>
                      <a:pt x="188" y="3480"/>
                    </a:cubicBezTo>
                    <a:lnTo>
                      <a:pt x="188" y="87"/>
                    </a:lnTo>
                    <a:cubicBezTo>
                      <a:pt x="188" y="43"/>
                      <a:pt x="145"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156"/>
              <p:cNvSpPr/>
              <p:nvPr/>
            </p:nvSpPr>
            <p:spPr>
              <a:xfrm flipH="1" rot="10800000">
                <a:off x="4311615" y="543915"/>
                <a:ext cx="11711" cy="221073"/>
              </a:xfrm>
              <a:custGeom>
                <a:rect b="b" l="l" r="r" t="t"/>
                <a:pathLst>
                  <a:path extrusionOk="0" h="3568" w="189">
                    <a:moveTo>
                      <a:pt x="101" y="1"/>
                    </a:moveTo>
                    <a:cubicBezTo>
                      <a:pt x="43" y="1"/>
                      <a:pt x="0" y="30"/>
                      <a:pt x="0" y="88"/>
                    </a:cubicBezTo>
                    <a:lnTo>
                      <a:pt x="0" y="3480"/>
                    </a:lnTo>
                    <a:cubicBezTo>
                      <a:pt x="0" y="3524"/>
                      <a:pt x="43" y="3567"/>
                      <a:pt x="101" y="3567"/>
                    </a:cubicBezTo>
                    <a:cubicBezTo>
                      <a:pt x="145" y="3567"/>
                      <a:pt x="188" y="3524"/>
                      <a:pt x="188" y="3480"/>
                    </a:cubicBezTo>
                    <a:lnTo>
                      <a:pt x="188" y="88"/>
                    </a:lnTo>
                    <a:cubicBezTo>
                      <a:pt x="188" y="30"/>
                      <a:pt x="145"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156"/>
              <p:cNvSpPr/>
              <p:nvPr/>
            </p:nvSpPr>
            <p:spPr>
              <a:xfrm flipH="1" rot="10800000">
                <a:off x="4529835" y="-384856"/>
                <a:ext cx="170769" cy="677347"/>
              </a:xfrm>
              <a:custGeom>
                <a:rect b="b" l="l" r="r" t="t"/>
                <a:pathLst>
                  <a:path extrusionOk="0" h="10932" w="2756">
                    <a:moveTo>
                      <a:pt x="1" y="0"/>
                    </a:moveTo>
                    <a:lnTo>
                      <a:pt x="1" y="10931"/>
                    </a:lnTo>
                    <a:lnTo>
                      <a:pt x="2755" y="10931"/>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156"/>
              <p:cNvSpPr/>
              <p:nvPr/>
            </p:nvSpPr>
            <p:spPr>
              <a:xfrm flipH="1" rot="10800000">
                <a:off x="4523577" y="-390247"/>
                <a:ext cx="183347" cy="688995"/>
              </a:xfrm>
              <a:custGeom>
                <a:rect b="b" l="l" r="r" t="t"/>
                <a:pathLst>
                  <a:path extrusionOk="0" h="11120" w="2959">
                    <a:moveTo>
                      <a:pt x="2769" y="188"/>
                    </a:moveTo>
                    <a:lnTo>
                      <a:pt x="2769" y="10931"/>
                    </a:lnTo>
                    <a:lnTo>
                      <a:pt x="189" y="10931"/>
                    </a:lnTo>
                    <a:lnTo>
                      <a:pt x="189" y="188"/>
                    </a:lnTo>
                    <a:close/>
                    <a:moveTo>
                      <a:pt x="102" y="0"/>
                    </a:moveTo>
                    <a:cubicBezTo>
                      <a:pt x="44" y="0"/>
                      <a:pt x="1" y="43"/>
                      <a:pt x="1" y="101"/>
                    </a:cubicBezTo>
                    <a:lnTo>
                      <a:pt x="1" y="11032"/>
                    </a:lnTo>
                    <a:cubicBezTo>
                      <a:pt x="1" y="11076"/>
                      <a:pt x="44" y="11119"/>
                      <a:pt x="102" y="11119"/>
                    </a:cubicBezTo>
                    <a:lnTo>
                      <a:pt x="2856" y="11119"/>
                    </a:lnTo>
                    <a:cubicBezTo>
                      <a:pt x="2914" y="11119"/>
                      <a:pt x="2958" y="11076"/>
                      <a:pt x="2958" y="11032"/>
                    </a:cubicBezTo>
                    <a:lnTo>
                      <a:pt x="2958" y="101"/>
                    </a:lnTo>
                    <a:cubicBezTo>
                      <a:pt x="2958" y="43"/>
                      <a:pt x="2914"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156"/>
              <p:cNvSpPr/>
              <p:nvPr/>
            </p:nvSpPr>
            <p:spPr>
              <a:xfrm flipH="1" rot="10800000">
                <a:off x="4609824" y="-600403"/>
                <a:ext cx="10843" cy="221879"/>
              </a:xfrm>
              <a:custGeom>
                <a:rect b="b" l="l" r="r" t="t"/>
                <a:pathLst>
                  <a:path extrusionOk="0" h="3581" w="175">
                    <a:moveTo>
                      <a:pt x="87" y="0"/>
                    </a:moveTo>
                    <a:cubicBezTo>
                      <a:pt x="29" y="0"/>
                      <a:pt x="0" y="43"/>
                      <a:pt x="0" y="101"/>
                    </a:cubicBezTo>
                    <a:lnTo>
                      <a:pt x="0" y="3494"/>
                    </a:lnTo>
                    <a:cubicBezTo>
                      <a:pt x="0" y="3538"/>
                      <a:pt x="29" y="3580"/>
                      <a:pt x="87" y="3580"/>
                    </a:cubicBezTo>
                    <a:cubicBezTo>
                      <a:pt x="145" y="3580"/>
                      <a:pt x="174" y="3538"/>
                      <a:pt x="174" y="3494"/>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156"/>
              <p:cNvSpPr/>
              <p:nvPr/>
            </p:nvSpPr>
            <p:spPr>
              <a:xfrm flipH="1" rot="10800000">
                <a:off x="4609824" y="287034"/>
                <a:ext cx="10843" cy="221879"/>
              </a:xfrm>
              <a:custGeom>
                <a:rect b="b" l="l" r="r" t="t"/>
                <a:pathLst>
                  <a:path extrusionOk="0" h="3581" w="175">
                    <a:moveTo>
                      <a:pt x="87" y="0"/>
                    </a:moveTo>
                    <a:cubicBezTo>
                      <a:pt x="29" y="0"/>
                      <a:pt x="0" y="43"/>
                      <a:pt x="0" y="101"/>
                    </a:cubicBezTo>
                    <a:lnTo>
                      <a:pt x="0" y="3493"/>
                    </a:lnTo>
                    <a:cubicBezTo>
                      <a:pt x="0" y="3537"/>
                      <a:pt x="29" y="3580"/>
                      <a:pt x="87" y="3580"/>
                    </a:cubicBezTo>
                    <a:cubicBezTo>
                      <a:pt x="145" y="3580"/>
                      <a:pt x="174" y="3537"/>
                      <a:pt x="174" y="3493"/>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8" name="Google Shape;1798;p156"/>
            <p:cNvGrpSpPr/>
            <p:nvPr/>
          </p:nvGrpSpPr>
          <p:grpSpPr>
            <a:xfrm>
              <a:off x="6688769" y="2"/>
              <a:ext cx="777039" cy="1366258"/>
              <a:chOff x="-3076431" y="1851552"/>
              <a:chExt cx="777039" cy="1366258"/>
            </a:xfrm>
          </p:grpSpPr>
          <p:sp>
            <p:nvSpPr>
              <p:cNvPr id="1799" name="Google Shape;1799;p156"/>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156"/>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156"/>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156"/>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156"/>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156"/>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156"/>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156"/>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156"/>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156"/>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156"/>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156"/>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1" name="Google Shape;1811;p156"/>
            <p:cNvGrpSpPr/>
            <p:nvPr/>
          </p:nvGrpSpPr>
          <p:grpSpPr>
            <a:xfrm>
              <a:off x="4942387" y="-134882"/>
              <a:ext cx="1655820" cy="1386023"/>
              <a:chOff x="79937" y="-134882"/>
              <a:chExt cx="1655820" cy="1386023"/>
            </a:xfrm>
          </p:grpSpPr>
          <p:sp>
            <p:nvSpPr>
              <p:cNvPr id="1812" name="Google Shape;1812;p156"/>
              <p:cNvSpPr/>
              <p:nvPr/>
            </p:nvSpPr>
            <p:spPr>
              <a:xfrm>
                <a:off x="85327" y="360445"/>
                <a:ext cx="171636" cy="244370"/>
              </a:xfrm>
              <a:custGeom>
                <a:rect b="b" l="l" r="r" t="t"/>
                <a:pathLst>
                  <a:path extrusionOk="0" h="3944" w="2770">
                    <a:moveTo>
                      <a:pt x="1" y="1"/>
                    </a:moveTo>
                    <a:lnTo>
                      <a:pt x="1" y="3944"/>
                    </a:lnTo>
                    <a:lnTo>
                      <a:pt x="2769" y="3944"/>
                    </a:lnTo>
                    <a:lnTo>
                      <a:pt x="2769"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156"/>
              <p:cNvSpPr/>
              <p:nvPr/>
            </p:nvSpPr>
            <p:spPr>
              <a:xfrm>
                <a:off x="79937" y="355055"/>
                <a:ext cx="182418" cy="255151"/>
              </a:xfrm>
              <a:custGeom>
                <a:rect b="b" l="l" r="r" t="t"/>
                <a:pathLst>
                  <a:path extrusionOk="0" h="4118" w="2944">
                    <a:moveTo>
                      <a:pt x="2755" y="190"/>
                    </a:moveTo>
                    <a:lnTo>
                      <a:pt x="2755" y="3930"/>
                    </a:lnTo>
                    <a:lnTo>
                      <a:pt x="189" y="3930"/>
                    </a:lnTo>
                    <a:lnTo>
                      <a:pt x="189" y="190"/>
                    </a:lnTo>
                    <a:close/>
                    <a:moveTo>
                      <a:pt x="88" y="1"/>
                    </a:moveTo>
                    <a:cubicBezTo>
                      <a:pt x="44" y="1"/>
                      <a:pt x="1" y="45"/>
                      <a:pt x="1" y="88"/>
                    </a:cubicBezTo>
                    <a:lnTo>
                      <a:pt x="1" y="4031"/>
                    </a:lnTo>
                    <a:cubicBezTo>
                      <a:pt x="1" y="4075"/>
                      <a:pt x="44" y="4118"/>
                      <a:pt x="88" y="4118"/>
                    </a:cubicBezTo>
                    <a:lnTo>
                      <a:pt x="2856" y="4118"/>
                    </a:lnTo>
                    <a:cubicBezTo>
                      <a:pt x="2900" y="4118"/>
                      <a:pt x="2943" y="4075"/>
                      <a:pt x="2943" y="4031"/>
                    </a:cubicBezTo>
                    <a:lnTo>
                      <a:pt x="2943" y="88"/>
                    </a:lnTo>
                    <a:cubicBezTo>
                      <a:pt x="2943" y="45"/>
                      <a:pt x="2900"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156"/>
              <p:cNvSpPr/>
              <p:nvPr/>
            </p:nvSpPr>
            <p:spPr>
              <a:xfrm>
                <a:off x="165254" y="144891"/>
                <a:ext cx="11773" cy="221941"/>
              </a:xfrm>
              <a:custGeom>
                <a:rect b="b" l="l" r="r" t="t"/>
                <a:pathLst>
                  <a:path extrusionOk="0" h="3582" w="190">
                    <a:moveTo>
                      <a:pt x="102" y="0"/>
                    </a:moveTo>
                    <a:cubicBezTo>
                      <a:pt x="44" y="0"/>
                      <a:pt x="0" y="45"/>
                      <a:pt x="0" y="103"/>
                    </a:cubicBezTo>
                    <a:lnTo>
                      <a:pt x="0" y="3480"/>
                    </a:lnTo>
                    <a:cubicBezTo>
                      <a:pt x="0" y="3538"/>
                      <a:pt x="44" y="3582"/>
                      <a:pt x="102" y="3582"/>
                    </a:cubicBezTo>
                    <a:cubicBezTo>
                      <a:pt x="145" y="3582"/>
                      <a:pt x="189" y="3538"/>
                      <a:pt x="189" y="3480"/>
                    </a:cubicBezTo>
                    <a:lnTo>
                      <a:pt x="189" y="103"/>
                    </a:lnTo>
                    <a:cubicBezTo>
                      <a:pt x="189" y="45"/>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156"/>
              <p:cNvSpPr/>
              <p:nvPr/>
            </p:nvSpPr>
            <p:spPr>
              <a:xfrm>
                <a:off x="165254" y="598553"/>
                <a:ext cx="11773" cy="221879"/>
              </a:xfrm>
              <a:custGeom>
                <a:rect b="b" l="l" r="r" t="t"/>
                <a:pathLst>
                  <a:path extrusionOk="0" h="3581" w="190">
                    <a:moveTo>
                      <a:pt x="102" y="0"/>
                    </a:moveTo>
                    <a:cubicBezTo>
                      <a:pt x="44" y="0"/>
                      <a:pt x="0" y="43"/>
                      <a:pt x="0" y="101"/>
                    </a:cubicBezTo>
                    <a:lnTo>
                      <a:pt x="0" y="3493"/>
                    </a:lnTo>
                    <a:cubicBezTo>
                      <a:pt x="0" y="3537"/>
                      <a:pt x="44" y="3580"/>
                      <a:pt x="102" y="3580"/>
                    </a:cubicBezTo>
                    <a:cubicBezTo>
                      <a:pt x="145" y="3580"/>
                      <a:pt x="189" y="3537"/>
                      <a:pt x="189" y="3493"/>
                    </a:cubicBezTo>
                    <a:lnTo>
                      <a:pt x="189" y="101"/>
                    </a:lnTo>
                    <a:cubicBezTo>
                      <a:pt x="189" y="43"/>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156"/>
              <p:cNvSpPr/>
              <p:nvPr/>
            </p:nvSpPr>
            <p:spPr>
              <a:xfrm>
                <a:off x="383536" y="1277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156"/>
              <p:cNvSpPr/>
              <p:nvPr/>
            </p:nvSpPr>
            <p:spPr>
              <a:xfrm>
                <a:off x="377216" y="1216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156"/>
              <p:cNvSpPr/>
              <p:nvPr/>
            </p:nvSpPr>
            <p:spPr>
              <a:xfrm>
                <a:off x="462596" y="-88626"/>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156"/>
              <p:cNvSpPr/>
              <p:nvPr/>
            </p:nvSpPr>
            <p:spPr>
              <a:xfrm>
                <a:off x="462596" y="7988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156"/>
              <p:cNvSpPr/>
              <p:nvPr/>
            </p:nvSpPr>
            <p:spPr>
              <a:xfrm>
                <a:off x="680816" y="1313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156"/>
              <p:cNvSpPr/>
              <p:nvPr/>
            </p:nvSpPr>
            <p:spPr>
              <a:xfrm>
                <a:off x="675425" y="1251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156"/>
              <p:cNvSpPr/>
              <p:nvPr/>
            </p:nvSpPr>
            <p:spPr>
              <a:xfrm>
                <a:off x="760805" y="-85033"/>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156"/>
              <p:cNvSpPr/>
              <p:nvPr/>
            </p:nvSpPr>
            <p:spPr>
              <a:xfrm>
                <a:off x="760805" y="2886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156"/>
              <p:cNvSpPr/>
              <p:nvPr/>
            </p:nvSpPr>
            <p:spPr>
              <a:xfrm>
                <a:off x="978157" y="816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156"/>
              <p:cNvSpPr/>
              <p:nvPr/>
            </p:nvSpPr>
            <p:spPr>
              <a:xfrm>
                <a:off x="972767" y="752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156"/>
              <p:cNvSpPr/>
              <p:nvPr/>
            </p:nvSpPr>
            <p:spPr>
              <a:xfrm>
                <a:off x="1058085" y="-134882"/>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156"/>
              <p:cNvSpPr/>
              <p:nvPr/>
            </p:nvSpPr>
            <p:spPr>
              <a:xfrm>
                <a:off x="1058085" y="10292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156"/>
              <p:cNvSpPr/>
              <p:nvPr/>
            </p:nvSpPr>
            <p:spPr>
              <a:xfrm>
                <a:off x="1276367" y="668567"/>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156"/>
              <p:cNvSpPr/>
              <p:nvPr/>
            </p:nvSpPr>
            <p:spPr>
              <a:xfrm>
                <a:off x="1270047" y="662247"/>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156"/>
              <p:cNvSpPr/>
              <p:nvPr/>
            </p:nvSpPr>
            <p:spPr>
              <a:xfrm>
                <a:off x="1355426" y="452083"/>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156"/>
              <p:cNvSpPr/>
              <p:nvPr/>
            </p:nvSpPr>
            <p:spPr>
              <a:xfrm>
                <a:off x="1355426" y="800601"/>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156"/>
              <p:cNvSpPr/>
              <p:nvPr/>
            </p:nvSpPr>
            <p:spPr>
              <a:xfrm>
                <a:off x="1559659" y="218104"/>
                <a:ext cx="170707" cy="200379"/>
              </a:xfrm>
              <a:custGeom>
                <a:rect b="b" l="l" r="r" t="t"/>
                <a:pathLst>
                  <a:path extrusionOk="0" h="3234" w="2755">
                    <a:moveTo>
                      <a:pt x="0" y="0"/>
                    </a:moveTo>
                    <a:lnTo>
                      <a:pt x="0" y="3234"/>
                    </a:lnTo>
                    <a:lnTo>
                      <a:pt x="2755" y="3234"/>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156"/>
              <p:cNvSpPr/>
              <p:nvPr/>
            </p:nvSpPr>
            <p:spPr>
              <a:xfrm>
                <a:off x="1553339" y="211846"/>
                <a:ext cx="182418" cy="212027"/>
              </a:xfrm>
              <a:custGeom>
                <a:rect b="b" l="l" r="r" t="t"/>
                <a:pathLst>
                  <a:path extrusionOk="0" h="3422" w="2944">
                    <a:moveTo>
                      <a:pt x="2755" y="188"/>
                    </a:moveTo>
                    <a:lnTo>
                      <a:pt x="2755" y="3233"/>
                    </a:lnTo>
                    <a:lnTo>
                      <a:pt x="189" y="3233"/>
                    </a:lnTo>
                    <a:lnTo>
                      <a:pt x="189" y="188"/>
                    </a:lnTo>
                    <a:close/>
                    <a:moveTo>
                      <a:pt x="102" y="0"/>
                    </a:moveTo>
                    <a:cubicBezTo>
                      <a:pt x="44" y="0"/>
                      <a:pt x="0" y="43"/>
                      <a:pt x="0" y="101"/>
                    </a:cubicBezTo>
                    <a:lnTo>
                      <a:pt x="0" y="3335"/>
                    </a:lnTo>
                    <a:cubicBezTo>
                      <a:pt x="0" y="3378"/>
                      <a:pt x="44" y="3422"/>
                      <a:pt x="102" y="3422"/>
                    </a:cubicBezTo>
                    <a:lnTo>
                      <a:pt x="2857" y="3422"/>
                    </a:lnTo>
                    <a:cubicBezTo>
                      <a:pt x="2900" y="3422"/>
                      <a:pt x="2944" y="3378"/>
                      <a:pt x="2944" y="3335"/>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156"/>
              <p:cNvSpPr/>
              <p:nvPr/>
            </p:nvSpPr>
            <p:spPr>
              <a:xfrm>
                <a:off x="1638657" y="1681"/>
                <a:ext cx="11711" cy="221879"/>
              </a:xfrm>
              <a:custGeom>
                <a:rect b="b" l="l" r="r" t="t"/>
                <a:pathLst>
                  <a:path extrusionOk="0" h="3581" w="189">
                    <a:moveTo>
                      <a:pt x="102" y="0"/>
                    </a:moveTo>
                    <a:cubicBezTo>
                      <a:pt x="44" y="0"/>
                      <a:pt x="1" y="43"/>
                      <a:pt x="1" y="101"/>
                    </a:cubicBezTo>
                    <a:lnTo>
                      <a:pt x="1" y="3493"/>
                    </a:lnTo>
                    <a:cubicBezTo>
                      <a:pt x="1" y="3537"/>
                      <a:pt x="44" y="3580"/>
                      <a:pt x="102" y="3580"/>
                    </a:cubicBezTo>
                    <a:cubicBezTo>
                      <a:pt x="146" y="3580"/>
                      <a:pt x="189" y="3537"/>
                      <a:pt x="189" y="3493"/>
                    </a:cubicBezTo>
                    <a:lnTo>
                      <a:pt x="189" y="101"/>
                    </a:lnTo>
                    <a:cubicBezTo>
                      <a:pt x="189" y="43"/>
                      <a:pt x="146" y="0"/>
                      <a:pt x="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156"/>
              <p:cNvSpPr/>
              <p:nvPr/>
            </p:nvSpPr>
            <p:spPr>
              <a:xfrm>
                <a:off x="1638657" y="412097"/>
                <a:ext cx="11711" cy="222003"/>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0" name="Shape 90"/>
        <p:cNvGrpSpPr/>
        <p:nvPr/>
      </p:nvGrpSpPr>
      <p:grpSpPr>
        <a:xfrm>
          <a:off x="0" y="0"/>
          <a:ext cx="0" cy="0"/>
          <a:chOff x="0" y="0"/>
          <a:chExt cx="0" cy="0"/>
        </a:xfrm>
      </p:grpSpPr>
      <p:pic>
        <p:nvPicPr>
          <p:cNvPr id="91" name="Google Shape;91;p17"/>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92" name="Google Shape;9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17"/>
          <p:cNvSpPr txBox="1"/>
          <p:nvPr>
            <p:ph idx="1" type="subTitle"/>
          </p:nvPr>
        </p:nvSpPr>
        <p:spPr>
          <a:xfrm>
            <a:off x="5002946"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4" name="Google Shape;94;p17"/>
          <p:cNvSpPr txBox="1"/>
          <p:nvPr>
            <p:ph idx="2" type="subTitle"/>
          </p:nvPr>
        </p:nvSpPr>
        <p:spPr>
          <a:xfrm>
            <a:off x="713225"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5" name="Google Shape;95;p17"/>
          <p:cNvSpPr txBox="1"/>
          <p:nvPr>
            <p:ph idx="3" type="subTitle"/>
          </p:nvPr>
        </p:nvSpPr>
        <p:spPr>
          <a:xfrm>
            <a:off x="713225"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6" name="Google Shape;96;p17"/>
          <p:cNvSpPr txBox="1"/>
          <p:nvPr>
            <p:ph idx="4" type="subTitle"/>
          </p:nvPr>
        </p:nvSpPr>
        <p:spPr>
          <a:xfrm>
            <a:off x="5002942"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7" name="Google Shape;97;p17"/>
          <p:cNvSpPr/>
          <p:nvPr/>
        </p:nvSpPr>
        <p:spPr>
          <a:xfrm rot="425134">
            <a:off x="678648" y="-938956"/>
            <a:ext cx="9144143" cy="1533957"/>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pic>
        <p:nvPicPr>
          <p:cNvPr id="99" name="Google Shape;99;p18"/>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00" name="Google Shape;10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8"/>
          <p:cNvSpPr/>
          <p:nvPr/>
        </p:nvSpPr>
        <p:spPr>
          <a:xfrm>
            <a:off x="-1779475" y="-826875"/>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pic>
        <p:nvPicPr>
          <p:cNvPr id="103" name="Google Shape;103;p1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04" name="Google Shape;104;p19"/>
          <p:cNvSpPr txBox="1"/>
          <p:nvPr>
            <p:ph type="title"/>
          </p:nvPr>
        </p:nvSpPr>
        <p:spPr>
          <a:xfrm>
            <a:off x="713225" y="1365525"/>
            <a:ext cx="3232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19"/>
          <p:cNvSpPr txBox="1"/>
          <p:nvPr>
            <p:ph idx="1" type="subTitle"/>
          </p:nvPr>
        </p:nvSpPr>
        <p:spPr>
          <a:xfrm>
            <a:off x="713225" y="2005250"/>
            <a:ext cx="3232800" cy="17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Albert Sans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06" name="Google Shape;106;p19"/>
          <p:cNvSpPr/>
          <p:nvPr>
            <p:ph idx="2" type="pic"/>
          </p:nvPr>
        </p:nvSpPr>
        <p:spPr>
          <a:xfrm>
            <a:off x="5273125" y="1093375"/>
            <a:ext cx="3157800" cy="2956800"/>
          </a:xfrm>
          <a:prstGeom prst="rect">
            <a:avLst/>
          </a:prstGeom>
          <a:noFill/>
          <a:ln cap="flat" cmpd="sng" w="9525">
            <a:solidFill>
              <a:schemeClr val="accent1"/>
            </a:solidFill>
            <a:prstDash val="solid"/>
            <a:round/>
            <a:headEnd len="sm" w="sm" type="none"/>
            <a:tailEnd len="sm" w="sm" type="none"/>
          </a:ln>
        </p:spPr>
      </p:sp>
      <p:sp>
        <p:nvSpPr>
          <p:cNvPr id="107" name="Google Shape;107;p19"/>
          <p:cNvSpPr/>
          <p:nvPr/>
        </p:nvSpPr>
        <p:spPr>
          <a:xfrm flipH="1" rot="-365325">
            <a:off x="-47690" y="4153624"/>
            <a:ext cx="9544079" cy="1601048"/>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10" name="Google Shape;110;p20"/>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111" name="Google Shape;111;p20"/>
          <p:cNvGrpSpPr/>
          <p:nvPr/>
        </p:nvGrpSpPr>
        <p:grpSpPr>
          <a:xfrm>
            <a:off x="8529511" y="3752003"/>
            <a:ext cx="498296" cy="1259034"/>
            <a:chOff x="137488" y="-9872"/>
            <a:chExt cx="498296" cy="1259034"/>
          </a:xfrm>
        </p:grpSpPr>
        <p:sp>
          <p:nvSpPr>
            <p:cNvPr id="112" name="Google Shape;112;p20"/>
            <p:cNvSpPr/>
            <p:nvPr/>
          </p:nvSpPr>
          <p:spPr>
            <a:xfrm flipH="1" rot="10800000">
              <a:off x="144103" y="226685"/>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flipH="1" rot="10800000">
              <a:off x="137488" y="220134"/>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flipH="1" rot="10800000">
              <a:off x="225996" y="3167"/>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flipH="1" rot="10800000">
              <a:off x="225996" y="1019026"/>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flipH="1" rot="10800000">
              <a:off x="452278" y="21364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rot="10800000">
              <a:off x="534171" y="-987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flipH="1" rot="10800000">
              <a:off x="534171" y="415651"/>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rot="10800000">
              <a:off x="445791" y="208060"/>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22" name="Google Shape;122;p21"/>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3" name="Google Shape;123;p21"/>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1"/>
          <p:cNvSpPr/>
          <p:nvPr/>
        </p:nvSpPr>
        <p:spPr>
          <a:xfrm flipH="1" rot="745779">
            <a:off x="-5511786" y="3575123"/>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sp>
        <p:nvSpPr>
          <p:cNvPr id="126" name="Google Shape;126;p22"/>
          <p:cNvSpPr/>
          <p:nvPr>
            <p:ph idx="2" type="pic"/>
          </p:nvPr>
        </p:nvSpPr>
        <p:spPr>
          <a:xfrm>
            <a:off x="-50" y="0"/>
            <a:ext cx="9144000" cy="5143500"/>
          </a:xfrm>
          <a:prstGeom prst="rect">
            <a:avLst/>
          </a:prstGeom>
          <a:noFill/>
          <a:ln>
            <a:noFill/>
          </a:ln>
        </p:spPr>
      </p:sp>
      <p:sp>
        <p:nvSpPr>
          <p:cNvPr id="127" name="Google Shape;127;p22"/>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8" name="Shape 128"/>
        <p:cNvGrpSpPr/>
        <p:nvPr/>
      </p:nvGrpSpPr>
      <p:grpSpPr>
        <a:xfrm>
          <a:off x="0" y="0"/>
          <a:ext cx="0" cy="0"/>
          <a:chOff x="0" y="0"/>
          <a:chExt cx="0" cy="0"/>
        </a:xfrm>
      </p:grpSpPr>
      <p:pic>
        <p:nvPicPr>
          <p:cNvPr id="129" name="Google Shape;129;p23"/>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30" name="Google Shape;130;p23"/>
          <p:cNvSpPr txBox="1"/>
          <p:nvPr>
            <p:ph hasCustomPrompt="1" type="title"/>
          </p:nvPr>
        </p:nvSpPr>
        <p:spPr>
          <a:xfrm>
            <a:off x="1854775" y="2908698"/>
            <a:ext cx="6576000" cy="113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1" name="Google Shape;131;p23"/>
          <p:cNvSpPr txBox="1"/>
          <p:nvPr>
            <p:ph idx="1" type="subTitle"/>
          </p:nvPr>
        </p:nvSpPr>
        <p:spPr>
          <a:xfrm>
            <a:off x="1854775" y="4106900"/>
            <a:ext cx="65760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2" name="Shape 13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35" name="Google Shape;13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25"/>
          <p:cNvSpPr txBox="1"/>
          <p:nvPr>
            <p:ph hasCustomPrompt="1" idx="2" type="title"/>
          </p:nvPr>
        </p:nvSpPr>
        <p:spPr>
          <a:xfrm>
            <a:off x="720000" y="134262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25"/>
          <p:cNvSpPr txBox="1"/>
          <p:nvPr>
            <p:ph idx="1" type="subTitle"/>
          </p:nvPr>
        </p:nvSpPr>
        <p:spPr>
          <a:xfrm>
            <a:off x="2056100" y="134262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8" name="Google Shape;138;p25"/>
          <p:cNvSpPr txBox="1"/>
          <p:nvPr>
            <p:ph hasCustomPrompt="1" idx="3" type="title"/>
          </p:nvPr>
        </p:nvSpPr>
        <p:spPr>
          <a:xfrm>
            <a:off x="720000" y="421130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25"/>
          <p:cNvSpPr txBox="1"/>
          <p:nvPr>
            <p:ph idx="4" type="subTitle"/>
          </p:nvPr>
        </p:nvSpPr>
        <p:spPr>
          <a:xfrm>
            <a:off x="2056100" y="421130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0" name="Google Shape;140;p25"/>
          <p:cNvSpPr txBox="1"/>
          <p:nvPr>
            <p:ph hasCustomPrompt="1" idx="5" type="title"/>
          </p:nvPr>
        </p:nvSpPr>
        <p:spPr>
          <a:xfrm>
            <a:off x="720000" y="363756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25"/>
          <p:cNvSpPr txBox="1"/>
          <p:nvPr>
            <p:ph idx="6" type="subTitle"/>
          </p:nvPr>
        </p:nvSpPr>
        <p:spPr>
          <a:xfrm>
            <a:off x="2056100" y="363756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2" name="Google Shape;142;p25"/>
          <p:cNvSpPr txBox="1"/>
          <p:nvPr>
            <p:ph hasCustomPrompt="1" idx="7" type="title"/>
          </p:nvPr>
        </p:nvSpPr>
        <p:spPr>
          <a:xfrm>
            <a:off x="720000" y="306383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25"/>
          <p:cNvSpPr txBox="1"/>
          <p:nvPr>
            <p:ph idx="8" type="subTitle"/>
          </p:nvPr>
        </p:nvSpPr>
        <p:spPr>
          <a:xfrm>
            <a:off x="2056100" y="306383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4" name="Google Shape;144;p25"/>
          <p:cNvSpPr txBox="1"/>
          <p:nvPr>
            <p:ph hasCustomPrompt="1" idx="9" type="title"/>
          </p:nvPr>
        </p:nvSpPr>
        <p:spPr>
          <a:xfrm>
            <a:off x="720000" y="249009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25"/>
          <p:cNvSpPr txBox="1"/>
          <p:nvPr>
            <p:ph idx="13" type="subTitle"/>
          </p:nvPr>
        </p:nvSpPr>
        <p:spPr>
          <a:xfrm>
            <a:off x="2056100" y="249009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 name="Google Shape;146;p25"/>
          <p:cNvSpPr txBox="1"/>
          <p:nvPr>
            <p:ph hasCustomPrompt="1" idx="14" type="title"/>
          </p:nvPr>
        </p:nvSpPr>
        <p:spPr>
          <a:xfrm>
            <a:off x="720000" y="191636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25"/>
          <p:cNvSpPr txBox="1"/>
          <p:nvPr>
            <p:ph idx="15" type="subTitle"/>
          </p:nvPr>
        </p:nvSpPr>
        <p:spPr>
          <a:xfrm>
            <a:off x="2056100" y="191636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148" name="Shape 148"/>
        <p:cNvGrpSpPr/>
        <p:nvPr/>
      </p:nvGrpSpPr>
      <p:grpSpPr>
        <a:xfrm>
          <a:off x="0" y="0"/>
          <a:ext cx="0" cy="0"/>
          <a:chOff x="0" y="0"/>
          <a:chExt cx="0" cy="0"/>
        </a:xfrm>
      </p:grpSpPr>
      <p:pic>
        <p:nvPicPr>
          <p:cNvPr id="149" name="Google Shape;149;p26"/>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50" name="Google Shape;15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26"/>
          <p:cNvSpPr/>
          <p:nvPr/>
        </p:nvSpPr>
        <p:spPr>
          <a:xfrm flipH="1" rot="-1118166">
            <a:off x="-1886897" y="-867432"/>
            <a:ext cx="9144179" cy="2377606"/>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_1_1">
    <p:spTree>
      <p:nvGrpSpPr>
        <p:cNvPr id="152" name="Shape 152"/>
        <p:cNvGrpSpPr/>
        <p:nvPr/>
      </p:nvGrpSpPr>
      <p:grpSpPr>
        <a:xfrm>
          <a:off x="0" y="0"/>
          <a:ext cx="0" cy="0"/>
          <a:chOff x="0" y="0"/>
          <a:chExt cx="0" cy="0"/>
        </a:xfrm>
      </p:grpSpPr>
      <p:pic>
        <p:nvPicPr>
          <p:cNvPr id="153" name="Google Shape;153;p2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54" name="Google Shape;15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5" name="Google Shape;155;p27"/>
          <p:cNvGrpSpPr/>
          <p:nvPr/>
        </p:nvGrpSpPr>
        <p:grpSpPr>
          <a:xfrm>
            <a:off x="113255" y="76209"/>
            <a:ext cx="8918414" cy="1553064"/>
            <a:chOff x="113255" y="76209"/>
            <a:chExt cx="8918414" cy="1553064"/>
          </a:xfrm>
        </p:grpSpPr>
        <p:grpSp>
          <p:nvGrpSpPr>
            <p:cNvPr id="156" name="Google Shape;156;p27"/>
            <p:cNvGrpSpPr/>
            <p:nvPr/>
          </p:nvGrpSpPr>
          <p:grpSpPr>
            <a:xfrm>
              <a:off x="8551043" y="94498"/>
              <a:ext cx="480627" cy="1273754"/>
              <a:chOff x="-398807" y="2895311"/>
              <a:chExt cx="480627" cy="1273754"/>
            </a:xfrm>
          </p:grpSpPr>
          <p:sp>
            <p:nvSpPr>
              <p:cNvPr id="157" name="Google Shape;157;p27"/>
              <p:cNvSpPr/>
              <p:nvPr/>
            </p:nvSpPr>
            <p:spPr>
              <a:xfrm>
                <a:off x="-392487" y="3110866"/>
                <a:ext cx="170707" cy="250628"/>
              </a:xfrm>
              <a:custGeom>
                <a:rect b="b" l="l" r="r" t="t"/>
                <a:pathLst>
                  <a:path extrusionOk="0" h="4045" w="2755">
                    <a:moveTo>
                      <a:pt x="0" y="1"/>
                    </a:moveTo>
                    <a:lnTo>
                      <a:pt x="0" y="4045"/>
                    </a:lnTo>
                    <a:lnTo>
                      <a:pt x="2755" y="4045"/>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398807" y="3105475"/>
                <a:ext cx="183285" cy="261409"/>
              </a:xfrm>
              <a:custGeom>
                <a:rect b="b" l="l" r="r" t="t"/>
                <a:pathLst>
                  <a:path extrusionOk="0" h="4219" w="2958">
                    <a:moveTo>
                      <a:pt x="2770" y="188"/>
                    </a:moveTo>
                    <a:lnTo>
                      <a:pt x="2770" y="4031"/>
                    </a:lnTo>
                    <a:lnTo>
                      <a:pt x="189" y="4031"/>
                    </a:lnTo>
                    <a:lnTo>
                      <a:pt x="189" y="188"/>
                    </a:lnTo>
                    <a:close/>
                    <a:moveTo>
                      <a:pt x="102" y="1"/>
                    </a:moveTo>
                    <a:cubicBezTo>
                      <a:pt x="44" y="1"/>
                      <a:pt x="0" y="43"/>
                      <a:pt x="0" y="88"/>
                    </a:cubicBezTo>
                    <a:lnTo>
                      <a:pt x="0" y="4132"/>
                    </a:lnTo>
                    <a:cubicBezTo>
                      <a:pt x="0" y="4190"/>
                      <a:pt x="44" y="4219"/>
                      <a:pt x="102" y="4219"/>
                    </a:cubicBezTo>
                    <a:lnTo>
                      <a:pt x="2857" y="4219"/>
                    </a:lnTo>
                    <a:cubicBezTo>
                      <a:pt x="2915" y="4219"/>
                      <a:pt x="2958" y="4190"/>
                      <a:pt x="2958" y="4132"/>
                    </a:cubicBezTo>
                    <a:lnTo>
                      <a:pt x="2958" y="88"/>
                    </a:lnTo>
                    <a:cubicBezTo>
                      <a:pt x="2958" y="43"/>
                      <a:pt x="2915" y="1"/>
                      <a:pt x="2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313427" y="2895311"/>
                <a:ext cx="11711" cy="221879"/>
              </a:xfrm>
              <a:custGeom>
                <a:rect b="b" l="l" r="r" t="t"/>
                <a:pathLst>
                  <a:path extrusionOk="0" h="3581" w="189">
                    <a:moveTo>
                      <a:pt x="101" y="0"/>
                    </a:moveTo>
                    <a:cubicBezTo>
                      <a:pt x="43" y="0"/>
                      <a:pt x="0" y="43"/>
                      <a:pt x="0" y="101"/>
                    </a:cubicBezTo>
                    <a:lnTo>
                      <a:pt x="0" y="3480"/>
                    </a:lnTo>
                    <a:cubicBezTo>
                      <a:pt x="0" y="3538"/>
                      <a:pt x="43" y="3580"/>
                      <a:pt x="101" y="3580"/>
                    </a:cubicBezTo>
                    <a:cubicBezTo>
                      <a:pt x="159" y="3580"/>
                      <a:pt x="188" y="3538"/>
                      <a:pt x="188" y="3480"/>
                    </a:cubicBezTo>
                    <a:lnTo>
                      <a:pt x="188" y="101"/>
                    </a:lnTo>
                    <a:cubicBezTo>
                      <a:pt x="188" y="43"/>
                      <a:pt x="159"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313427" y="3355169"/>
                <a:ext cx="11711" cy="221879"/>
              </a:xfrm>
              <a:custGeom>
                <a:rect b="b" l="l" r="r" t="t"/>
                <a:pathLst>
                  <a:path extrusionOk="0" h="3581" w="189">
                    <a:moveTo>
                      <a:pt x="101" y="1"/>
                    </a:moveTo>
                    <a:cubicBezTo>
                      <a:pt x="43" y="1"/>
                      <a:pt x="0" y="44"/>
                      <a:pt x="0" y="102"/>
                    </a:cubicBezTo>
                    <a:lnTo>
                      <a:pt x="0" y="3494"/>
                    </a:lnTo>
                    <a:cubicBezTo>
                      <a:pt x="0" y="3538"/>
                      <a:pt x="43" y="3581"/>
                      <a:pt x="101" y="3581"/>
                    </a:cubicBezTo>
                    <a:cubicBezTo>
                      <a:pt x="159" y="3581"/>
                      <a:pt x="188" y="3538"/>
                      <a:pt x="188" y="3494"/>
                    </a:cubicBezTo>
                    <a:lnTo>
                      <a:pt x="188" y="102"/>
                    </a:lnTo>
                    <a:cubicBezTo>
                      <a:pt x="188" y="44"/>
                      <a:pt x="159"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95208" y="3378528"/>
                <a:ext cx="170707" cy="574927"/>
              </a:xfrm>
              <a:custGeom>
                <a:rect b="b" l="l" r="r" t="t"/>
                <a:pathLst>
                  <a:path extrusionOk="0" h="9279" w="2755">
                    <a:moveTo>
                      <a:pt x="0" y="1"/>
                    </a:moveTo>
                    <a:lnTo>
                      <a:pt x="0" y="9279"/>
                    </a:lnTo>
                    <a:lnTo>
                      <a:pt x="2755" y="927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100598" y="3372208"/>
                <a:ext cx="182418" cy="586637"/>
              </a:xfrm>
              <a:custGeom>
                <a:rect b="b" l="l" r="r" t="t"/>
                <a:pathLst>
                  <a:path extrusionOk="0" h="9468" w="2944">
                    <a:moveTo>
                      <a:pt x="2755" y="190"/>
                    </a:moveTo>
                    <a:lnTo>
                      <a:pt x="2755" y="9279"/>
                    </a:lnTo>
                    <a:lnTo>
                      <a:pt x="189" y="9279"/>
                    </a:lnTo>
                    <a:lnTo>
                      <a:pt x="189" y="190"/>
                    </a:lnTo>
                    <a:close/>
                    <a:moveTo>
                      <a:pt x="87" y="1"/>
                    </a:moveTo>
                    <a:cubicBezTo>
                      <a:pt x="44" y="1"/>
                      <a:pt x="0" y="45"/>
                      <a:pt x="0" y="103"/>
                    </a:cubicBezTo>
                    <a:lnTo>
                      <a:pt x="0" y="9381"/>
                    </a:lnTo>
                    <a:cubicBezTo>
                      <a:pt x="0" y="9424"/>
                      <a:pt x="44" y="9468"/>
                      <a:pt x="87" y="9468"/>
                    </a:cubicBezTo>
                    <a:lnTo>
                      <a:pt x="2842" y="9468"/>
                    </a:lnTo>
                    <a:cubicBezTo>
                      <a:pt x="2900" y="9468"/>
                      <a:pt x="2944" y="9424"/>
                      <a:pt x="2944" y="9381"/>
                    </a:cubicBezTo>
                    <a:lnTo>
                      <a:pt x="2944" y="103"/>
                    </a:lnTo>
                    <a:cubicBezTo>
                      <a:pt x="2944" y="45"/>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15218" y="3162973"/>
                <a:ext cx="11711" cy="221011"/>
              </a:xfrm>
              <a:custGeom>
                <a:rect b="b" l="l" r="r" t="t"/>
                <a:pathLst>
                  <a:path extrusionOk="0" h="3567" w="189">
                    <a:moveTo>
                      <a:pt x="87" y="0"/>
                    </a:moveTo>
                    <a:cubicBezTo>
                      <a:pt x="43" y="0"/>
                      <a:pt x="0" y="43"/>
                      <a:pt x="0" y="87"/>
                    </a:cubicBezTo>
                    <a:lnTo>
                      <a:pt x="0" y="3480"/>
                    </a:lnTo>
                    <a:cubicBezTo>
                      <a:pt x="0" y="3538"/>
                      <a:pt x="43" y="3567"/>
                      <a:pt x="87" y="3567"/>
                    </a:cubicBezTo>
                    <a:cubicBezTo>
                      <a:pt x="145" y="3567"/>
                      <a:pt x="188" y="3538"/>
                      <a:pt x="188" y="3480"/>
                    </a:cubicBezTo>
                    <a:lnTo>
                      <a:pt x="188" y="87"/>
                    </a:lnTo>
                    <a:cubicBezTo>
                      <a:pt x="188"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15218" y="3947062"/>
                <a:ext cx="11711" cy="222003"/>
              </a:xfrm>
              <a:custGeom>
                <a:rect b="b" l="l" r="r" t="t"/>
                <a:pathLst>
                  <a:path extrusionOk="0" h="3583" w="189">
                    <a:moveTo>
                      <a:pt x="87" y="1"/>
                    </a:moveTo>
                    <a:cubicBezTo>
                      <a:pt x="43" y="1"/>
                      <a:pt x="0" y="45"/>
                      <a:pt x="0" y="103"/>
                    </a:cubicBezTo>
                    <a:lnTo>
                      <a:pt x="0" y="3480"/>
                    </a:lnTo>
                    <a:cubicBezTo>
                      <a:pt x="0" y="3538"/>
                      <a:pt x="43" y="3582"/>
                      <a:pt x="87" y="3582"/>
                    </a:cubicBezTo>
                    <a:cubicBezTo>
                      <a:pt x="145" y="3582"/>
                      <a:pt x="188" y="3538"/>
                      <a:pt x="188" y="3480"/>
                    </a:cubicBezTo>
                    <a:lnTo>
                      <a:pt x="188" y="103"/>
                    </a:lnTo>
                    <a:cubicBezTo>
                      <a:pt x="188" y="45"/>
                      <a:pt x="145" y="1"/>
                      <a:pt x="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27"/>
            <p:cNvGrpSpPr/>
            <p:nvPr/>
          </p:nvGrpSpPr>
          <p:grpSpPr>
            <a:xfrm>
              <a:off x="113255" y="76209"/>
              <a:ext cx="479697" cy="1553064"/>
              <a:chOff x="2577955" y="-214341"/>
              <a:chExt cx="479697" cy="1553064"/>
            </a:xfrm>
          </p:grpSpPr>
          <p:sp>
            <p:nvSpPr>
              <p:cNvPr id="166" name="Google Shape;166;p27"/>
              <p:cNvSpPr/>
              <p:nvPr/>
            </p:nvSpPr>
            <p:spPr>
              <a:xfrm>
                <a:off x="2583284" y="787100"/>
                <a:ext cx="170769" cy="336009"/>
              </a:xfrm>
              <a:custGeom>
                <a:rect b="b" l="l" r="r" t="t"/>
                <a:pathLst>
                  <a:path extrusionOk="0" h="5423" w="2756">
                    <a:moveTo>
                      <a:pt x="1" y="1"/>
                    </a:moveTo>
                    <a:lnTo>
                      <a:pt x="1" y="5423"/>
                    </a:lnTo>
                    <a:lnTo>
                      <a:pt x="2755" y="542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2577955" y="780842"/>
                <a:ext cx="182418" cy="347658"/>
              </a:xfrm>
              <a:custGeom>
                <a:rect b="b" l="l" r="r" t="t"/>
                <a:pathLst>
                  <a:path extrusionOk="0" h="5611" w="2944">
                    <a:moveTo>
                      <a:pt x="2754" y="189"/>
                    </a:moveTo>
                    <a:lnTo>
                      <a:pt x="2754" y="5423"/>
                    </a:lnTo>
                    <a:lnTo>
                      <a:pt x="189" y="5423"/>
                    </a:lnTo>
                    <a:lnTo>
                      <a:pt x="189" y="189"/>
                    </a:lnTo>
                    <a:close/>
                    <a:moveTo>
                      <a:pt x="87" y="1"/>
                    </a:moveTo>
                    <a:cubicBezTo>
                      <a:pt x="29" y="1"/>
                      <a:pt x="0" y="44"/>
                      <a:pt x="0" y="102"/>
                    </a:cubicBezTo>
                    <a:lnTo>
                      <a:pt x="0" y="5524"/>
                    </a:lnTo>
                    <a:cubicBezTo>
                      <a:pt x="0" y="5568"/>
                      <a:pt x="29" y="5611"/>
                      <a:pt x="87" y="5611"/>
                    </a:cubicBezTo>
                    <a:lnTo>
                      <a:pt x="2841" y="5611"/>
                    </a:lnTo>
                    <a:cubicBezTo>
                      <a:pt x="2899" y="5611"/>
                      <a:pt x="2944" y="5568"/>
                      <a:pt x="2944" y="5524"/>
                    </a:cubicBezTo>
                    <a:lnTo>
                      <a:pt x="2944" y="102"/>
                    </a:lnTo>
                    <a:cubicBezTo>
                      <a:pt x="2944" y="44"/>
                      <a:pt x="2899" y="1"/>
                      <a:pt x="28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2663273" y="570678"/>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9" y="3538"/>
                      <a:pt x="189" y="3494"/>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2663273" y="1116783"/>
                <a:ext cx="11711" cy="221941"/>
              </a:xfrm>
              <a:custGeom>
                <a:rect b="b" l="l" r="r" t="t"/>
                <a:pathLst>
                  <a:path extrusionOk="0" h="3582" w="189">
                    <a:moveTo>
                      <a:pt x="88" y="1"/>
                    </a:moveTo>
                    <a:cubicBezTo>
                      <a:pt x="44" y="1"/>
                      <a:pt x="1" y="44"/>
                      <a:pt x="1" y="102"/>
                    </a:cubicBezTo>
                    <a:lnTo>
                      <a:pt x="1" y="3480"/>
                    </a:lnTo>
                    <a:cubicBezTo>
                      <a:pt x="1" y="3538"/>
                      <a:pt x="44" y="3581"/>
                      <a:pt x="88" y="3581"/>
                    </a:cubicBezTo>
                    <a:cubicBezTo>
                      <a:pt x="146" y="3581"/>
                      <a:pt x="189" y="3538"/>
                      <a:pt x="189" y="3480"/>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2880687" y="1214"/>
                <a:ext cx="171574" cy="770720"/>
              </a:xfrm>
              <a:custGeom>
                <a:rect b="b" l="l" r="r" t="t"/>
                <a:pathLst>
                  <a:path extrusionOk="0" h="12439" w="2769">
                    <a:moveTo>
                      <a:pt x="0" y="0"/>
                    </a:moveTo>
                    <a:lnTo>
                      <a:pt x="0" y="12439"/>
                    </a:lnTo>
                    <a:lnTo>
                      <a:pt x="2769" y="12439"/>
                    </a:lnTo>
                    <a:lnTo>
                      <a:pt x="2769"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2875297" y="-4177"/>
                <a:ext cx="182356" cy="781501"/>
              </a:xfrm>
              <a:custGeom>
                <a:rect b="b" l="l" r="r" t="t"/>
                <a:pathLst>
                  <a:path extrusionOk="0" h="12613" w="2943">
                    <a:moveTo>
                      <a:pt x="2755" y="188"/>
                    </a:moveTo>
                    <a:lnTo>
                      <a:pt x="2755" y="12424"/>
                    </a:lnTo>
                    <a:lnTo>
                      <a:pt x="188" y="12424"/>
                    </a:lnTo>
                    <a:lnTo>
                      <a:pt x="188" y="188"/>
                    </a:lnTo>
                    <a:close/>
                    <a:moveTo>
                      <a:pt x="87" y="0"/>
                    </a:moveTo>
                    <a:cubicBezTo>
                      <a:pt x="43" y="0"/>
                      <a:pt x="0" y="43"/>
                      <a:pt x="0" y="87"/>
                    </a:cubicBezTo>
                    <a:lnTo>
                      <a:pt x="0" y="12526"/>
                    </a:lnTo>
                    <a:cubicBezTo>
                      <a:pt x="0" y="12569"/>
                      <a:pt x="43" y="12613"/>
                      <a:pt x="87" y="12613"/>
                    </a:cubicBezTo>
                    <a:lnTo>
                      <a:pt x="2856" y="12613"/>
                    </a:lnTo>
                    <a:cubicBezTo>
                      <a:pt x="2900" y="12613"/>
                      <a:pt x="2943" y="12569"/>
                      <a:pt x="2943" y="12526"/>
                    </a:cubicBezTo>
                    <a:lnTo>
                      <a:pt x="2943" y="87"/>
                    </a:lnTo>
                    <a:cubicBezTo>
                      <a:pt x="2943" y="43"/>
                      <a:pt x="2900" y="0"/>
                      <a:pt x="2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2960553" y="-214341"/>
                <a:ext cx="11773" cy="221879"/>
              </a:xfrm>
              <a:custGeom>
                <a:rect b="b" l="l" r="r" t="t"/>
                <a:pathLst>
                  <a:path extrusionOk="0" h="3581" w="190">
                    <a:moveTo>
                      <a:pt x="88" y="0"/>
                    </a:moveTo>
                    <a:cubicBezTo>
                      <a:pt x="45" y="0"/>
                      <a:pt x="1" y="43"/>
                      <a:pt x="1" y="101"/>
                    </a:cubicBezTo>
                    <a:lnTo>
                      <a:pt x="1" y="3479"/>
                    </a:lnTo>
                    <a:cubicBezTo>
                      <a:pt x="1" y="3537"/>
                      <a:pt x="45" y="3580"/>
                      <a:pt x="88" y="3580"/>
                    </a:cubicBezTo>
                    <a:cubicBezTo>
                      <a:pt x="146" y="3580"/>
                      <a:pt x="190" y="3537"/>
                      <a:pt x="190" y="3479"/>
                    </a:cubicBezTo>
                    <a:lnTo>
                      <a:pt x="190" y="101"/>
                    </a:lnTo>
                    <a:cubicBezTo>
                      <a:pt x="190" y="43"/>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2960553" y="765538"/>
                <a:ext cx="11773" cy="222003"/>
              </a:xfrm>
              <a:custGeom>
                <a:rect b="b" l="l" r="r" t="t"/>
                <a:pathLst>
                  <a:path extrusionOk="0" h="3583" w="190">
                    <a:moveTo>
                      <a:pt x="88" y="1"/>
                    </a:moveTo>
                    <a:cubicBezTo>
                      <a:pt x="45" y="1"/>
                      <a:pt x="1" y="45"/>
                      <a:pt x="1" y="103"/>
                    </a:cubicBezTo>
                    <a:lnTo>
                      <a:pt x="1" y="3495"/>
                    </a:lnTo>
                    <a:cubicBezTo>
                      <a:pt x="1" y="3538"/>
                      <a:pt x="45" y="3582"/>
                      <a:pt x="88" y="3582"/>
                    </a:cubicBezTo>
                    <a:cubicBezTo>
                      <a:pt x="146" y="3582"/>
                      <a:pt x="190" y="3538"/>
                      <a:pt x="190" y="3495"/>
                    </a:cubicBezTo>
                    <a:lnTo>
                      <a:pt x="190" y="103"/>
                    </a:lnTo>
                    <a:cubicBezTo>
                      <a:pt x="190" y="45"/>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1_1_1">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76" name="Google Shape;176;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77" name="Google Shape;177;p28"/>
          <p:cNvGrpSpPr/>
          <p:nvPr/>
        </p:nvGrpSpPr>
        <p:grpSpPr>
          <a:xfrm>
            <a:off x="8062599" y="-9872"/>
            <a:ext cx="1115609" cy="1769276"/>
            <a:chOff x="10483324" y="445478"/>
            <a:chExt cx="1115609" cy="1769276"/>
          </a:xfrm>
        </p:grpSpPr>
        <p:sp>
          <p:nvSpPr>
            <p:cNvPr id="178" name="Google Shape;178;p28"/>
            <p:cNvSpPr/>
            <p:nvPr/>
          </p:nvSpPr>
          <p:spPr>
            <a:xfrm>
              <a:off x="10489812" y="66989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a:off x="10572732" y="80677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a:off x="10572732" y="44547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a:off x="10798051" y="81608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10792463" y="80959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10880907" y="115785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10880907" y="59262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11107253" y="1180203"/>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11100638" y="1173652"/>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a:off x="11189146" y="1972543"/>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a:off x="11189146" y="955720"/>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p:nvPr/>
          </p:nvSpPr>
          <p:spPr>
            <a:xfrm>
              <a:off x="11415428" y="178357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11497321" y="198468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p:nvPr/>
          </p:nvSpPr>
          <p:spPr>
            <a:xfrm>
              <a:off x="11497321" y="1559159"/>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8"/>
            <p:cNvSpPr/>
            <p:nvPr/>
          </p:nvSpPr>
          <p:spPr>
            <a:xfrm>
              <a:off x="10483324" y="66334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8"/>
            <p:cNvSpPr/>
            <p:nvPr/>
          </p:nvSpPr>
          <p:spPr>
            <a:xfrm>
              <a:off x="11408941" y="1777027"/>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96" name="Google Shape;196;p29"/>
          <p:cNvSpPr txBox="1"/>
          <p:nvPr>
            <p:ph type="title"/>
          </p:nvPr>
        </p:nvSpPr>
        <p:spPr>
          <a:xfrm>
            <a:off x="713225" y="539500"/>
            <a:ext cx="2402100" cy="1146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7" name="Google Shape;197;p29"/>
          <p:cNvSpPr txBox="1"/>
          <p:nvPr>
            <p:ph idx="1" type="subTitle"/>
          </p:nvPr>
        </p:nvSpPr>
        <p:spPr>
          <a:xfrm>
            <a:off x="713225" y="1723150"/>
            <a:ext cx="24021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9"/>
          <p:cNvSpPr/>
          <p:nvPr>
            <p:ph idx="2" type="pic"/>
          </p:nvPr>
        </p:nvSpPr>
        <p:spPr>
          <a:xfrm>
            <a:off x="713225" y="2953775"/>
            <a:ext cx="2801100" cy="1650300"/>
          </a:xfrm>
          <a:prstGeom prst="rect">
            <a:avLst/>
          </a:prstGeom>
          <a:noFill/>
          <a:ln cap="flat" cmpd="sng" w="9525">
            <a:solidFill>
              <a:schemeClr val="accent1"/>
            </a:solidFill>
            <a:prstDash val="solid"/>
            <a:round/>
            <a:headEnd len="sm" w="sm" type="none"/>
            <a:tailEnd len="sm" w="sm" type="none"/>
          </a:ln>
        </p:spPr>
      </p:sp>
      <p:sp>
        <p:nvSpPr>
          <p:cNvPr id="199" name="Google Shape;199;p29"/>
          <p:cNvSpPr/>
          <p:nvPr>
            <p:ph idx="3" type="pic"/>
          </p:nvPr>
        </p:nvSpPr>
        <p:spPr>
          <a:xfrm>
            <a:off x="3671775" y="539500"/>
            <a:ext cx="4740300" cy="2285700"/>
          </a:xfrm>
          <a:prstGeom prst="rect">
            <a:avLst/>
          </a:prstGeom>
          <a:noFill/>
          <a:ln cap="flat" cmpd="sng" w="9525">
            <a:solidFill>
              <a:schemeClr val="accent1"/>
            </a:solidFill>
            <a:prstDash val="solid"/>
            <a:round/>
            <a:headEnd len="sm" w="sm" type="none"/>
            <a:tailEnd len="sm" w="sm" type="none"/>
          </a:ln>
        </p:spPr>
      </p:sp>
      <p:sp>
        <p:nvSpPr>
          <p:cNvPr id="200" name="Google Shape;200;p29"/>
          <p:cNvSpPr/>
          <p:nvPr>
            <p:ph idx="4" type="pic"/>
          </p:nvPr>
        </p:nvSpPr>
        <p:spPr>
          <a:xfrm>
            <a:off x="3671775" y="2953775"/>
            <a:ext cx="4740300" cy="1650300"/>
          </a:xfrm>
          <a:prstGeom prst="rect">
            <a:avLst/>
          </a:prstGeom>
          <a:noFill/>
          <a:ln cap="flat" cmpd="sng" w="9525">
            <a:solidFill>
              <a:schemeClr val="accent1"/>
            </a:solidFill>
            <a:prstDash val="solid"/>
            <a:round/>
            <a:headEnd len="sm" w="sm" type="none"/>
            <a:tailEnd len="sm" w="sm" type="none"/>
          </a:ln>
        </p:spPr>
      </p:sp>
      <p:grpSp>
        <p:nvGrpSpPr>
          <p:cNvPr id="201" name="Google Shape;201;p29"/>
          <p:cNvGrpSpPr/>
          <p:nvPr/>
        </p:nvGrpSpPr>
        <p:grpSpPr>
          <a:xfrm>
            <a:off x="-6" y="2"/>
            <a:ext cx="777039" cy="1366258"/>
            <a:chOff x="-3076431" y="1851552"/>
            <a:chExt cx="777039" cy="1366258"/>
          </a:xfrm>
        </p:grpSpPr>
        <p:sp>
          <p:nvSpPr>
            <p:cNvPr id="202" name="Google Shape;202;p29"/>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14" name="Shape 214"/>
        <p:cNvGrpSpPr/>
        <p:nvPr/>
      </p:nvGrpSpPr>
      <p:grpSpPr>
        <a:xfrm>
          <a:off x="0" y="0"/>
          <a:ext cx="0" cy="0"/>
          <a:chOff x="0" y="0"/>
          <a:chExt cx="0" cy="0"/>
        </a:xfrm>
      </p:grpSpPr>
      <p:pic>
        <p:nvPicPr>
          <p:cNvPr id="215" name="Google Shape;215;p30"/>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216" name="Google Shape;21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30"/>
          <p:cNvSpPr txBox="1"/>
          <p:nvPr>
            <p:ph idx="1" type="body"/>
          </p:nvPr>
        </p:nvSpPr>
        <p:spPr>
          <a:xfrm>
            <a:off x="720000" y="1215750"/>
            <a:ext cx="7704000" cy="1263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8" name="Shape 218"/>
        <p:cNvGrpSpPr/>
        <p:nvPr/>
      </p:nvGrpSpPr>
      <p:grpSpPr>
        <a:xfrm>
          <a:off x="0" y="0"/>
          <a:ext cx="0" cy="0"/>
          <a:chOff x="0" y="0"/>
          <a:chExt cx="0" cy="0"/>
        </a:xfrm>
      </p:grpSpPr>
      <p:pic>
        <p:nvPicPr>
          <p:cNvPr id="219" name="Google Shape;219;p31"/>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220" name="Google Shape;22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 name="Google Shape;221;p31"/>
          <p:cNvSpPr txBox="1"/>
          <p:nvPr>
            <p:ph idx="1" type="subTitle"/>
          </p:nvPr>
        </p:nvSpPr>
        <p:spPr>
          <a:xfrm>
            <a:off x="3221400" y="2626749"/>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31"/>
          <p:cNvSpPr txBox="1"/>
          <p:nvPr>
            <p:ph idx="2" type="subTitle"/>
          </p:nvPr>
        </p:nvSpPr>
        <p:spPr>
          <a:xfrm>
            <a:off x="3221400" y="3653025"/>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3" name="Google Shape;223;p31"/>
          <p:cNvSpPr txBox="1"/>
          <p:nvPr>
            <p:ph idx="3" type="subTitle"/>
          </p:nvPr>
        </p:nvSpPr>
        <p:spPr>
          <a:xfrm>
            <a:off x="3221400" y="1600474"/>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4" name="Google Shape;224;p31"/>
          <p:cNvSpPr txBox="1"/>
          <p:nvPr>
            <p:ph idx="4" type="subTitle"/>
          </p:nvPr>
        </p:nvSpPr>
        <p:spPr>
          <a:xfrm>
            <a:off x="3221400" y="2251451"/>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5" name="Google Shape;225;p31"/>
          <p:cNvSpPr txBox="1"/>
          <p:nvPr>
            <p:ph idx="5" type="subTitle"/>
          </p:nvPr>
        </p:nvSpPr>
        <p:spPr>
          <a:xfrm>
            <a:off x="3221400" y="3277727"/>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6" name="Google Shape;226;p31"/>
          <p:cNvSpPr txBox="1"/>
          <p:nvPr>
            <p:ph idx="6" type="subTitle"/>
          </p:nvPr>
        </p:nvSpPr>
        <p:spPr>
          <a:xfrm>
            <a:off x="3221400" y="1225175"/>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7" name="Google Shape;227;p31"/>
          <p:cNvSpPr/>
          <p:nvPr/>
        </p:nvSpPr>
        <p:spPr>
          <a:xfrm flipH="1" rot="-1164432">
            <a:off x="485709" y="4635591"/>
            <a:ext cx="9144101" cy="1533951"/>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28" name="Shape 228"/>
        <p:cNvGrpSpPr/>
        <p:nvPr/>
      </p:nvGrpSpPr>
      <p:grpSpPr>
        <a:xfrm>
          <a:off x="0" y="0"/>
          <a:ext cx="0" cy="0"/>
          <a:chOff x="0" y="0"/>
          <a:chExt cx="0" cy="0"/>
        </a:xfrm>
      </p:grpSpPr>
      <p:pic>
        <p:nvPicPr>
          <p:cNvPr id="229" name="Google Shape;229;p32"/>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230" name="Google Shape;230;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1" name="Google Shape;231;p32"/>
          <p:cNvSpPr txBox="1"/>
          <p:nvPr>
            <p:ph idx="1" type="subTitle"/>
          </p:nvPr>
        </p:nvSpPr>
        <p:spPr>
          <a:xfrm>
            <a:off x="1640663"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2" name="Google Shape;232;p32"/>
          <p:cNvSpPr txBox="1"/>
          <p:nvPr>
            <p:ph idx="2" type="subTitle"/>
          </p:nvPr>
        </p:nvSpPr>
        <p:spPr>
          <a:xfrm>
            <a:off x="5391332"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3" name="Google Shape;233;p32"/>
          <p:cNvSpPr txBox="1"/>
          <p:nvPr>
            <p:ph idx="3" type="subTitle"/>
          </p:nvPr>
        </p:nvSpPr>
        <p:spPr>
          <a:xfrm>
            <a:off x="1640663"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4" name="Google Shape;234;p32"/>
          <p:cNvSpPr txBox="1"/>
          <p:nvPr>
            <p:ph idx="4" type="subTitle"/>
          </p:nvPr>
        </p:nvSpPr>
        <p:spPr>
          <a:xfrm>
            <a:off x="5391332"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5" name="Google Shape;235;p32"/>
          <p:cNvSpPr txBox="1"/>
          <p:nvPr>
            <p:ph idx="5" type="subTitle"/>
          </p:nvPr>
        </p:nvSpPr>
        <p:spPr>
          <a:xfrm>
            <a:off x="1640662"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6" name="Google Shape;236;p32"/>
          <p:cNvSpPr txBox="1"/>
          <p:nvPr>
            <p:ph idx="6" type="subTitle"/>
          </p:nvPr>
        </p:nvSpPr>
        <p:spPr>
          <a:xfrm>
            <a:off x="1640662"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7" name="Google Shape;237;p32"/>
          <p:cNvSpPr txBox="1"/>
          <p:nvPr>
            <p:ph idx="7" type="subTitle"/>
          </p:nvPr>
        </p:nvSpPr>
        <p:spPr>
          <a:xfrm>
            <a:off x="5391306"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8" name="Google Shape;238;p32"/>
          <p:cNvSpPr txBox="1"/>
          <p:nvPr>
            <p:ph idx="8" type="subTitle"/>
          </p:nvPr>
        </p:nvSpPr>
        <p:spPr>
          <a:xfrm>
            <a:off x="5391306"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9" name="Google Shape;239;p32"/>
          <p:cNvSpPr/>
          <p:nvPr/>
        </p:nvSpPr>
        <p:spPr>
          <a:xfrm flipH="1">
            <a:off x="1711250" y="-86710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40" name="Shape 240"/>
        <p:cNvGrpSpPr/>
        <p:nvPr/>
      </p:nvGrpSpPr>
      <p:grpSpPr>
        <a:xfrm>
          <a:off x="0" y="0"/>
          <a:ext cx="0" cy="0"/>
          <a:chOff x="0" y="0"/>
          <a:chExt cx="0" cy="0"/>
        </a:xfrm>
      </p:grpSpPr>
      <p:pic>
        <p:nvPicPr>
          <p:cNvPr id="241" name="Google Shape;241;p33"/>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242" name="Google Shape;24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3" name="Google Shape;243;p33"/>
          <p:cNvSpPr txBox="1"/>
          <p:nvPr>
            <p:ph idx="1" type="subTitle"/>
          </p:nvPr>
        </p:nvSpPr>
        <p:spPr>
          <a:xfrm>
            <a:off x="877804"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4" name="Google Shape;244;p33"/>
          <p:cNvSpPr txBox="1"/>
          <p:nvPr>
            <p:ph idx="2" type="subTitle"/>
          </p:nvPr>
        </p:nvSpPr>
        <p:spPr>
          <a:xfrm>
            <a:off x="3583649"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5" name="Google Shape;245;p33"/>
          <p:cNvSpPr txBox="1"/>
          <p:nvPr>
            <p:ph idx="3" type="subTitle"/>
          </p:nvPr>
        </p:nvSpPr>
        <p:spPr>
          <a:xfrm>
            <a:off x="877804"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6" name="Google Shape;246;p33"/>
          <p:cNvSpPr txBox="1"/>
          <p:nvPr>
            <p:ph idx="4" type="subTitle"/>
          </p:nvPr>
        </p:nvSpPr>
        <p:spPr>
          <a:xfrm>
            <a:off x="3584400"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7" name="Google Shape;247;p33"/>
          <p:cNvSpPr txBox="1"/>
          <p:nvPr>
            <p:ph idx="5" type="subTitle"/>
          </p:nvPr>
        </p:nvSpPr>
        <p:spPr>
          <a:xfrm>
            <a:off x="6290996"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8" name="Google Shape;248;p33"/>
          <p:cNvSpPr txBox="1"/>
          <p:nvPr>
            <p:ph idx="6" type="subTitle"/>
          </p:nvPr>
        </p:nvSpPr>
        <p:spPr>
          <a:xfrm>
            <a:off x="6290996"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9" name="Google Shape;249;p33"/>
          <p:cNvSpPr txBox="1"/>
          <p:nvPr>
            <p:ph idx="7" type="subTitle"/>
          </p:nvPr>
        </p:nvSpPr>
        <p:spPr>
          <a:xfrm>
            <a:off x="876304"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0" name="Google Shape;250;p33"/>
          <p:cNvSpPr txBox="1"/>
          <p:nvPr>
            <p:ph idx="8" type="subTitle"/>
          </p:nvPr>
        </p:nvSpPr>
        <p:spPr>
          <a:xfrm>
            <a:off x="3582149"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1" name="Google Shape;251;p33"/>
          <p:cNvSpPr txBox="1"/>
          <p:nvPr>
            <p:ph idx="9" type="subTitle"/>
          </p:nvPr>
        </p:nvSpPr>
        <p:spPr>
          <a:xfrm>
            <a:off x="6289496"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2" name="Google Shape;252;p33"/>
          <p:cNvSpPr txBox="1"/>
          <p:nvPr>
            <p:ph idx="13" type="subTitle"/>
          </p:nvPr>
        </p:nvSpPr>
        <p:spPr>
          <a:xfrm>
            <a:off x="876304"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3" name="Google Shape;253;p33"/>
          <p:cNvSpPr txBox="1"/>
          <p:nvPr>
            <p:ph idx="14" type="subTitle"/>
          </p:nvPr>
        </p:nvSpPr>
        <p:spPr>
          <a:xfrm>
            <a:off x="3582149"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4" name="Google Shape;254;p33"/>
          <p:cNvSpPr txBox="1"/>
          <p:nvPr>
            <p:ph idx="15" type="subTitle"/>
          </p:nvPr>
        </p:nvSpPr>
        <p:spPr>
          <a:xfrm>
            <a:off x="6289496"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55" name="Google Shape;255;p33"/>
          <p:cNvGrpSpPr/>
          <p:nvPr/>
        </p:nvGrpSpPr>
        <p:grpSpPr>
          <a:xfrm>
            <a:off x="8347804" y="139974"/>
            <a:ext cx="777968" cy="1568368"/>
            <a:chOff x="8347804" y="139974"/>
            <a:chExt cx="777968" cy="1568368"/>
          </a:xfrm>
        </p:grpSpPr>
        <p:sp>
          <p:nvSpPr>
            <p:cNvPr id="256" name="Google Shape;256;p33"/>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33"/>
            <p:cNvGrpSpPr/>
            <p:nvPr/>
          </p:nvGrpSpPr>
          <p:grpSpPr>
            <a:xfrm>
              <a:off x="8347804" y="143567"/>
              <a:ext cx="777968" cy="1354624"/>
              <a:chOff x="8347804" y="143567"/>
              <a:chExt cx="777968" cy="1354624"/>
            </a:xfrm>
          </p:grpSpPr>
          <p:sp>
            <p:nvSpPr>
              <p:cNvPr id="259" name="Google Shape;259;p33"/>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3"/>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3"/>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3"/>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3"/>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3"/>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3"/>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3"/>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3"/>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69" name="Shape 269"/>
        <p:cNvGrpSpPr/>
        <p:nvPr/>
      </p:nvGrpSpPr>
      <p:grpSpPr>
        <a:xfrm>
          <a:off x="0" y="0"/>
          <a:ext cx="0" cy="0"/>
          <a:chOff x="0" y="0"/>
          <a:chExt cx="0" cy="0"/>
        </a:xfrm>
      </p:grpSpPr>
      <p:pic>
        <p:nvPicPr>
          <p:cNvPr id="270" name="Google Shape;270;p34"/>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271" name="Google Shape;271;p34"/>
          <p:cNvSpPr txBox="1"/>
          <p:nvPr>
            <p:ph type="title"/>
          </p:nvPr>
        </p:nvSpPr>
        <p:spPr>
          <a:xfrm>
            <a:off x="713225" y="540000"/>
            <a:ext cx="41517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 name="Google Shape;272;p34"/>
          <p:cNvSpPr txBox="1"/>
          <p:nvPr>
            <p:ph idx="1" type="subTitle"/>
          </p:nvPr>
        </p:nvSpPr>
        <p:spPr>
          <a:xfrm>
            <a:off x="713225" y="1689050"/>
            <a:ext cx="41517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3" name="Google Shape;273;p34"/>
          <p:cNvSpPr txBox="1"/>
          <p:nvPr/>
        </p:nvSpPr>
        <p:spPr>
          <a:xfrm>
            <a:off x="713225" y="382970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Albert Sans"/>
                <a:ea typeface="Albert Sans"/>
                <a:cs typeface="Albert Sans"/>
                <a:sym typeface="Albert Sans"/>
              </a:rPr>
              <a:t>CREDITS:</a:t>
            </a:r>
            <a:r>
              <a:rPr lang="en" sz="1100">
                <a:solidFill>
                  <a:schemeClr val="dk1"/>
                </a:solidFill>
                <a:latin typeface="Albert Sans"/>
                <a:ea typeface="Albert Sans"/>
                <a:cs typeface="Albert Sans"/>
                <a:sym typeface="Albert Sans"/>
              </a:rPr>
              <a:t> This presentation template was created by </a:t>
            </a:r>
            <a:r>
              <a:rPr b="1" lang="en" sz="1100" u="sng">
                <a:solidFill>
                  <a:schemeClr val="dk1"/>
                </a:solidFill>
                <a:latin typeface="Albert Sans"/>
                <a:ea typeface="Albert Sans"/>
                <a:cs typeface="Albert Sans"/>
                <a:sym typeface="Albert Sans"/>
                <a:hlinkClick r:id="rId3">
                  <a:extLst>
                    <a:ext uri="{A12FA001-AC4F-418D-AE19-62706E023703}">
                      <ahyp:hlinkClr val="tx"/>
                    </a:ext>
                  </a:extLst>
                </a:hlinkClick>
              </a:rPr>
              <a:t>Slidesgo</a:t>
            </a:r>
            <a:r>
              <a:rPr lang="en" sz="1100">
                <a:solidFill>
                  <a:schemeClr val="dk1"/>
                </a:solidFill>
                <a:latin typeface="Albert Sans"/>
                <a:ea typeface="Albert Sans"/>
                <a:cs typeface="Albert Sans"/>
                <a:sym typeface="Albert Sans"/>
              </a:rPr>
              <a:t>, and includes icons by </a:t>
            </a:r>
            <a:r>
              <a:rPr b="1" lang="en" sz="1100" u="sng">
                <a:solidFill>
                  <a:schemeClr val="dk1"/>
                </a:solidFill>
                <a:latin typeface="Albert Sans"/>
                <a:ea typeface="Albert Sans"/>
                <a:cs typeface="Albert Sans"/>
                <a:sym typeface="Albert Sans"/>
                <a:hlinkClick r:id="rId4">
                  <a:extLst>
                    <a:ext uri="{A12FA001-AC4F-418D-AE19-62706E023703}">
                      <ahyp:hlinkClr val="tx"/>
                    </a:ext>
                  </a:extLst>
                </a:hlinkClick>
              </a:rPr>
              <a:t>Flaticon</a:t>
            </a:r>
            <a:r>
              <a:rPr lang="en" sz="1100">
                <a:solidFill>
                  <a:schemeClr val="dk1"/>
                </a:solidFill>
                <a:latin typeface="Albert Sans"/>
                <a:ea typeface="Albert Sans"/>
                <a:cs typeface="Albert Sans"/>
                <a:sym typeface="Albert Sans"/>
              </a:rPr>
              <a:t>, and infographics &amp; images by </a:t>
            </a:r>
            <a:r>
              <a:rPr b="1" lang="en" sz="11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r>
              <a:rPr lang="en" sz="1100" u="sng">
                <a:solidFill>
                  <a:schemeClr val="dk1"/>
                </a:solidFill>
                <a:latin typeface="Albert Sans"/>
                <a:ea typeface="Albert Sans"/>
                <a:cs typeface="Albert Sans"/>
                <a:sym typeface="Albert Sans"/>
              </a:rPr>
              <a:t> </a:t>
            </a:r>
            <a:endParaRPr b="1" sz="11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74" name="Shape 274"/>
        <p:cNvGrpSpPr/>
        <p:nvPr/>
      </p:nvGrpSpPr>
      <p:grpSpPr>
        <a:xfrm>
          <a:off x="0" y="0"/>
          <a:ext cx="0" cy="0"/>
          <a:chOff x="0" y="0"/>
          <a:chExt cx="0" cy="0"/>
        </a:xfrm>
      </p:grpSpPr>
      <p:pic>
        <p:nvPicPr>
          <p:cNvPr id="275" name="Google Shape;275;p35"/>
          <p:cNvPicPr preferRelativeResize="0"/>
          <p:nvPr/>
        </p:nvPicPr>
        <p:blipFill>
          <a:blip r:embed="rId2">
            <a:alphaModFix amt="35000"/>
          </a:blip>
          <a:stretch>
            <a:fillRect/>
          </a:stretch>
        </p:blipFill>
        <p:spPr>
          <a:xfrm>
            <a:off x="3720" y="0"/>
            <a:ext cx="9136561" cy="5143500"/>
          </a:xfrm>
          <a:prstGeom prst="rect">
            <a:avLst/>
          </a:prstGeom>
          <a:noFill/>
          <a:ln>
            <a:noFill/>
          </a:ln>
        </p:spPr>
      </p:pic>
      <p:grpSp>
        <p:nvGrpSpPr>
          <p:cNvPr id="276" name="Google Shape;276;p35"/>
          <p:cNvGrpSpPr/>
          <p:nvPr/>
        </p:nvGrpSpPr>
        <p:grpSpPr>
          <a:xfrm>
            <a:off x="-50130" y="2852650"/>
            <a:ext cx="9244147" cy="2638311"/>
            <a:chOff x="-50130" y="2852650"/>
            <a:chExt cx="9244147" cy="2638311"/>
          </a:xfrm>
        </p:grpSpPr>
        <p:sp>
          <p:nvSpPr>
            <p:cNvPr id="277" name="Google Shape;277;p35"/>
            <p:cNvSpPr/>
            <p:nvPr/>
          </p:nvSpPr>
          <p:spPr>
            <a:xfrm flipH="1" rot="-305187">
              <a:off x="-135" y="3554666"/>
              <a:ext cx="9144157" cy="1533960"/>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5"/>
            <p:cNvSpPr/>
            <p:nvPr/>
          </p:nvSpPr>
          <p:spPr>
            <a:xfrm>
              <a:off x="-100" y="285265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79" name="Shape 279"/>
        <p:cNvGrpSpPr/>
        <p:nvPr/>
      </p:nvGrpSpPr>
      <p:grpSpPr>
        <a:xfrm>
          <a:off x="0" y="0"/>
          <a:ext cx="0" cy="0"/>
          <a:chOff x="0" y="0"/>
          <a:chExt cx="0" cy="0"/>
        </a:xfrm>
      </p:grpSpPr>
      <p:pic>
        <p:nvPicPr>
          <p:cNvPr id="280" name="Google Shape;280;p36"/>
          <p:cNvPicPr preferRelativeResize="0"/>
          <p:nvPr/>
        </p:nvPicPr>
        <p:blipFill>
          <a:blip r:embed="rId2">
            <a:alphaModFix amt="35000"/>
          </a:blip>
          <a:stretch>
            <a:fillRect/>
          </a:stretch>
        </p:blipFill>
        <p:spPr>
          <a:xfrm>
            <a:off x="1341" y="-6858"/>
            <a:ext cx="9141319" cy="5157216"/>
          </a:xfrm>
          <a:prstGeom prst="rect">
            <a:avLst/>
          </a:prstGeom>
          <a:noFill/>
          <a:ln>
            <a:noFill/>
          </a:ln>
        </p:spPr>
      </p:pic>
      <p:grpSp>
        <p:nvGrpSpPr>
          <p:cNvPr id="281" name="Google Shape;281;p36"/>
          <p:cNvGrpSpPr/>
          <p:nvPr/>
        </p:nvGrpSpPr>
        <p:grpSpPr>
          <a:xfrm>
            <a:off x="4302436" y="-600403"/>
            <a:ext cx="4823336" cy="2308744"/>
            <a:chOff x="4302436" y="-600403"/>
            <a:chExt cx="4823336" cy="2308744"/>
          </a:xfrm>
        </p:grpSpPr>
        <p:grpSp>
          <p:nvGrpSpPr>
            <p:cNvPr id="282" name="Google Shape;282;p36"/>
            <p:cNvGrpSpPr/>
            <p:nvPr/>
          </p:nvGrpSpPr>
          <p:grpSpPr>
            <a:xfrm>
              <a:off x="8347804" y="139974"/>
              <a:ext cx="777968" cy="1568368"/>
              <a:chOff x="8347804" y="139974"/>
              <a:chExt cx="777968" cy="1568368"/>
            </a:xfrm>
          </p:grpSpPr>
          <p:sp>
            <p:nvSpPr>
              <p:cNvPr id="283" name="Google Shape;283;p36"/>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36"/>
              <p:cNvGrpSpPr/>
              <p:nvPr/>
            </p:nvGrpSpPr>
            <p:grpSpPr>
              <a:xfrm>
                <a:off x="8347804" y="143567"/>
                <a:ext cx="777968" cy="1354624"/>
                <a:chOff x="8347804" y="143567"/>
                <a:chExt cx="777968" cy="1354624"/>
              </a:xfrm>
            </p:grpSpPr>
            <p:sp>
              <p:nvSpPr>
                <p:cNvPr id="286" name="Google Shape;286;p36"/>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6"/>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6"/>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36"/>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36"/>
            <p:cNvGrpSpPr/>
            <p:nvPr/>
          </p:nvGrpSpPr>
          <p:grpSpPr>
            <a:xfrm flipH="1">
              <a:off x="7480141" y="-242895"/>
              <a:ext cx="777101" cy="1564775"/>
              <a:chOff x="25728" y="3503092"/>
              <a:chExt cx="777101" cy="1564775"/>
            </a:xfrm>
          </p:grpSpPr>
          <p:sp>
            <p:nvSpPr>
              <p:cNvPr id="297" name="Google Shape;297;p36"/>
              <p:cNvSpPr/>
              <p:nvPr/>
            </p:nvSpPr>
            <p:spPr>
              <a:xfrm>
                <a:off x="31119" y="3719514"/>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25728" y="3713318"/>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111108" y="3503092"/>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111108" y="3876766"/>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328460" y="3898328"/>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323070" y="3892008"/>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
              <p:cNvSpPr/>
              <p:nvPr/>
            </p:nvSpPr>
            <p:spPr>
              <a:xfrm>
                <a:off x="408388" y="3681843"/>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p:nvPr/>
            </p:nvSpPr>
            <p:spPr>
              <a:xfrm>
                <a:off x="408388" y="4845926"/>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626670" y="4713892"/>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620350" y="4707572"/>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705729" y="4497408"/>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705729" y="4845926"/>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36"/>
            <p:cNvGrpSpPr/>
            <p:nvPr/>
          </p:nvGrpSpPr>
          <p:grpSpPr>
            <a:xfrm>
              <a:off x="4302436" y="-600403"/>
              <a:ext cx="480689" cy="1365391"/>
              <a:chOff x="4226236" y="-600403"/>
              <a:chExt cx="480689" cy="1365391"/>
            </a:xfrm>
          </p:grpSpPr>
          <p:sp>
            <p:nvSpPr>
              <p:cNvPr id="310" name="Google Shape;310;p36"/>
              <p:cNvSpPr/>
              <p:nvPr/>
            </p:nvSpPr>
            <p:spPr>
              <a:xfrm flipH="1" rot="10800000">
                <a:off x="4232556" y="305869"/>
                <a:ext cx="170769" cy="243503"/>
              </a:xfrm>
              <a:custGeom>
                <a:rect b="b" l="l" r="r" t="t"/>
                <a:pathLst>
                  <a:path extrusionOk="0" h="3930" w="2756">
                    <a:moveTo>
                      <a:pt x="1" y="0"/>
                    </a:moveTo>
                    <a:lnTo>
                      <a:pt x="1" y="3929"/>
                    </a:lnTo>
                    <a:lnTo>
                      <a:pt x="2755" y="3929"/>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flipH="1" rot="10800000">
                <a:off x="4226236" y="299611"/>
                <a:ext cx="182480" cy="256019"/>
              </a:xfrm>
              <a:custGeom>
                <a:rect b="b" l="l" r="r" t="t"/>
                <a:pathLst>
                  <a:path extrusionOk="0" h="4132" w="2945">
                    <a:moveTo>
                      <a:pt x="2755" y="188"/>
                    </a:moveTo>
                    <a:lnTo>
                      <a:pt x="2755" y="3943"/>
                    </a:lnTo>
                    <a:lnTo>
                      <a:pt x="190" y="3943"/>
                    </a:lnTo>
                    <a:lnTo>
                      <a:pt x="190" y="188"/>
                    </a:lnTo>
                    <a:close/>
                    <a:moveTo>
                      <a:pt x="103" y="0"/>
                    </a:moveTo>
                    <a:cubicBezTo>
                      <a:pt x="45" y="0"/>
                      <a:pt x="1" y="43"/>
                      <a:pt x="1" y="101"/>
                    </a:cubicBezTo>
                    <a:lnTo>
                      <a:pt x="1" y="4030"/>
                    </a:lnTo>
                    <a:cubicBezTo>
                      <a:pt x="1" y="4088"/>
                      <a:pt x="45" y="4131"/>
                      <a:pt x="103" y="4131"/>
                    </a:cubicBezTo>
                    <a:lnTo>
                      <a:pt x="2857" y="4131"/>
                    </a:lnTo>
                    <a:cubicBezTo>
                      <a:pt x="2900" y="4131"/>
                      <a:pt x="2944" y="4088"/>
                      <a:pt x="2944" y="4030"/>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flipH="1" rot="10800000">
                <a:off x="4311615" y="90314"/>
                <a:ext cx="11711" cy="221011"/>
              </a:xfrm>
              <a:custGeom>
                <a:rect b="b" l="l" r="r" t="t"/>
                <a:pathLst>
                  <a:path extrusionOk="0" h="3567" w="189">
                    <a:moveTo>
                      <a:pt x="101" y="0"/>
                    </a:moveTo>
                    <a:cubicBezTo>
                      <a:pt x="43" y="0"/>
                      <a:pt x="0" y="43"/>
                      <a:pt x="0" y="87"/>
                    </a:cubicBezTo>
                    <a:lnTo>
                      <a:pt x="0" y="3480"/>
                    </a:lnTo>
                    <a:cubicBezTo>
                      <a:pt x="0" y="3523"/>
                      <a:pt x="43" y="3567"/>
                      <a:pt x="101" y="3567"/>
                    </a:cubicBezTo>
                    <a:cubicBezTo>
                      <a:pt x="145" y="3567"/>
                      <a:pt x="188" y="3523"/>
                      <a:pt x="188" y="3480"/>
                    </a:cubicBezTo>
                    <a:lnTo>
                      <a:pt x="188" y="87"/>
                    </a:lnTo>
                    <a:cubicBezTo>
                      <a:pt x="188" y="43"/>
                      <a:pt x="145"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flipH="1" rot="10800000">
                <a:off x="4311615" y="543915"/>
                <a:ext cx="11711" cy="221073"/>
              </a:xfrm>
              <a:custGeom>
                <a:rect b="b" l="l" r="r" t="t"/>
                <a:pathLst>
                  <a:path extrusionOk="0" h="3568" w="189">
                    <a:moveTo>
                      <a:pt x="101" y="1"/>
                    </a:moveTo>
                    <a:cubicBezTo>
                      <a:pt x="43" y="1"/>
                      <a:pt x="0" y="30"/>
                      <a:pt x="0" y="88"/>
                    </a:cubicBezTo>
                    <a:lnTo>
                      <a:pt x="0" y="3480"/>
                    </a:lnTo>
                    <a:cubicBezTo>
                      <a:pt x="0" y="3524"/>
                      <a:pt x="43" y="3567"/>
                      <a:pt x="101" y="3567"/>
                    </a:cubicBezTo>
                    <a:cubicBezTo>
                      <a:pt x="145" y="3567"/>
                      <a:pt x="188" y="3524"/>
                      <a:pt x="188" y="3480"/>
                    </a:cubicBezTo>
                    <a:lnTo>
                      <a:pt x="188" y="88"/>
                    </a:lnTo>
                    <a:cubicBezTo>
                      <a:pt x="188" y="30"/>
                      <a:pt x="145"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flipH="1" rot="10800000">
                <a:off x="4529835" y="-384856"/>
                <a:ext cx="170769" cy="677347"/>
              </a:xfrm>
              <a:custGeom>
                <a:rect b="b" l="l" r="r" t="t"/>
                <a:pathLst>
                  <a:path extrusionOk="0" h="10932" w="2756">
                    <a:moveTo>
                      <a:pt x="1" y="0"/>
                    </a:moveTo>
                    <a:lnTo>
                      <a:pt x="1" y="10931"/>
                    </a:lnTo>
                    <a:lnTo>
                      <a:pt x="2755" y="10931"/>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flipH="1" rot="10800000">
                <a:off x="4523577" y="-390247"/>
                <a:ext cx="183347" cy="688995"/>
              </a:xfrm>
              <a:custGeom>
                <a:rect b="b" l="l" r="r" t="t"/>
                <a:pathLst>
                  <a:path extrusionOk="0" h="11120" w="2959">
                    <a:moveTo>
                      <a:pt x="2769" y="188"/>
                    </a:moveTo>
                    <a:lnTo>
                      <a:pt x="2769" y="10931"/>
                    </a:lnTo>
                    <a:lnTo>
                      <a:pt x="189" y="10931"/>
                    </a:lnTo>
                    <a:lnTo>
                      <a:pt x="189" y="188"/>
                    </a:lnTo>
                    <a:close/>
                    <a:moveTo>
                      <a:pt x="102" y="0"/>
                    </a:moveTo>
                    <a:cubicBezTo>
                      <a:pt x="44" y="0"/>
                      <a:pt x="1" y="43"/>
                      <a:pt x="1" y="101"/>
                    </a:cubicBezTo>
                    <a:lnTo>
                      <a:pt x="1" y="11032"/>
                    </a:lnTo>
                    <a:cubicBezTo>
                      <a:pt x="1" y="11076"/>
                      <a:pt x="44" y="11119"/>
                      <a:pt x="102" y="11119"/>
                    </a:cubicBezTo>
                    <a:lnTo>
                      <a:pt x="2856" y="11119"/>
                    </a:lnTo>
                    <a:cubicBezTo>
                      <a:pt x="2914" y="11119"/>
                      <a:pt x="2958" y="11076"/>
                      <a:pt x="2958" y="11032"/>
                    </a:cubicBezTo>
                    <a:lnTo>
                      <a:pt x="2958" y="101"/>
                    </a:lnTo>
                    <a:cubicBezTo>
                      <a:pt x="2958" y="43"/>
                      <a:pt x="2914"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flipH="1" rot="10800000">
                <a:off x="4609824" y="-600403"/>
                <a:ext cx="10843" cy="221879"/>
              </a:xfrm>
              <a:custGeom>
                <a:rect b="b" l="l" r="r" t="t"/>
                <a:pathLst>
                  <a:path extrusionOk="0" h="3581" w="175">
                    <a:moveTo>
                      <a:pt x="87" y="0"/>
                    </a:moveTo>
                    <a:cubicBezTo>
                      <a:pt x="29" y="0"/>
                      <a:pt x="0" y="43"/>
                      <a:pt x="0" y="101"/>
                    </a:cubicBezTo>
                    <a:lnTo>
                      <a:pt x="0" y="3494"/>
                    </a:lnTo>
                    <a:cubicBezTo>
                      <a:pt x="0" y="3538"/>
                      <a:pt x="29" y="3580"/>
                      <a:pt x="87" y="3580"/>
                    </a:cubicBezTo>
                    <a:cubicBezTo>
                      <a:pt x="145" y="3580"/>
                      <a:pt x="174" y="3538"/>
                      <a:pt x="174" y="3494"/>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flipH="1" rot="10800000">
                <a:off x="4609824" y="287034"/>
                <a:ext cx="10843" cy="221879"/>
              </a:xfrm>
              <a:custGeom>
                <a:rect b="b" l="l" r="r" t="t"/>
                <a:pathLst>
                  <a:path extrusionOk="0" h="3581" w="175">
                    <a:moveTo>
                      <a:pt x="87" y="0"/>
                    </a:moveTo>
                    <a:cubicBezTo>
                      <a:pt x="29" y="0"/>
                      <a:pt x="0" y="43"/>
                      <a:pt x="0" y="101"/>
                    </a:cubicBezTo>
                    <a:lnTo>
                      <a:pt x="0" y="3493"/>
                    </a:lnTo>
                    <a:cubicBezTo>
                      <a:pt x="0" y="3537"/>
                      <a:pt x="29" y="3580"/>
                      <a:pt x="87" y="3580"/>
                    </a:cubicBezTo>
                    <a:cubicBezTo>
                      <a:pt x="145" y="3580"/>
                      <a:pt x="174" y="3537"/>
                      <a:pt x="174" y="3493"/>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36"/>
            <p:cNvGrpSpPr/>
            <p:nvPr/>
          </p:nvGrpSpPr>
          <p:grpSpPr>
            <a:xfrm>
              <a:off x="6688769" y="2"/>
              <a:ext cx="777039" cy="1366258"/>
              <a:chOff x="-3076431" y="1851552"/>
              <a:chExt cx="777039" cy="1366258"/>
            </a:xfrm>
          </p:grpSpPr>
          <p:sp>
            <p:nvSpPr>
              <p:cNvPr id="319" name="Google Shape;319;p36"/>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36"/>
            <p:cNvGrpSpPr/>
            <p:nvPr/>
          </p:nvGrpSpPr>
          <p:grpSpPr>
            <a:xfrm>
              <a:off x="4942387" y="-134882"/>
              <a:ext cx="1655820" cy="1386023"/>
              <a:chOff x="79937" y="-134882"/>
              <a:chExt cx="1655820" cy="1386023"/>
            </a:xfrm>
          </p:grpSpPr>
          <p:sp>
            <p:nvSpPr>
              <p:cNvPr id="332" name="Google Shape;332;p36"/>
              <p:cNvSpPr/>
              <p:nvPr/>
            </p:nvSpPr>
            <p:spPr>
              <a:xfrm>
                <a:off x="85327" y="360445"/>
                <a:ext cx="171636" cy="244370"/>
              </a:xfrm>
              <a:custGeom>
                <a:rect b="b" l="l" r="r" t="t"/>
                <a:pathLst>
                  <a:path extrusionOk="0" h="3944" w="2770">
                    <a:moveTo>
                      <a:pt x="1" y="1"/>
                    </a:moveTo>
                    <a:lnTo>
                      <a:pt x="1" y="3944"/>
                    </a:lnTo>
                    <a:lnTo>
                      <a:pt x="2769" y="3944"/>
                    </a:lnTo>
                    <a:lnTo>
                      <a:pt x="2769"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79937" y="355055"/>
                <a:ext cx="182418" cy="255151"/>
              </a:xfrm>
              <a:custGeom>
                <a:rect b="b" l="l" r="r" t="t"/>
                <a:pathLst>
                  <a:path extrusionOk="0" h="4118" w="2944">
                    <a:moveTo>
                      <a:pt x="2755" y="190"/>
                    </a:moveTo>
                    <a:lnTo>
                      <a:pt x="2755" y="3930"/>
                    </a:lnTo>
                    <a:lnTo>
                      <a:pt x="189" y="3930"/>
                    </a:lnTo>
                    <a:lnTo>
                      <a:pt x="189" y="190"/>
                    </a:lnTo>
                    <a:close/>
                    <a:moveTo>
                      <a:pt x="88" y="1"/>
                    </a:moveTo>
                    <a:cubicBezTo>
                      <a:pt x="44" y="1"/>
                      <a:pt x="1" y="45"/>
                      <a:pt x="1" y="88"/>
                    </a:cubicBezTo>
                    <a:lnTo>
                      <a:pt x="1" y="4031"/>
                    </a:lnTo>
                    <a:cubicBezTo>
                      <a:pt x="1" y="4075"/>
                      <a:pt x="44" y="4118"/>
                      <a:pt x="88" y="4118"/>
                    </a:cubicBezTo>
                    <a:lnTo>
                      <a:pt x="2856" y="4118"/>
                    </a:lnTo>
                    <a:cubicBezTo>
                      <a:pt x="2900" y="4118"/>
                      <a:pt x="2943" y="4075"/>
                      <a:pt x="2943" y="4031"/>
                    </a:cubicBezTo>
                    <a:lnTo>
                      <a:pt x="2943" y="88"/>
                    </a:lnTo>
                    <a:cubicBezTo>
                      <a:pt x="2943" y="45"/>
                      <a:pt x="2900"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165254" y="144891"/>
                <a:ext cx="11773" cy="221941"/>
              </a:xfrm>
              <a:custGeom>
                <a:rect b="b" l="l" r="r" t="t"/>
                <a:pathLst>
                  <a:path extrusionOk="0" h="3582" w="190">
                    <a:moveTo>
                      <a:pt x="102" y="0"/>
                    </a:moveTo>
                    <a:cubicBezTo>
                      <a:pt x="44" y="0"/>
                      <a:pt x="0" y="45"/>
                      <a:pt x="0" y="103"/>
                    </a:cubicBezTo>
                    <a:lnTo>
                      <a:pt x="0" y="3480"/>
                    </a:lnTo>
                    <a:cubicBezTo>
                      <a:pt x="0" y="3538"/>
                      <a:pt x="44" y="3582"/>
                      <a:pt x="102" y="3582"/>
                    </a:cubicBezTo>
                    <a:cubicBezTo>
                      <a:pt x="145" y="3582"/>
                      <a:pt x="189" y="3538"/>
                      <a:pt x="189" y="3480"/>
                    </a:cubicBezTo>
                    <a:lnTo>
                      <a:pt x="189" y="103"/>
                    </a:lnTo>
                    <a:cubicBezTo>
                      <a:pt x="189" y="45"/>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165254" y="598553"/>
                <a:ext cx="11773" cy="221879"/>
              </a:xfrm>
              <a:custGeom>
                <a:rect b="b" l="l" r="r" t="t"/>
                <a:pathLst>
                  <a:path extrusionOk="0" h="3581" w="190">
                    <a:moveTo>
                      <a:pt x="102" y="0"/>
                    </a:moveTo>
                    <a:cubicBezTo>
                      <a:pt x="44" y="0"/>
                      <a:pt x="0" y="43"/>
                      <a:pt x="0" y="101"/>
                    </a:cubicBezTo>
                    <a:lnTo>
                      <a:pt x="0" y="3493"/>
                    </a:lnTo>
                    <a:cubicBezTo>
                      <a:pt x="0" y="3537"/>
                      <a:pt x="44" y="3580"/>
                      <a:pt x="102" y="3580"/>
                    </a:cubicBezTo>
                    <a:cubicBezTo>
                      <a:pt x="145" y="3580"/>
                      <a:pt x="189" y="3537"/>
                      <a:pt x="189" y="3493"/>
                    </a:cubicBezTo>
                    <a:lnTo>
                      <a:pt x="189" y="101"/>
                    </a:lnTo>
                    <a:cubicBezTo>
                      <a:pt x="189" y="43"/>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383536" y="1277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377216" y="1216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462596" y="-88626"/>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462596" y="7988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680816" y="1313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675425" y="1251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760805" y="-85033"/>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760805" y="2886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978157" y="816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972767" y="752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1058085" y="-134882"/>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1058085" y="10292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1276367" y="668567"/>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1270047" y="662247"/>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1355426" y="452083"/>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1355426" y="800601"/>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1559659" y="218104"/>
                <a:ext cx="170707" cy="200379"/>
              </a:xfrm>
              <a:custGeom>
                <a:rect b="b" l="l" r="r" t="t"/>
                <a:pathLst>
                  <a:path extrusionOk="0" h="3234" w="2755">
                    <a:moveTo>
                      <a:pt x="0" y="0"/>
                    </a:moveTo>
                    <a:lnTo>
                      <a:pt x="0" y="3234"/>
                    </a:lnTo>
                    <a:lnTo>
                      <a:pt x="2755" y="3234"/>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1553339" y="211846"/>
                <a:ext cx="182418" cy="212027"/>
              </a:xfrm>
              <a:custGeom>
                <a:rect b="b" l="l" r="r" t="t"/>
                <a:pathLst>
                  <a:path extrusionOk="0" h="3422" w="2944">
                    <a:moveTo>
                      <a:pt x="2755" y="188"/>
                    </a:moveTo>
                    <a:lnTo>
                      <a:pt x="2755" y="3233"/>
                    </a:lnTo>
                    <a:lnTo>
                      <a:pt x="189" y="3233"/>
                    </a:lnTo>
                    <a:lnTo>
                      <a:pt x="189" y="188"/>
                    </a:lnTo>
                    <a:close/>
                    <a:moveTo>
                      <a:pt x="102" y="0"/>
                    </a:moveTo>
                    <a:cubicBezTo>
                      <a:pt x="44" y="0"/>
                      <a:pt x="0" y="43"/>
                      <a:pt x="0" y="101"/>
                    </a:cubicBezTo>
                    <a:lnTo>
                      <a:pt x="0" y="3335"/>
                    </a:lnTo>
                    <a:cubicBezTo>
                      <a:pt x="0" y="3378"/>
                      <a:pt x="44" y="3422"/>
                      <a:pt x="102" y="3422"/>
                    </a:cubicBezTo>
                    <a:lnTo>
                      <a:pt x="2857" y="3422"/>
                    </a:lnTo>
                    <a:cubicBezTo>
                      <a:pt x="2900" y="3422"/>
                      <a:pt x="2944" y="3378"/>
                      <a:pt x="2944" y="3335"/>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1638657" y="1681"/>
                <a:ext cx="11711" cy="221879"/>
              </a:xfrm>
              <a:custGeom>
                <a:rect b="b" l="l" r="r" t="t"/>
                <a:pathLst>
                  <a:path extrusionOk="0" h="3581" w="189">
                    <a:moveTo>
                      <a:pt x="102" y="0"/>
                    </a:moveTo>
                    <a:cubicBezTo>
                      <a:pt x="44" y="0"/>
                      <a:pt x="1" y="43"/>
                      <a:pt x="1" y="101"/>
                    </a:cubicBezTo>
                    <a:lnTo>
                      <a:pt x="1" y="3493"/>
                    </a:lnTo>
                    <a:cubicBezTo>
                      <a:pt x="1" y="3537"/>
                      <a:pt x="44" y="3580"/>
                      <a:pt x="102" y="3580"/>
                    </a:cubicBezTo>
                    <a:cubicBezTo>
                      <a:pt x="146" y="3580"/>
                      <a:pt x="189" y="3537"/>
                      <a:pt x="189" y="3493"/>
                    </a:cubicBezTo>
                    <a:lnTo>
                      <a:pt x="189" y="101"/>
                    </a:lnTo>
                    <a:cubicBezTo>
                      <a:pt x="189" y="43"/>
                      <a:pt x="146" y="0"/>
                      <a:pt x="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1638657" y="412097"/>
                <a:ext cx="11711" cy="222003"/>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9" name="Shape 359"/>
        <p:cNvGrpSpPr/>
        <p:nvPr/>
      </p:nvGrpSpPr>
      <p:grpSpPr>
        <a:xfrm>
          <a:off x="0" y="0"/>
          <a:ext cx="0" cy="0"/>
          <a:chOff x="0" y="0"/>
          <a:chExt cx="0" cy="0"/>
        </a:xfrm>
      </p:grpSpPr>
      <p:pic>
        <p:nvPicPr>
          <p:cNvPr id="360" name="Google Shape;360;p38"/>
          <p:cNvPicPr preferRelativeResize="0"/>
          <p:nvPr/>
        </p:nvPicPr>
        <p:blipFill>
          <a:blip r:embed="rId2">
            <a:alphaModFix amt="35000"/>
          </a:blip>
          <a:stretch>
            <a:fillRect/>
          </a:stretch>
        </p:blipFill>
        <p:spPr>
          <a:xfrm>
            <a:off x="1" y="-6858"/>
            <a:ext cx="9143998" cy="5157217"/>
          </a:xfrm>
          <a:prstGeom prst="rect">
            <a:avLst/>
          </a:prstGeom>
          <a:noFill/>
          <a:ln>
            <a:noFill/>
          </a:ln>
        </p:spPr>
      </p:pic>
      <p:sp>
        <p:nvSpPr>
          <p:cNvPr id="361" name="Google Shape;361;p38"/>
          <p:cNvSpPr txBox="1"/>
          <p:nvPr>
            <p:ph type="ctrTitle"/>
          </p:nvPr>
        </p:nvSpPr>
        <p:spPr>
          <a:xfrm>
            <a:off x="1027200" y="1007375"/>
            <a:ext cx="7089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5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362" name="Google Shape;362;p38"/>
          <p:cNvSpPr txBox="1"/>
          <p:nvPr>
            <p:ph idx="1" type="subTitle"/>
          </p:nvPr>
        </p:nvSpPr>
        <p:spPr>
          <a:xfrm>
            <a:off x="2307650" y="2810525"/>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3" name="Shape 363"/>
        <p:cNvGrpSpPr/>
        <p:nvPr/>
      </p:nvGrpSpPr>
      <p:grpSpPr>
        <a:xfrm>
          <a:off x="0" y="0"/>
          <a:ext cx="0" cy="0"/>
          <a:chOff x="0" y="0"/>
          <a:chExt cx="0" cy="0"/>
        </a:xfrm>
      </p:grpSpPr>
      <p:pic>
        <p:nvPicPr>
          <p:cNvPr id="364" name="Google Shape;364;p39"/>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365" name="Google Shape;365;p39"/>
          <p:cNvSpPr txBox="1"/>
          <p:nvPr>
            <p:ph type="title"/>
          </p:nvPr>
        </p:nvSpPr>
        <p:spPr>
          <a:xfrm>
            <a:off x="713225" y="3682350"/>
            <a:ext cx="7717800" cy="92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66" name="Google Shape;366;p39"/>
          <p:cNvSpPr txBox="1"/>
          <p:nvPr>
            <p:ph hasCustomPrompt="1" idx="2" type="title"/>
          </p:nvPr>
        </p:nvSpPr>
        <p:spPr>
          <a:xfrm>
            <a:off x="713225" y="2762850"/>
            <a:ext cx="1753800" cy="6909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7" name="Google Shape;367;p39"/>
          <p:cNvSpPr/>
          <p:nvPr>
            <p:ph idx="3" type="pic"/>
          </p:nvPr>
        </p:nvSpPr>
        <p:spPr>
          <a:xfrm>
            <a:off x="4480775" y="539500"/>
            <a:ext cx="3950400" cy="2914200"/>
          </a:xfrm>
          <a:prstGeom prst="rect">
            <a:avLst/>
          </a:prstGeom>
          <a:noFill/>
          <a:ln cap="flat" cmpd="sng" w="9525">
            <a:solidFill>
              <a:schemeClr val="accent1"/>
            </a:solidFill>
            <a:prstDash val="solid"/>
            <a:round/>
            <a:headEnd len="sm" w="sm" type="none"/>
            <a:tailEnd len="sm" w="sm" type="none"/>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8" name="Shape 368"/>
        <p:cNvGrpSpPr/>
        <p:nvPr/>
      </p:nvGrpSpPr>
      <p:grpSpPr>
        <a:xfrm>
          <a:off x="0" y="0"/>
          <a:ext cx="0" cy="0"/>
          <a:chOff x="0" y="0"/>
          <a:chExt cx="0" cy="0"/>
        </a:xfrm>
      </p:grpSpPr>
      <p:pic>
        <p:nvPicPr>
          <p:cNvPr id="369" name="Google Shape;369;p40"/>
          <p:cNvPicPr preferRelativeResize="0"/>
          <p:nvPr/>
        </p:nvPicPr>
        <p:blipFill>
          <a:blip r:embed="rId2">
            <a:alphaModFix amt="29000"/>
          </a:blip>
          <a:stretch>
            <a:fillRect/>
          </a:stretch>
        </p:blipFill>
        <p:spPr>
          <a:xfrm>
            <a:off x="1" y="-6858"/>
            <a:ext cx="9143998" cy="5157217"/>
          </a:xfrm>
          <a:prstGeom prst="rect">
            <a:avLst/>
          </a:prstGeom>
          <a:noFill/>
          <a:ln>
            <a:noFill/>
          </a:ln>
        </p:spPr>
      </p:pic>
      <p:sp>
        <p:nvSpPr>
          <p:cNvPr id="370" name="Google Shape;37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1" name="Google Shape;371;p40"/>
          <p:cNvSpPr txBox="1"/>
          <p:nvPr>
            <p:ph idx="1" type="body"/>
          </p:nvPr>
        </p:nvSpPr>
        <p:spPr>
          <a:xfrm>
            <a:off x="720000" y="1215750"/>
            <a:ext cx="7704000" cy="2835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72" name="Google Shape;372;p40"/>
          <p:cNvGrpSpPr/>
          <p:nvPr/>
        </p:nvGrpSpPr>
        <p:grpSpPr>
          <a:xfrm>
            <a:off x="8298336" y="4201128"/>
            <a:ext cx="845673" cy="942381"/>
            <a:chOff x="8298336" y="4201128"/>
            <a:chExt cx="845673" cy="942381"/>
          </a:xfrm>
        </p:grpSpPr>
        <p:sp>
          <p:nvSpPr>
            <p:cNvPr id="373" name="Google Shape;373;p40"/>
            <p:cNvSpPr/>
            <p:nvPr/>
          </p:nvSpPr>
          <p:spPr>
            <a:xfrm flipH="1">
              <a:off x="8304823" y="4661118"/>
              <a:ext cx="177018" cy="169567"/>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flipH="1">
              <a:off x="8298336" y="4654631"/>
              <a:ext cx="189093" cy="181642"/>
            </a:xfrm>
            <a:custGeom>
              <a:rect b="b" l="l" r="r" t="t"/>
              <a:pathLst>
                <a:path extrusionOk="0" h="2828" w="2944">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flipH="1">
              <a:off x="8386781" y="4825032"/>
              <a:ext cx="12204" cy="229108"/>
            </a:xfrm>
            <a:custGeom>
              <a:rect b="b" l="l" r="r" t="t"/>
              <a:pathLst>
                <a:path extrusionOk="0" h="3567" w="19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flipH="1">
              <a:off x="8386781" y="4436763"/>
              <a:ext cx="12204" cy="230008"/>
            </a:xfrm>
            <a:custGeom>
              <a:rect b="b" l="l" r="r" t="t"/>
              <a:pathLst>
                <a:path extrusionOk="0" h="3581" w="19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flipH="1">
              <a:off x="8960503" y="442554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flipH="1">
              <a:off x="9043360" y="456242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flipH="1">
              <a:off x="9043360" y="420112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flipH="1">
              <a:off x="8652264" y="457173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flipH="1">
              <a:off x="8645777" y="456524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flipH="1">
              <a:off x="8734222" y="491350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flipH="1">
              <a:off x="8734222" y="434827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flipH="1">
              <a:off x="8953952" y="441899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40"/>
          <p:cNvSpPr/>
          <p:nvPr/>
        </p:nvSpPr>
        <p:spPr>
          <a:xfrm flipH="1" rot="745779">
            <a:off x="-4348736" y="4577748"/>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6" name="Shape 386"/>
        <p:cNvGrpSpPr/>
        <p:nvPr/>
      </p:nvGrpSpPr>
      <p:grpSpPr>
        <a:xfrm>
          <a:off x="0" y="0"/>
          <a:ext cx="0" cy="0"/>
          <a:chOff x="0" y="0"/>
          <a:chExt cx="0" cy="0"/>
        </a:xfrm>
      </p:grpSpPr>
      <p:pic>
        <p:nvPicPr>
          <p:cNvPr id="387" name="Google Shape;387;p41"/>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388" name="Google Shape;38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9" name="Google Shape;389;p41"/>
          <p:cNvSpPr txBox="1"/>
          <p:nvPr>
            <p:ph idx="1" type="subTitle"/>
          </p:nvPr>
        </p:nvSpPr>
        <p:spPr>
          <a:xfrm>
            <a:off x="5002946"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0" name="Google Shape;390;p41"/>
          <p:cNvSpPr txBox="1"/>
          <p:nvPr>
            <p:ph idx="2" type="subTitle"/>
          </p:nvPr>
        </p:nvSpPr>
        <p:spPr>
          <a:xfrm>
            <a:off x="713225"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1" name="Google Shape;391;p41"/>
          <p:cNvSpPr txBox="1"/>
          <p:nvPr>
            <p:ph idx="3" type="subTitle"/>
          </p:nvPr>
        </p:nvSpPr>
        <p:spPr>
          <a:xfrm>
            <a:off x="713225"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2" name="Google Shape;392;p41"/>
          <p:cNvSpPr txBox="1"/>
          <p:nvPr>
            <p:ph idx="4" type="subTitle"/>
          </p:nvPr>
        </p:nvSpPr>
        <p:spPr>
          <a:xfrm>
            <a:off x="5002942"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93" name="Google Shape;393;p41"/>
          <p:cNvSpPr/>
          <p:nvPr/>
        </p:nvSpPr>
        <p:spPr>
          <a:xfrm rot="425134">
            <a:off x="678648" y="-938956"/>
            <a:ext cx="9144143" cy="1533957"/>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4" name="Shape 394"/>
        <p:cNvGrpSpPr/>
        <p:nvPr/>
      </p:nvGrpSpPr>
      <p:grpSpPr>
        <a:xfrm>
          <a:off x="0" y="0"/>
          <a:ext cx="0" cy="0"/>
          <a:chOff x="0" y="0"/>
          <a:chExt cx="0" cy="0"/>
        </a:xfrm>
      </p:grpSpPr>
      <p:pic>
        <p:nvPicPr>
          <p:cNvPr id="395" name="Google Shape;395;p42"/>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396" name="Google Shape;396;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2"/>
          <p:cNvSpPr/>
          <p:nvPr/>
        </p:nvSpPr>
        <p:spPr>
          <a:xfrm>
            <a:off x="-1779475" y="-826875"/>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8" name="Shape 398"/>
        <p:cNvGrpSpPr/>
        <p:nvPr/>
      </p:nvGrpSpPr>
      <p:grpSpPr>
        <a:xfrm>
          <a:off x="0" y="0"/>
          <a:ext cx="0" cy="0"/>
          <a:chOff x="0" y="0"/>
          <a:chExt cx="0" cy="0"/>
        </a:xfrm>
      </p:grpSpPr>
      <p:pic>
        <p:nvPicPr>
          <p:cNvPr id="399" name="Google Shape;399;p43"/>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400" name="Google Shape;400;p43"/>
          <p:cNvSpPr txBox="1"/>
          <p:nvPr>
            <p:ph type="title"/>
          </p:nvPr>
        </p:nvSpPr>
        <p:spPr>
          <a:xfrm>
            <a:off x="713225" y="1365525"/>
            <a:ext cx="3232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1" name="Google Shape;401;p43"/>
          <p:cNvSpPr txBox="1"/>
          <p:nvPr>
            <p:ph idx="1" type="subTitle"/>
          </p:nvPr>
        </p:nvSpPr>
        <p:spPr>
          <a:xfrm>
            <a:off x="713225" y="2005250"/>
            <a:ext cx="3232800" cy="17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Albert Sans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402" name="Google Shape;402;p43"/>
          <p:cNvSpPr/>
          <p:nvPr>
            <p:ph idx="2" type="pic"/>
          </p:nvPr>
        </p:nvSpPr>
        <p:spPr>
          <a:xfrm>
            <a:off x="5273125" y="1093375"/>
            <a:ext cx="3157800" cy="2956800"/>
          </a:xfrm>
          <a:prstGeom prst="rect">
            <a:avLst/>
          </a:prstGeom>
          <a:noFill/>
          <a:ln cap="flat" cmpd="sng" w="9525">
            <a:solidFill>
              <a:schemeClr val="accent1"/>
            </a:solidFill>
            <a:prstDash val="solid"/>
            <a:round/>
            <a:headEnd len="sm" w="sm" type="none"/>
            <a:tailEnd len="sm" w="sm" type="none"/>
          </a:ln>
        </p:spPr>
      </p:sp>
      <p:sp>
        <p:nvSpPr>
          <p:cNvPr id="403" name="Google Shape;403;p43"/>
          <p:cNvSpPr/>
          <p:nvPr/>
        </p:nvSpPr>
        <p:spPr>
          <a:xfrm flipH="1" rot="-365325">
            <a:off x="-47690" y="4153624"/>
            <a:ext cx="9544079" cy="1601048"/>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4" name="Shape 404"/>
        <p:cNvGrpSpPr/>
        <p:nvPr/>
      </p:nvGrpSpPr>
      <p:grpSpPr>
        <a:xfrm>
          <a:off x="0" y="0"/>
          <a:ext cx="0" cy="0"/>
          <a:chOff x="0" y="0"/>
          <a:chExt cx="0" cy="0"/>
        </a:xfrm>
      </p:grpSpPr>
      <p:pic>
        <p:nvPicPr>
          <p:cNvPr id="405" name="Google Shape;405;p44"/>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406" name="Google Shape;406;p44"/>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407" name="Google Shape;407;p44"/>
          <p:cNvGrpSpPr/>
          <p:nvPr/>
        </p:nvGrpSpPr>
        <p:grpSpPr>
          <a:xfrm>
            <a:off x="8529511" y="3752003"/>
            <a:ext cx="498296" cy="1259034"/>
            <a:chOff x="137488" y="-9872"/>
            <a:chExt cx="498296" cy="1259034"/>
          </a:xfrm>
        </p:grpSpPr>
        <p:sp>
          <p:nvSpPr>
            <p:cNvPr id="408" name="Google Shape;408;p44"/>
            <p:cNvSpPr/>
            <p:nvPr/>
          </p:nvSpPr>
          <p:spPr>
            <a:xfrm flipH="1" rot="10800000">
              <a:off x="144103" y="226685"/>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4"/>
            <p:cNvSpPr/>
            <p:nvPr/>
          </p:nvSpPr>
          <p:spPr>
            <a:xfrm flipH="1" rot="10800000">
              <a:off x="137488" y="220134"/>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4"/>
            <p:cNvSpPr/>
            <p:nvPr/>
          </p:nvSpPr>
          <p:spPr>
            <a:xfrm flipH="1" rot="10800000">
              <a:off x="225996" y="3167"/>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4"/>
            <p:cNvSpPr/>
            <p:nvPr/>
          </p:nvSpPr>
          <p:spPr>
            <a:xfrm flipH="1" rot="10800000">
              <a:off x="225996" y="1019026"/>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4"/>
            <p:cNvSpPr/>
            <p:nvPr/>
          </p:nvSpPr>
          <p:spPr>
            <a:xfrm flipH="1" rot="10800000">
              <a:off x="452278" y="21364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4"/>
            <p:cNvSpPr/>
            <p:nvPr/>
          </p:nvSpPr>
          <p:spPr>
            <a:xfrm flipH="1" rot="10800000">
              <a:off x="534171" y="-987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4"/>
            <p:cNvSpPr/>
            <p:nvPr/>
          </p:nvSpPr>
          <p:spPr>
            <a:xfrm flipH="1" rot="10800000">
              <a:off x="534171" y="415651"/>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4"/>
            <p:cNvSpPr/>
            <p:nvPr/>
          </p:nvSpPr>
          <p:spPr>
            <a:xfrm flipH="1" rot="10800000">
              <a:off x="445791" y="208060"/>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6" name="Shape 416"/>
        <p:cNvGrpSpPr/>
        <p:nvPr/>
      </p:nvGrpSpPr>
      <p:grpSpPr>
        <a:xfrm>
          <a:off x="0" y="0"/>
          <a:ext cx="0" cy="0"/>
          <a:chOff x="0" y="0"/>
          <a:chExt cx="0" cy="0"/>
        </a:xfrm>
      </p:grpSpPr>
      <p:pic>
        <p:nvPicPr>
          <p:cNvPr id="417" name="Google Shape;417;p45"/>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418" name="Google Shape;418;p45"/>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9" name="Google Shape;419;p45"/>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0" name="Google Shape;420;p45"/>
          <p:cNvSpPr/>
          <p:nvPr/>
        </p:nvSpPr>
        <p:spPr>
          <a:xfrm flipH="1" rot="745779">
            <a:off x="-5511786" y="3575123"/>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1" name="Shape 421"/>
        <p:cNvGrpSpPr/>
        <p:nvPr/>
      </p:nvGrpSpPr>
      <p:grpSpPr>
        <a:xfrm>
          <a:off x="0" y="0"/>
          <a:ext cx="0" cy="0"/>
          <a:chOff x="0" y="0"/>
          <a:chExt cx="0" cy="0"/>
        </a:xfrm>
      </p:grpSpPr>
      <p:sp>
        <p:nvSpPr>
          <p:cNvPr id="422" name="Google Shape;422;p46"/>
          <p:cNvSpPr/>
          <p:nvPr>
            <p:ph idx="2" type="pic"/>
          </p:nvPr>
        </p:nvSpPr>
        <p:spPr>
          <a:xfrm>
            <a:off x="-50" y="0"/>
            <a:ext cx="9144000" cy="5143500"/>
          </a:xfrm>
          <a:prstGeom prst="rect">
            <a:avLst/>
          </a:prstGeom>
          <a:noFill/>
          <a:ln>
            <a:noFill/>
          </a:ln>
        </p:spPr>
      </p:sp>
      <p:sp>
        <p:nvSpPr>
          <p:cNvPr id="423" name="Google Shape;423;p46"/>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4" name="Shape 424"/>
        <p:cNvGrpSpPr/>
        <p:nvPr/>
      </p:nvGrpSpPr>
      <p:grpSpPr>
        <a:xfrm>
          <a:off x="0" y="0"/>
          <a:ext cx="0" cy="0"/>
          <a:chOff x="0" y="0"/>
          <a:chExt cx="0" cy="0"/>
        </a:xfrm>
      </p:grpSpPr>
      <p:pic>
        <p:nvPicPr>
          <p:cNvPr id="425" name="Google Shape;425;p4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426" name="Google Shape;426;p47"/>
          <p:cNvSpPr txBox="1"/>
          <p:nvPr>
            <p:ph hasCustomPrompt="1" type="title"/>
          </p:nvPr>
        </p:nvSpPr>
        <p:spPr>
          <a:xfrm>
            <a:off x="1854775" y="2908698"/>
            <a:ext cx="6576000" cy="113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27" name="Google Shape;427;p47"/>
          <p:cNvSpPr txBox="1"/>
          <p:nvPr>
            <p:ph idx="1" type="subTitle"/>
          </p:nvPr>
        </p:nvSpPr>
        <p:spPr>
          <a:xfrm>
            <a:off x="1854775" y="4106900"/>
            <a:ext cx="65760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8" name="Shape 428"/>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29" name="Shape 429"/>
        <p:cNvGrpSpPr/>
        <p:nvPr/>
      </p:nvGrpSpPr>
      <p:grpSpPr>
        <a:xfrm>
          <a:off x="0" y="0"/>
          <a:ext cx="0" cy="0"/>
          <a:chOff x="0" y="0"/>
          <a:chExt cx="0" cy="0"/>
        </a:xfrm>
      </p:grpSpPr>
      <p:pic>
        <p:nvPicPr>
          <p:cNvPr id="430" name="Google Shape;430;p49"/>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431" name="Google Shape;431;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32" name="Google Shape;432;p49"/>
          <p:cNvSpPr txBox="1"/>
          <p:nvPr>
            <p:ph hasCustomPrompt="1" idx="2" type="title"/>
          </p:nvPr>
        </p:nvSpPr>
        <p:spPr>
          <a:xfrm>
            <a:off x="720000" y="134262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3" name="Google Shape;433;p49"/>
          <p:cNvSpPr txBox="1"/>
          <p:nvPr>
            <p:ph idx="1" type="subTitle"/>
          </p:nvPr>
        </p:nvSpPr>
        <p:spPr>
          <a:xfrm>
            <a:off x="2056100" y="134262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4" name="Google Shape;434;p49"/>
          <p:cNvSpPr txBox="1"/>
          <p:nvPr>
            <p:ph hasCustomPrompt="1" idx="3" type="title"/>
          </p:nvPr>
        </p:nvSpPr>
        <p:spPr>
          <a:xfrm>
            <a:off x="720000" y="421130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5" name="Google Shape;435;p49"/>
          <p:cNvSpPr txBox="1"/>
          <p:nvPr>
            <p:ph idx="4" type="subTitle"/>
          </p:nvPr>
        </p:nvSpPr>
        <p:spPr>
          <a:xfrm>
            <a:off x="2056100" y="421130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6" name="Google Shape;436;p49"/>
          <p:cNvSpPr txBox="1"/>
          <p:nvPr>
            <p:ph hasCustomPrompt="1" idx="5" type="title"/>
          </p:nvPr>
        </p:nvSpPr>
        <p:spPr>
          <a:xfrm>
            <a:off x="720000" y="363756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7" name="Google Shape;437;p49"/>
          <p:cNvSpPr txBox="1"/>
          <p:nvPr>
            <p:ph idx="6" type="subTitle"/>
          </p:nvPr>
        </p:nvSpPr>
        <p:spPr>
          <a:xfrm>
            <a:off x="2056100" y="363756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8" name="Google Shape;438;p49"/>
          <p:cNvSpPr txBox="1"/>
          <p:nvPr>
            <p:ph hasCustomPrompt="1" idx="7" type="title"/>
          </p:nvPr>
        </p:nvSpPr>
        <p:spPr>
          <a:xfrm>
            <a:off x="720000" y="306383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39" name="Google Shape;439;p49"/>
          <p:cNvSpPr txBox="1"/>
          <p:nvPr>
            <p:ph idx="8" type="subTitle"/>
          </p:nvPr>
        </p:nvSpPr>
        <p:spPr>
          <a:xfrm>
            <a:off x="2056100" y="306383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0" name="Google Shape;440;p49"/>
          <p:cNvSpPr txBox="1"/>
          <p:nvPr>
            <p:ph hasCustomPrompt="1" idx="9" type="title"/>
          </p:nvPr>
        </p:nvSpPr>
        <p:spPr>
          <a:xfrm>
            <a:off x="720000" y="249009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1" name="Google Shape;441;p49"/>
          <p:cNvSpPr txBox="1"/>
          <p:nvPr>
            <p:ph idx="13" type="subTitle"/>
          </p:nvPr>
        </p:nvSpPr>
        <p:spPr>
          <a:xfrm>
            <a:off x="2056100" y="249009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2" name="Google Shape;442;p49"/>
          <p:cNvSpPr txBox="1"/>
          <p:nvPr>
            <p:ph hasCustomPrompt="1" idx="14" type="title"/>
          </p:nvPr>
        </p:nvSpPr>
        <p:spPr>
          <a:xfrm>
            <a:off x="720000" y="191636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3" name="Google Shape;443;p49"/>
          <p:cNvSpPr txBox="1"/>
          <p:nvPr>
            <p:ph idx="15" type="subTitle"/>
          </p:nvPr>
        </p:nvSpPr>
        <p:spPr>
          <a:xfrm>
            <a:off x="2056100" y="191636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444" name="Shape 444"/>
        <p:cNvGrpSpPr/>
        <p:nvPr/>
      </p:nvGrpSpPr>
      <p:grpSpPr>
        <a:xfrm>
          <a:off x="0" y="0"/>
          <a:ext cx="0" cy="0"/>
          <a:chOff x="0" y="0"/>
          <a:chExt cx="0" cy="0"/>
        </a:xfrm>
      </p:grpSpPr>
      <p:pic>
        <p:nvPicPr>
          <p:cNvPr id="445" name="Google Shape;445;p50"/>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446" name="Google Shape;446;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7" name="Google Shape;447;p50"/>
          <p:cNvSpPr/>
          <p:nvPr/>
        </p:nvSpPr>
        <p:spPr>
          <a:xfrm flipH="1" rot="-1118166">
            <a:off x="-1886897" y="-867432"/>
            <a:ext cx="9144179" cy="2377606"/>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_1_1">
    <p:spTree>
      <p:nvGrpSpPr>
        <p:cNvPr id="448" name="Shape 448"/>
        <p:cNvGrpSpPr/>
        <p:nvPr/>
      </p:nvGrpSpPr>
      <p:grpSpPr>
        <a:xfrm>
          <a:off x="0" y="0"/>
          <a:ext cx="0" cy="0"/>
          <a:chOff x="0" y="0"/>
          <a:chExt cx="0" cy="0"/>
        </a:xfrm>
      </p:grpSpPr>
      <p:pic>
        <p:nvPicPr>
          <p:cNvPr id="449" name="Google Shape;449;p5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450" name="Google Shape;45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51" name="Google Shape;451;p51"/>
          <p:cNvGrpSpPr/>
          <p:nvPr/>
        </p:nvGrpSpPr>
        <p:grpSpPr>
          <a:xfrm>
            <a:off x="113255" y="76209"/>
            <a:ext cx="8918414" cy="1553064"/>
            <a:chOff x="113255" y="76209"/>
            <a:chExt cx="8918414" cy="1553064"/>
          </a:xfrm>
        </p:grpSpPr>
        <p:grpSp>
          <p:nvGrpSpPr>
            <p:cNvPr id="452" name="Google Shape;452;p51"/>
            <p:cNvGrpSpPr/>
            <p:nvPr/>
          </p:nvGrpSpPr>
          <p:grpSpPr>
            <a:xfrm>
              <a:off x="8551043" y="94498"/>
              <a:ext cx="480627" cy="1273754"/>
              <a:chOff x="-398807" y="2895311"/>
              <a:chExt cx="480627" cy="1273754"/>
            </a:xfrm>
          </p:grpSpPr>
          <p:sp>
            <p:nvSpPr>
              <p:cNvPr id="453" name="Google Shape;453;p51"/>
              <p:cNvSpPr/>
              <p:nvPr/>
            </p:nvSpPr>
            <p:spPr>
              <a:xfrm>
                <a:off x="-392487" y="3110866"/>
                <a:ext cx="170707" cy="250628"/>
              </a:xfrm>
              <a:custGeom>
                <a:rect b="b" l="l" r="r" t="t"/>
                <a:pathLst>
                  <a:path extrusionOk="0" h="4045" w="2755">
                    <a:moveTo>
                      <a:pt x="0" y="1"/>
                    </a:moveTo>
                    <a:lnTo>
                      <a:pt x="0" y="4045"/>
                    </a:lnTo>
                    <a:lnTo>
                      <a:pt x="2755" y="4045"/>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1"/>
              <p:cNvSpPr/>
              <p:nvPr/>
            </p:nvSpPr>
            <p:spPr>
              <a:xfrm>
                <a:off x="-398807" y="3105475"/>
                <a:ext cx="183285" cy="261409"/>
              </a:xfrm>
              <a:custGeom>
                <a:rect b="b" l="l" r="r" t="t"/>
                <a:pathLst>
                  <a:path extrusionOk="0" h="4219" w="2958">
                    <a:moveTo>
                      <a:pt x="2770" y="188"/>
                    </a:moveTo>
                    <a:lnTo>
                      <a:pt x="2770" y="4031"/>
                    </a:lnTo>
                    <a:lnTo>
                      <a:pt x="189" y="4031"/>
                    </a:lnTo>
                    <a:lnTo>
                      <a:pt x="189" y="188"/>
                    </a:lnTo>
                    <a:close/>
                    <a:moveTo>
                      <a:pt x="102" y="1"/>
                    </a:moveTo>
                    <a:cubicBezTo>
                      <a:pt x="44" y="1"/>
                      <a:pt x="0" y="43"/>
                      <a:pt x="0" y="88"/>
                    </a:cubicBezTo>
                    <a:lnTo>
                      <a:pt x="0" y="4132"/>
                    </a:lnTo>
                    <a:cubicBezTo>
                      <a:pt x="0" y="4190"/>
                      <a:pt x="44" y="4219"/>
                      <a:pt x="102" y="4219"/>
                    </a:cubicBezTo>
                    <a:lnTo>
                      <a:pt x="2857" y="4219"/>
                    </a:lnTo>
                    <a:cubicBezTo>
                      <a:pt x="2915" y="4219"/>
                      <a:pt x="2958" y="4190"/>
                      <a:pt x="2958" y="4132"/>
                    </a:cubicBezTo>
                    <a:lnTo>
                      <a:pt x="2958" y="88"/>
                    </a:lnTo>
                    <a:cubicBezTo>
                      <a:pt x="2958" y="43"/>
                      <a:pt x="2915" y="1"/>
                      <a:pt x="2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51"/>
              <p:cNvSpPr/>
              <p:nvPr/>
            </p:nvSpPr>
            <p:spPr>
              <a:xfrm>
                <a:off x="-313427" y="2895311"/>
                <a:ext cx="11711" cy="221879"/>
              </a:xfrm>
              <a:custGeom>
                <a:rect b="b" l="l" r="r" t="t"/>
                <a:pathLst>
                  <a:path extrusionOk="0" h="3581" w="189">
                    <a:moveTo>
                      <a:pt x="101" y="0"/>
                    </a:moveTo>
                    <a:cubicBezTo>
                      <a:pt x="43" y="0"/>
                      <a:pt x="0" y="43"/>
                      <a:pt x="0" y="101"/>
                    </a:cubicBezTo>
                    <a:lnTo>
                      <a:pt x="0" y="3480"/>
                    </a:lnTo>
                    <a:cubicBezTo>
                      <a:pt x="0" y="3538"/>
                      <a:pt x="43" y="3580"/>
                      <a:pt x="101" y="3580"/>
                    </a:cubicBezTo>
                    <a:cubicBezTo>
                      <a:pt x="159" y="3580"/>
                      <a:pt x="188" y="3538"/>
                      <a:pt x="188" y="3480"/>
                    </a:cubicBezTo>
                    <a:lnTo>
                      <a:pt x="188" y="101"/>
                    </a:lnTo>
                    <a:cubicBezTo>
                      <a:pt x="188" y="43"/>
                      <a:pt x="159"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51"/>
              <p:cNvSpPr/>
              <p:nvPr/>
            </p:nvSpPr>
            <p:spPr>
              <a:xfrm>
                <a:off x="-313427" y="3355169"/>
                <a:ext cx="11711" cy="221879"/>
              </a:xfrm>
              <a:custGeom>
                <a:rect b="b" l="l" r="r" t="t"/>
                <a:pathLst>
                  <a:path extrusionOk="0" h="3581" w="189">
                    <a:moveTo>
                      <a:pt x="101" y="1"/>
                    </a:moveTo>
                    <a:cubicBezTo>
                      <a:pt x="43" y="1"/>
                      <a:pt x="0" y="44"/>
                      <a:pt x="0" y="102"/>
                    </a:cubicBezTo>
                    <a:lnTo>
                      <a:pt x="0" y="3494"/>
                    </a:lnTo>
                    <a:cubicBezTo>
                      <a:pt x="0" y="3538"/>
                      <a:pt x="43" y="3581"/>
                      <a:pt x="101" y="3581"/>
                    </a:cubicBezTo>
                    <a:cubicBezTo>
                      <a:pt x="159" y="3581"/>
                      <a:pt x="188" y="3538"/>
                      <a:pt x="188" y="3494"/>
                    </a:cubicBezTo>
                    <a:lnTo>
                      <a:pt x="188" y="102"/>
                    </a:lnTo>
                    <a:cubicBezTo>
                      <a:pt x="188" y="44"/>
                      <a:pt x="159"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1"/>
              <p:cNvSpPr/>
              <p:nvPr/>
            </p:nvSpPr>
            <p:spPr>
              <a:xfrm>
                <a:off x="-95208" y="3378528"/>
                <a:ext cx="170707" cy="574927"/>
              </a:xfrm>
              <a:custGeom>
                <a:rect b="b" l="l" r="r" t="t"/>
                <a:pathLst>
                  <a:path extrusionOk="0" h="9279" w="2755">
                    <a:moveTo>
                      <a:pt x="0" y="1"/>
                    </a:moveTo>
                    <a:lnTo>
                      <a:pt x="0" y="9279"/>
                    </a:lnTo>
                    <a:lnTo>
                      <a:pt x="2755" y="927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1"/>
              <p:cNvSpPr/>
              <p:nvPr/>
            </p:nvSpPr>
            <p:spPr>
              <a:xfrm>
                <a:off x="-100598" y="3372208"/>
                <a:ext cx="182418" cy="586637"/>
              </a:xfrm>
              <a:custGeom>
                <a:rect b="b" l="l" r="r" t="t"/>
                <a:pathLst>
                  <a:path extrusionOk="0" h="9468" w="2944">
                    <a:moveTo>
                      <a:pt x="2755" y="190"/>
                    </a:moveTo>
                    <a:lnTo>
                      <a:pt x="2755" y="9279"/>
                    </a:lnTo>
                    <a:lnTo>
                      <a:pt x="189" y="9279"/>
                    </a:lnTo>
                    <a:lnTo>
                      <a:pt x="189" y="190"/>
                    </a:lnTo>
                    <a:close/>
                    <a:moveTo>
                      <a:pt x="87" y="1"/>
                    </a:moveTo>
                    <a:cubicBezTo>
                      <a:pt x="44" y="1"/>
                      <a:pt x="0" y="45"/>
                      <a:pt x="0" y="103"/>
                    </a:cubicBezTo>
                    <a:lnTo>
                      <a:pt x="0" y="9381"/>
                    </a:lnTo>
                    <a:cubicBezTo>
                      <a:pt x="0" y="9424"/>
                      <a:pt x="44" y="9468"/>
                      <a:pt x="87" y="9468"/>
                    </a:cubicBezTo>
                    <a:lnTo>
                      <a:pt x="2842" y="9468"/>
                    </a:lnTo>
                    <a:cubicBezTo>
                      <a:pt x="2900" y="9468"/>
                      <a:pt x="2944" y="9424"/>
                      <a:pt x="2944" y="9381"/>
                    </a:cubicBezTo>
                    <a:lnTo>
                      <a:pt x="2944" y="103"/>
                    </a:lnTo>
                    <a:cubicBezTo>
                      <a:pt x="2944" y="45"/>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51"/>
              <p:cNvSpPr/>
              <p:nvPr/>
            </p:nvSpPr>
            <p:spPr>
              <a:xfrm>
                <a:off x="-15218" y="3162973"/>
                <a:ext cx="11711" cy="221011"/>
              </a:xfrm>
              <a:custGeom>
                <a:rect b="b" l="l" r="r" t="t"/>
                <a:pathLst>
                  <a:path extrusionOk="0" h="3567" w="189">
                    <a:moveTo>
                      <a:pt x="87" y="0"/>
                    </a:moveTo>
                    <a:cubicBezTo>
                      <a:pt x="43" y="0"/>
                      <a:pt x="0" y="43"/>
                      <a:pt x="0" y="87"/>
                    </a:cubicBezTo>
                    <a:lnTo>
                      <a:pt x="0" y="3480"/>
                    </a:lnTo>
                    <a:cubicBezTo>
                      <a:pt x="0" y="3538"/>
                      <a:pt x="43" y="3567"/>
                      <a:pt x="87" y="3567"/>
                    </a:cubicBezTo>
                    <a:cubicBezTo>
                      <a:pt x="145" y="3567"/>
                      <a:pt x="188" y="3538"/>
                      <a:pt x="188" y="3480"/>
                    </a:cubicBezTo>
                    <a:lnTo>
                      <a:pt x="188" y="87"/>
                    </a:lnTo>
                    <a:cubicBezTo>
                      <a:pt x="188"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1"/>
              <p:cNvSpPr/>
              <p:nvPr/>
            </p:nvSpPr>
            <p:spPr>
              <a:xfrm>
                <a:off x="-15218" y="3947062"/>
                <a:ext cx="11711" cy="222003"/>
              </a:xfrm>
              <a:custGeom>
                <a:rect b="b" l="l" r="r" t="t"/>
                <a:pathLst>
                  <a:path extrusionOk="0" h="3583" w="189">
                    <a:moveTo>
                      <a:pt x="87" y="1"/>
                    </a:moveTo>
                    <a:cubicBezTo>
                      <a:pt x="43" y="1"/>
                      <a:pt x="0" y="45"/>
                      <a:pt x="0" y="103"/>
                    </a:cubicBezTo>
                    <a:lnTo>
                      <a:pt x="0" y="3480"/>
                    </a:lnTo>
                    <a:cubicBezTo>
                      <a:pt x="0" y="3538"/>
                      <a:pt x="43" y="3582"/>
                      <a:pt x="87" y="3582"/>
                    </a:cubicBezTo>
                    <a:cubicBezTo>
                      <a:pt x="145" y="3582"/>
                      <a:pt x="188" y="3538"/>
                      <a:pt x="188" y="3480"/>
                    </a:cubicBezTo>
                    <a:lnTo>
                      <a:pt x="188" y="103"/>
                    </a:lnTo>
                    <a:cubicBezTo>
                      <a:pt x="188" y="45"/>
                      <a:pt x="145" y="1"/>
                      <a:pt x="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 name="Google Shape;461;p51"/>
            <p:cNvGrpSpPr/>
            <p:nvPr/>
          </p:nvGrpSpPr>
          <p:grpSpPr>
            <a:xfrm>
              <a:off x="113255" y="76209"/>
              <a:ext cx="479697" cy="1553064"/>
              <a:chOff x="2577955" y="-214341"/>
              <a:chExt cx="479697" cy="1553064"/>
            </a:xfrm>
          </p:grpSpPr>
          <p:sp>
            <p:nvSpPr>
              <p:cNvPr id="462" name="Google Shape;462;p51"/>
              <p:cNvSpPr/>
              <p:nvPr/>
            </p:nvSpPr>
            <p:spPr>
              <a:xfrm>
                <a:off x="2583284" y="787100"/>
                <a:ext cx="170769" cy="336009"/>
              </a:xfrm>
              <a:custGeom>
                <a:rect b="b" l="l" r="r" t="t"/>
                <a:pathLst>
                  <a:path extrusionOk="0" h="5423" w="2756">
                    <a:moveTo>
                      <a:pt x="1" y="1"/>
                    </a:moveTo>
                    <a:lnTo>
                      <a:pt x="1" y="5423"/>
                    </a:lnTo>
                    <a:lnTo>
                      <a:pt x="2755" y="542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51"/>
              <p:cNvSpPr/>
              <p:nvPr/>
            </p:nvSpPr>
            <p:spPr>
              <a:xfrm>
                <a:off x="2577955" y="780842"/>
                <a:ext cx="182418" cy="347658"/>
              </a:xfrm>
              <a:custGeom>
                <a:rect b="b" l="l" r="r" t="t"/>
                <a:pathLst>
                  <a:path extrusionOk="0" h="5611" w="2944">
                    <a:moveTo>
                      <a:pt x="2754" y="189"/>
                    </a:moveTo>
                    <a:lnTo>
                      <a:pt x="2754" y="5423"/>
                    </a:lnTo>
                    <a:lnTo>
                      <a:pt x="189" y="5423"/>
                    </a:lnTo>
                    <a:lnTo>
                      <a:pt x="189" y="189"/>
                    </a:lnTo>
                    <a:close/>
                    <a:moveTo>
                      <a:pt x="87" y="1"/>
                    </a:moveTo>
                    <a:cubicBezTo>
                      <a:pt x="29" y="1"/>
                      <a:pt x="0" y="44"/>
                      <a:pt x="0" y="102"/>
                    </a:cubicBezTo>
                    <a:lnTo>
                      <a:pt x="0" y="5524"/>
                    </a:lnTo>
                    <a:cubicBezTo>
                      <a:pt x="0" y="5568"/>
                      <a:pt x="29" y="5611"/>
                      <a:pt x="87" y="5611"/>
                    </a:cubicBezTo>
                    <a:lnTo>
                      <a:pt x="2841" y="5611"/>
                    </a:lnTo>
                    <a:cubicBezTo>
                      <a:pt x="2899" y="5611"/>
                      <a:pt x="2944" y="5568"/>
                      <a:pt x="2944" y="5524"/>
                    </a:cubicBezTo>
                    <a:lnTo>
                      <a:pt x="2944" y="102"/>
                    </a:lnTo>
                    <a:cubicBezTo>
                      <a:pt x="2944" y="44"/>
                      <a:pt x="2899" y="1"/>
                      <a:pt x="28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1"/>
              <p:cNvSpPr/>
              <p:nvPr/>
            </p:nvSpPr>
            <p:spPr>
              <a:xfrm>
                <a:off x="2663273" y="570678"/>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9" y="3538"/>
                      <a:pt x="189" y="3494"/>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p:nvPr/>
            </p:nvSpPr>
            <p:spPr>
              <a:xfrm>
                <a:off x="2663273" y="1116783"/>
                <a:ext cx="11711" cy="221941"/>
              </a:xfrm>
              <a:custGeom>
                <a:rect b="b" l="l" r="r" t="t"/>
                <a:pathLst>
                  <a:path extrusionOk="0" h="3582" w="189">
                    <a:moveTo>
                      <a:pt x="88" y="1"/>
                    </a:moveTo>
                    <a:cubicBezTo>
                      <a:pt x="44" y="1"/>
                      <a:pt x="1" y="44"/>
                      <a:pt x="1" y="102"/>
                    </a:cubicBezTo>
                    <a:lnTo>
                      <a:pt x="1" y="3480"/>
                    </a:lnTo>
                    <a:cubicBezTo>
                      <a:pt x="1" y="3538"/>
                      <a:pt x="44" y="3581"/>
                      <a:pt x="88" y="3581"/>
                    </a:cubicBezTo>
                    <a:cubicBezTo>
                      <a:pt x="146" y="3581"/>
                      <a:pt x="189" y="3538"/>
                      <a:pt x="189" y="3480"/>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p:nvPr/>
            </p:nvSpPr>
            <p:spPr>
              <a:xfrm>
                <a:off x="2880687" y="1214"/>
                <a:ext cx="171574" cy="770720"/>
              </a:xfrm>
              <a:custGeom>
                <a:rect b="b" l="l" r="r" t="t"/>
                <a:pathLst>
                  <a:path extrusionOk="0" h="12439" w="2769">
                    <a:moveTo>
                      <a:pt x="0" y="0"/>
                    </a:moveTo>
                    <a:lnTo>
                      <a:pt x="0" y="12439"/>
                    </a:lnTo>
                    <a:lnTo>
                      <a:pt x="2769" y="12439"/>
                    </a:lnTo>
                    <a:lnTo>
                      <a:pt x="2769"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p:nvPr/>
            </p:nvSpPr>
            <p:spPr>
              <a:xfrm>
                <a:off x="2875297" y="-4177"/>
                <a:ext cx="182356" cy="781501"/>
              </a:xfrm>
              <a:custGeom>
                <a:rect b="b" l="l" r="r" t="t"/>
                <a:pathLst>
                  <a:path extrusionOk="0" h="12613" w="2943">
                    <a:moveTo>
                      <a:pt x="2755" y="188"/>
                    </a:moveTo>
                    <a:lnTo>
                      <a:pt x="2755" y="12424"/>
                    </a:lnTo>
                    <a:lnTo>
                      <a:pt x="188" y="12424"/>
                    </a:lnTo>
                    <a:lnTo>
                      <a:pt x="188" y="188"/>
                    </a:lnTo>
                    <a:close/>
                    <a:moveTo>
                      <a:pt x="87" y="0"/>
                    </a:moveTo>
                    <a:cubicBezTo>
                      <a:pt x="43" y="0"/>
                      <a:pt x="0" y="43"/>
                      <a:pt x="0" y="87"/>
                    </a:cubicBezTo>
                    <a:lnTo>
                      <a:pt x="0" y="12526"/>
                    </a:lnTo>
                    <a:cubicBezTo>
                      <a:pt x="0" y="12569"/>
                      <a:pt x="43" y="12613"/>
                      <a:pt x="87" y="12613"/>
                    </a:cubicBezTo>
                    <a:lnTo>
                      <a:pt x="2856" y="12613"/>
                    </a:lnTo>
                    <a:cubicBezTo>
                      <a:pt x="2900" y="12613"/>
                      <a:pt x="2943" y="12569"/>
                      <a:pt x="2943" y="12526"/>
                    </a:cubicBezTo>
                    <a:lnTo>
                      <a:pt x="2943" y="87"/>
                    </a:lnTo>
                    <a:cubicBezTo>
                      <a:pt x="2943" y="43"/>
                      <a:pt x="2900" y="0"/>
                      <a:pt x="2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1"/>
              <p:cNvSpPr/>
              <p:nvPr/>
            </p:nvSpPr>
            <p:spPr>
              <a:xfrm>
                <a:off x="2960553" y="-214341"/>
                <a:ext cx="11773" cy="221879"/>
              </a:xfrm>
              <a:custGeom>
                <a:rect b="b" l="l" r="r" t="t"/>
                <a:pathLst>
                  <a:path extrusionOk="0" h="3581" w="190">
                    <a:moveTo>
                      <a:pt x="88" y="0"/>
                    </a:moveTo>
                    <a:cubicBezTo>
                      <a:pt x="45" y="0"/>
                      <a:pt x="1" y="43"/>
                      <a:pt x="1" y="101"/>
                    </a:cubicBezTo>
                    <a:lnTo>
                      <a:pt x="1" y="3479"/>
                    </a:lnTo>
                    <a:cubicBezTo>
                      <a:pt x="1" y="3537"/>
                      <a:pt x="45" y="3580"/>
                      <a:pt x="88" y="3580"/>
                    </a:cubicBezTo>
                    <a:cubicBezTo>
                      <a:pt x="146" y="3580"/>
                      <a:pt x="190" y="3537"/>
                      <a:pt x="190" y="3479"/>
                    </a:cubicBezTo>
                    <a:lnTo>
                      <a:pt x="190" y="101"/>
                    </a:lnTo>
                    <a:cubicBezTo>
                      <a:pt x="190" y="43"/>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1"/>
              <p:cNvSpPr/>
              <p:nvPr/>
            </p:nvSpPr>
            <p:spPr>
              <a:xfrm>
                <a:off x="2960553" y="765538"/>
                <a:ext cx="11773" cy="222003"/>
              </a:xfrm>
              <a:custGeom>
                <a:rect b="b" l="l" r="r" t="t"/>
                <a:pathLst>
                  <a:path extrusionOk="0" h="3583" w="190">
                    <a:moveTo>
                      <a:pt x="88" y="1"/>
                    </a:moveTo>
                    <a:cubicBezTo>
                      <a:pt x="45" y="1"/>
                      <a:pt x="1" y="45"/>
                      <a:pt x="1" y="103"/>
                    </a:cubicBezTo>
                    <a:lnTo>
                      <a:pt x="1" y="3495"/>
                    </a:lnTo>
                    <a:cubicBezTo>
                      <a:pt x="1" y="3538"/>
                      <a:pt x="45" y="3582"/>
                      <a:pt x="88" y="3582"/>
                    </a:cubicBezTo>
                    <a:cubicBezTo>
                      <a:pt x="146" y="3582"/>
                      <a:pt x="190" y="3538"/>
                      <a:pt x="190" y="3495"/>
                    </a:cubicBezTo>
                    <a:lnTo>
                      <a:pt x="190" y="103"/>
                    </a:lnTo>
                    <a:cubicBezTo>
                      <a:pt x="190" y="45"/>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1_1_1">
    <p:spTree>
      <p:nvGrpSpPr>
        <p:cNvPr id="470" name="Shape 470"/>
        <p:cNvGrpSpPr/>
        <p:nvPr/>
      </p:nvGrpSpPr>
      <p:grpSpPr>
        <a:xfrm>
          <a:off x="0" y="0"/>
          <a:ext cx="0" cy="0"/>
          <a:chOff x="0" y="0"/>
          <a:chExt cx="0" cy="0"/>
        </a:xfrm>
      </p:grpSpPr>
      <p:pic>
        <p:nvPicPr>
          <p:cNvPr id="471" name="Google Shape;471;p52"/>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472" name="Google Shape;47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73" name="Google Shape;473;p52"/>
          <p:cNvGrpSpPr/>
          <p:nvPr/>
        </p:nvGrpSpPr>
        <p:grpSpPr>
          <a:xfrm>
            <a:off x="8062599" y="-9872"/>
            <a:ext cx="1115609" cy="1769276"/>
            <a:chOff x="10483324" y="445478"/>
            <a:chExt cx="1115609" cy="1769276"/>
          </a:xfrm>
        </p:grpSpPr>
        <p:sp>
          <p:nvSpPr>
            <p:cNvPr id="474" name="Google Shape;474;p52"/>
            <p:cNvSpPr/>
            <p:nvPr/>
          </p:nvSpPr>
          <p:spPr>
            <a:xfrm>
              <a:off x="10489812" y="66989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2"/>
            <p:cNvSpPr/>
            <p:nvPr/>
          </p:nvSpPr>
          <p:spPr>
            <a:xfrm>
              <a:off x="10572732" y="80677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2"/>
            <p:cNvSpPr/>
            <p:nvPr/>
          </p:nvSpPr>
          <p:spPr>
            <a:xfrm>
              <a:off x="10572732" y="44547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2"/>
            <p:cNvSpPr/>
            <p:nvPr/>
          </p:nvSpPr>
          <p:spPr>
            <a:xfrm>
              <a:off x="10798051" y="81608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2"/>
            <p:cNvSpPr/>
            <p:nvPr/>
          </p:nvSpPr>
          <p:spPr>
            <a:xfrm>
              <a:off x="10792463" y="80959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2"/>
            <p:cNvSpPr/>
            <p:nvPr/>
          </p:nvSpPr>
          <p:spPr>
            <a:xfrm>
              <a:off x="10880907" y="115785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52"/>
            <p:cNvSpPr/>
            <p:nvPr/>
          </p:nvSpPr>
          <p:spPr>
            <a:xfrm>
              <a:off x="10880907" y="59262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2"/>
            <p:cNvSpPr/>
            <p:nvPr/>
          </p:nvSpPr>
          <p:spPr>
            <a:xfrm>
              <a:off x="11107253" y="1180203"/>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2"/>
            <p:cNvSpPr/>
            <p:nvPr/>
          </p:nvSpPr>
          <p:spPr>
            <a:xfrm>
              <a:off x="11100638" y="1173652"/>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2"/>
            <p:cNvSpPr/>
            <p:nvPr/>
          </p:nvSpPr>
          <p:spPr>
            <a:xfrm>
              <a:off x="11189146" y="1972543"/>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52"/>
            <p:cNvSpPr/>
            <p:nvPr/>
          </p:nvSpPr>
          <p:spPr>
            <a:xfrm>
              <a:off x="11189146" y="955720"/>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52"/>
            <p:cNvSpPr/>
            <p:nvPr/>
          </p:nvSpPr>
          <p:spPr>
            <a:xfrm>
              <a:off x="11415428" y="178357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2"/>
            <p:cNvSpPr/>
            <p:nvPr/>
          </p:nvSpPr>
          <p:spPr>
            <a:xfrm>
              <a:off x="11497321" y="198468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2"/>
            <p:cNvSpPr/>
            <p:nvPr/>
          </p:nvSpPr>
          <p:spPr>
            <a:xfrm>
              <a:off x="11497321" y="1559159"/>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2"/>
            <p:cNvSpPr/>
            <p:nvPr/>
          </p:nvSpPr>
          <p:spPr>
            <a:xfrm>
              <a:off x="10483324" y="66334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
            <p:cNvSpPr/>
            <p:nvPr/>
          </p:nvSpPr>
          <p:spPr>
            <a:xfrm>
              <a:off x="11408941" y="1777027"/>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90" name="Shape 490"/>
        <p:cNvGrpSpPr/>
        <p:nvPr/>
      </p:nvGrpSpPr>
      <p:grpSpPr>
        <a:xfrm>
          <a:off x="0" y="0"/>
          <a:ext cx="0" cy="0"/>
          <a:chOff x="0" y="0"/>
          <a:chExt cx="0" cy="0"/>
        </a:xfrm>
      </p:grpSpPr>
      <p:pic>
        <p:nvPicPr>
          <p:cNvPr id="491" name="Google Shape;491;p53"/>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492" name="Google Shape;492;p53"/>
          <p:cNvSpPr txBox="1"/>
          <p:nvPr>
            <p:ph type="title"/>
          </p:nvPr>
        </p:nvSpPr>
        <p:spPr>
          <a:xfrm>
            <a:off x="713225" y="539500"/>
            <a:ext cx="2402100" cy="1146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3" name="Google Shape;493;p53"/>
          <p:cNvSpPr txBox="1"/>
          <p:nvPr>
            <p:ph idx="1" type="subTitle"/>
          </p:nvPr>
        </p:nvSpPr>
        <p:spPr>
          <a:xfrm>
            <a:off x="713225" y="1723150"/>
            <a:ext cx="24021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4" name="Google Shape;494;p53"/>
          <p:cNvSpPr/>
          <p:nvPr>
            <p:ph idx="2" type="pic"/>
          </p:nvPr>
        </p:nvSpPr>
        <p:spPr>
          <a:xfrm>
            <a:off x="713225" y="2953775"/>
            <a:ext cx="2801100" cy="1650300"/>
          </a:xfrm>
          <a:prstGeom prst="rect">
            <a:avLst/>
          </a:prstGeom>
          <a:noFill/>
          <a:ln cap="flat" cmpd="sng" w="9525">
            <a:solidFill>
              <a:schemeClr val="accent1"/>
            </a:solidFill>
            <a:prstDash val="solid"/>
            <a:round/>
            <a:headEnd len="sm" w="sm" type="none"/>
            <a:tailEnd len="sm" w="sm" type="none"/>
          </a:ln>
        </p:spPr>
      </p:sp>
      <p:sp>
        <p:nvSpPr>
          <p:cNvPr id="495" name="Google Shape;495;p53"/>
          <p:cNvSpPr/>
          <p:nvPr>
            <p:ph idx="3" type="pic"/>
          </p:nvPr>
        </p:nvSpPr>
        <p:spPr>
          <a:xfrm>
            <a:off x="3671775" y="539500"/>
            <a:ext cx="4740300" cy="2285700"/>
          </a:xfrm>
          <a:prstGeom prst="rect">
            <a:avLst/>
          </a:prstGeom>
          <a:noFill/>
          <a:ln cap="flat" cmpd="sng" w="9525">
            <a:solidFill>
              <a:schemeClr val="accent1"/>
            </a:solidFill>
            <a:prstDash val="solid"/>
            <a:round/>
            <a:headEnd len="sm" w="sm" type="none"/>
            <a:tailEnd len="sm" w="sm" type="none"/>
          </a:ln>
        </p:spPr>
      </p:sp>
      <p:sp>
        <p:nvSpPr>
          <p:cNvPr id="496" name="Google Shape;496;p53"/>
          <p:cNvSpPr/>
          <p:nvPr>
            <p:ph idx="4" type="pic"/>
          </p:nvPr>
        </p:nvSpPr>
        <p:spPr>
          <a:xfrm>
            <a:off x="3671775" y="2953775"/>
            <a:ext cx="4740300" cy="1650300"/>
          </a:xfrm>
          <a:prstGeom prst="rect">
            <a:avLst/>
          </a:prstGeom>
          <a:noFill/>
          <a:ln cap="flat" cmpd="sng" w="9525">
            <a:solidFill>
              <a:schemeClr val="accent1"/>
            </a:solidFill>
            <a:prstDash val="solid"/>
            <a:round/>
            <a:headEnd len="sm" w="sm" type="none"/>
            <a:tailEnd len="sm" w="sm" type="none"/>
          </a:ln>
        </p:spPr>
      </p:sp>
      <p:grpSp>
        <p:nvGrpSpPr>
          <p:cNvPr id="497" name="Google Shape;497;p53"/>
          <p:cNvGrpSpPr/>
          <p:nvPr/>
        </p:nvGrpSpPr>
        <p:grpSpPr>
          <a:xfrm>
            <a:off x="-6" y="2"/>
            <a:ext cx="777039" cy="1366258"/>
            <a:chOff x="-3076431" y="1851552"/>
            <a:chExt cx="777039" cy="1366258"/>
          </a:xfrm>
        </p:grpSpPr>
        <p:sp>
          <p:nvSpPr>
            <p:cNvPr id="498" name="Google Shape;498;p53"/>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3"/>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3"/>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3"/>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3"/>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3"/>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3"/>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3"/>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3"/>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3"/>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53"/>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3"/>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510" name="Shape 510"/>
        <p:cNvGrpSpPr/>
        <p:nvPr/>
      </p:nvGrpSpPr>
      <p:grpSpPr>
        <a:xfrm>
          <a:off x="0" y="0"/>
          <a:ext cx="0" cy="0"/>
          <a:chOff x="0" y="0"/>
          <a:chExt cx="0" cy="0"/>
        </a:xfrm>
      </p:grpSpPr>
      <p:pic>
        <p:nvPicPr>
          <p:cNvPr id="511" name="Google Shape;511;p54"/>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512" name="Google Shape;512;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3" name="Google Shape;513;p54"/>
          <p:cNvSpPr txBox="1"/>
          <p:nvPr>
            <p:ph idx="1" type="body"/>
          </p:nvPr>
        </p:nvSpPr>
        <p:spPr>
          <a:xfrm>
            <a:off x="720000" y="1215750"/>
            <a:ext cx="7704000" cy="1263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14" name="Shape 514"/>
        <p:cNvGrpSpPr/>
        <p:nvPr/>
      </p:nvGrpSpPr>
      <p:grpSpPr>
        <a:xfrm>
          <a:off x="0" y="0"/>
          <a:ext cx="0" cy="0"/>
          <a:chOff x="0" y="0"/>
          <a:chExt cx="0" cy="0"/>
        </a:xfrm>
      </p:grpSpPr>
      <p:pic>
        <p:nvPicPr>
          <p:cNvPr id="515" name="Google Shape;515;p55"/>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516" name="Google Shape;51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7" name="Google Shape;517;p55"/>
          <p:cNvSpPr txBox="1"/>
          <p:nvPr>
            <p:ph idx="1" type="subTitle"/>
          </p:nvPr>
        </p:nvSpPr>
        <p:spPr>
          <a:xfrm>
            <a:off x="3221400" y="2626749"/>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8" name="Google Shape;518;p55"/>
          <p:cNvSpPr txBox="1"/>
          <p:nvPr>
            <p:ph idx="2" type="subTitle"/>
          </p:nvPr>
        </p:nvSpPr>
        <p:spPr>
          <a:xfrm>
            <a:off x="3221400" y="3653025"/>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9" name="Google Shape;519;p55"/>
          <p:cNvSpPr txBox="1"/>
          <p:nvPr>
            <p:ph idx="3" type="subTitle"/>
          </p:nvPr>
        </p:nvSpPr>
        <p:spPr>
          <a:xfrm>
            <a:off x="3221400" y="1600474"/>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0" name="Google Shape;520;p55"/>
          <p:cNvSpPr txBox="1"/>
          <p:nvPr>
            <p:ph idx="4" type="subTitle"/>
          </p:nvPr>
        </p:nvSpPr>
        <p:spPr>
          <a:xfrm>
            <a:off x="3221400" y="2251451"/>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1" name="Google Shape;521;p55"/>
          <p:cNvSpPr txBox="1"/>
          <p:nvPr>
            <p:ph idx="5" type="subTitle"/>
          </p:nvPr>
        </p:nvSpPr>
        <p:spPr>
          <a:xfrm>
            <a:off x="3221400" y="3277727"/>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2" name="Google Shape;522;p55"/>
          <p:cNvSpPr txBox="1"/>
          <p:nvPr>
            <p:ph idx="6" type="subTitle"/>
          </p:nvPr>
        </p:nvSpPr>
        <p:spPr>
          <a:xfrm>
            <a:off x="3221400" y="1225175"/>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23" name="Google Shape;523;p55"/>
          <p:cNvSpPr/>
          <p:nvPr/>
        </p:nvSpPr>
        <p:spPr>
          <a:xfrm flipH="1" rot="-1164432">
            <a:off x="485709" y="4635591"/>
            <a:ext cx="9144101" cy="1533951"/>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4" name="Shape 524"/>
        <p:cNvGrpSpPr/>
        <p:nvPr/>
      </p:nvGrpSpPr>
      <p:grpSpPr>
        <a:xfrm>
          <a:off x="0" y="0"/>
          <a:ext cx="0" cy="0"/>
          <a:chOff x="0" y="0"/>
          <a:chExt cx="0" cy="0"/>
        </a:xfrm>
      </p:grpSpPr>
      <p:pic>
        <p:nvPicPr>
          <p:cNvPr id="525" name="Google Shape;525;p56"/>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526" name="Google Shape;526;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7" name="Google Shape;527;p56"/>
          <p:cNvSpPr txBox="1"/>
          <p:nvPr>
            <p:ph idx="1" type="subTitle"/>
          </p:nvPr>
        </p:nvSpPr>
        <p:spPr>
          <a:xfrm>
            <a:off x="1640663"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8" name="Google Shape;528;p56"/>
          <p:cNvSpPr txBox="1"/>
          <p:nvPr>
            <p:ph idx="2" type="subTitle"/>
          </p:nvPr>
        </p:nvSpPr>
        <p:spPr>
          <a:xfrm>
            <a:off x="5391332"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29" name="Google Shape;529;p56"/>
          <p:cNvSpPr txBox="1"/>
          <p:nvPr>
            <p:ph idx="3" type="subTitle"/>
          </p:nvPr>
        </p:nvSpPr>
        <p:spPr>
          <a:xfrm>
            <a:off x="1640663"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0" name="Google Shape;530;p56"/>
          <p:cNvSpPr txBox="1"/>
          <p:nvPr>
            <p:ph idx="4" type="subTitle"/>
          </p:nvPr>
        </p:nvSpPr>
        <p:spPr>
          <a:xfrm>
            <a:off x="5391332"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1" name="Google Shape;531;p56"/>
          <p:cNvSpPr txBox="1"/>
          <p:nvPr>
            <p:ph idx="5" type="subTitle"/>
          </p:nvPr>
        </p:nvSpPr>
        <p:spPr>
          <a:xfrm>
            <a:off x="1640662"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2" name="Google Shape;532;p56"/>
          <p:cNvSpPr txBox="1"/>
          <p:nvPr>
            <p:ph idx="6" type="subTitle"/>
          </p:nvPr>
        </p:nvSpPr>
        <p:spPr>
          <a:xfrm>
            <a:off x="1640662"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3" name="Google Shape;533;p56"/>
          <p:cNvSpPr txBox="1"/>
          <p:nvPr>
            <p:ph idx="7" type="subTitle"/>
          </p:nvPr>
        </p:nvSpPr>
        <p:spPr>
          <a:xfrm>
            <a:off x="5391306"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4" name="Google Shape;534;p56"/>
          <p:cNvSpPr txBox="1"/>
          <p:nvPr>
            <p:ph idx="8" type="subTitle"/>
          </p:nvPr>
        </p:nvSpPr>
        <p:spPr>
          <a:xfrm>
            <a:off x="5391306"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35" name="Google Shape;535;p56"/>
          <p:cNvSpPr/>
          <p:nvPr/>
        </p:nvSpPr>
        <p:spPr>
          <a:xfrm flipH="1">
            <a:off x="1711250" y="-86710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36" name="Shape 536"/>
        <p:cNvGrpSpPr/>
        <p:nvPr/>
      </p:nvGrpSpPr>
      <p:grpSpPr>
        <a:xfrm>
          <a:off x="0" y="0"/>
          <a:ext cx="0" cy="0"/>
          <a:chOff x="0" y="0"/>
          <a:chExt cx="0" cy="0"/>
        </a:xfrm>
      </p:grpSpPr>
      <p:pic>
        <p:nvPicPr>
          <p:cNvPr id="537" name="Google Shape;537;p5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538" name="Google Shape;538;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9" name="Google Shape;539;p57"/>
          <p:cNvSpPr txBox="1"/>
          <p:nvPr>
            <p:ph idx="1" type="subTitle"/>
          </p:nvPr>
        </p:nvSpPr>
        <p:spPr>
          <a:xfrm>
            <a:off x="877804"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0" name="Google Shape;540;p57"/>
          <p:cNvSpPr txBox="1"/>
          <p:nvPr>
            <p:ph idx="2" type="subTitle"/>
          </p:nvPr>
        </p:nvSpPr>
        <p:spPr>
          <a:xfrm>
            <a:off x="3583649"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1" name="Google Shape;541;p57"/>
          <p:cNvSpPr txBox="1"/>
          <p:nvPr>
            <p:ph idx="3" type="subTitle"/>
          </p:nvPr>
        </p:nvSpPr>
        <p:spPr>
          <a:xfrm>
            <a:off x="877804"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2" name="Google Shape;542;p57"/>
          <p:cNvSpPr txBox="1"/>
          <p:nvPr>
            <p:ph idx="4" type="subTitle"/>
          </p:nvPr>
        </p:nvSpPr>
        <p:spPr>
          <a:xfrm>
            <a:off x="3584400"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3" name="Google Shape;543;p57"/>
          <p:cNvSpPr txBox="1"/>
          <p:nvPr>
            <p:ph idx="5" type="subTitle"/>
          </p:nvPr>
        </p:nvSpPr>
        <p:spPr>
          <a:xfrm>
            <a:off x="6290996"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4" name="Google Shape;544;p57"/>
          <p:cNvSpPr txBox="1"/>
          <p:nvPr>
            <p:ph idx="6" type="subTitle"/>
          </p:nvPr>
        </p:nvSpPr>
        <p:spPr>
          <a:xfrm>
            <a:off x="6290996"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5" name="Google Shape;545;p57"/>
          <p:cNvSpPr txBox="1"/>
          <p:nvPr>
            <p:ph idx="7" type="subTitle"/>
          </p:nvPr>
        </p:nvSpPr>
        <p:spPr>
          <a:xfrm>
            <a:off x="876304"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6" name="Google Shape;546;p57"/>
          <p:cNvSpPr txBox="1"/>
          <p:nvPr>
            <p:ph idx="8" type="subTitle"/>
          </p:nvPr>
        </p:nvSpPr>
        <p:spPr>
          <a:xfrm>
            <a:off x="3582149"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7" name="Google Shape;547;p57"/>
          <p:cNvSpPr txBox="1"/>
          <p:nvPr>
            <p:ph idx="9" type="subTitle"/>
          </p:nvPr>
        </p:nvSpPr>
        <p:spPr>
          <a:xfrm>
            <a:off x="6289496"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8" name="Google Shape;548;p57"/>
          <p:cNvSpPr txBox="1"/>
          <p:nvPr>
            <p:ph idx="13" type="subTitle"/>
          </p:nvPr>
        </p:nvSpPr>
        <p:spPr>
          <a:xfrm>
            <a:off x="876304"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49" name="Google Shape;549;p57"/>
          <p:cNvSpPr txBox="1"/>
          <p:nvPr>
            <p:ph idx="14" type="subTitle"/>
          </p:nvPr>
        </p:nvSpPr>
        <p:spPr>
          <a:xfrm>
            <a:off x="3582149"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50" name="Google Shape;550;p57"/>
          <p:cNvSpPr txBox="1"/>
          <p:nvPr>
            <p:ph idx="15" type="subTitle"/>
          </p:nvPr>
        </p:nvSpPr>
        <p:spPr>
          <a:xfrm>
            <a:off x="6289496"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551" name="Google Shape;551;p57"/>
          <p:cNvGrpSpPr/>
          <p:nvPr/>
        </p:nvGrpSpPr>
        <p:grpSpPr>
          <a:xfrm>
            <a:off x="8347804" y="139974"/>
            <a:ext cx="777968" cy="1568368"/>
            <a:chOff x="8347804" y="139974"/>
            <a:chExt cx="777968" cy="1568368"/>
          </a:xfrm>
        </p:grpSpPr>
        <p:sp>
          <p:nvSpPr>
            <p:cNvPr id="552" name="Google Shape;552;p57"/>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7"/>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57"/>
            <p:cNvGrpSpPr/>
            <p:nvPr/>
          </p:nvGrpSpPr>
          <p:grpSpPr>
            <a:xfrm>
              <a:off x="8347804" y="143567"/>
              <a:ext cx="777968" cy="1354624"/>
              <a:chOff x="8347804" y="143567"/>
              <a:chExt cx="777968" cy="1354624"/>
            </a:xfrm>
          </p:grpSpPr>
          <p:sp>
            <p:nvSpPr>
              <p:cNvPr id="555" name="Google Shape;555;p57"/>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7"/>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57"/>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57"/>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57"/>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7"/>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57"/>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57"/>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7"/>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57"/>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65" name="Shape 565"/>
        <p:cNvGrpSpPr/>
        <p:nvPr/>
      </p:nvGrpSpPr>
      <p:grpSpPr>
        <a:xfrm>
          <a:off x="0" y="0"/>
          <a:ext cx="0" cy="0"/>
          <a:chOff x="0" y="0"/>
          <a:chExt cx="0" cy="0"/>
        </a:xfrm>
      </p:grpSpPr>
      <p:pic>
        <p:nvPicPr>
          <p:cNvPr id="566" name="Google Shape;566;p58"/>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567" name="Google Shape;567;p58"/>
          <p:cNvSpPr txBox="1"/>
          <p:nvPr>
            <p:ph type="title"/>
          </p:nvPr>
        </p:nvSpPr>
        <p:spPr>
          <a:xfrm>
            <a:off x="713225" y="540000"/>
            <a:ext cx="41517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8" name="Google Shape;568;p58"/>
          <p:cNvSpPr txBox="1"/>
          <p:nvPr>
            <p:ph idx="1" type="subTitle"/>
          </p:nvPr>
        </p:nvSpPr>
        <p:spPr>
          <a:xfrm>
            <a:off x="713225" y="1689050"/>
            <a:ext cx="41517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9" name="Google Shape;569;p58"/>
          <p:cNvSpPr txBox="1"/>
          <p:nvPr/>
        </p:nvSpPr>
        <p:spPr>
          <a:xfrm>
            <a:off x="713225" y="382970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Albert Sans"/>
                <a:ea typeface="Albert Sans"/>
                <a:cs typeface="Albert Sans"/>
                <a:sym typeface="Albert Sans"/>
              </a:rPr>
              <a:t>CREDITS:</a:t>
            </a:r>
            <a:r>
              <a:rPr lang="en" sz="1100">
                <a:solidFill>
                  <a:schemeClr val="dk1"/>
                </a:solidFill>
                <a:latin typeface="Albert Sans"/>
                <a:ea typeface="Albert Sans"/>
                <a:cs typeface="Albert Sans"/>
                <a:sym typeface="Albert Sans"/>
              </a:rPr>
              <a:t> This presentation template was created by </a:t>
            </a:r>
            <a:r>
              <a:rPr b="1" lang="en" sz="1100" u="sng">
                <a:solidFill>
                  <a:schemeClr val="dk1"/>
                </a:solidFill>
                <a:latin typeface="Albert Sans"/>
                <a:ea typeface="Albert Sans"/>
                <a:cs typeface="Albert Sans"/>
                <a:sym typeface="Albert Sans"/>
                <a:hlinkClick r:id="rId3">
                  <a:extLst>
                    <a:ext uri="{A12FA001-AC4F-418D-AE19-62706E023703}">
                      <ahyp:hlinkClr val="tx"/>
                    </a:ext>
                  </a:extLst>
                </a:hlinkClick>
              </a:rPr>
              <a:t>Slidesgo</a:t>
            </a:r>
            <a:r>
              <a:rPr lang="en" sz="1100">
                <a:solidFill>
                  <a:schemeClr val="dk1"/>
                </a:solidFill>
                <a:latin typeface="Albert Sans"/>
                <a:ea typeface="Albert Sans"/>
                <a:cs typeface="Albert Sans"/>
                <a:sym typeface="Albert Sans"/>
              </a:rPr>
              <a:t>, and includes icons by </a:t>
            </a:r>
            <a:r>
              <a:rPr b="1" lang="en" sz="1100" u="sng">
                <a:solidFill>
                  <a:schemeClr val="dk1"/>
                </a:solidFill>
                <a:latin typeface="Albert Sans"/>
                <a:ea typeface="Albert Sans"/>
                <a:cs typeface="Albert Sans"/>
                <a:sym typeface="Albert Sans"/>
                <a:hlinkClick r:id="rId4">
                  <a:extLst>
                    <a:ext uri="{A12FA001-AC4F-418D-AE19-62706E023703}">
                      <ahyp:hlinkClr val="tx"/>
                    </a:ext>
                  </a:extLst>
                </a:hlinkClick>
              </a:rPr>
              <a:t>Flaticon</a:t>
            </a:r>
            <a:r>
              <a:rPr lang="en" sz="1100">
                <a:solidFill>
                  <a:schemeClr val="dk1"/>
                </a:solidFill>
                <a:latin typeface="Albert Sans"/>
                <a:ea typeface="Albert Sans"/>
                <a:cs typeface="Albert Sans"/>
                <a:sym typeface="Albert Sans"/>
              </a:rPr>
              <a:t>, and infographics &amp; images by </a:t>
            </a:r>
            <a:r>
              <a:rPr b="1" lang="en" sz="11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r>
              <a:rPr lang="en" sz="1100" u="sng">
                <a:solidFill>
                  <a:schemeClr val="dk1"/>
                </a:solidFill>
                <a:latin typeface="Albert Sans"/>
                <a:ea typeface="Albert Sans"/>
                <a:cs typeface="Albert Sans"/>
                <a:sym typeface="Albert Sans"/>
              </a:rPr>
              <a:t> </a:t>
            </a:r>
            <a:endParaRPr b="1" sz="11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70" name="Shape 570"/>
        <p:cNvGrpSpPr/>
        <p:nvPr/>
      </p:nvGrpSpPr>
      <p:grpSpPr>
        <a:xfrm>
          <a:off x="0" y="0"/>
          <a:ext cx="0" cy="0"/>
          <a:chOff x="0" y="0"/>
          <a:chExt cx="0" cy="0"/>
        </a:xfrm>
      </p:grpSpPr>
      <p:pic>
        <p:nvPicPr>
          <p:cNvPr id="571" name="Google Shape;571;p59"/>
          <p:cNvPicPr preferRelativeResize="0"/>
          <p:nvPr/>
        </p:nvPicPr>
        <p:blipFill>
          <a:blip r:embed="rId2">
            <a:alphaModFix amt="35000"/>
          </a:blip>
          <a:stretch>
            <a:fillRect/>
          </a:stretch>
        </p:blipFill>
        <p:spPr>
          <a:xfrm>
            <a:off x="3720" y="0"/>
            <a:ext cx="9136561" cy="5143500"/>
          </a:xfrm>
          <a:prstGeom prst="rect">
            <a:avLst/>
          </a:prstGeom>
          <a:noFill/>
          <a:ln>
            <a:noFill/>
          </a:ln>
        </p:spPr>
      </p:pic>
      <p:grpSp>
        <p:nvGrpSpPr>
          <p:cNvPr id="572" name="Google Shape;572;p59"/>
          <p:cNvGrpSpPr/>
          <p:nvPr/>
        </p:nvGrpSpPr>
        <p:grpSpPr>
          <a:xfrm>
            <a:off x="-50130" y="2852650"/>
            <a:ext cx="9244147" cy="2638311"/>
            <a:chOff x="-50130" y="2852650"/>
            <a:chExt cx="9244147" cy="2638311"/>
          </a:xfrm>
        </p:grpSpPr>
        <p:sp>
          <p:nvSpPr>
            <p:cNvPr id="573" name="Google Shape;573;p59"/>
            <p:cNvSpPr/>
            <p:nvPr/>
          </p:nvSpPr>
          <p:spPr>
            <a:xfrm flipH="1" rot="-305187">
              <a:off x="-135" y="3554666"/>
              <a:ext cx="9144157" cy="1533960"/>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9"/>
            <p:cNvSpPr/>
            <p:nvPr/>
          </p:nvSpPr>
          <p:spPr>
            <a:xfrm>
              <a:off x="-100" y="285265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75" name="Shape 575"/>
        <p:cNvGrpSpPr/>
        <p:nvPr/>
      </p:nvGrpSpPr>
      <p:grpSpPr>
        <a:xfrm>
          <a:off x="0" y="0"/>
          <a:ext cx="0" cy="0"/>
          <a:chOff x="0" y="0"/>
          <a:chExt cx="0" cy="0"/>
        </a:xfrm>
      </p:grpSpPr>
      <p:pic>
        <p:nvPicPr>
          <p:cNvPr id="576" name="Google Shape;576;p60"/>
          <p:cNvPicPr preferRelativeResize="0"/>
          <p:nvPr/>
        </p:nvPicPr>
        <p:blipFill>
          <a:blip r:embed="rId2">
            <a:alphaModFix amt="35000"/>
          </a:blip>
          <a:stretch>
            <a:fillRect/>
          </a:stretch>
        </p:blipFill>
        <p:spPr>
          <a:xfrm>
            <a:off x="1341" y="-6858"/>
            <a:ext cx="9141319" cy="5157216"/>
          </a:xfrm>
          <a:prstGeom prst="rect">
            <a:avLst/>
          </a:prstGeom>
          <a:noFill/>
          <a:ln>
            <a:noFill/>
          </a:ln>
        </p:spPr>
      </p:pic>
      <p:grpSp>
        <p:nvGrpSpPr>
          <p:cNvPr id="577" name="Google Shape;577;p60"/>
          <p:cNvGrpSpPr/>
          <p:nvPr/>
        </p:nvGrpSpPr>
        <p:grpSpPr>
          <a:xfrm>
            <a:off x="4302436" y="-600403"/>
            <a:ext cx="4823336" cy="2308744"/>
            <a:chOff x="4302436" y="-600403"/>
            <a:chExt cx="4823336" cy="2308744"/>
          </a:xfrm>
        </p:grpSpPr>
        <p:grpSp>
          <p:nvGrpSpPr>
            <p:cNvPr id="578" name="Google Shape;578;p60"/>
            <p:cNvGrpSpPr/>
            <p:nvPr/>
          </p:nvGrpSpPr>
          <p:grpSpPr>
            <a:xfrm>
              <a:off x="8347804" y="139974"/>
              <a:ext cx="777968" cy="1568368"/>
              <a:chOff x="8347804" y="139974"/>
              <a:chExt cx="777968" cy="1568368"/>
            </a:xfrm>
          </p:grpSpPr>
          <p:sp>
            <p:nvSpPr>
              <p:cNvPr id="579" name="Google Shape;579;p60"/>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0"/>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1" name="Google Shape;581;p60"/>
              <p:cNvGrpSpPr/>
              <p:nvPr/>
            </p:nvGrpSpPr>
            <p:grpSpPr>
              <a:xfrm>
                <a:off x="8347804" y="143567"/>
                <a:ext cx="777968" cy="1354624"/>
                <a:chOff x="8347804" y="143567"/>
                <a:chExt cx="777968" cy="1354624"/>
              </a:xfrm>
            </p:grpSpPr>
            <p:sp>
              <p:nvSpPr>
                <p:cNvPr id="582" name="Google Shape;582;p60"/>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0"/>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0"/>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60"/>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0"/>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0"/>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0"/>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0"/>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0"/>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60"/>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60"/>
            <p:cNvGrpSpPr/>
            <p:nvPr/>
          </p:nvGrpSpPr>
          <p:grpSpPr>
            <a:xfrm flipH="1">
              <a:off x="7480141" y="-242895"/>
              <a:ext cx="777101" cy="1564775"/>
              <a:chOff x="25728" y="3503092"/>
              <a:chExt cx="777101" cy="1564775"/>
            </a:xfrm>
          </p:grpSpPr>
          <p:sp>
            <p:nvSpPr>
              <p:cNvPr id="593" name="Google Shape;593;p60"/>
              <p:cNvSpPr/>
              <p:nvPr/>
            </p:nvSpPr>
            <p:spPr>
              <a:xfrm>
                <a:off x="31119" y="3719514"/>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60"/>
              <p:cNvSpPr/>
              <p:nvPr/>
            </p:nvSpPr>
            <p:spPr>
              <a:xfrm>
                <a:off x="25728" y="3713318"/>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0"/>
              <p:cNvSpPr/>
              <p:nvPr/>
            </p:nvSpPr>
            <p:spPr>
              <a:xfrm>
                <a:off x="111108" y="3503092"/>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0"/>
              <p:cNvSpPr/>
              <p:nvPr/>
            </p:nvSpPr>
            <p:spPr>
              <a:xfrm>
                <a:off x="111108" y="3876766"/>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0"/>
              <p:cNvSpPr/>
              <p:nvPr/>
            </p:nvSpPr>
            <p:spPr>
              <a:xfrm>
                <a:off x="328460" y="3898328"/>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0"/>
              <p:cNvSpPr/>
              <p:nvPr/>
            </p:nvSpPr>
            <p:spPr>
              <a:xfrm>
                <a:off x="323070" y="3892008"/>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0"/>
              <p:cNvSpPr/>
              <p:nvPr/>
            </p:nvSpPr>
            <p:spPr>
              <a:xfrm>
                <a:off x="408388" y="3681843"/>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0"/>
              <p:cNvSpPr/>
              <p:nvPr/>
            </p:nvSpPr>
            <p:spPr>
              <a:xfrm>
                <a:off x="408388" y="4845926"/>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0"/>
              <p:cNvSpPr/>
              <p:nvPr/>
            </p:nvSpPr>
            <p:spPr>
              <a:xfrm>
                <a:off x="626670" y="4713892"/>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0"/>
              <p:cNvSpPr/>
              <p:nvPr/>
            </p:nvSpPr>
            <p:spPr>
              <a:xfrm>
                <a:off x="620350" y="4707572"/>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0"/>
              <p:cNvSpPr/>
              <p:nvPr/>
            </p:nvSpPr>
            <p:spPr>
              <a:xfrm>
                <a:off x="705729" y="4497408"/>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0"/>
              <p:cNvSpPr/>
              <p:nvPr/>
            </p:nvSpPr>
            <p:spPr>
              <a:xfrm>
                <a:off x="705729" y="4845926"/>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60"/>
            <p:cNvGrpSpPr/>
            <p:nvPr/>
          </p:nvGrpSpPr>
          <p:grpSpPr>
            <a:xfrm>
              <a:off x="4302436" y="-600403"/>
              <a:ext cx="480689" cy="1365391"/>
              <a:chOff x="4226236" y="-600403"/>
              <a:chExt cx="480689" cy="1365391"/>
            </a:xfrm>
          </p:grpSpPr>
          <p:sp>
            <p:nvSpPr>
              <p:cNvPr id="606" name="Google Shape;606;p60"/>
              <p:cNvSpPr/>
              <p:nvPr/>
            </p:nvSpPr>
            <p:spPr>
              <a:xfrm flipH="1" rot="10800000">
                <a:off x="4232556" y="305869"/>
                <a:ext cx="170769" cy="243503"/>
              </a:xfrm>
              <a:custGeom>
                <a:rect b="b" l="l" r="r" t="t"/>
                <a:pathLst>
                  <a:path extrusionOk="0" h="3930" w="2756">
                    <a:moveTo>
                      <a:pt x="1" y="0"/>
                    </a:moveTo>
                    <a:lnTo>
                      <a:pt x="1" y="3929"/>
                    </a:lnTo>
                    <a:lnTo>
                      <a:pt x="2755" y="3929"/>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0"/>
              <p:cNvSpPr/>
              <p:nvPr/>
            </p:nvSpPr>
            <p:spPr>
              <a:xfrm flipH="1" rot="10800000">
                <a:off x="4226236" y="299611"/>
                <a:ext cx="182480" cy="256019"/>
              </a:xfrm>
              <a:custGeom>
                <a:rect b="b" l="l" r="r" t="t"/>
                <a:pathLst>
                  <a:path extrusionOk="0" h="4132" w="2945">
                    <a:moveTo>
                      <a:pt x="2755" y="188"/>
                    </a:moveTo>
                    <a:lnTo>
                      <a:pt x="2755" y="3943"/>
                    </a:lnTo>
                    <a:lnTo>
                      <a:pt x="190" y="3943"/>
                    </a:lnTo>
                    <a:lnTo>
                      <a:pt x="190" y="188"/>
                    </a:lnTo>
                    <a:close/>
                    <a:moveTo>
                      <a:pt x="103" y="0"/>
                    </a:moveTo>
                    <a:cubicBezTo>
                      <a:pt x="45" y="0"/>
                      <a:pt x="1" y="43"/>
                      <a:pt x="1" y="101"/>
                    </a:cubicBezTo>
                    <a:lnTo>
                      <a:pt x="1" y="4030"/>
                    </a:lnTo>
                    <a:cubicBezTo>
                      <a:pt x="1" y="4088"/>
                      <a:pt x="45" y="4131"/>
                      <a:pt x="103" y="4131"/>
                    </a:cubicBezTo>
                    <a:lnTo>
                      <a:pt x="2857" y="4131"/>
                    </a:lnTo>
                    <a:cubicBezTo>
                      <a:pt x="2900" y="4131"/>
                      <a:pt x="2944" y="4088"/>
                      <a:pt x="2944" y="4030"/>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0"/>
              <p:cNvSpPr/>
              <p:nvPr/>
            </p:nvSpPr>
            <p:spPr>
              <a:xfrm flipH="1" rot="10800000">
                <a:off x="4311615" y="90314"/>
                <a:ext cx="11711" cy="221011"/>
              </a:xfrm>
              <a:custGeom>
                <a:rect b="b" l="l" r="r" t="t"/>
                <a:pathLst>
                  <a:path extrusionOk="0" h="3567" w="189">
                    <a:moveTo>
                      <a:pt x="101" y="0"/>
                    </a:moveTo>
                    <a:cubicBezTo>
                      <a:pt x="43" y="0"/>
                      <a:pt x="0" y="43"/>
                      <a:pt x="0" y="87"/>
                    </a:cubicBezTo>
                    <a:lnTo>
                      <a:pt x="0" y="3480"/>
                    </a:lnTo>
                    <a:cubicBezTo>
                      <a:pt x="0" y="3523"/>
                      <a:pt x="43" y="3567"/>
                      <a:pt x="101" y="3567"/>
                    </a:cubicBezTo>
                    <a:cubicBezTo>
                      <a:pt x="145" y="3567"/>
                      <a:pt x="188" y="3523"/>
                      <a:pt x="188" y="3480"/>
                    </a:cubicBezTo>
                    <a:lnTo>
                      <a:pt x="188" y="87"/>
                    </a:lnTo>
                    <a:cubicBezTo>
                      <a:pt x="188" y="43"/>
                      <a:pt x="145"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0"/>
              <p:cNvSpPr/>
              <p:nvPr/>
            </p:nvSpPr>
            <p:spPr>
              <a:xfrm flipH="1" rot="10800000">
                <a:off x="4311615" y="543915"/>
                <a:ext cx="11711" cy="221073"/>
              </a:xfrm>
              <a:custGeom>
                <a:rect b="b" l="l" r="r" t="t"/>
                <a:pathLst>
                  <a:path extrusionOk="0" h="3568" w="189">
                    <a:moveTo>
                      <a:pt x="101" y="1"/>
                    </a:moveTo>
                    <a:cubicBezTo>
                      <a:pt x="43" y="1"/>
                      <a:pt x="0" y="30"/>
                      <a:pt x="0" y="88"/>
                    </a:cubicBezTo>
                    <a:lnTo>
                      <a:pt x="0" y="3480"/>
                    </a:lnTo>
                    <a:cubicBezTo>
                      <a:pt x="0" y="3524"/>
                      <a:pt x="43" y="3567"/>
                      <a:pt x="101" y="3567"/>
                    </a:cubicBezTo>
                    <a:cubicBezTo>
                      <a:pt x="145" y="3567"/>
                      <a:pt x="188" y="3524"/>
                      <a:pt x="188" y="3480"/>
                    </a:cubicBezTo>
                    <a:lnTo>
                      <a:pt x="188" y="88"/>
                    </a:lnTo>
                    <a:cubicBezTo>
                      <a:pt x="188" y="30"/>
                      <a:pt x="145"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0"/>
              <p:cNvSpPr/>
              <p:nvPr/>
            </p:nvSpPr>
            <p:spPr>
              <a:xfrm flipH="1" rot="10800000">
                <a:off x="4529835" y="-384856"/>
                <a:ext cx="170769" cy="677347"/>
              </a:xfrm>
              <a:custGeom>
                <a:rect b="b" l="l" r="r" t="t"/>
                <a:pathLst>
                  <a:path extrusionOk="0" h="10932" w="2756">
                    <a:moveTo>
                      <a:pt x="1" y="0"/>
                    </a:moveTo>
                    <a:lnTo>
                      <a:pt x="1" y="10931"/>
                    </a:lnTo>
                    <a:lnTo>
                      <a:pt x="2755" y="10931"/>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0"/>
              <p:cNvSpPr/>
              <p:nvPr/>
            </p:nvSpPr>
            <p:spPr>
              <a:xfrm flipH="1" rot="10800000">
                <a:off x="4523577" y="-390247"/>
                <a:ext cx="183347" cy="688995"/>
              </a:xfrm>
              <a:custGeom>
                <a:rect b="b" l="l" r="r" t="t"/>
                <a:pathLst>
                  <a:path extrusionOk="0" h="11120" w="2959">
                    <a:moveTo>
                      <a:pt x="2769" y="188"/>
                    </a:moveTo>
                    <a:lnTo>
                      <a:pt x="2769" y="10931"/>
                    </a:lnTo>
                    <a:lnTo>
                      <a:pt x="189" y="10931"/>
                    </a:lnTo>
                    <a:lnTo>
                      <a:pt x="189" y="188"/>
                    </a:lnTo>
                    <a:close/>
                    <a:moveTo>
                      <a:pt x="102" y="0"/>
                    </a:moveTo>
                    <a:cubicBezTo>
                      <a:pt x="44" y="0"/>
                      <a:pt x="1" y="43"/>
                      <a:pt x="1" y="101"/>
                    </a:cubicBezTo>
                    <a:lnTo>
                      <a:pt x="1" y="11032"/>
                    </a:lnTo>
                    <a:cubicBezTo>
                      <a:pt x="1" y="11076"/>
                      <a:pt x="44" y="11119"/>
                      <a:pt x="102" y="11119"/>
                    </a:cubicBezTo>
                    <a:lnTo>
                      <a:pt x="2856" y="11119"/>
                    </a:lnTo>
                    <a:cubicBezTo>
                      <a:pt x="2914" y="11119"/>
                      <a:pt x="2958" y="11076"/>
                      <a:pt x="2958" y="11032"/>
                    </a:cubicBezTo>
                    <a:lnTo>
                      <a:pt x="2958" y="101"/>
                    </a:lnTo>
                    <a:cubicBezTo>
                      <a:pt x="2958" y="43"/>
                      <a:pt x="2914"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0"/>
              <p:cNvSpPr/>
              <p:nvPr/>
            </p:nvSpPr>
            <p:spPr>
              <a:xfrm flipH="1" rot="10800000">
                <a:off x="4609824" y="-600403"/>
                <a:ext cx="10843" cy="221879"/>
              </a:xfrm>
              <a:custGeom>
                <a:rect b="b" l="l" r="r" t="t"/>
                <a:pathLst>
                  <a:path extrusionOk="0" h="3581" w="175">
                    <a:moveTo>
                      <a:pt x="87" y="0"/>
                    </a:moveTo>
                    <a:cubicBezTo>
                      <a:pt x="29" y="0"/>
                      <a:pt x="0" y="43"/>
                      <a:pt x="0" y="101"/>
                    </a:cubicBezTo>
                    <a:lnTo>
                      <a:pt x="0" y="3494"/>
                    </a:lnTo>
                    <a:cubicBezTo>
                      <a:pt x="0" y="3538"/>
                      <a:pt x="29" y="3580"/>
                      <a:pt x="87" y="3580"/>
                    </a:cubicBezTo>
                    <a:cubicBezTo>
                      <a:pt x="145" y="3580"/>
                      <a:pt x="174" y="3538"/>
                      <a:pt x="174" y="3494"/>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0"/>
              <p:cNvSpPr/>
              <p:nvPr/>
            </p:nvSpPr>
            <p:spPr>
              <a:xfrm flipH="1" rot="10800000">
                <a:off x="4609824" y="287034"/>
                <a:ext cx="10843" cy="221879"/>
              </a:xfrm>
              <a:custGeom>
                <a:rect b="b" l="l" r="r" t="t"/>
                <a:pathLst>
                  <a:path extrusionOk="0" h="3581" w="175">
                    <a:moveTo>
                      <a:pt x="87" y="0"/>
                    </a:moveTo>
                    <a:cubicBezTo>
                      <a:pt x="29" y="0"/>
                      <a:pt x="0" y="43"/>
                      <a:pt x="0" y="101"/>
                    </a:cubicBezTo>
                    <a:lnTo>
                      <a:pt x="0" y="3493"/>
                    </a:lnTo>
                    <a:cubicBezTo>
                      <a:pt x="0" y="3537"/>
                      <a:pt x="29" y="3580"/>
                      <a:pt x="87" y="3580"/>
                    </a:cubicBezTo>
                    <a:cubicBezTo>
                      <a:pt x="145" y="3580"/>
                      <a:pt x="174" y="3537"/>
                      <a:pt x="174" y="3493"/>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60"/>
            <p:cNvGrpSpPr/>
            <p:nvPr/>
          </p:nvGrpSpPr>
          <p:grpSpPr>
            <a:xfrm>
              <a:off x="6688769" y="2"/>
              <a:ext cx="777039" cy="1366258"/>
              <a:chOff x="-3076431" y="1851552"/>
              <a:chExt cx="777039" cy="1366258"/>
            </a:xfrm>
          </p:grpSpPr>
          <p:sp>
            <p:nvSpPr>
              <p:cNvPr id="615" name="Google Shape;615;p60"/>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0"/>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0"/>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0"/>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0"/>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0"/>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0"/>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0"/>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0"/>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0"/>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0"/>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0"/>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60"/>
            <p:cNvGrpSpPr/>
            <p:nvPr/>
          </p:nvGrpSpPr>
          <p:grpSpPr>
            <a:xfrm>
              <a:off x="4942387" y="-134882"/>
              <a:ext cx="1655820" cy="1386023"/>
              <a:chOff x="79937" y="-134882"/>
              <a:chExt cx="1655820" cy="1386023"/>
            </a:xfrm>
          </p:grpSpPr>
          <p:sp>
            <p:nvSpPr>
              <p:cNvPr id="628" name="Google Shape;628;p60"/>
              <p:cNvSpPr/>
              <p:nvPr/>
            </p:nvSpPr>
            <p:spPr>
              <a:xfrm>
                <a:off x="85327" y="360445"/>
                <a:ext cx="171636" cy="244370"/>
              </a:xfrm>
              <a:custGeom>
                <a:rect b="b" l="l" r="r" t="t"/>
                <a:pathLst>
                  <a:path extrusionOk="0" h="3944" w="2770">
                    <a:moveTo>
                      <a:pt x="1" y="1"/>
                    </a:moveTo>
                    <a:lnTo>
                      <a:pt x="1" y="3944"/>
                    </a:lnTo>
                    <a:lnTo>
                      <a:pt x="2769" y="3944"/>
                    </a:lnTo>
                    <a:lnTo>
                      <a:pt x="2769"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0"/>
              <p:cNvSpPr/>
              <p:nvPr/>
            </p:nvSpPr>
            <p:spPr>
              <a:xfrm>
                <a:off x="79937" y="355055"/>
                <a:ext cx="182418" cy="255151"/>
              </a:xfrm>
              <a:custGeom>
                <a:rect b="b" l="l" r="r" t="t"/>
                <a:pathLst>
                  <a:path extrusionOk="0" h="4118" w="2944">
                    <a:moveTo>
                      <a:pt x="2755" y="190"/>
                    </a:moveTo>
                    <a:lnTo>
                      <a:pt x="2755" y="3930"/>
                    </a:lnTo>
                    <a:lnTo>
                      <a:pt x="189" y="3930"/>
                    </a:lnTo>
                    <a:lnTo>
                      <a:pt x="189" y="190"/>
                    </a:lnTo>
                    <a:close/>
                    <a:moveTo>
                      <a:pt x="88" y="1"/>
                    </a:moveTo>
                    <a:cubicBezTo>
                      <a:pt x="44" y="1"/>
                      <a:pt x="1" y="45"/>
                      <a:pt x="1" y="88"/>
                    </a:cubicBezTo>
                    <a:lnTo>
                      <a:pt x="1" y="4031"/>
                    </a:lnTo>
                    <a:cubicBezTo>
                      <a:pt x="1" y="4075"/>
                      <a:pt x="44" y="4118"/>
                      <a:pt x="88" y="4118"/>
                    </a:cubicBezTo>
                    <a:lnTo>
                      <a:pt x="2856" y="4118"/>
                    </a:lnTo>
                    <a:cubicBezTo>
                      <a:pt x="2900" y="4118"/>
                      <a:pt x="2943" y="4075"/>
                      <a:pt x="2943" y="4031"/>
                    </a:cubicBezTo>
                    <a:lnTo>
                      <a:pt x="2943" y="88"/>
                    </a:lnTo>
                    <a:cubicBezTo>
                      <a:pt x="2943" y="45"/>
                      <a:pt x="2900"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0"/>
              <p:cNvSpPr/>
              <p:nvPr/>
            </p:nvSpPr>
            <p:spPr>
              <a:xfrm>
                <a:off x="165254" y="144891"/>
                <a:ext cx="11773" cy="221941"/>
              </a:xfrm>
              <a:custGeom>
                <a:rect b="b" l="l" r="r" t="t"/>
                <a:pathLst>
                  <a:path extrusionOk="0" h="3582" w="190">
                    <a:moveTo>
                      <a:pt x="102" y="0"/>
                    </a:moveTo>
                    <a:cubicBezTo>
                      <a:pt x="44" y="0"/>
                      <a:pt x="0" y="45"/>
                      <a:pt x="0" y="103"/>
                    </a:cubicBezTo>
                    <a:lnTo>
                      <a:pt x="0" y="3480"/>
                    </a:lnTo>
                    <a:cubicBezTo>
                      <a:pt x="0" y="3538"/>
                      <a:pt x="44" y="3582"/>
                      <a:pt x="102" y="3582"/>
                    </a:cubicBezTo>
                    <a:cubicBezTo>
                      <a:pt x="145" y="3582"/>
                      <a:pt x="189" y="3538"/>
                      <a:pt x="189" y="3480"/>
                    </a:cubicBezTo>
                    <a:lnTo>
                      <a:pt x="189" y="103"/>
                    </a:lnTo>
                    <a:cubicBezTo>
                      <a:pt x="189" y="45"/>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0"/>
              <p:cNvSpPr/>
              <p:nvPr/>
            </p:nvSpPr>
            <p:spPr>
              <a:xfrm>
                <a:off x="165254" y="598553"/>
                <a:ext cx="11773" cy="221879"/>
              </a:xfrm>
              <a:custGeom>
                <a:rect b="b" l="l" r="r" t="t"/>
                <a:pathLst>
                  <a:path extrusionOk="0" h="3581" w="190">
                    <a:moveTo>
                      <a:pt x="102" y="0"/>
                    </a:moveTo>
                    <a:cubicBezTo>
                      <a:pt x="44" y="0"/>
                      <a:pt x="0" y="43"/>
                      <a:pt x="0" y="101"/>
                    </a:cubicBezTo>
                    <a:lnTo>
                      <a:pt x="0" y="3493"/>
                    </a:lnTo>
                    <a:cubicBezTo>
                      <a:pt x="0" y="3537"/>
                      <a:pt x="44" y="3580"/>
                      <a:pt x="102" y="3580"/>
                    </a:cubicBezTo>
                    <a:cubicBezTo>
                      <a:pt x="145" y="3580"/>
                      <a:pt x="189" y="3537"/>
                      <a:pt x="189" y="3493"/>
                    </a:cubicBezTo>
                    <a:lnTo>
                      <a:pt x="189" y="101"/>
                    </a:lnTo>
                    <a:cubicBezTo>
                      <a:pt x="189" y="43"/>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0"/>
              <p:cNvSpPr/>
              <p:nvPr/>
            </p:nvSpPr>
            <p:spPr>
              <a:xfrm>
                <a:off x="383536" y="1277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0"/>
              <p:cNvSpPr/>
              <p:nvPr/>
            </p:nvSpPr>
            <p:spPr>
              <a:xfrm>
                <a:off x="377216" y="1216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60"/>
              <p:cNvSpPr/>
              <p:nvPr/>
            </p:nvSpPr>
            <p:spPr>
              <a:xfrm>
                <a:off x="462596" y="-88626"/>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0"/>
              <p:cNvSpPr/>
              <p:nvPr/>
            </p:nvSpPr>
            <p:spPr>
              <a:xfrm>
                <a:off x="462596" y="7988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0"/>
              <p:cNvSpPr/>
              <p:nvPr/>
            </p:nvSpPr>
            <p:spPr>
              <a:xfrm>
                <a:off x="680816" y="1313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0"/>
              <p:cNvSpPr/>
              <p:nvPr/>
            </p:nvSpPr>
            <p:spPr>
              <a:xfrm>
                <a:off x="675425" y="1251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0"/>
              <p:cNvSpPr/>
              <p:nvPr/>
            </p:nvSpPr>
            <p:spPr>
              <a:xfrm>
                <a:off x="760805" y="-85033"/>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0"/>
              <p:cNvSpPr/>
              <p:nvPr/>
            </p:nvSpPr>
            <p:spPr>
              <a:xfrm>
                <a:off x="760805" y="2886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0"/>
              <p:cNvSpPr/>
              <p:nvPr/>
            </p:nvSpPr>
            <p:spPr>
              <a:xfrm>
                <a:off x="978157" y="816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60"/>
              <p:cNvSpPr/>
              <p:nvPr/>
            </p:nvSpPr>
            <p:spPr>
              <a:xfrm>
                <a:off x="972767" y="752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60"/>
              <p:cNvSpPr/>
              <p:nvPr/>
            </p:nvSpPr>
            <p:spPr>
              <a:xfrm>
                <a:off x="1058085" y="-134882"/>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0"/>
              <p:cNvSpPr/>
              <p:nvPr/>
            </p:nvSpPr>
            <p:spPr>
              <a:xfrm>
                <a:off x="1058085" y="10292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0"/>
              <p:cNvSpPr/>
              <p:nvPr/>
            </p:nvSpPr>
            <p:spPr>
              <a:xfrm>
                <a:off x="1276367" y="668567"/>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0"/>
              <p:cNvSpPr/>
              <p:nvPr/>
            </p:nvSpPr>
            <p:spPr>
              <a:xfrm>
                <a:off x="1270047" y="662247"/>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0"/>
              <p:cNvSpPr/>
              <p:nvPr/>
            </p:nvSpPr>
            <p:spPr>
              <a:xfrm>
                <a:off x="1355426" y="452083"/>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0"/>
              <p:cNvSpPr/>
              <p:nvPr/>
            </p:nvSpPr>
            <p:spPr>
              <a:xfrm>
                <a:off x="1355426" y="800601"/>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60"/>
              <p:cNvSpPr/>
              <p:nvPr/>
            </p:nvSpPr>
            <p:spPr>
              <a:xfrm>
                <a:off x="1559659" y="218104"/>
                <a:ext cx="170707" cy="200379"/>
              </a:xfrm>
              <a:custGeom>
                <a:rect b="b" l="l" r="r" t="t"/>
                <a:pathLst>
                  <a:path extrusionOk="0" h="3234" w="2755">
                    <a:moveTo>
                      <a:pt x="0" y="0"/>
                    </a:moveTo>
                    <a:lnTo>
                      <a:pt x="0" y="3234"/>
                    </a:lnTo>
                    <a:lnTo>
                      <a:pt x="2755" y="3234"/>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0"/>
              <p:cNvSpPr/>
              <p:nvPr/>
            </p:nvSpPr>
            <p:spPr>
              <a:xfrm>
                <a:off x="1553339" y="211846"/>
                <a:ext cx="182418" cy="212027"/>
              </a:xfrm>
              <a:custGeom>
                <a:rect b="b" l="l" r="r" t="t"/>
                <a:pathLst>
                  <a:path extrusionOk="0" h="3422" w="2944">
                    <a:moveTo>
                      <a:pt x="2755" y="188"/>
                    </a:moveTo>
                    <a:lnTo>
                      <a:pt x="2755" y="3233"/>
                    </a:lnTo>
                    <a:lnTo>
                      <a:pt x="189" y="3233"/>
                    </a:lnTo>
                    <a:lnTo>
                      <a:pt x="189" y="188"/>
                    </a:lnTo>
                    <a:close/>
                    <a:moveTo>
                      <a:pt x="102" y="0"/>
                    </a:moveTo>
                    <a:cubicBezTo>
                      <a:pt x="44" y="0"/>
                      <a:pt x="0" y="43"/>
                      <a:pt x="0" y="101"/>
                    </a:cubicBezTo>
                    <a:lnTo>
                      <a:pt x="0" y="3335"/>
                    </a:lnTo>
                    <a:cubicBezTo>
                      <a:pt x="0" y="3378"/>
                      <a:pt x="44" y="3422"/>
                      <a:pt x="102" y="3422"/>
                    </a:cubicBezTo>
                    <a:lnTo>
                      <a:pt x="2857" y="3422"/>
                    </a:lnTo>
                    <a:cubicBezTo>
                      <a:pt x="2900" y="3422"/>
                      <a:pt x="2944" y="3378"/>
                      <a:pt x="2944" y="3335"/>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0"/>
              <p:cNvSpPr/>
              <p:nvPr/>
            </p:nvSpPr>
            <p:spPr>
              <a:xfrm>
                <a:off x="1638657" y="1681"/>
                <a:ext cx="11711" cy="221879"/>
              </a:xfrm>
              <a:custGeom>
                <a:rect b="b" l="l" r="r" t="t"/>
                <a:pathLst>
                  <a:path extrusionOk="0" h="3581" w="189">
                    <a:moveTo>
                      <a:pt x="102" y="0"/>
                    </a:moveTo>
                    <a:cubicBezTo>
                      <a:pt x="44" y="0"/>
                      <a:pt x="1" y="43"/>
                      <a:pt x="1" y="101"/>
                    </a:cubicBezTo>
                    <a:lnTo>
                      <a:pt x="1" y="3493"/>
                    </a:lnTo>
                    <a:cubicBezTo>
                      <a:pt x="1" y="3537"/>
                      <a:pt x="44" y="3580"/>
                      <a:pt x="102" y="3580"/>
                    </a:cubicBezTo>
                    <a:cubicBezTo>
                      <a:pt x="146" y="3580"/>
                      <a:pt x="189" y="3537"/>
                      <a:pt x="189" y="3493"/>
                    </a:cubicBezTo>
                    <a:lnTo>
                      <a:pt x="189" y="101"/>
                    </a:lnTo>
                    <a:cubicBezTo>
                      <a:pt x="189" y="43"/>
                      <a:pt x="146" y="0"/>
                      <a:pt x="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0"/>
              <p:cNvSpPr/>
              <p:nvPr/>
            </p:nvSpPr>
            <p:spPr>
              <a:xfrm>
                <a:off x="1638657" y="412097"/>
                <a:ext cx="11711" cy="222003"/>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5" name="Shape 655"/>
        <p:cNvGrpSpPr/>
        <p:nvPr/>
      </p:nvGrpSpPr>
      <p:grpSpPr>
        <a:xfrm>
          <a:off x="0" y="0"/>
          <a:ext cx="0" cy="0"/>
          <a:chOff x="0" y="0"/>
          <a:chExt cx="0" cy="0"/>
        </a:xfrm>
      </p:grpSpPr>
      <p:pic>
        <p:nvPicPr>
          <p:cNvPr id="656" name="Google Shape;656;p62"/>
          <p:cNvPicPr preferRelativeResize="0"/>
          <p:nvPr/>
        </p:nvPicPr>
        <p:blipFill>
          <a:blip r:embed="rId2">
            <a:alphaModFix amt="35000"/>
          </a:blip>
          <a:stretch>
            <a:fillRect/>
          </a:stretch>
        </p:blipFill>
        <p:spPr>
          <a:xfrm>
            <a:off x="1" y="-6858"/>
            <a:ext cx="9143998" cy="5157217"/>
          </a:xfrm>
          <a:prstGeom prst="rect">
            <a:avLst/>
          </a:prstGeom>
          <a:noFill/>
          <a:ln>
            <a:noFill/>
          </a:ln>
        </p:spPr>
      </p:pic>
      <p:sp>
        <p:nvSpPr>
          <p:cNvPr id="657" name="Google Shape;657;p62"/>
          <p:cNvSpPr txBox="1"/>
          <p:nvPr>
            <p:ph type="ctrTitle"/>
          </p:nvPr>
        </p:nvSpPr>
        <p:spPr>
          <a:xfrm>
            <a:off x="1027200" y="1007375"/>
            <a:ext cx="7089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5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58" name="Google Shape;658;p62"/>
          <p:cNvSpPr txBox="1"/>
          <p:nvPr>
            <p:ph idx="1" type="subTitle"/>
          </p:nvPr>
        </p:nvSpPr>
        <p:spPr>
          <a:xfrm>
            <a:off x="2307650" y="2810525"/>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9" name="Shape 659"/>
        <p:cNvGrpSpPr/>
        <p:nvPr/>
      </p:nvGrpSpPr>
      <p:grpSpPr>
        <a:xfrm>
          <a:off x="0" y="0"/>
          <a:ext cx="0" cy="0"/>
          <a:chOff x="0" y="0"/>
          <a:chExt cx="0" cy="0"/>
        </a:xfrm>
      </p:grpSpPr>
      <p:pic>
        <p:nvPicPr>
          <p:cNvPr id="660" name="Google Shape;660;p63"/>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661" name="Google Shape;661;p63"/>
          <p:cNvSpPr txBox="1"/>
          <p:nvPr>
            <p:ph type="title"/>
          </p:nvPr>
        </p:nvSpPr>
        <p:spPr>
          <a:xfrm>
            <a:off x="713225" y="3682350"/>
            <a:ext cx="7717800" cy="92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2" name="Google Shape;662;p63"/>
          <p:cNvSpPr txBox="1"/>
          <p:nvPr>
            <p:ph hasCustomPrompt="1" idx="2" type="title"/>
          </p:nvPr>
        </p:nvSpPr>
        <p:spPr>
          <a:xfrm>
            <a:off x="713225" y="2762850"/>
            <a:ext cx="1753800" cy="6909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63" name="Google Shape;663;p63"/>
          <p:cNvSpPr/>
          <p:nvPr>
            <p:ph idx="3" type="pic"/>
          </p:nvPr>
        </p:nvSpPr>
        <p:spPr>
          <a:xfrm>
            <a:off x="4480775" y="539500"/>
            <a:ext cx="3950400" cy="2914200"/>
          </a:xfrm>
          <a:prstGeom prst="rect">
            <a:avLst/>
          </a:prstGeom>
          <a:noFill/>
          <a:ln cap="flat" cmpd="sng" w="9525">
            <a:solidFill>
              <a:schemeClr val="accent1"/>
            </a:solidFill>
            <a:prstDash val="solid"/>
            <a:round/>
            <a:headEnd len="sm" w="sm" type="none"/>
            <a:tailEnd len="sm" w="sm"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4" name="Shape 664"/>
        <p:cNvGrpSpPr/>
        <p:nvPr/>
      </p:nvGrpSpPr>
      <p:grpSpPr>
        <a:xfrm>
          <a:off x="0" y="0"/>
          <a:ext cx="0" cy="0"/>
          <a:chOff x="0" y="0"/>
          <a:chExt cx="0" cy="0"/>
        </a:xfrm>
      </p:grpSpPr>
      <p:pic>
        <p:nvPicPr>
          <p:cNvPr id="665" name="Google Shape;665;p64"/>
          <p:cNvPicPr preferRelativeResize="0"/>
          <p:nvPr/>
        </p:nvPicPr>
        <p:blipFill>
          <a:blip r:embed="rId2">
            <a:alphaModFix amt="29000"/>
          </a:blip>
          <a:stretch>
            <a:fillRect/>
          </a:stretch>
        </p:blipFill>
        <p:spPr>
          <a:xfrm>
            <a:off x="1" y="-6858"/>
            <a:ext cx="9143998" cy="5157217"/>
          </a:xfrm>
          <a:prstGeom prst="rect">
            <a:avLst/>
          </a:prstGeom>
          <a:noFill/>
          <a:ln>
            <a:noFill/>
          </a:ln>
        </p:spPr>
      </p:pic>
      <p:sp>
        <p:nvSpPr>
          <p:cNvPr id="666" name="Google Shape;666;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7" name="Google Shape;667;p64"/>
          <p:cNvSpPr txBox="1"/>
          <p:nvPr>
            <p:ph idx="1" type="body"/>
          </p:nvPr>
        </p:nvSpPr>
        <p:spPr>
          <a:xfrm>
            <a:off x="720000" y="1215750"/>
            <a:ext cx="7704000" cy="2835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668" name="Google Shape;668;p64"/>
          <p:cNvGrpSpPr/>
          <p:nvPr/>
        </p:nvGrpSpPr>
        <p:grpSpPr>
          <a:xfrm>
            <a:off x="8298336" y="4201128"/>
            <a:ext cx="845673" cy="942381"/>
            <a:chOff x="8298336" y="4201128"/>
            <a:chExt cx="845673" cy="942381"/>
          </a:xfrm>
        </p:grpSpPr>
        <p:sp>
          <p:nvSpPr>
            <p:cNvPr id="669" name="Google Shape;669;p64"/>
            <p:cNvSpPr/>
            <p:nvPr/>
          </p:nvSpPr>
          <p:spPr>
            <a:xfrm flipH="1">
              <a:off x="8304823" y="4661118"/>
              <a:ext cx="177018" cy="169567"/>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64"/>
            <p:cNvSpPr/>
            <p:nvPr/>
          </p:nvSpPr>
          <p:spPr>
            <a:xfrm flipH="1">
              <a:off x="8298336" y="4654631"/>
              <a:ext cx="189093" cy="181642"/>
            </a:xfrm>
            <a:custGeom>
              <a:rect b="b" l="l" r="r" t="t"/>
              <a:pathLst>
                <a:path extrusionOk="0" h="2828" w="2944">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64"/>
            <p:cNvSpPr/>
            <p:nvPr/>
          </p:nvSpPr>
          <p:spPr>
            <a:xfrm flipH="1">
              <a:off x="8386781" y="4825032"/>
              <a:ext cx="12204" cy="229108"/>
            </a:xfrm>
            <a:custGeom>
              <a:rect b="b" l="l" r="r" t="t"/>
              <a:pathLst>
                <a:path extrusionOk="0" h="3567" w="19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64"/>
            <p:cNvSpPr/>
            <p:nvPr/>
          </p:nvSpPr>
          <p:spPr>
            <a:xfrm flipH="1">
              <a:off x="8386781" y="4436763"/>
              <a:ext cx="12204" cy="230008"/>
            </a:xfrm>
            <a:custGeom>
              <a:rect b="b" l="l" r="r" t="t"/>
              <a:pathLst>
                <a:path extrusionOk="0" h="3581" w="19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4"/>
            <p:cNvSpPr/>
            <p:nvPr/>
          </p:nvSpPr>
          <p:spPr>
            <a:xfrm flipH="1">
              <a:off x="8960503" y="442554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4"/>
            <p:cNvSpPr/>
            <p:nvPr/>
          </p:nvSpPr>
          <p:spPr>
            <a:xfrm flipH="1">
              <a:off x="9043360" y="456242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4"/>
            <p:cNvSpPr/>
            <p:nvPr/>
          </p:nvSpPr>
          <p:spPr>
            <a:xfrm flipH="1">
              <a:off x="9043360" y="420112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4"/>
            <p:cNvSpPr/>
            <p:nvPr/>
          </p:nvSpPr>
          <p:spPr>
            <a:xfrm flipH="1">
              <a:off x="8652264" y="457173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4"/>
            <p:cNvSpPr/>
            <p:nvPr/>
          </p:nvSpPr>
          <p:spPr>
            <a:xfrm flipH="1">
              <a:off x="8645777" y="456524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4"/>
            <p:cNvSpPr/>
            <p:nvPr/>
          </p:nvSpPr>
          <p:spPr>
            <a:xfrm flipH="1">
              <a:off x="8734222" y="491350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4"/>
            <p:cNvSpPr/>
            <p:nvPr/>
          </p:nvSpPr>
          <p:spPr>
            <a:xfrm flipH="1">
              <a:off x="8734222" y="434827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4"/>
            <p:cNvSpPr/>
            <p:nvPr/>
          </p:nvSpPr>
          <p:spPr>
            <a:xfrm flipH="1">
              <a:off x="8953952" y="441899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64"/>
          <p:cNvSpPr/>
          <p:nvPr/>
        </p:nvSpPr>
        <p:spPr>
          <a:xfrm flipH="1" rot="745779">
            <a:off x="-4348736" y="4577748"/>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2" name="Shape 682"/>
        <p:cNvGrpSpPr/>
        <p:nvPr/>
      </p:nvGrpSpPr>
      <p:grpSpPr>
        <a:xfrm>
          <a:off x="0" y="0"/>
          <a:ext cx="0" cy="0"/>
          <a:chOff x="0" y="0"/>
          <a:chExt cx="0" cy="0"/>
        </a:xfrm>
      </p:grpSpPr>
      <p:pic>
        <p:nvPicPr>
          <p:cNvPr id="683" name="Google Shape;683;p65"/>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684" name="Google Shape;684;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5" name="Google Shape;685;p65"/>
          <p:cNvSpPr txBox="1"/>
          <p:nvPr>
            <p:ph idx="1" type="subTitle"/>
          </p:nvPr>
        </p:nvSpPr>
        <p:spPr>
          <a:xfrm>
            <a:off x="5002946"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6" name="Google Shape;686;p65"/>
          <p:cNvSpPr txBox="1"/>
          <p:nvPr>
            <p:ph idx="2" type="subTitle"/>
          </p:nvPr>
        </p:nvSpPr>
        <p:spPr>
          <a:xfrm>
            <a:off x="713225"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7" name="Google Shape;687;p65"/>
          <p:cNvSpPr txBox="1"/>
          <p:nvPr>
            <p:ph idx="3" type="subTitle"/>
          </p:nvPr>
        </p:nvSpPr>
        <p:spPr>
          <a:xfrm>
            <a:off x="713225"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8" name="Google Shape;688;p65"/>
          <p:cNvSpPr txBox="1"/>
          <p:nvPr>
            <p:ph idx="4" type="subTitle"/>
          </p:nvPr>
        </p:nvSpPr>
        <p:spPr>
          <a:xfrm>
            <a:off x="5002942"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9" name="Google Shape;689;p65"/>
          <p:cNvSpPr/>
          <p:nvPr/>
        </p:nvSpPr>
        <p:spPr>
          <a:xfrm rot="425134">
            <a:off x="678648" y="-938956"/>
            <a:ext cx="9144143" cy="1533957"/>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0" name="Shape 690"/>
        <p:cNvGrpSpPr/>
        <p:nvPr/>
      </p:nvGrpSpPr>
      <p:grpSpPr>
        <a:xfrm>
          <a:off x="0" y="0"/>
          <a:ext cx="0" cy="0"/>
          <a:chOff x="0" y="0"/>
          <a:chExt cx="0" cy="0"/>
        </a:xfrm>
      </p:grpSpPr>
      <p:pic>
        <p:nvPicPr>
          <p:cNvPr id="691" name="Google Shape;691;p66"/>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692" name="Google Shape;692;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3" name="Google Shape;693;p66"/>
          <p:cNvSpPr/>
          <p:nvPr/>
        </p:nvSpPr>
        <p:spPr>
          <a:xfrm>
            <a:off x="-1779475" y="-826875"/>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4" name="Shape 694"/>
        <p:cNvGrpSpPr/>
        <p:nvPr/>
      </p:nvGrpSpPr>
      <p:grpSpPr>
        <a:xfrm>
          <a:off x="0" y="0"/>
          <a:ext cx="0" cy="0"/>
          <a:chOff x="0" y="0"/>
          <a:chExt cx="0" cy="0"/>
        </a:xfrm>
      </p:grpSpPr>
      <p:pic>
        <p:nvPicPr>
          <p:cNvPr id="695" name="Google Shape;695;p6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696" name="Google Shape;696;p67"/>
          <p:cNvSpPr txBox="1"/>
          <p:nvPr>
            <p:ph type="title"/>
          </p:nvPr>
        </p:nvSpPr>
        <p:spPr>
          <a:xfrm>
            <a:off x="713225" y="1365525"/>
            <a:ext cx="3232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7" name="Google Shape;697;p67"/>
          <p:cNvSpPr txBox="1"/>
          <p:nvPr>
            <p:ph idx="1" type="subTitle"/>
          </p:nvPr>
        </p:nvSpPr>
        <p:spPr>
          <a:xfrm>
            <a:off x="713225" y="2005250"/>
            <a:ext cx="3232800" cy="17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Albert Sans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698" name="Google Shape;698;p67"/>
          <p:cNvSpPr/>
          <p:nvPr>
            <p:ph idx="2" type="pic"/>
          </p:nvPr>
        </p:nvSpPr>
        <p:spPr>
          <a:xfrm>
            <a:off x="5273125" y="1093375"/>
            <a:ext cx="3157800" cy="2956800"/>
          </a:xfrm>
          <a:prstGeom prst="rect">
            <a:avLst/>
          </a:prstGeom>
          <a:noFill/>
          <a:ln cap="flat" cmpd="sng" w="9525">
            <a:solidFill>
              <a:schemeClr val="accent1"/>
            </a:solidFill>
            <a:prstDash val="solid"/>
            <a:round/>
            <a:headEnd len="sm" w="sm" type="none"/>
            <a:tailEnd len="sm" w="sm" type="none"/>
          </a:ln>
        </p:spPr>
      </p:sp>
      <p:sp>
        <p:nvSpPr>
          <p:cNvPr id="699" name="Google Shape;699;p67"/>
          <p:cNvSpPr/>
          <p:nvPr/>
        </p:nvSpPr>
        <p:spPr>
          <a:xfrm flipH="1" rot="-365325">
            <a:off x="-47690" y="4153624"/>
            <a:ext cx="9544079" cy="1601048"/>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0" name="Shape 700"/>
        <p:cNvGrpSpPr/>
        <p:nvPr/>
      </p:nvGrpSpPr>
      <p:grpSpPr>
        <a:xfrm>
          <a:off x="0" y="0"/>
          <a:ext cx="0" cy="0"/>
          <a:chOff x="0" y="0"/>
          <a:chExt cx="0" cy="0"/>
        </a:xfrm>
      </p:grpSpPr>
      <p:pic>
        <p:nvPicPr>
          <p:cNvPr id="701" name="Google Shape;701;p68"/>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702" name="Google Shape;702;p6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703" name="Google Shape;703;p68"/>
          <p:cNvGrpSpPr/>
          <p:nvPr/>
        </p:nvGrpSpPr>
        <p:grpSpPr>
          <a:xfrm>
            <a:off x="8529511" y="3752003"/>
            <a:ext cx="498296" cy="1259034"/>
            <a:chOff x="137488" y="-9872"/>
            <a:chExt cx="498296" cy="1259034"/>
          </a:xfrm>
        </p:grpSpPr>
        <p:sp>
          <p:nvSpPr>
            <p:cNvPr id="704" name="Google Shape;704;p68"/>
            <p:cNvSpPr/>
            <p:nvPr/>
          </p:nvSpPr>
          <p:spPr>
            <a:xfrm flipH="1" rot="10800000">
              <a:off x="144103" y="226685"/>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8"/>
            <p:cNvSpPr/>
            <p:nvPr/>
          </p:nvSpPr>
          <p:spPr>
            <a:xfrm flipH="1" rot="10800000">
              <a:off x="137488" y="220134"/>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8"/>
            <p:cNvSpPr/>
            <p:nvPr/>
          </p:nvSpPr>
          <p:spPr>
            <a:xfrm flipH="1" rot="10800000">
              <a:off x="225996" y="3167"/>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8"/>
            <p:cNvSpPr/>
            <p:nvPr/>
          </p:nvSpPr>
          <p:spPr>
            <a:xfrm flipH="1" rot="10800000">
              <a:off x="225996" y="1019026"/>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8"/>
            <p:cNvSpPr/>
            <p:nvPr/>
          </p:nvSpPr>
          <p:spPr>
            <a:xfrm flipH="1" rot="10800000">
              <a:off x="452278" y="21364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68"/>
            <p:cNvSpPr/>
            <p:nvPr/>
          </p:nvSpPr>
          <p:spPr>
            <a:xfrm flipH="1" rot="10800000">
              <a:off x="534171" y="-987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68"/>
            <p:cNvSpPr/>
            <p:nvPr/>
          </p:nvSpPr>
          <p:spPr>
            <a:xfrm flipH="1" rot="10800000">
              <a:off x="534171" y="415651"/>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68"/>
            <p:cNvSpPr/>
            <p:nvPr/>
          </p:nvSpPr>
          <p:spPr>
            <a:xfrm flipH="1" rot="10800000">
              <a:off x="445791" y="208060"/>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2" name="Shape 712"/>
        <p:cNvGrpSpPr/>
        <p:nvPr/>
      </p:nvGrpSpPr>
      <p:grpSpPr>
        <a:xfrm>
          <a:off x="0" y="0"/>
          <a:ext cx="0" cy="0"/>
          <a:chOff x="0" y="0"/>
          <a:chExt cx="0" cy="0"/>
        </a:xfrm>
      </p:grpSpPr>
      <p:pic>
        <p:nvPicPr>
          <p:cNvPr id="713" name="Google Shape;713;p6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714" name="Google Shape;714;p6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15" name="Google Shape;715;p6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6" name="Google Shape;716;p69"/>
          <p:cNvSpPr/>
          <p:nvPr/>
        </p:nvSpPr>
        <p:spPr>
          <a:xfrm flipH="1" rot="745779">
            <a:off x="-5511786" y="3575123"/>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7" name="Shape 717"/>
        <p:cNvGrpSpPr/>
        <p:nvPr/>
      </p:nvGrpSpPr>
      <p:grpSpPr>
        <a:xfrm>
          <a:off x="0" y="0"/>
          <a:ext cx="0" cy="0"/>
          <a:chOff x="0" y="0"/>
          <a:chExt cx="0" cy="0"/>
        </a:xfrm>
      </p:grpSpPr>
      <p:sp>
        <p:nvSpPr>
          <p:cNvPr id="718" name="Google Shape;718;p70"/>
          <p:cNvSpPr/>
          <p:nvPr>
            <p:ph idx="2" type="pic"/>
          </p:nvPr>
        </p:nvSpPr>
        <p:spPr>
          <a:xfrm>
            <a:off x="-50" y="0"/>
            <a:ext cx="9144000" cy="5143500"/>
          </a:xfrm>
          <a:prstGeom prst="rect">
            <a:avLst/>
          </a:prstGeom>
          <a:noFill/>
          <a:ln>
            <a:noFill/>
          </a:ln>
        </p:spPr>
      </p:sp>
      <p:sp>
        <p:nvSpPr>
          <p:cNvPr id="719" name="Google Shape;719;p7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0" name="Shape 720"/>
        <p:cNvGrpSpPr/>
        <p:nvPr/>
      </p:nvGrpSpPr>
      <p:grpSpPr>
        <a:xfrm>
          <a:off x="0" y="0"/>
          <a:ext cx="0" cy="0"/>
          <a:chOff x="0" y="0"/>
          <a:chExt cx="0" cy="0"/>
        </a:xfrm>
      </p:grpSpPr>
      <p:pic>
        <p:nvPicPr>
          <p:cNvPr id="721" name="Google Shape;721;p7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722" name="Google Shape;722;p71"/>
          <p:cNvSpPr txBox="1"/>
          <p:nvPr>
            <p:ph hasCustomPrompt="1" type="title"/>
          </p:nvPr>
        </p:nvSpPr>
        <p:spPr>
          <a:xfrm>
            <a:off x="1854775" y="2908698"/>
            <a:ext cx="6576000" cy="113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23" name="Google Shape;723;p71"/>
          <p:cNvSpPr txBox="1"/>
          <p:nvPr>
            <p:ph idx="1" type="subTitle"/>
          </p:nvPr>
        </p:nvSpPr>
        <p:spPr>
          <a:xfrm>
            <a:off x="1854775" y="4106900"/>
            <a:ext cx="65760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4" name="Shape 724"/>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25" name="Shape 725"/>
        <p:cNvGrpSpPr/>
        <p:nvPr/>
      </p:nvGrpSpPr>
      <p:grpSpPr>
        <a:xfrm>
          <a:off x="0" y="0"/>
          <a:ext cx="0" cy="0"/>
          <a:chOff x="0" y="0"/>
          <a:chExt cx="0" cy="0"/>
        </a:xfrm>
      </p:grpSpPr>
      <p:pic>
        <p:nvPicPr>
          <p:cNvPr id="726" name="Google Shape;726;p73"/>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727" name="Google Shape;727;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8" name="Google Shape;728;p73"/>
          <p:cNvSpPr txBox="1"/>
          <p:nvPr>
            <p:ph hasCustomPrompt="1" idx="2" type="title"/>
          </p:nvPr>
        </p:nvSpPr>
        <p:spPr>
          <a:xfrm>
            <a:off x="720000" y="134262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9" name="Google Shape;729;p73"/>
          <p:cNvSpPr txBox="1"/>
          <p:nvPr>
            <p:ph idx="1" type="subTitle"/>
          </p:nvPr>
        </p:nvSpPr>
        <p:spPr>
          <a:xfrm>
            <a:off x="2056100" y="134262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0" name="Google Shape;730;p73"/>
          <p:cNvSpPr txBox="1"/>
          <p:nvPr>
            <p:ph hasCustomPrompt="1" idx="3" type="title"/>
          </p:nvPr>
        </p:nvSpPr>
        <p:spPr>
          <a:xfrm>
            <a:off x="720000" y="421130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1" name="Google Shape;731;p73"/>
          <p:cNvSpPr txBox="1"/>
          <p:nvPr>
            <p:ph idx="4" type="subTitle"/>
          </p:nvPr>
        </p:nvSpPr>
        <p:spPr>
          <a:xfrm>
            <a:off x="2056100" y="421130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2" name="Google Shape;732;p73"/>
          <p:cNvSpPr txBox="1"/>
          <p:nvPr>
            <p:ph hasCustomPrompt="1" idx="5" type="title"/>
          </p:nvPr>
        </p:nvSpPr>
        <p:spPr>
          <a:xfrm>
            <a:off x="720000" y="363756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3" name="Google Shape;733;p73"/>
          <p:cNvSpPr txBox="1"/>
          <p:nvPr>
            <p:ph idx="6" type="subTitle"/>
          </p:nvPr>
        </p:nvSpPr>
        <p:spPr>
          <a:xfrm>
            <a:off x="2056100" y="363756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4" name="Google Shape;734;p73"/>
          <p:cNvSpPr txBox="1"/>
          <p:nvPr>
            <p:ph hasCustomPrompt="1" idx="7" type="title"/>
          </p:nvPr>
        </p:nvSpPr>
        <p:spPr>
          <a:xfrm>
            <a:off x="720000" y="306383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5" name="Google Shape;735;p73"/>
          <p:cNvSpPr txBox="1"/>
          <p:nvPr>
            <p:ph idx="8" type="subTitle"/>
          </p:nvPr>
        </p:nvSpPr>
        <p:spPr>
          <a:xfrm>
            <a:off x="2056100" y="306383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6" name="Google Shape;736;p73"/>
          <p:cNvSpPr txBox="1"/>
          <p:nvPr>
            <p:ph hasCustomPrompt="1" idx="9" type="title"/>
          </p:nvPr>
        </p:nvSpPr>
        <p:spPr>
          <a:xfrm>
            <a:off x="720000" y="249009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7" name="Google Shape;737;p73"/>
          <p:cNvSpPr txBox="1"/>
          <p:nvPr>
            <p:ph idx="13" type="subTitle"/>
          </p:nvPr>
        </p:nvSpPr>
        <p:spPr>
          <a:xfrm>
            <a:off x="2056100" y="249009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8" name="Google Shape;738;p73"/>
          <p:cNvSpPr txBox="1"/>
          <p:nvPr>
            <p:ph hasCustomPrompt="1" idx="14" type="title"/>
          </p:nvPr>
        </p:nvSpPr>
        <p:spPr>
          <a:xfrm>
            <a:off x="720000" y="191636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9" name="Google Shape;739;p73"/>
          <p:cNvSpPr txBox="1"/>
          <p:nvPr>
            <p:ph idx="15" type="subTitle"/>
          </p:nvPr>
        </p:nvSpPr>
        <p:spPr>
          <a:xfrm>
            <a:off x="2056100" y="191636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740" name="Shape 740"/>
        <p:cNvGrpSpPr/>
        <p:nvPr/>
      </p:nvGrpSpPr>
      <p:grpSpPr>
        <a:xfrm>
          <a:off x="0" y="0"/>
          <a:ext cx="0" cy="0"/>
          <a:chOff x="0" y="0"/>
          <a:chExt cx="0" cy="0"/>
        </a:xfrm>
      </p:grpSpPr>
      <p:pic>
        <p:nvPicPr>
          <p:cNvPr id="741" name="Google Shape;741;p74"/>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742" name="Google Shape;742;p7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3" name="Google Shape;743;p74"/>
          <p:cNvSpPr/>
          <p:nvPr/>
        </p:nvSpPr>
        <p:spPr>
          <a:xfrm flipH="1" rot="-1118166">
            <a:off x="-1886897" y="-867432"/>
            <a:ext cx="9144179" cy="2377606"/>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_1_1">
    <p:spTree>
      <p:nvGrpSpPr>
        <p:cNvPr id="744" name="Shape 744"/>
        <p:cNvGrpSpPr/>
        <p:nvPr/>
      </p:nvGrpSpPr>
      <p:grpSpPr>
        <a:xfrm>
          <a:off x="0" y="0"/>
          <a:ext cx="0" cy="0"/>
          <a:chOff x="0" y="0"/>
          <a:chExt cx="0" cy="0"/>
        </a:xfrm>
      </p:grpSpPr>
      <p:pic>
        <p:nvPicPr>
          <p:cNvPr id="745" name="Google Shape;745;p75"/>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746" name="Google Shape;746;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47" name="Google Shape;747;p75"/>
          <p:cNvGrpSpPr/>
          <p:nvPr/>
        </p:nvGrpSpPr>
        <p:grpSpPr>
          <a:xfrm>
            <a:off x="113255" y="76209"/>
            <a:ext cx="8918414" cy="1553064"/>
            <a:chOff x="113255" y="76209"/>
            <a:chExt cx="8918414" cy="1553064"/>
          </a:xfrm>
        </p:grpSpPr>
        <p:grpSp>
          <p:nvGrpSpPr>
            <p:cNvPr id="748" name="Google Shape;748;p75"/>
            <p:cNvGrpSpPr/>
            <p:nvPr/>
          </p:nvGrpSpPr>
          <p:grpSpPr>
            <a:xfrm>
              <a:off x="8551043" y="94498"/>
              <a:ext cx="480627" cy="1273754"/>
              <a:chOff x="-398807" y="2895311"/>
              <a:chExt cx="480627" cy="1273754"/>
            </a:xfrm>
          </p:grpSpPr>
          <p:sp>
            <p:nvSpPr>
              <p:cNvPr id="749" name="Google Shape;749;p75"/>
              <p:cNvSpPr/>
              <p:nvPr/>
            </p:nvSpPr>
            <p:spPr>
              <a:xfrm>
                <a:off x="-392487" y="3110866"/>
                <a:ext cx="170707" cy="250628"/>
              </a:xfrm>
              <a:custGeom>
                <a:rect b="b" l="l" r="r" t="t"/>
                <a:pathLst>
                  <a:path extrusionOk="0" h="4045" w="2755">
                    <a:moveTo>
                      <a:pt x="0" y="1"/>
                    </a:moveTo>
                    <a:lnTo>
                      <a:pt x="0" y="4045"/>
                    </a:lnTo>
                    <a:lnTo>
                      <a:pt x="2755" y="4045"/>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5"/>
              <p:cNvSpPr/>
              <p:nvPr/>
            </p:nvSpPr>
            <p:spPr>
              <a:xfrm>
                <a:off x="-398807" y="3105475"/>
                <a:ext cx="183285" cy="261409"/>
              </a:xfrm>
              <a:custGeom>
                <a:rect b="b" l="l" r="r" t="t"/>
                <a:pathLst>
                  <a:path extrusionOk="0" h="4219" w="2958">
                    <a:moveTo>
                      <a:pt x="2770" y="188"/>
                    </a:moveTo>
                    <a:lnTo>
                      <a:pt x="2770" y="4031"/>
                    </a:lnTo>
                    <a:lnTo>
                      <a:pt x="189" y="4031"/>
                    </a:lnTo>
                    <a:lnTo>
                      <a:pt x="189" y="188"/>
                    </a:lnTo>
                    <a:close/>
                    <a:moveTo>
                      <a:pt x="102" y="1"/>
                    </a:moveTo>
                    <a:cubicBezTo>
                      <a:pt x="44" y="1"/>
                      <a:pt x="0" y="43"/>
                      <a:pt x="0" y="88"/>
                    </a:cubicBezTo>
                    <a:lnTo>
                      <a:pt x="0" y="4132"/>
                    </a:lnTo>
                    <a:cubicBezTo>
                      <a:pt x="0" y="4190"/>
                      <a:pt x="44" y="4219"/>
                      <a:pt x="102" y="4219"/>
                    </a:cubicBezTo>
                    <a:lnTo>
                      <a:pt x="2857" y="4219"/>
                    </a:lnTo>
                    <a:cubicBezTo>
                      <a:pt x="2915" y="4219"/>
                      <a:pt x="2958" y="4190"/>
                      <a:pt x="2958" y="4132"/>
                    </a:cubicBezTo>
                    <a:lnTo>
                      <a:pt x="2958" y="88"/>
                    </a:lnTo>
                    <a:cubicBezTo>
                      <a:pt x="2958" y="43"/>
                      <a:pt x="2915" y="1"/>
                      <a:pt x="2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5"/>
              <p:cNvSpPr/>
              <p:nvPr/>
            </p:nvSpPr>
            <p:spPr>
              <a:xfrm>
                <a:off x="-313427" y="2895311"/>
                <a:ext cx="11711" cy="221879"/>
              </a:xfrm>
              <a:custGeom>
                <a:rect b="b" l="l" r="r" t="t"/>
                <a:pathLst>
                  <a:path extrusionOk="0" h="3581" w="189">
                    <a:moveTo>
                      <a:pt x="101" y="0"/>
                    </a:moveTo>
                    <a:cubicBezTo>
                      <a:pt x="43" y="0"/>
                      <a:pt x="0" y="43"/>
                      <a:pt x="0" y="101"/>
                    </a:cubicBezTo>
                    <a:lnTo>
                      <a:pt x="0" y="3480"/>
                    </a:lnTo>
                    <a:cubicBezTo>
                      <a:pt x="0" y="3538"/>
                      <a:pt x="43" y="3580"/>
                      <a:pt x="101" y="3580"/>
                    </a:cubicBezTo>
                    <a:cubicBezTo>
                      <a:pt x="159" y="3580"/>
                      <a:pt x="188" y="3538"/>
                      <a:pt x="188" y="3480"/>
                    </a:cubicBezTo>
                    <a:lnTo>
                      <a:pt x="188" y="101"/>
                    </a:lnTo>
                    <a:cubicBezTo>
                      <a:pt x="188" y="43"/>
                      <a:pt x="159"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5"/>
              <p:cNvSpPr/>
              <p:nvPr/>
            </p:nvSpPr>
            <p:spPr>
              <a:xfrm>
                <a:off x="-313427" y="3355169"/>
                <a:ext cx="11711" cy="221879"/>
              </a:xfrm>
              <a:custGeom>
                <a:rect b="b" l="l" r="r" t="t"/>
                <a:pathLst>
                  <a:path extrusionOk="0" h="3581" w="189">
                    <a:moveTo>
                      <a:pt x="101" y="1"/>
                    </a:moveTo>
                    <a:cubicBezTo>
                      <a:pt x="43" y="1"/>
                      <a:pt x="0" y="44"/>
                      <a:pt x="0" y="102"/>
                    </a:cubicBezTo>
                    <a:lnTo>
                      <a:pt x="0" y="3494"/>
                    </a:lnTo>
                    <a:cubicBezTo>
                      <a:pt x="0" y="3538"/>
                      <a:pt x="43" y="3581"/>
                      <a:pt x="101" y="3581"/>
                    </a:cubicBezTo>
                    <a:cubicBezTo>
                      <a:pt x="159" y="3581"/>
                      <a:pt x="188" y="3538"/>
                      <a:pt x="188" y="3494"/>
                    </a:cubicBezTo>
                    <a:lnTo>
                      <a:pt x="188" y="102"/>
                    </a:lnTo>
                    <a:cubicBezTo>
                      <a:pt x="188" y="44"/>
                      <a:pt x="159"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5"/>
              <p:cNvSpPr/>
              <p:nvPr/>
            </p:nvSpPr>
            <p:spPr>
              <a:xfrm>
                <a:off x="-95208" y="3378528"/>
                <a:ext cx="170707" cy="574927"/>
              </a:xfrm>
              <a:custGeom>
                <a:rect b="b" l="l" r="r" t="t"/>
                <a:pathLst>
                  <a:path extrusionOk="0" h="9279" w="2755">
                    <a:moveTo>
                      <a:pt x="0" y="1"/>
                    </a:moveTo>
                    <a:lnTo>
                      <a:pt x="0" y="9279"/>
                    </a:lnTo>
                    <a:lnTo>
                      <a:pt x="2755" y="927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5"/>
              <p:cNvSpPr/>
              <p:nvPr/>
            </p:nvSpPr>
            <p:spPr>
              <a:xfrm>
                <a:off x="-100598" y="3372208"/>
                <a:ext cx="182418" cy="586637"/>
              </a:xfrm>
              <a:custGeom>
                <a:rect b="b" l="l" r="r" t="t"/>
                <a:pathLst>
                  <a:path extrusionOk="0" h="9468" w="2944">
                    <a:moveTo>
                      <a:pt x="2755" y="190"/>
                    </a:moveTo>
                    <a:lnTo>
                      <a:pt x="2755" y="9279"/>
                    </a:lnTo>
                    <a:lnTo>
                      <a:pt x="189" y="9279"/>
                    </a:lnTo>
                    <a:lnTo>
                      <a:pt x="189" y="190"/>
                    </a:lnTo>
                    <a:close/>
                    <a:moveTo>
                      <a:pt x="87" y="1"/>
                    </a:moveTo>
                    <a:cubicBezTo>
                      <a:pt x="44" y="1"/>
                      <a:pt x="0" y="45"/>
                      <a:pt x="0" y="103"/>
                    </a:cubicBezTo>
                    <a:lnTo>
                      <a:pt x="0" y="9381"/>
                    </a:lnTo>
                    <a:cubicBezTo>
                      <a:pt x="0" y="9424"/>
                      <a:pt x="44" y="9468"/>
                      <a:pt x="87" y="9468"/>
                    </a:cubicBezTo>
                    <a:lnTo>
                      <a:pt x="2842" y="9468"/>
                    </a:lnTo>
                    <a:cubicBezTo>
                      <a:pt x="2900" y="9468"/>
                      <a:pt x="2944" y="9424"/>
                      <a:pt x="2944" y="9381"/>
                    </a:cubicBezTo>
                    <a:lnTo>
                      <a:pt x="2944" y="103"/>
                    </a:lnTo>
                    <a:cubicBezTo>
                      <a:pt x="2944" y="45"/>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5"/>
              <p:cNvSpPr/>
              <p:nvPr/>
            </p:nvSpPr>
            <p:spPr>
              <a:xfrm>
                <a:off x="-15218" y="3162973"/>
                <a:ext cx="11711" cy="221011"/>
              </a:xfrm>
              <a:custGeom>
                <a:rect b="b" l="l" r="r" t="t"/>
                <a:pathLst>
                  <a:path extrusionOk="0" h="3567" w="189">
                    <a:moveTo>
                      <a:pt x="87" y="0"/>
                    </a:moveTo>
                    <a:cubicBezTo>
                      <a:pt x="43" y="0"/>
                      <a:pt x="0" y="43"/>
                      <a:pt x="0" y="87"/>
                    </a:cubicBezTo>
                    <a:lnTo>
                      <a:pt x="0" y="3480"/>
                    </a:lnTo>
                    <a:cubicBezTo>
                      <a:pt x="0" y="3538"/>
                      <a:pt x="43" y="3567"/>
                      <a:pt x="87" y="3567"/>
                    </a:cubicBezTo>
                    <a:cubicBezTo>
                      <a:pt x="145" y="3567"/>
                      <a:pt x="188" y="3538"/>
                      <a:pt x="188" y="3480"/>
                    </a:cubicBezTo>
                    <a:lnTo>
                      <a:pt x="188" y="87"/>
                    </a:lnTo>
                    <a:cubicBezTo>
                      <a:pt x="188"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5"/>
              <p:cNvSpPr/>
              <p:nvPr/>
            </p:nvSpPr>
            <p:spPr>
              <a:xfrm>
                <a:off x="-15218" y="3947062"/>
                <a:ext cx="11711" cy="222003"/>
              </a:xfrm>
              <a:custGeom>
                <a:rect b="b" l="l" r="r" t="t"/>
                <a:pathLst>
                  <a:path extrusionOk="0" h="3583" w="189">
                    <a:moveTo>
                      <a:pt x="87" y="1"/>
                    </a:moveTo>
                    <a:cubicBezTo>
                      <a:pt x="43" y="1"/>
                      <a:pt x="0" y="45"/>
                      <a:pt x="0" y="103"/>
                    </a:cubicBezTo>
                    <a:lnTo>
                      <a:pt x="0" y="3480"/>
                    </a:lnTo>
                    <a:cubicBezTo>
                      <a:pt x="0" y="3538"/>
                      <a:pt x="43" y="3582"/>
                      <a:pt x="87" y="3582"/>
                    </a:cubicBezTo>
                    <a:cubicBezTo>
                      <a:pt x="145" y="3582"/>
                      <a:pt x="188" y="3538"/>
                      <a:pt x="188" y="3480"/>
                    </a:cubicBezTo>
                    <a:lnTo>
                      <a:pt x="188" y="103"/>
                    </a:lnTo>
                    <a:cubicBezTo>
                      <a:pt x="188" y="45"/>
                      <a:pt x="145" y="1"/>
                      <a:pt x="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75"/>
            <p:cNvGrpSpPr/>
            <p:nvPr/>
          </p:nvGrpSpPr>
          <p:grpSpPr>
            <a:xfrm>
              <a:off x="113255" y="76209"/>
              <a:ext cx="479697" cy="1553064"/>
              <a:chOff x="2577955" y="-214341"/>
              <a:chExt cx="479697" cy="1553064"/>
            </a:xfrm>
          </p:grpSpPr>
          <p:sp>
            <p:nvSpPr>
              <p:cNvPr id="758" name="Google Shape;758;p75"/>
              <p:cNvSpPr/>
              <p:nvPr/>
            </p:nvSpPr>
            <p:spPr>
              <a:xfrm>
                <a:off x="2583284" y="787100"/>
                <a:ext cx="170769" cy="336009"/>
              </a:xfrm>
              <a:custGeom>
                <a:rect b="b" l="l" r="r" t="t"/>
                <a:pathLst>
                  <a:path extrusionOk="0" h="5423" w="2756">
                    <a:moveTo>
                      <a:pt x="1" y="1"/>
                    </a:moveTo>
                    <a:lnTo>
                      <a:pt x="1" y="5423"/>
                    </a:lnTo>
                    <a:lnTo>
                      <a:pt x="2755" y="542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5"/>
              <p:cNvSpPr/>
              <p:nvPr/>
            </p:nvSpPr>
            <p:spPr>
              <a:xfrm>
                <a:off x="2577955" y="780842"/>
                <a:ext cx="182418" cy="347658"/>
              </a:xfrm>
              <a:custGeom>
                <a:rect b="b" l="l" r="r" t="t"/>
                <a:pathLst>
                  <a:path extrusionOk="0" h="5611" w="2944">
                    <a:moveTo>
                      <a:pt x="2754" y="189"/>
                    </a:moveTo>
                    <a:lnTo>
                      <a:pt x="2754" y="5423"/>
                    </a:lnTo>
                    <a:lnTo>
                      <a:pt x="189" y="5423"/>
                    </a:lnTo>
                    <a:lnTo>
                      <a:pt x="189" y="189"/>
                    </a:lnTo>
                    <a:close/>
                    <a:moveTo>
                      <a:pt x="87" y="1"/>
                    </a:moveTo>
                    <a:cubicBezTo>
                      <a:pt x="29" y="1"/>
                      <a:pt x="0" y="44"/>
                      <a:pt x="0" y="102"/>
                    </a:cubicBezTo>
                    <a:lnTo>
                      <a:pt x="0" y="5524"/>
                    </a:lnTo>
                    <a:cubicBezTo>
                      <a:pt x="0" y="5568"/>
                      <a:pt x="29" y="5611"/>
                      <a:pt x="87" y="5611"/>
                    </a:cubicBezTo>
                    <a:lnTo>
                      <a:pt x="2841" y="5611"/>
                    </a:lnTo>
                    <a:cubicBezTo>
                      <a:pt x="2899" y="5611"/>
                      <a:pt x="2944" y="5568"/>
                      <a:pt x="2944" y="5524"/>
                    </a:cubicBezTo>
                    <a:lnTo>
                      <a:pt x="2944" y="102"/>
                    </a:lnTo>
                    <a:cubicBezTo>
                      <a:pt x="2944" y="44"/>
                      <a:pt x="2899" y="1"/>
                      <a:pt x="28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5"/>
              <p:cNvSpPr/>
              <p:nvPr/>
            </p:nvSpPr>
            <p:spPr>
              <a:xfrm>
                <a:off x="2663273" y="570678"/>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9" y="3538"/>
                      <a:pt x="189" y="3494"/>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5"/>
              <p:cNvSpPr/>
              <p:nvPr/>
            </p:nvSpPr>
            <p:spPr>
              <a:xfrm>
                <a:off x="2663273" y="1116783"/>
                <a:ext cx="11711" cy="221941"/>
              </a:xfrm>
              <a:custGeom>
                <a:rect b="b" l="l" r="r" t="t"/>
                <a:pathLst>
                  <a:path extrusionOk="0" h="3582" w="189">
                    <a:moveTo>
                      <a:pt x="88" y="1"/>
                    </a:moveTo>
                    <a:cubicBezTo>
                      <a:pt x="44" y="1"/>
                      <a:pt x="1" y="44"/>
                      <a:pt x="1" y="102"/>
                    </a:cubicBezTo>
                    <a:lnTo>
                      <a:pt x="1" y="3480"/>
                    </a:lnTo>
                    <a:cubicBezTo>
                      <a:pt x="1" y="3538"/>
                      <a:pt x="44" y="3581"/>
                      <a:pt x="88" y="3581"/>
                    </a:cubicBezTo>
                    <a:cubicBezTo>
                      <a:pt x="146" y="3581"/>
                      <a:pt x="189" y="3538"/>
                      <a:pt x="189" y="3480"/>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5"/>
              <p:cNvSpPr/>
              <p:nvPr/>
            </p:nvSpPr>
            <p:spPr>
              <a:xfrm>
                <a:off x="2880687" y="1214"/>
                <a:ext cx="171574" cy="770720"/>
              </a:xfrm>
              <a:custGeom>
                <a:rect b="b" l="l" r="r" t="t"/>
                <a:pathLst>
                  <a:path extrusionOk="0" h="12439" w="2769">
                    <a:moveTo>
                      <a:pt x="0" y="0"/>
                    </a:moveTo>
                    <a:lnTo>
                      <a:pt x="0" y="12439"/>
                    </a:lnTo>
                    <a:lnTo>
                      <a:pt x="2769" y="12439"/>
                    </a:lnTo>
                    <a:lnTo>
                      <a:pt x="2769"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5"/>
              <p:cNvSpPr/>
              <p:nvPr/>
            </p:nvSpPr>
            <p:spPr>
              <a:xfrm>
                <a:off x="2875297" y="-4177"/>
                <a:ext cx="182356" cy="781501"/>
              </a:xfrm>
              <a:custGeom>
                <a:rect b="b" l="l" r="r" t="t"/>
                <a:pathLst>
                  <a:path extrusionOk="0" h="12613" w="2943">
                    <a:moveTo>
                      <a:pt x="2755" y="188"/>
                    </a:moveTo>
                    <a:lnTo>
                      <a:pt x="2755" y="12424"/>
                    </a:lnTo>
                    <a:lnTo>
                      <a:pt x="188" y="12424"/>
                    </a:lnTo>
                    <a:lnTo>
                      <a:pt x="188" y="188"/>
                    </a:lnTo>
                    <a:close/>
                    <a:moveTo>
                      <a:pt x="87" y="0"/>
                    </a:moveTo>
                    <a:cubicBezTo>
                      <a:pt x="43" y="0"/>
                      <a:pt x="0" y="43"/>
                      <a:pt x="0" y="87"/>
                    </a:cubicBezTo>
                    <a:lnTo>
                      <a:pt x="0" y="12526"/>
                    </a:lnTo>
                    <a:cubicBezTo>
                      <a:pt x="0" y="12569"/>
                      <a:pt x="43" y="12613"/>
                      <a:pt x="87" y="12613"/>
                    </a:cubicBezTo>
                    <a:lnTo>
                      <a:pt x="2856" y="12613"/>
                    </a:lnTo>
                    <a:cubicBezTo>
                      <a:pt x="2900" y="12613"/>
                      <a:pt x="2943" y="12569"/>
                      <a:pt x="2943" y="12526"/>
                    </a:cubicBezTo>
                    <a:lnTo>
                      <a:pt x="2943" y="87"/>
                    </a:lnTo>
                    <a:cubicBezTo>
                      <a:pt x="2943" y="43"/>
                      <a:pt x="2900" y="0"/>
                      <a:pt x="2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5"/>
              <p:cNvSpPr/>
              <p:nvPr/>
            </p:nvSpPr>
            <p:spPr>
              <a:xfrm>
                <a:off x="2960553" y="-214341"/>
                <a:ext cx="11773" cy="221879"/>
              </a:xfrm>
              <a:custGeom>
                <a:rect b="b" l="l" r="r" t="t"/>
                <a:pathLst>
                  <a:path extrusionOk="0" h="3581" w="190">
                    <a:moveTo>
                      <a:pt x="88" y="0"/>
                    </a:moveTo>
                    <a:cubicBezTo>
                      <a:pt x="45" y="0"/>
                      <a:pt x="1" y="43"/>
                      <a:pt x="1" y="101"/>
                    </a:cubicBezTo>
                    <a:lnTo>
                      <a:pt x="1" y="3479"/>
                    </a:lnTo>
                    <a:cubicBezTo>
                      <a:pt x="1" y="3537"/>
                      <a:pt x="45" y="3580"/>
                      <a:pt x="88" y="3580"/>
                    </a:cubicBezTo>
                    <a:cubicBezTo>
                      <a:pt x="146" y="3580"/>
                      <a:pt x="190" y="3537"/>
                      <a:pt x="190" y="3479"/>
                    </a:cubicBezTo>
                    <a:lnTo>
                      <a:pt x="190" y="101"/>
                    </a:lnTo>
                    <a:cubicBezTo>
                      <a:pt x="190" y="43"/>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5"/>
              <p:cNvSpPr/>
              <p:nvPr/>
            </p:nvSpPr>
            <p:spPr>
              <a:xfrm>
                <a:off x="2960553" y="765538"/>
                <a:ext cx="11773" cy="222003"/>
              </a:xfrm>
              <a:custGeom>
                <a:rect b="b" l="l" r="r" t="t"/>
                <a:pathLst>
                  <a:path extrusionOk="0" h="3583" w="190">
                    <a:moveTo>
                      <a:pt x="88" y="1"/>
                    </a:moveTo>
                    <a:cubicBezTo>
                      <a:pt x="45" y="1"/>
                      <a:pt x="1" y="45"/>
                      <a:pt x="1" y="103"/>
                    </a:cubicBezTo>
                    <a:lnTo>
                      <a:pt x="1" y="3495"/>
                    </a:lnTo>
                    <a:cubicBezTo>
                      <a:pt x="1" y="3538"/>
                      <a:pt x="45" y="3582"/>
                      <a:pt x="88" y="3582"/>
                    </a:cubicBezTo>
                    <a:cubicBezTo>
                      <a:pt x="146" y="3582"/>
                      <a:pt x="190" y="3538"/>
                      <a:pt x="190" y="3495"/>
                    </a:cubicBezTo>
                    <a:lnTo>
                      <a:pt x="190" y="103"/>
                    </a:lnTo>
                    <a:cubicBezTo>
                      <a:pt x="190" y="45"/>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1_1_1">
    <p:spTree>
      <p:nvGrpSpPr>
        <p:cNvPr id="766" name="Shape 766"/>
        <p:cNvGrpSpPr/>
        <p:nvPr/>
      </p:nvGrpSpPr>
      <p:grpSpPr>
        <a:xfrm>
          <a:off x="0" y="0"/>
          <a:ext cx="0" cy="0"/>
          <a:chOff x="0" y="0"/>
          <a:chExt cx="0" cy="0"/>
        </a:xfrm>
      </p:grpSpPr>
      <p:pic>
        <p:nvPicPr>
          <p:cNvPr id="767" name="Google Shape;767;p76"/>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768" name="Google Shape;768;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69" name="Google Shape;769;p76"/>
          <p:cNvGrpSpPr/>
          <p:nvPr/>
        </p:nvGrpSpPr>
        <p:grpSpPr>
          <a:xfrm>
            <a:off x="8062599" y="-9872"/>
            <a:ext cx="1115609" cy="1769276"/>
            <a:chOff x="10483324" y="445478"/>
            <a:chExt cx="1115609" cy="1769276"/>
          </a:xfrm>
        </p:grpSpPr>
        <p:sp>
          <p:nvSpPr>
            <p:cNvPr id="770" name="Google Shape;770;p76"/>
            <p:cNvSpPr/>
            <p:nvPr/>
          </p:nvSpPr>
          <p:spPr>
            <a:xfrm>
              <a:off x="10489812" y="66989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6"/>
            <p:cNvSpPr/>
            <p:nvPr/>
          </p:nvSpPr>
          <p:spPr>
            <a:xfrm>
              <a:off x="10572732" y="80677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6"/>
            <p:cNvSpPr/>
            <p:nvPr/>
          </p:nvSpPr>
          <p:spPr>
            <a:xfrm>
              <a:off x="10572732" y="44547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6"/>
            <p:cNvSpPr/>
            <p:nvPr/>
          </p:nvSpPr>
          <p:spPr>
            <a:xfrm>
              <a:off x="10798051" y="81608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6"/>
            <p:cNvSpPr/>
            <p:nvPr/>
          </p:nvSpPr>
          <p:spPr>
            <a:xfrm>
              <a:off x="10792463" y="80959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6"/>
            <p:cNvSpPr/>
            <p:nvPr/>
          </p:nvSpPr>
          <p:spPr>
            <a:xfrm>
              <a:off x="10880907" y="115785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6"/>
            <p:cNvSpPr/>
            <p:nvPr/>
          </p:nvSpPr>
          <p:spPr>
            <a:xfrm>
              <a:off x="10880907" y="59262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76"/>
            <p:cNvSpPr/>
            <p:nvPr/>
          </p:nvSpPr>
          <p:spPr>
            <a:xfrm>
              <a:off x="11107253" y="1180203"/>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76"/>
            <p:cNvSpPr/>
            <p:nvPr/>
          </p:nvSpPr>
          <p:spPr>
            <a:xfrm>
              <a:off x="11100638" y="1173652"/>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6"/>
            <p:cNvSpPr/>
            <p:nvPr/>
          </p:nvSpPr>
          <p:spPr>
            <a:xfrm>
              <a:off x="11189146" y="1972543"/>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6"/>
            <p:cNvSpPr/>
            <p:nvPr/>
          </p:nvSpPr>
          <p:spPr>
            <a:xfrm>
              <a:off x="11189146" y="955720"/>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6"/>
            <p:cNvSpPr/>
            <p:nvPr/>
          </p:nvSpPr>
          <p:spPr>
            <a:xfrm>
              <a:off x="11415428" y="178357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6"/>
            <p:cNvSpPr/>
            <p:nvPr/>
          </p:nvSpPr>
          <p:spPr>
            <a:xfrm>
              <a:off x="11497321" y="198468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6"/>
            <p:cNvSpPr/>
            <p:nvPr/>
          </p:nvSpPr>
          <p:spPr>
            <a:xfrm>
              <a:off x="11497321" y="1559159"/>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6"/>
            <p:cNvSpPr/>
            <p:nvPr/>
          </p:nvSpPr>
          <p:spPr>
            <a:xfrm>
              <a:off x="10483324" y="66334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76"/>
            <p:cNvSpPr/>
            <p:nvPr/>
          </p:nvSpPr>
          <p:spPr>
            <a:xfrm>
              <a:off x="11408941" y="1777027"/>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786" name="Shape 786"/>
        <p:cNvGrpSpPr/>
        <p:nvPr/>
      </p:nvGrpSpPr>
      <p:grpSpPr>
        <a:xfrm>
          <a:off x="0" y="0"/>
          <a:ext cx="0" cy="0"/>
          <a:chOff x="0" y="0"/>
          <a:chExt cx="0" cy="0"/>
        </a:xfrm>
      </p:grpSpPr>
      <p:pic>
        <p:nvPicPr>
          <p:cNvPr id="787" name="Google Shape;787;p77"/>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788" name="Google Shape;788;p77"/>
          <p:cNvSpPr txBox="1"/>
          <p:nvPr>
            <p:ph type="title"/>
          </p:nvPr>
        </p:nvSpPr>
        <p:spPr>
          <a:xfrm>
            <a:off x="713225" y="539500"/>
            <a:ext cx="2402100" cy="1146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9" name="Google Shape;789;p77"/>
          <p:cNvSpPr txBox="1"/>
          <p:nvPr>
            <p:ph idx="1" type="subTitle"/>
          </p:nvPr>
        </p:nvSpPr>
        <p:spPr>
          <a:xfrm>
            <a:off x="713225" y="1723150"/>
            <a:ext cx="24021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90" name="Google Shape;790;p77"/>
          <p:cNvSpPr/>
          <p:nvPr>
            <p:ph idx="2" type="pic"/>
          </p:nvPr>
        </p:nvSpPr>
        <p:spPr>
          <a:xfrm>
            <a:off x="713225" y="2953775"/>
            <a:ext cx="2801100" cy="1650300"/>
          </a:xfrm>
          <a:prstGeom prst="rect">
            <a:avLst/>
          </a:prstGeom>
          <a:noFill/>
          <a:ln cap="flat" cmpd="sng" w="9525">
            <a:solidFill>
              <a:schemeClr val="accent1"/>
            </a:solidFill>
            <a:prstDash val="solid"/>
            <a:round/>
            <a:headEnd len="sm" w="sm" type="none"/>
            <a:tailEnd len="sm" w="sm" type="none"/>
          </a:ln>
        </p:spPr>
      </p:sp>
      <p:sp>
        <p:nvSpPr>
          <p:cNvPr id="791" name="Google Shape;791;p77"/>
          <p:cNvSpPr/>
          <p:nvPr>
            <p:ph idx="3" type="pic"/>
          </p:nvPr>
        </p:nvSpPr>
        <p:spPr>
          <a:xfrm>
            <a:off x="3671775" y="539500"/>
            <a:ext cx="4740300" cy="2285700"/>
          </a:xfrm>
          <a:prstGeom prst="rect">
            <a:avLst/>
          </a:prstGeom>
          <a:noFill/>
          <a:ln cap="flat" cmpd="sng" w="9525">
            <a:solidFill>
              <a:schemeClr val="accent1"/>
            </a:solidFill>
            <a:prstDash val="solid"/>
            <a:round/>
            <a:headEnd len="sm" w="sm" type="none"/>
            <a:tailEnd len="sm" w="sm" type="none"/>
          </a:ln>
        </p:spPr>
      </p:sp>
      <p:sp>
        <p:nvSpPr>
          <p:cNvPr id="792" name="Google Shape;792;p77"/>
          <p:cNvSpPr/>
          <p:nvPr>
            <p:ph idx="4" type="pic"/>
          </p:nvPr>
        </p:nvSpPr>
        <p:spPr>
          <a:xfrm>
            <a:off x="3671775" y="2953775"/>
            <a:ext cx="4740300" cy="1650300"/>
          </a:xfrm>
          <a:prstGeom prst="rect">
            <a:avLst/>
          </a:prstGeom>
          <a:noFill/>
          <a:ln cap="flat" cmpd="sng" w="9525">
            <a:solidFill>
              <a:schemeClr val="accent1"/>
            </a:solidFill>
            <a:prstDash val="solid"/>
            <a:round/>
            <a:headEnd len="sm" w="sm" type="none"/>
            <a:tailEnd len="sm" w="sm" type="none"/>
          </a:ln>
        </p:spPr>
      </p:sp>
      <p:grpSp>
        <p:nvGrpSpPr>
          <p:cNvPr id="793" name="Google Shape;793;p77"/>
          <p:cNvGrpSpPr/>
          <p:nvPr/>
        </p:nvGrpSpPr>
        <p:grpSpPr>
          <a:xfrm>
            <a:off x="-6" y="2"/>
            <a:ext cx="777039" cy="1366258"/>
            <a:chOff x="-3076431" y="1851552"/>
            <a:chExt cx="777039" cy="1366258"/>
          </a:xfrm>
        </p:grpSpPr>
        <p:sp>
          <p:nvSpPr>
            <p:cNvPr id="794" name="Google Shape;794;p77"/>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7"/>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7"/>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77"/>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77"/>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7"/>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77"/>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77"/>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77"/>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77"/>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77"/>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77"/>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806" name="Shape 806"/>
        <p:cNvGrpSpPr/>
        <p:nvPr/>
      </p:nvGrpSpPr>
      <p:grpSpPr>
        <a:xfrm>
          <a:off x="0" y="0"/>
          <a:ext cx="0" cy="0"/>
          <a:chOff x="0" y="0"/>
          <a:chExt cx="0" cy="0"/>
        </a:xfrm>
      </p:grpSpPr>
      <p:pic>
        <p:nvPicPr>
          <p:cNvPr id="807" name="Google Shape;807;p78"/>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808" name="Google Shape;808;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9" name="Google Shape;809;p78"/>
          <p:cNvSpPr txBox="1"/>
          <p:nvPr>
            <p:ph idx="1" type="body"/>
          </p:nvPr>
        </p:nvSpPr>
        <p:spPr>
          <a:xfrm>
            <a:off x="720000" y="1215750"/>
            <a:ext cx="7704000" cy="1263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810" name="Shape 810"/>
        <p:cNvGrpSpPr/>
        <p:nvPr/>
      </p:nvGrpSpPr>
      <p:grpSpPr>
        <a:xfrm>
          <a:off x="0" y="0"/>
          <a:ext cx="0" cy="0"/>
          <a:chOff x="0" y="0"/>
          <a:chExt cx="0" cy="0"/>
        </a:xfrm>
      </p:grpSpPr>
      <p:pic>
        <p:nvPicPr>
          <p:cNvPr id="811" name="Google Shape;811;p79"/>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812" name="Google Shape;812;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3" name="Google Shape;813;p79"/>
          <p:cNvSpPr txBox="1"/>
          <p:nvPr>
            <p:ph idx="1" type="subTitle"/>
          </p:nvPr>
        </p:nvSpPr>
        <p:spPr>
          <a:xfrm>
            <a:off x="3221400" y="2626749"/>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4" name="Google Shape;814;p79"/>
          <p:cNvSpPr txBox="1"/>
          <p:nvPr>
            <p:ph idx="2" type="subTitle"/>
          </p:nvPr>
        </p:nvSpPr>
        <p:spPr>
          <a:xfrm>
            <a:off x="3221400" y="3653025"/>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5" name="Google Shape;815;p79"/>
          <p:cNvSpPr txBox="1"/>
          <p:nvPr>
            <p:ph idx="3" type="subTitle"/>
          </p:nvPr>
        </p:nvSpPr>
        <p:spPr>
          <a:xfrm>
            <a:off x="3221400" y="1600474"/>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6" name="Google Shape;816;p79"/>
          <p:cNvSpPr txBox="1"/>
          <p:nvPr>
            <p:ph idx="4" type="subTitle"/>
          </p:nvPr>
        </p:nvSpPr>
        <p:spPr>
          <a:xfrm>
            <a:off x="3221400" y="2251451"/>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17" name="Google Shape;817;p79"/>
          <p:cNvSpPr txBox="1"/>
          <p:nvPr>
            <p:ph idx="5" type="subTitle"/>
          </p:nvPr>
        </p:nvSpPr>
        <p:spPr>
          <a:xfrm>
            <a:off x="3221400" y="3277727"/>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18" name="Google Shape;818;p79"/>
          <p:cNvSpPr txBox="1"/>
          <p:nvPr>
            <p:ph idx="6" type="subTitle"/>
          </p:nvPr>
        </p:nvSpPr>
        <p:spPr>
          <a:xfrm>
            <a:off x="3221400" y="1225175"/>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19" name="Google Shape;819;p79"/>
          <p:cNvSpPr/>
          <p:nvPr/>
        </p:nvSpPr>
        <p:spPr>
          <a:xfrm flipH="1" rot="-1164432">
            <a:off x="485709" y="4635591"/>
            <a:ext cx="9144101" cy="1533951"/>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820" name="Shape 820"/>
        <p:cNvGrpSpPr/>
        <p:nvPr/>
      </p:nvGrpSpPr>
      <p:grpSpPr>
        <a:xfrm>
          <a:off x="0" y="0"/>
          <a:ext cx="0" cy="0"/>
          <a:chOff x="0" y="0"/>
          <a:chExt cx="0" cy="0"/>
        </a:xfrm>
      </p:grpSpPr>
      <p:pic>
        <p:nvPicPr>
          <p:cNvPr id="821" name="Google Shape;821;p80"/>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822" name="Google Shape;822;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3" name="Google Shape;823;p80"/>
          <p:cNvSpPr txBox="1"/>
          <p:nvPr>
            <p:ph idx="1" type="subTitle"/>
          </p:nvPr>
        </p:nvSpPr>
        <p:spPr>
          <a:xfrm>
            <a:off x="1640663"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4" name="Google Shape;824;p80"/>
          <p:cNvSpPr txBox="1"/>
          <p:nvPr>
            <p:ph idx="2" type="subTitle"/>
          </p:nvPr>
        </p:nvSpPr>
        <p:spPr>
          <a:xfrm>
            <a:off x="5391332"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5" name="Google Shape;825;p80"/>
          <p:cNvSpPr txBox="1"/>
          <p:nvPr>
            <p:ph idx="3" type="subTitle"/>
          </p:nvPr>
        </p:nvSpPr>
        <p:spPr>
          <a:xfrm>
            <a:off x="1640663"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6" name="Google Shape;826;p80"/>
          <p:cNvSpPr txBox="1"/>
          <p:nvPr>
            <p:ph idx="4" type="subTitle"/>
          </p:nvPr>
        </p:nvSpPr>
        <p:spPr>
          <a:xfrm>
            <a:off x="5391332"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7" name="Google Shape;827;p80"/>
          <p:cNvSpPr txBox="1"/>
          <p:nvPr>
            <p:ph idx="5" type="subTitle"/>
          </p:nvPr>
        </p:nvSpPr>
        <p:spPr>
          <a:xfrm>
            <a:off x="1640662"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28" name="Google Shape;828;p80"/>
          <p:cNvSpPr txBox="1"/>
          <p:nvPr>
            <p:ph idx="6" type="subTitle"/>
          </p:nvPr>
        </p:nvSpPr>
        <p:spPr>
          <a:xfrm>
            <a:off x="1640662"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29" name="Google Shape;829;p80"/>
          <p:cNvSpPr txBox="1"/>
          <p:nvPr>
            <p:ph idx="7" type="subTitle"/>
          </p:nvPr>
        </p:nvSpPr>
        <p:spPr>
          <a:xfrm>
            <a:off x="5391306"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30" name="Google Shape;830;p80"/>
          <p:cNvSpPr txBox="1"/>
          <p:nvPr>
            <p:ph idx="8" type="subTitle"/>
          </p:nvPr>
        </p:nvSpPr>
        <p:spPr>
          <a:xfrm>
            <a:off x="5391306"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31" name="Google Shape;831;p80"/>
          <p:cNvSpPr/>
          <p:nvPr/>
        </p:nvSpPr>
        <p:spPr>
          <a:xfrm flipH="1">
            <a:off x="1711250" y="-86710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832" name="Shape 832"/>
        <p:cNvGrpSpPr/>
        <p:nvPr/>
      </p:nvGrpSpPr>
      <p:grpSpPr>
        <a:xfrm>
          <a:off x="0" y="0"/>
          <a:ext cx="0" cy="0"/>
          <a:chOff x="0" y="0"/>
          <a:chExt cx="0" cy="0"/>
        </a:xfrm>
      </p:grpSpPr>
      <p:pic>
        <p:nvPicPr>
          <p:cNvPr id="833" name="Google Shape;833;p8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834" name="Google Shape;834;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5" name="Google Shape;835;p81"/>
          <p:cNvSpPr txBox="1"/>
          <p:nvPr>
            <p:ph idx="1" type="subTitle"/>
          </p:nvPr>
        </p:nvSpPr>
        <p:spPr>
          <a:xfrm>
            <a:off x="877804"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6" name="Google Shape;836;p81"/>
          <p:cNvSpPr txBox="1"/>
          <p:nvPr>
            <p:ph idx="2" type="subTitle"/>
          </p:nvPr>
        </p:nvSpPr>
        <p:spPr>
          <a:xfrm>
            <a:off x="3583649"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7" name="Google Shape;837;p81"/>
          <p:cNvSpPr txBox="1"/>
          <p:nvPr>
            <p:ph idx="3" type="subTitle"/>
          </p:nvPr>
        </p:nvSpPr>
        <p:spPr>
          <a:xfrm>
            <a:off x="877804"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8" name="Google Shape;838;p81"/>
          <p:cNvSpPr txBox="1"/>
          <p:nvPr>
            <p:ph idx="4" type="subTitle"/>
          </p:nvPr>
        </p:nvSpPr>
        <p:spPr>
          <a:xfrm>
            <a:off x="3584400"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39" name="Google Shape;839;p81"/>
          <p:cNvSpPr txBox="1"/>
          <p:nvPr>
            <p:ph idx="5" type="subTitle"/>
          </p:nvPr>
        </p:nvSpPr>
        <p:spPr>
          <a:xfrm>
            <a:off x="6290996" y="1710161"/>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0" name="Google Shape;840;p81"/>
          <p:cNvSpPr txBox="1"/>
          <p:nvPr>
            <p:ph idx="6" type="subTitle"/>
          </p:nvPr>
        </p:nvSpPr>
        <p:spPr>
          <a:xfrm>
            <a:off x="6290996" y="3440450"/>
            <a:ext cx="1975200" cy="110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1" name="Google Shape;841;p81"/>
          <p:cNvSpPr txBox="1"/>
          <p:nvPr>
            <p:ph idx="7" type="subTitle"/>
          </p:nvPr>
        </p:nvSpPr>
        <p:spPr>
          <a:xfrm>
            <a:off x="876304"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2" name="Google Shape;842;p81"/>
          <p:cNvSpPr txBox="1"/>
          <p:nvPr>
            <p:ph idx="8" type="subTitle"/>
          </p:nvPr>
        </p:nvSpPr>
        <p:spPr>
          <a:xfrm>
            <a:off x="3582149"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3" name="Google Shape;843;p81"/>
          <p:cNvSpPr txBox="1"/>
          <p:nvPr>
            <p:ph idx="9" type="subTitle"/>
          </p:nvPr>
        </p:nvSpPr>
        <p:spPr>
          <a:xfrm>
            <a:off x="6289496" y="1336263"/>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4" name="Google Shape;844;p81"/>
          <p:cNvSpPr txBox="1"/>
          <p:nvPr>
            <p:ph idx="13" type="subTitle"/>
          </p:nvPr>
        </p:nvSpPr>
        <p:spPr>
          <a:xfrm>
            <a:off x="876304"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5" name="Google Shape;845;p81"/>
          <p:cNvSpPr txBox="1"/>
          <p:nvPr>
            <p:ph idx="14" type="subTitle"/>
          </p:nvPr>
        </p:nvSpPr>
        <p:spPr>
          <a:xfrm>
            <a:off x="3582149"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6" name="Google Shape;846;p81"/>
          <p:cNvSpPr txBox="1"/>
          <p:nvPr>
            <p:ph idx="15" type="subTitle"/>
          </p:nvPr>
        </p:nvSpPr>
        <p:spPr>
          <a:xfrm>
            <a:off x="6289496" y="30633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847" name="Google Shape;847;p81"/>
          <p:cNvGrpSpPr/>
          <p:nvPr/>
        </p:nvGrpSpPr>
        <p:grpSpPr>
          <a:xfrm>
            <a:off x="8347804" y="139974"/>
            <a:ext cx="777968" cy="1568368"/>
            <a:chOff x="8347804" y="139974"/>
            <a:chExt cx="777968" cy="1568368"/>
          </a:xfrm>
        </p:grpSpPr>
        <p:sp>
          <p:nvSpPr>
            <p:cNvPr id="848" name="Google Shape;848;p81"/>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81"/>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81"/>
            <p:cNvGrpSpPr/>
            <p:nvPr/>
          </p:nvGrpSpPr>
          <p:grpSpPr>
            <a:xfrm>
              <a:off x="8347804" y="143567"/>
              <a:ext cx="777968" cy="1354624"/>
              <a:chOff x="8347804" y="143567"/>
              <a:chExt cx="777968" cy="1354624"/>
            </a:xfrm>
          </p:grpSpPr>
          <p:sp>
            <p:nvSpPr>
              <p:cNvPr id="851" name="Google Shape;851;p81"/>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81"/>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1"/>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81"/>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81"/>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81"/>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81"/>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81"/>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81"/>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81"/>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61" name="Shape 861"/>
        <p:cNvGrpSpPr/>
        <p:nvPr/>
      </p:nvGrpSpPr>
      <p:grpSpPr>
        <a:xfrm>
          <a:off x="0" y="0"/>
          <a:ext cx="0" cy="0"/>
          <a:chOff x="0" y="0"/>
          <a:chExt cx="0" cy="0"/>
        </a:xfrm>
      </p:grpSpPr>
      <p:pic>
        <p:nvPicPr>
          <p:cNvPr id="862" name="Google Shape;862;p82"/>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863" name="Google Shape;863;p82"/>
          <p:cNvSpPr txBox="1"/>
          <p:nvPr>
            <p:ph type="title"/>
          </p:nvPr>
        </p:nvSpPr>
        <p:spPr>
          <a:xfrm>
            <a:off x="713225" y="540000"/>
            <a:ext cx="41517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4" name="Google Shape;864;p82"/>
          <p:cNvSpPr txBox="1"/>
          <p:nvPr>
            <p:ph idx="1" type="subTitle"/>
          </p:nvPr>
        </p:nvSpPr>
        <p:spPr>
          <a:xfrm>
            <a:off x="713225" y="1689050"/>
            <a:ext cx="41517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5" name="Google Shape;865;p82"/>
          <p:cNvSpPr txBox="1"/>
          <p:nvPr/>
        </p:nvSpPr>
        <p:spPr>
          <a:xfrm>
            <a:off x="713225" y="3829700"/>
            <a:ext cx="49458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Albert Sans"/>
                <a:ea typeface="Albert Sans"/>
                <a:cs typeface="Albert Sans"/>
                <a:sym typeface="Albert Sans"/>
              </a:rPr>
              <a:t>CREDITS:</a:t>
            </a:r>
            <a:r>
              <a:rPr lang="en" sz="1100">
                <a:solidFill>
                  <a:schemeClr val="dk1"/>
                </a:solidFill>
                <a:latin typeface="Albert Sans"/>
                <a:ea typeface="Albert Sans"/>
                <a:cs typeface="Albert Sans"/>
                <a:sym typeface="Albert Sans"/>
              </a:rPr>
              <a:t> This presentation template was created by </a:t>
            </a:r>
            <a:r>
              <a:rPr b="1" lang="en" sz="1100" u="sng">
                <a:solidFill>
                  <a:schemeClr val="dk1"/>
                </a:solidFill>
                <a:latin typeface="Albert Sans"/>
                <a:ea typeface="Albert Sans"/>
                <a:cs typeface="Albert Sans"/>
                <a:sym typeface="Albert Sans"/>
                <a:hlinkClick r:id="rId3">
                  <a:extLst>
                    <a:ext uri="{A12FA001-AC4F-418D-AE19-62706E023703}">
                      <ahyp:hlinkClr val="tx"/>
                    </a:ext>
                  </a:extLst>
                </a:hlinkClick>
              </a:rPr>
              <a:t>Slidesgo</a:t>
            </a:r>
            <a:r>
              <a:rPr lang="en" sz="1100">
                <a:solidFill>
                  <a:schemeClr val="dk1"/>
                </a:solidFill>
                <a:latin typeface="Albert Sans"/>
                <a:ea typeface="Albert Sans"/>
                <a:cs typeface="Albert Sans"/>
                <a:sym typeface="Albert Sans"/>
              </a:rPr>
              <a:t>, and includes icons by </a:t>
            </a:r>
            <a:r>
              <a:rPr b="1" lang="en" sz="1100" u="sng">
                <a:solidFill>
                  <a:schemeClr val="dk1"/>
                </a:solidFill>
                <a:latin typeface="Albert Sans"/>
                <a:ea typeface="Albert Sans"/>
                <a:cs typeface="Albert Sans"/>
                <a:sym typeface="Albert Sans"/>
                <a:hlinkClick r:id="rId4">
                  <a:extLst>
                    <a:ext uri="{A12FA001-AC4F-418D-AE19-62706E023703}">
                      <ahyp:hlinkClr val="tx"/>
                    </a:ext>
                  </a:extLst>
                </a:hlinkClick>
              </a:rPr>
              <a:t>Flaticon</a:t>
            </a:r>
            <a:r>
              <a:rPr lang="en" sz="1100">
                <a:solidFill>
                  <a:schemeClr val="dk1"/>
                </a:solidFill>
                <a:latin typeface="Albert Sans"/>
                <a:ea typeface="Albert Sans"/>
                <a:cs typeface="Albert Sans"/>
                <a:sym typeface="Albert Sans"/>
              </a:rPr>
              <a:t>, and infographics &amp; images by </a:t>
            </a:r>
            <a:r>
              <a:rPr b="1" lang="en" sz="1100" u="sng">
                <a:solidFill>
                  <a:schemeClr val="dk1"/>
                </a:solidFill>
                <a:latin typeface="Albert Sans"/>
                <a:ea typeface="Albert Sans"/>
                <a:cs typeface="Albert Sans"/>
                <a:sym typeface="Albert Sans"/>
                <a:hlinkClick r:id="rId5">
                  <a:extLst>
                    <a:ext uri="{A12FA001-AC4F-418D-AE19-62706E023703}">
                      <ahyp:hlinkClr val="tx"/>
                    </a:ext>
                  </a:extLst>
                </a:hlinkClick>
              </a:rPr>
              <a:t>Freepik</a:t>
            </a:r>
            <a:r>
              <a:rPr lang="en" sz="1100" u="sng">
                <a:solidFill>
                  <a:schemeClr val="dk1"/>
                </a:solidFill>
                <a:latin typeface="Albert Sans"/>
                <a:ea typeface="Albert Sans"/>
                <a:cs typeface="Albert Sans"/>
                <a:sym typeface="Albert Sans"/>
              </a:rPr>
              <a:t> </a:t>
            </a:r>
            <a:endParaRPr b="1" sz="1100" u="sng">
              <a:solidFill>
                <a:schemeClr val="dk1"/>
              </a:solidFill>
              <a:latin typeface="Albert Sans"/>
              <a:ea typeface="Albert Sans"/>
              <a:cs typeface="Albert Sans"/>
              <a:sym typeface="Albert Sans"/>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66" name="Shape 866"/>
        <p:cNvGrpSpPr/>
        <p:nvPr/>
      </p:nvGrpSpPr>
      <p:grpSpPr>
        <a:xfrm>
          <a:off x="0" y="0"/>
          <a:ext cx="0" cy="0"/>
          <a:chOff x="0" y="0"/>
          <a:chExt cx="0" cy="0"/>
        </a:xfrm>
      </p:grpSpPr>
      <p:pic>
        <p:nvPicPr>
          <p:cNvPr id="867" name="Google Shape;867;p83"/>
          <p:cNvPicPr preferRelativeResize="0"/>
          <p:nvPr/>
        </p:nvPicPr>
        <p:blipFill>
          <a:blip r:embed="rId2">
            <a:alphaModFix amt="35000"/>
          </a:blip>
          <a:stretch>
            <a:fillRect/>
          </a:stretch>
        </p:blipFill>
        <p:spPr>
          <a:xfrm>
            <a:off x="3720" y="0"/>
            <a:ext cx="9136561" cy="5143500"/>
          </a:xfrm>
          <a:prstGeom prst="rect">
            <a:avLst/>
          </a:prstGeom>
          <a:noFill/>
          <a:ln>
            <a:noFill/>
          </a:ln>
        </p:spPr>
      </p:pic>
      <p:grpSp>
        <p:nvGrpSpPr>
          <p:cNvPr id="868" name="Google Shape;868;p83"/>
          <p:cNvGrpSpPr/>
          <p:nvPr/>
        </p:nvGrpSpPr>
        <p:grpSpPr>
          <a:xfrm>
            <a:off x="-50130" y="2852650"/>
            <a:ext cx="9244147" cy="2638311"/>
            <a:chOff x="-50130" y="2852650"/>
            <a:chExt cx="9244147" cy="2638311"/>
          </a:xfrm>
        </p:grpSpPr>
        <p:sp>
          <p:nvSpPr>
            <p:cNvPr id="869" name="Google Shape;869;p83"/>
            <p:cNvSpPr/>
            <p:nvPr/>
          </p:nvSpPr>
          <p:spPr>
            <a:xfrm flipH="1" rot="-305187">
              <a:off x="-135" y="3554666"/>
              <a:ext cx="9144157" cy="1533960"/>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83"/>
            <p:cNvSpPr/>
            <p:nvPr/>
          </p:nvSpPr>
          <p:spPr>
            <a:xfrm>
              <a:off x="-100" y="285265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71" name="Shape 871"/>
        <p:cNvGrpSpPr/>
        <p:nvPr/>
      </p:nvGrpSpPr>
      <p:grpSpPr>
        <a:xfrm>
          <a:off x="0" y="0"/>
          <a:ext cx="0" cy="0"/>
          <a:chOff x="0" y="0"/>
          <a:chExt cx="0" cy="0"/>
        </a:xfrm>
      </p:grpSpPr>
      <p:pic>
        <p:nvPicPr>
          <p:cNvPr id="872" name="Google Shape;872;p84"/>
          <p:cNvPicPr preferRelativeResize="0"/>
          <p:nvPr/>
        </p:nvPicPr>
        <p:blipFill>
          <a:blip r:embed="rId2">
            <a:alphaModFix amt="35000"/>
          </a:blip>
          <a:stretch>
            <a:fillRect/>
          </a:stretch>
        </p:blipFill>
        <p:spPr>
          <a:xfrm>
            <a:off x="1341" y="-6858"/>
            <a:ext cx="9141319" cy="5157216"/>
          </a:xfrm>
          <a:prstGeom prst="rect">
            <a:avLst/>
          </a:prstGeom>
          <a:noFill/>
          <a:ln>
            <a:noFill/>
          </a:ln>
        </p:spPr>
      </p:pic>
      <p:grpSp>
        <p:nvGrpSpPr>
          <p:cNvPr id="873" name="Google Shape;873;p84"/>
          <p:cNvGrpSpPr/>
          <p:nvPr/>
        </p:nvGrpSpPr>
        <p:grpSpPr>
          <a:xfrm>
            <a:off x="4302436" y="-600403"/>
            <a:ext cx="4823336" cy="2308744"/>
            <a:chOff x="4302436" y="-600403"/>
            <a:chExt cx="4823336" cy="2308744"/>
          </a:xfrm>
        </p:grpSpPr>
        <p:grpSp>
          <p:nvGrpSpPr>
            <p:cNvPr id="874" name="Google Shape;874;p84"/>
            <p:cNvGrpSpPr/>
            <p:nvPr/>
          </p:nvGrpSpPr>
          <p:grpSpPr>
            <a:xfrm>
              <a:off x="8347804" y="139974"/>
              <a:ext cx="777968" cy="1568368"/>
              <a:chOff x="8347804" y="139974"/>
              <a:chExt cx="777968" cy="1568368"/>
            </a:xfrm>
          </p:grpSpPr>
          <p:sp>
            <p:nvSpPr>
              <p:cNvPr id="875" name="Google Shape;875;p84"/>
              <p:cNvSpPr/>
              <p:nvPr/>
            </p:nvSpPr>
            <p:spPr>
              <a:xfrm>
                <a:off x="8433183" y="139974"/>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84"/>
              <p:cNvSpPr/>
              <p:nvPr/>
            </p:nvSpPr>
            <p:spPr>
              <a:xfrm>
                <a:off x="8433183" y="10274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7" name="Google Shape;877;p84"/>
              <p:cNvGrpSpPr/>
              <p:nvPr/>
            </p:nvGrpSpPr>
            <p:grpSpPr>
              <a:xfrm>
                <a:off x="8347804" y="143567"/>
                <a:ext cx="777968" cy="1354624"/>
                <a:chOff x="8347804" y="143567"/>
                <a:chExt cx="777968" cy="1354624"/>
              </a:xfrm>
            </p:grpSpPr>
            <p:sp>
              <p:nvSpPr>
                <p:cNvPr id="878" name="Google Shape;878;p84"/>
                <p:cNvSpPr/>
                <p:nvPr/>
              </p:nvSpPr>
              <p:spPr>
                <a:xfrm>
                  <a:off x="8354124" y="3563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84"/>
                <p:cNvSpPr/>
                <p:nvPr/>
              </p:nvSpPr>
              <p:spPr>
                <a:xfrm>
                  <a:off x="8347804" y="3502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84"/>
                <p:cNvSpPr/>
                <p:nvPr/>
              </p:nvSpPr>
              <p:spPr>
                <a:xfrm>
                  <a:off x="8651403" y="3599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84"/>
                <p:cNvSpPr/>
                <p:nvPr/>
              </p:nvSpPr>
              <p:spPr>
                <a:xfrm>
                  <a:off x="8646013" y="3537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4"/>
                <p:cNvSpPr/>
                <p:nvPr/>
              </p:nvSpPr>
              <p:spPr>
                <a:xfrm>
                  <a:off x="8731393" y="143567"/>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84"/>
                <p:cNvSpPr/>
                <p:nvPr/>
              </p:nvSpPr>
              <p:spPr>
                <a:xfrm>
                  <a:off x="8731393" y="5172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84"/>
                <p:cNvSpPr/>
                <p:nvPr/>
              </p:nvSpPr>
              <p:spPr>
                <a:xfrm>
                  <a:off x="8948745" y="5388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84"/>
                <p:cNvSpPr/>
                <p:nvPr/>
              </p:nvSpPr>
              <p:spPr>
                <a:xfrm>
                  <a:off x="8943355" y="5324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84"/>
                <p:cNvSpPr/>
                <p:nvPr/>
              </p:nvSpPr>
              <p:spPr>
                <a:xfrm>
                  <a:off x="9028672" y="322318"/>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84"/>
              <p:cNvSpPr/>
              <p:nvPr/>
            </p:nvSpPr>
            <p:spPr>
              <a:xfrm>
                <a:off x="9028672" y="14864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84"/>
            <p:cNvGrpSpPr/>
            <p:nvPr/>
          </p:nvGrpSpPr>
          <p:grpSpPr>
            <a:xfrm flipH="1">
              <a:off x="7480141" y="-242895"/>
              <a:ext cx="777101" cy="1564775"/>
              <a:chOff x="25728" y="3503092"/>
              <a:chExt cx="777101" cy="1564775"/>
            </a:xfrm>
          </p:grpSpPr>
          <p:sp>
            <p:nvSpPr>
              <p:cNvPr id="889" name="Google Shape;889;p84"/>
              <p:cNvSpPr/>
              <p:nvPr/>
            </p:nvSpPr>
            <p:spPr>
              <a:xfrm>
                <a:off x="31119" y="3719514"/>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84"/>
              <p:cNvSpPr/>
              <p:nvPr/>
            </p:nvSpPr>
            <p:spPr>
              <a:xfrm>
                <a:off x="25728" y="3713318"/>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4"/>
              <p:cNvSpPr/>
              <p:nvPr/>
            </p:nvSpPr>
            <p:spPr>
              <a:xfrm>
                <a:off x="111108" y="3503092"/>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84"/>
              <p:cNvSpPr/>
              <p:nvPr/>
            </p:nvSpPr>
            <p:spPr>
              <a:xfrm>
                <a:off x="111108" y="3876766"/>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84"/>
              <p:cNvSpPr/>
              <p:nvPr/>
            </p:nvSpPr>
            <p:spPr>
              <a:xfrm>
                <a:off x="328460" y="3898328"/>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84"/>
              <p:cNvSpPr/>
              <p:nvPr/>
            </p:nvSpPr>
            <p:spPr>
              <a:xfrm>
                <a:off x="323070" y="3892008"/>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84"/>
              <p:cNvSpPr/>
              <p:nvPr/>
            </p:nvSpPr>
            <p:spPr>
              <a:xfrm>
                <a:off x="408388" y="3681843"/>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84"/>
              <p:cNvSpPr/>
              <p:nvPr/>
            </p:nvSpPr>
            <p:spPr>
              <a:xfrm>
                <a:off x="408388" y="4845926"/>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4"/>
              <p:cNvSpPr/>
              <p:nvPr/>
            </p:nvSpPr>
            <p:spPr>
              <a:xfrm>
                <a:off x="626670" y="4713892"/>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84"/>
              <p:cNvSpPr/>
              <p:nvPr/>
            </p:nvSpPr>
            <p:spPr>
              <a:xfrm>
                <a:off x="620350" y="4707572"/>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84"/>
              <p:cNvSpPr/>
              <p:nvPr/>
            </p:nvSpPr>
            <p:spPr>
              <a:xfrm>
                <a:off x="705729" y="4497408"/>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84"/>
              <p:cNvSpPr/>
              <p:nvPr/>
            </p:nvSpPr>
            <p:spPr>
              <a:xfrm>
                <a:off x="705729" y="4845926"/>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84"/>
            <p:cNvGrpSpPr/>
            <p:nvPr/>
          </p:nvGrpSpPr>
          <p:grpSpPr>
            <a:xfrm>
              <a:off x="4302436" y="-600403"/>
              <a:ext cx="480689" cy="1365391"/>
              <a:chOff x="4226236" y="-600403"/>
              <a:chExt cx="480689" cy="1365391"/>
            </a:xfrm>
          </p:grpSpPr>
          <p:sp>
            <p:nvSpPr>
              <p:cNvPr id="902" name="Google Shape;902;p84"/>
              <p:cNvSpPr/>
              <p:nvPr/>
            </p:nvSpPr>
            <p:spPr>
              <a:xfrm flipH="1" rot="10800000">
                <a:off x="4232556" y="305869"/>
                <a:ext cx="170769" cy="243503"/>
              </a:xfrm>
              <a:custGeom>
                <a:rect b="b" l="l" r="r" t="t"/>
                <a:pathLst>
                  <a:path extrusionOk="0" h="3930" w="2756">
                    <a:moveTo>
                      <a:pt x="1" y="0"/>
                    </a:moveTo>
                    <a:lnTo>
                      <a:pt x="1" y="3929"/>
                    </a:lnTo>
                    <a:lnTo>
                      <a:pt x="2755" y="3929"/>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84"/>
              <p:cNvSpPr/>
              <p:nvPr/>
            </p:nvSpPr>
            <p:spPr>
              <a:xfrm flipH="1" rot="10800000">
                <a:off x="4226236" y="299611"/>
                <a:ext cx="182480" cy="256019"/>
              </a:xfrm>
              <a:custGeom>
                <a:rect b="b" l="l" r="r" t="t"/>
                <a:pathLst>
                  <a:path extrusionOk="0" h="4132" w="2945">
                    <a:moveTo>
                      <a:pt x="2755" y="188"/>
                    </a:moveTo>
                    <a:lnTo>
                      <a:pt x="2755" y="3943"/>
                    </a:lnTo>
                    <a:lnTo>
                      <a:pt x="190" y="3943"/>
                    </a:lnTo>
                    <a:lnTo>
                      <a:pt x="190" y="188"/>
                    </a:lnTo>
                    <a:close/>
                    <a:moveTo>
                      <a:pt x="103" y="0"/>
                    </a:moveTo>
                    <a:cubicBezTo>
                      <a:pt x="45" y="0"/>
                      <a:pt x="1" y="43"/>
                      <a:pt x="1" y="101"/>
                    </a:cubicBezTo>
                    <a:lnTo>
                      <a:pt x="1" y="4030"/>
                    </a:lnTo>
                    <a:cubicBezTo>
                      <a:pt x="1" y="4088"/>
                      <a:pt x="45" y="4131"/>
                      <a:pt x="103" y="4131"/>
                    </a:cubicBezTo>
                    <a:lnTo>
                      <a:pt x="2857" y="4131"/>
                    </a:lnTo>
                    <a:cubicBezTo>
                      <a:pt x="2900" y="4131"/>
                      <a:pt x="2944" y="4088"/>
                      <a:pt x="2944" y="4030"/>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84"/>
              <p:cNvSpPr/>
              <p:nvPr/>
            </p:nvSpPr>
            <p:spPr>
              <a:xfrm flipH="1" rot="10800000">
                <a:off x="4311615" y="90314"/>
                <a:ext cx="11711" cy="221011"/>
              </a:xfrm>
              <a:custGeom>
                <a:rect b="b" l="l" r="r" t="t"/>
                <a:pathLst>
                  <a:path extrusionOk="0" h="3567" w="189">
                    <a:moveTo>
                      <a:pt x="101" y="0"/>
                    </a:moveTo>
                    <a:cubicBezTo>
                      <a:pt x="43" y="0"/>
                      <a:pt x="0" y="43"/>
                      <a:pt x="0" y="87"/>
                    </a:cubicBezTo>
                    <a:lnTo>
                      <a:pt x="0" y="3480"/>
                    </a:lnTo>
                    <a:cubicBezTo>
                      <a:pt x="0" y="3523"/>
                      <a:pt x="43" y="3567"/>
                      <a:pt x="101" y="3567"/>
                    </a:cubicBezTo>
                    <a:cubicBezTo>
                      <a:pt x="145" y="3567"/>
                      <a:pt x="188" y="3523"/>
                      <a:pt x="188" y="3480"/>
                    </a:cubicBezTo>
                    <a:lnTo>
                      <a:pt x="188" y="87"/>
                    </a:lnTo>
                    <a:cubicBezTo>
                      <a:pt x="188" y="43"/>
                      <a:pt x="145"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84"/>
              <p:cNvSpPr/>
              <p:nvPr/>
            </p:nvSpPr>
            <p:spPr>
              <a:xfrm flipH="1" rot="10800000">
                <a:off x="4311615" y="543915"/>
                <a:ext cx="11711" cy="221073"/>
              </a:xfrm>
              <a:custGeom>
                <a:rect b="b" l="l" r="r" t="t"/>
                <a:pathLst>
                  <a:path extrusionOk="0" h="3568" w="189">
                    <a:moveTo>
                      <a:pt x="101" y="1"/>
                    </a:moveTo>
                    <a:cubicBezTo>
                      <a:pt x="43" y="1"/>
                      <a:pt x="0" y="30"/>
                      <a:pt x="0" y="88"/>
                    </a:cubicBezTo>
                    <a:lnTo>
                      <a:pt x="0" y="3480"/>
                    </a:lnTo>
                    <a:cubicBezTo>
                      <a:pt x="0" y="3524"/>
                      <a:pt x="43" y="3567"/>
                      <a:pt x="101" y="3567"/>
                    </a:cubicBezTo>
                    <a:cubicBezTo>
                      <a:pt x="145" y="3567"/>
                      <a:pt x="188" y="3524"/>
                      <a:pt x="188" y="3480"/>
                    </a:cubicBezTo>
                    <a:lnTo>
                      <a:pt x="188" y="88"/>
                    </a:lnTo>
                    <a:cubicBezTo>
                      <a:pt x="188" y="30"/>
                      <a:pt x="145"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84"/>
              <p:cNvSpPr/>
              <p:nvPr/>
            </p:nvSpPr>
            <p:spPr>
              <a:xfrm flipH="1" rot="10800000">
                <a:off x="4529835" y="-384856"/>
                <a:ext cx="170769" cy="677347"/>
              </a:xfrm>
              <a:custGeom>
                <a:rect b="b" l="l" r="r" t="t"/>
                <a:pathLst>
                  <a:path extrusionOk="0" h="10932" w="2756">
                    <a:moveTo>
                      <a:pt x="1" y="0"/>
                    </a:moveTo>
                    <a:lnTo>
                      <a:pt x="1" y="10931"/>
                    </a:lnTo>
                    <a:lnTo>
                      <a:pt x="2755" y="10931"/>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84"/>
              <p:cNvSpPr/>
              <p:nvPr/>
            </p:nvSpPr>
            <p:spPr>
              <a:xfrm flipH="1" rot="10800000">
                <a:off x="4523577" y="-390247"/>
                <a:ext cx="183347" cy="688995"/>
              </a:xfrm>
              <a:custGeom>
                <a:rect b="b" l="l" r="r" t="t"/>
                <a:pathLst>
                  <a:path extrusionOk="0" h="11120" w="2959">
                    <a:moveTo>
                      <a:pt x="2769" y="188"/>
                    </a:moveTo>
                    <a:lnTo>
                      <a:pt x="2769" y="10931"/>
                    </a:lnTo>
                    <a:lnTo>
                      <a:pt x="189" y="10931"/>
                    </a:lnTo>
                    <a:lnTo>
                      <a:pt x="189" y="188"/>
                    </a:lnTo>
                    <a:close/>
                    <a:moveTo>
                      <a:pt x="102" y="0"/>
                    </a:moveTo>
                    <a:cubicBezTo>
                      <a:pt x="44" y="0"/>
                      <a:pt x="1" y="43"/>
                      <a:pt x="1" y="101"/>
                    </a:cubicBezTo>
                    <a:lnTo>
                      <a:pt x="1" y="11032"/>
                    </a:lnTo>
                    <a:cubicBezTo>
                      <a:pt x="1" y="11076"/>
                      <a:pt x="44" y="11119"/>
                      <a:pt x="102" y="11119"/>
                    </a:cubicBezTo>
                    <a:lnTo>
                      <a:pt x="2856" y="11119"/>
                    </a:lnTo>
                    <a:cubicBezTo>
                      <a:pt x="2914" y="11119"/>
                      <a:pt x="2958" y="11076"/>
                      <a:pt x="2958" y="11032"/>
                    </a:cubicBezTo>
                    <a:lnTo>
                      <a:pt x="2958" y="101"/>
                    </a:lnTo>
                    <a:cubicBezTo>
                      <a:pt x="2958" y="43"/>
                      <a:pt x="2914"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84"/>
              <p:cNvSpPr/>
              <p:nvPr/>
            </p:nvSpPr>
            <p:spPr>
              <a:xfrm flipH="1" rot="10800000">
                <a:off x="4609824" y="-600403"/>
                <a:ext cx="10843" cy="221879"/>
              </a:xfrm>
              <a:custGeom>
                <a:rect b="b" l="l" r="r" t="t"/>
                <a:pathLst>
                  <a:path extrusionOk="0" h="3581" w="175">
                    <a:moveTo>
                      <a:pt x="87" y="0"/>
                    </a:moveTo>
                    <a:cubicBezTo>
                      <a:pt x="29" y="0"/>
                      <a:pt x="0" y="43"/>
                      <a:pt x="0" y="101"/>
                    </a:cubicBezTo>
                    <a:lnTo>
                      <a:pt x="0" y="3494"/>
                    </a:lnTo>
                    <a:cubicBezTo>
                      <a:pt x="0" y="3538"/>
                      <a:pt x="29" y="3580"/>
                      <a:pt x="87" y="3580"/>
                    </a:cubicBezTo>
                    <a:cubicBezTo>
                      <a:pt x="145" y="3580"/>
                      <a:pt x="174" y="3538"/>
                      <a:pt x="174" y="3494"/>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84"/>
              <p:cNvSpPr/>
              <p:nvPr/>
            </p:nvSpPr>
            <p:spPr>
              <a:xfrm flipH="1" rot="10800000">
                <a:off x="4609824" y="287034"/>
                <a:ext cx="10843" cy="221879"/>
              </a:xfrm>
              <a:custGeom>
                <a:rect b="b" l="l" r="r" t="t"/>
                <a:pathLst>
                  <a:path extrusionOk="0" h="3581" w="175">
                    <a:moveTo>
                      <a:pt x="87" y="0"/>
                    </a:moveTo>
                    <a:cubicBezTo>
                      <a:pt x="29" y="0"/>
                      <a:pt x="0" y="43"/>
                      <a:pt x="0" y="101"/>
                    </a:cubicBezTo>
                    <a:lnTo>
                      <a:pt x="0" y="3493"/>
                    </a:lnTo>
                    <a:cubicBezTo>
                      <a:pt x="0" y="3537"/>
                      <a:pt x="29" y="3580"/>
                      <a:pt x="87" y="3580"/>
                    </a:cubicBezTo>
                    <a:cubicBezTo>
                      <a:pt x="145" y="3580"/>
                      <a:pt x="174" y="3537"/>
                      <a:pt x="174" y="3493"/>
                    </a:cubicBezTo>
                    <a:lnTo>
                      <a:pt x="174" y="101"/>
                    </a:lnTo>
                    <a:cubicBezTo>
                      <a:pt x="174"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0" name="Google Shape;910;p84"/>
            <p:cNvGrpSpPr/>
            <p:nvPr/>
          </p:nvGrpSpPr>
          <p:grpSpPr>
            <a:xfrm>
              <a:off x="6688769" y="2"/>
              <a:ext cx="777039" cy="1366258"/>
              <a:chOff x="-3076431" y="1851552"/>
              <a:chExt cx="777039" cy="1366258"/>
            </a:xfrm>
          </p:grpSpPr>
          <p:sp>
            <p:nvSpPr>
              <p:cNvPr id="911" name="Google Shape;911;p84"/>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84"/>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84"/>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84"/>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4"/>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84"/>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84"/>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84"/>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84"/>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84"/>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84"/>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84"/>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3" name="Google Shape;923;p84"/>
            <p:cNvGrpSpPr/>
            <p:nvPr/>
          </p:nvGrpSpPr>
          <p:grpSpPr>
            <a:xfrm>
              <a:off x="4942387" y="-134882"/>
              <a:ext cx="1655820" cy="1386023"/>
              <a:chOff x="79937" y="-134882"/>
              <a:chExt cx="1655820" cy="1386023"/>
            </a:xfrm>
          </p:grpSpPr>
          <p:sp>
            <p:nvSpPr>
              <p:cNvPr id="924" name="Google Shape;924;p84"/>
              <p:cNvSpPr/>
              <p:nvPr/>
            </p:nvSpPr>
            <p:spPr>
              <a:xfrm>
                <a:off x="85327" y="360445"/>
                <a:ext cx="171636" cy="244370"/>
              </a:xfrm>
              <a:custGeom>
                <a:rect b="b" l="l" r="r" t="t"/>
                <a:pathLst>
                  <a:path extrusionOk="0" h="3944" w="2770">
                    <a:moveTo>
                      <a:pt x="1" y="1"/>
                    </a:moveTo>
                    <a:lnTo>
                      <a:pt x="1" y="3944"/>
                    </a:lnTo>
                    <a:lnTo>
                      <a:pt x="2769" y="3944"/>
                    </a:lnTo>
                    <a:lnTo>
                      <a:pt x="2769"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4"/>
              <p:cNvSpPr/>
              <p:nvPr/>
            </p:nvSpPr>
            <p:spPr>
              <a:xfrm>
                <a:off x="79937" y="355055"/>
                <a:ext cx="182418" cy="255151"/>
              </a:xfrm>
              <a:custGeom>
                <a:rect b="b" l="l" r="r" t="t"/>
                <a:pathLst>
                  <a:path extrusionOk="0" h="4118" w="2944">
                    <a:moveTo>
                      <a:pt x="2755" y="190"/>
                    </a:moveTo>
                    <a:lnTo>
                      <a:pt x="2755" y="3930"/>
                    </a:lnTo>
                    <a:lnTo>
                      <a:pt x="189" y="3930"/>
                    </a:lnTo>
                    <a:lnTo>
                      <a:pt x="189" y="190"/>
                    </a:lnTo>
                    <a:close/>
                    <a:moveTo>
                      <a:pt x="88" y="1"/>
                    </a:moveTo>
                    <a:cubicBezTo>
                      <a:pt x="44" y="1"/>
                      <a:pt x="1" y="45"/>
                      <a:pt x="1" y="88"/>
                    </a:cubicBezTo>
                    <a:lnTo>
                      <a:pt x="1" y="4031"/>
                    </a:lnTo>
                    <a:cubicBezTo>
                      <a:pt x="1" y="4075"/>
                      <a:pt x="44" y="4118"/>
                      <a:pt x="88" y="4118"/>
                    </a:cubicBezTo>
                    <a:lnTo>
                      <a:pt x="2856" y="4118"/>
                    </a:lnTo>
                    <a:cubicBezTo>
                      <a:pt x="2900" y="4118"/>
                      <a:pt x="2943" y="4075"/>
                      <a:pt x="2943" y="4031"/>
                    </a:cubicBezTo>
                    <a:lnTo>
                      <a:pt x="2943" y="88"/>
                    </a:lnTo>
                    <a:cubicBezTo>
                      <a:pt x="2943" y="45"/>
                      <a:pt x="2900"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4"/>
              <p:cNvSpPr/>
              <p:nvPr/>
            </p:nvSpPr>
            <p:spPr>
              <a:xfrm>
                <a:off x="165254" y="144891"/>
                <a:ext cx="11773" cy="221941"/>
              </a:xfrm>
              <a:custGeom>
                <a:rect b="b" l="l" r="r" t="t"/>
                <a:pathLst>
                  <a:path extrusionOk="0" h="3582" w="190">
                    <a:moveTo>
                      <a:pt x="102" y="0"/>
                    </a:moveTo>
                    <a:cubicBezTo>
                      <a:pt x="44" y="0"/>
                      <a:pt x="0" y="45"/>
                      <a:pt x="0" y="103"/>
                    </a:cubicBezTo>
                    <a:lnTo>
                      <a:pt x="0" y="3480"/>
                    </a:lnTo>
                    <a:cubicBezTo>
                      <a:pt x="0" y="3538"/>
                      <a:pt x="44" y="3582"/>
                      <a:pt x="102" y="3582"/>
                    </a:cubicBezTo>
                    <a:cubicBezTo>
                      <a:pt x="145" y="3582"/>
                      <a:pt x="189" y="3538"/>
                      <a:pt x="189" y="3480"/>
                    </a:cubicBezTo>
                    <a:lnTo>
                      <a:pt x="189" y="103"/>
                    </a:lnTo>
                    <a:cubicBezTo>
                      <a:pt x="189" y="45"/>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4"/>
              <p:cNvSpPr/>
              <p:nvPr/>
            </p:nvSpPr>
            <p:spPr>
              <a:xfrm>
                <a:off x="165254" y="598553"/>
                <a:ext cx="11773" cy="221879"/>
              </a:xfrm>
              <a:custGeom>
                <a:rect b="b" l="l" r="r" t="t"/>
                <a:pathLst>
                  <a:path extrusionOk="0" h="3581" w="190">
                    <a:moveTo>
                      <a:pt x="102" y="0"/>
                    </a:moveTo>
                    <a:cubicBezTo>
                      <a:pt x="44" y="0"/>
                      <a:pt x="0" y="43"/>
                      <a:pt x="0" y="101"/>
                    </a:cubicBezTo>
                    <a:lnTo>
                      <a:pt x="0" y="3493"/>
                    </a:lnTo>
                    <a:cubicBezTo>
                      <a:pt x="0" y="3537"/>
                      <a:pt x="44" y="3580"/>
                      <a:pt x="102" y="3580"/>
                    </a:cubicBezTo>
                    <a:cubicBezTo>
                      <a:pt x="145" y="3580"/>
                      <a:pt x="189" y="3537"/>
                      <a:pt x="189" y="3493"/>
                    </a:cubicBezTo>
                    <a:lnTo>
                      <a:pt x="189" y="101"/>
                    </a:lnTo>
                    <a:cubicBezTo>
                      <a:pt x="189" y="43"/>
                      <a:pt x="145"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84"/>
              <p:cNvSpPr/>
              <p:nvPr/>
            </p:nvSpPr>
            <p:spPr>
              <a:xfrm>
                <a:off x="383536" y="127796"/>
                <a:ext cx="170769" cy="677347"/>
              </a:xfrm>
              <a:custGeom>
                <a:rect b="b" l="l" r="r" t="t"/>
                <a:pathLst>
                  <a:path extrusionOk="0" h="10932" w="2756">
                    <a:moveTo>
                      <a:pt x="1" y="1"/>
                    </a:moveTo>
                    <a:lnTo>
                      <a:pt x="1" y="10932"/>
                    </a:lnTo>
                    <a:lnTo>
                      <a:pt x="2755" y="10932"/>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4"/>
              <p:cNvSpPr/>
              <p:nvPr/>
            </p:nvSpPr>
            <p:spPr>
              <a:xfrm>
                <a:off x="377216" y="121600"/>
                <a:ext cx="182480" cy="688933"/>
              </a:xfrm>
              <a:custGeom>
                <a:rect b="b" l="l" r="r" t="t"/>
                <a:pathLst>
                  <a:path extrusionOk="0" h="11119" w="2945">
                    <a:moveTo>
                      <a:pt x="2755" y="188"/>
                    </a:moveTo>
                    <a:lnTo>
                      <a:pt x="2755" y="10931"/>
                    </a:lnTo>
                    <a:lnTo>
                      <a:pt x="190" y="10931"/>
                    </a:lnTo>
                    <a:lnTo>
                      <a:pt x="190" y="188"/>
                    </a:lnTo>
                    <a:close/>
                    <a:moveTo>
                      <a:pt x="103" y="0"/>
                    </a:moveTo>
                    <a:cubicBezTo>
                      <a:pt x="45" y="0"/>
                      <a:pt x="1" y="43"/>
                      <a:pt x="1" y="101"/>
                    </a:cubicBezTo>
                    <a:lnTo>
                      <a:pt x="1" y="11032"/>
                    </a:lnTo>
                    <a:cubicBezTo>
                      <a:pt x="1" y="11090"/>
                      <a:pt x="45" y="11119"/>
                      <a:pt x="103" y="11119"/>
                    </a:cubicBezTo>
                    <a:lnTo>
                      <a:pt x="2857" y="11119"/>
                    </a:lnTo>
                    <a:cubicBezTo>
                      <a:pt x="2915" y="11119"/>
                      <a:pt x="2944" y="11090"/>
                      <a:pt x="2944" y="11032"/>
                    </a:cubicBezTo>
                    <a:lnTo>
                      <a:pt x="2944" y="101"/>
                    </a:lnTo>
                    <a:cubicBezTo>
                      <a:pt x="2944" y="43"/>
                      <a:pt x="2915" y="0"/>
                      <a:pt x="28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84"/>
              <p:cNvSpPr/>
              <p:nvPr/>
            </p:nvSpPr>
            <p:spPr>
              <a:xfrm>
                <a:off x="462596" y="-88626"/>
                <a:ext cx="11711" cy="221879"/>
              </a:xfrm>
              <a:custGeom>
                <a:rect b="b" l="l" r="r" t="t"/>
                <a:pathLst>
                  <a:path extrusionOk="0" h="3581"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84"/>
              <p:cNvSpPr/>
              <p:nvPr/>
            </p:nvSpPr>
            <p:spPr>
              <a:xfrm>
                <a:off x="462596" y="798810"/>
                <a:ext cx="11711" cy="221941"/>
              </a:xfrm>
              <a:custGeom>
                <a:rect b="b" l="l" r="r" t="t"/>
                <a:pathLst>
                  <a:path extrusionOk="0" h="3582" w="189">
                    <a:moveTo>
                      <a:pt x="101" y="1"/>
                    </a:moveTo>
                    <a:cubicBezTo>
                      <a:pt x="43" y="1"/>
                      <a:pt x="1" y="44"/>
                      <a:pt x="1" y="102"/>
                    </a:cubicBezTo>
                    <a:lnTo>
                      <a:pt x="1" y="3494"/>
                    </a:lnTo>
                    <a:cubicBezTo>
                      <a:pt x="1" y="3538"/>
                      <a:pt x="43" y="3581"/>
                      <a:pt x="101" y="3581"/>
                    </a:cubicBezTo>
                    <a:cubicBezTo>
                      <a:pt x="146" y="3581"/>
                      <a:pt x="188" y="3538"/>
                      <a:pt x="188" y="3494"/>
                    </a:cubicBezTo>
                    <a:lnTo>
                      <a:pt x="188" y="102"/>
                    </a:lnTo>
                    <a:cubicBezTo>
                      <a:pt x="188" y="44"/>
                      <a:pt x="146" y="1"/>
                      <a:pt x="1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4"/>
              <p:cNvSpPr/>
              <p:nvPr/>
            </p:nvSpPr>
            <p:spPr>
              <a:xfrm>
                <a:off x="680816" y="131389"/>
                <a:ext cx="170769" cy="163574"/>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84"/>
              <p:cNvSpPr/>
              <p:nvPr/>
            </p:nvSpPr>
            <p:spPr>
              <a:xfrm>
                <a:off x="675425" y="125193"/>
                <a:ext cx="182480" cy="175161"/>
              </a:xfrm>
              <a:custGeom>
                <a:rect b="b" l="l" r="r" t="t"/>
                <a:pathLst>
                  <a:path extrusionOk="0" h="2827" w="2945">
                    <a:moveTo>
                      <a:pt x="2755" y="188"/>
                    </a:moveTo>
                    <a:lnTo>
                      <a:pt x="2755" y="2639"/>
                    </a:lnTo>
                    <a:lnTo>
                      <a:pt x="190" y="2639"/>
                    </a:lnTo>
                    <a:lnTo>
                      <a:pt x="190" y="188"/>
                    </a:lnTo>
                    <a:close/>
                    <a:moveTo>
                      <a:pt x="88" y="0"/>
                    </a:moveTo>
                    <a:cubicBezTo>
                      <a:pt x="45" y="0"/>
                      <a:pt x="1" y="43"/>
                      <a:pt x="1" y="101"/>
                    </a:cubicBezTo>
                    <a:lnTo>
                      <a:pt x="1" y="2739"/>
                    </a:lnTo>
                    <a:cubicBezTo>
                      <a:pt x="1" y="2783"/>
                      <a:pt x="45" y="2826"/>
                      <a:pt x="88" y="2826"/>
                    </a:cubicBezTo>
                    <a:lnTo>
                      <a:pt x="2842" y="2826"/>
                    </a:lnTo>
                    <a:cubicBezTo>
                      <a:pt x="2900" y="2826"/>
                      <a:pt x="2944" y="2783"/>
                      <a:pt x="2944" y="2739"/>
                    </a:cubicBezTo>
                    <a:lnTo>
                      <a:pt x="2944" y="101"/>
                    </a:lnTo>
                    <a:cubicBezTo>
                      <a:pt x="2944"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84"/>
              <p:cNvSpPr/>
              <p:nvPr/>
            </p:nvSpPr>
            <p:spPr>
              <a:xfrm>
                <a:off x="760805" y="-85033"/>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84"/>
              <p:cNvSpPr/>
              <p:nvPr/>
            </p:nvSpPr>
            <p:spPr>
              <a:xfrm>
                <a:off x="760805" y="288641"/>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84"/>
              <p:cNvSpPr/>
              <p:nvPr/>
            </p:nvSpPr>
            <p:spPr>
              <a:xfrm>
                <a:off x="978157" y="81603"/>
                <a:ext cx="171636" cy="953998"/>
              </a:xfrm>
              <a:custGeom>
                <a:rect b="b" l="l" r="r" t="t"/>
                <a:pathLst>
                  <a:path extrusionOk="0" h="15397" w="2770">
                    <a:moveTo>
                      <a:pt x="1" y="0"/>
                    </a:moveTo>
                    <a:lnTo>
                      <a:pt x="1" y="15396"/>
                    </a:lnTo>
                    <a:lnTo>
                      <a:pt x="2769" y="15396"/>
                    </a:lnTo>
                    <a:lnTo>
                      <a:pt x="2769"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84"/>
              <p:cNvSpPr/>
              <p:nvPr/>
            </p:nvSpPr>
            <p:spPr>
              <a:xfrm>
                <a:off x="972767" y="75283"/>
                <a:ext cx="182418" cy="965709"/>
              </a:xfrm>
              <a:custGeom>
                <a:rect b="b" l="l" r="r" t="t"/>
                <a:pathLst>
                  <a:path extrusionOk="0" h="15586" w="2944">
                    <a:moveTo>
                      <a:pt x="2755" y="189"/>
                    </a:moveTo>
                    <a:lnTo>
                      <a:pt x="2755" y="15396"/>
                    </a:lnTo>
                    <a:lnTo>
                      <a:pt x="189" y="15396"/>
                    </a:lnTo>
                    <a:lnTo>
                      <a:pt x="189" y="189"/>
                    </a:lnTo>
                    <a:close/>
                    <a:moveTo>
                      <a:pt x="88" y="0"/>
                    </a:moveTo>
                    <a:cubicBezTo>
                      <a:pt x="44" y="0"/>
                      <a:pt x="1" y="44"/>
                      <a:pt x="1" y="102"/>
                    </a:cubicBezTo>
                    <a:lnTo>
                      <a:pt x="1" y="15498"/>
                    </a:lnTo>
                    <a:cubicBezTo>
                      <a:pt x="1" y="15541"/>
                      <a:pt x="44" y="15585"/>
                      <a:pt x="88" y="15585"/>
                    </a:cubicBezTo>
                    <a:lnTo>
                      <a:pt x="2856" y="15585"/>
                    </a:lnTo>
                    <a:cubicBezTo>
                      <a:pt x="2900" y="15585"/>
                      <a:pt x="2943" y="15541"/>
                      <a:pt x="2943" y="15498"/>
                    </a:cubicBezTo>
                    <a:lnTo>
                      <a:pt x="2943" y="102"/>
                    </a:lnTo>
                    <a:cubicBezTo>
                      <a:pt x="2943" y="44"/>
                      <a:pt x="2900" y="0"/>
                      <a:pt x="28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84"/>
              <p:cNvSpPr/>
              <p:nvPr/>
            </p:nvSpPr>
            <p:spPr>
              <a:xfrm>
                <a:off x="1058085" y="-134882"/>
                <a:ext cx="11773" cy="221941"/>
              </a:xfrm>
              <a:custGeom>
                <a:rect b="b" l="l" r="r" t="t"/>
                <a:pathLst>
                  <a:path extrusionOk="0" h="3582" w="190">
                    <a:moveTo>
                      <a:pt x="88" y="0"/>
                    </a:moveTo>
                    <a:cubicBezTo>
                      <a:pt x="45" y="0"/>
                      <a:pt x="1" y="44"/>
                      <a:pt x="1" y="102"/>
                    </a:cubicBezTo>
                    <a:lnTo>
                      <a:pt x="1" y="3494"/>
                    </a:lnTo>
                    <a:cubicBezTo>
                      <a:pt x="1" y="3537"/>
                      <a:pt x="45" y="3581"/>
                      <a:pt x="88" y="3581"/>
                    </a:cubicBezTo>
                    <a:cubicBezTo>
                      <a:pt x="146" y="3581"/>
                      <a:pt x="190" y="3537"/>
                      <a:pt x="190" y="3494"/>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84"/>
              <p:cNvSpPr/>
              <p:nvPr/>
            </p:nvSpPr>
            <p:spPr>
              <a:xfrm>
                <a:off x="1058085" y="1029201"/>
                <a:ext cx="11773" cy="221941"/>
              </a:xfrm>
              <a:custGeom>
                <a:rect b="b" l="l" r="r" t="t"/>
                <a:pathLst>
                  <a:path extrusionOk="0" h="3582" w="190">
                    <a:moveTo>
                      <a:pt x="88" y="0"/>
                    </a:moveTo>
                    <a:cubicBezTo>
                      <a:pt x="45" y="0"/>
                      <a:pt x="1" y="44"/>
                      <a:pt x="1" y="102"/>
                    </a:cubicBezTo>
                    <a:lnTo>
                      <a:pt x="1" y="3495"/>
                    </a:lnTo>
                    <a:cubicBezTo>
                      <a:pt x="1" y="3538"/>
                      <a:pt x="45" y="3582"/>
                      <a:pt x="88" y="3582"/>
                    </a:cubicBezTo>
                    <a:cubicBezTo>
                      <a:pt x="146" y="3582"/>
                      <a:pt x="190" y="3538"/>
                      <a:pt x="190" y="3495"/>
                    </a:cubicBezTo>
                    <a:lnTo>
                      <a:pt x="190" y="102"/>
                    </a:lnTo>
                    <a:cubicBezTo>
                      <a:pt x="190" y="44"/>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84"/>
              <p:cNvSpPr/>
              <p:nvPr/>
            </p:nvSpPr>
            <p:spPr>
              <a:xfrm>
                <a:off x="1276367" y="668567"/>
                <a:ext cx="170769" cy="138419"/>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4"/>
              <p:cNvSpPr/>
              <p:nvPr/>
            </p:nvSpPr>
            <p:spPr>
              <a:xfrm>
                <a:off x="1270047" y="662247"/>
                <a:ext cx="182480" cy="150129"/>
              </a:xfrm>
              <a:custGeom>
                <a:rect b="b" l="l" r="r" t="t"/>
                <a:pathLst>
                  <a:path extrusionOk="0" h="2423" w="2945">
                    <a:moveTo>
                      <a:pt x="2755" y="190"/>
                    </a:moveTo>
                    <a:lnTo>
                      <a:pt x="2755" y="2233"/>
                    </a:lnTo>
                    <a:lnTo>
                      <a:pt x="190" y="2233"/>
                    </a:lnTo>
                    <a:lnTo>
                      <a:pt x="190" y="190"/>
                    </a:lnTo>
                    <a:close/>
                    <a:moveTo>
                      <a:pt x="103" y="1"/>
                    </a:moveTo>
                    <a:cubicBezTo>
                      <a:pt x="45" y="1"/>
                      <a:pt x="1" y="45"/>
                      <a:pt x="1" y="103"/>
                    </a:cubicBezTo>
                    <a:lnTo>
                      <a:pt x="1" y="2335"/>
                    </a:lnTo>
                    <a:cubicBezTo>
                      <a:pt x="1" y="2378"/>
                      <a:pt x="45" y="2422"/>
                      <a:pt x="103" y="2422"/>
                    </a:cubicBezTo>
                    <a:lnTo>
                      <a:pt x="2857" y="2422"/>
                    </a:lnTo>
                    <a:cubicBezTo>
                      <a:pt x="2915" y="2422"/>
                      <a:pt x="2944" y="2378"/>
                      <a:pt x="2944" y="2335"/>
                    </a:cubicBezTo>
                    <a:lnTo>
                      <a:pt x="2944" y="103"/>
                    </a:lnTo>
                    <a:cubicBezTo>
                      <a:pt x="2944" y="45"/>
                      <a:pt x="2915"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84"/>
              <p:cNvSpPr/>
              <p:nvPr/>
            </p:nvSpPr>
            <p:spPr>
              <a:xfrm>
                <a:off x="1355426" y="452083"/>
                <a:ext cx="11711" cy="221941"/>
              </a:xfrm>
              <a:custGeom>
                <a:rect b="b" l="l" r="r" t="t"/>
                <a:pathLst>
                  <a:path extrusionOk="0" h="3582" w="189">
                    <a:moveTo>
                      <a:pt x="102" y="0"/>
                    </a:moveTo>
                    <a:cubicBezTo>
                      <a:pt x="44" y="0"/>
                      <a:pt x="1" y="45"/>
                      <a:pt x="1" y="103"/>
                    </a:cubicBezTo>
                    <a:lnTo>
                      <a:pt x="1" y="3495"/>
                    </a:lnTo>
                    <a:cubicBezTo>
                      <a:pt x="1" y="3538"/>
                      <a:pt x="44" y="3582"/>
                      <a:pt x="102" y="3582"/>
                    </a:cubicBezTo>
                    <a:cubicBezTo>
                      <a:pt x="146" y="3582"/>
                      <a:pt x="189" y="3538"/>
                      <a:pt x="189" y="3495"/>
                    </a:cubicBezTo>
                    <a:lnTo>
                      <a:pt x="189" y="103"/>
                    </a:lnTo>
                    <a:cubicBezTo>
                      <a:pt x="189" y="45"/>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84"/>
              <p:cNvSpPr/>
              <p:nvPr/>
            </p:nvSpPr>
            <p:spPr>
              <a:xfrm>
                <a:off x="1355426" y="800601"/>
                <a:ext cx="11711" cy="221941"/>
              </a:xfrm>
              <a:custGeom>
                <a:rect b="b" l="l" r="r" t="t"/>
                <a:pathLst>
                  <a:path extrusionOk="0" h="3582" w="189">
                    <a:moveTo>
                      <a:pt x="102" y="0"/>
                    </a:moveTo>
                    <a:cubicBezTo>
                      <a:pt x="44" y="0"/>
                      <a:pt x="1" y="44"/>
                      <a:pt x="1" y="102"/>
                    </a:cubicBezTo>
                    <a:lnTo>
                      <a:pt x="1" y="3495"/>
                    </a:lnTo>
                    <a:cubicBezTo>
                      <a:pt x="1" y="3538"/>
                      <a:pt x="44" y="3582"/>
                      <a:pt x="102" y="3582"/>
                    </a:cubicBezTo>
                    <a:cubicBezTo>
                      <a:pt x="146" y="3582"/>
                      <a:pt x="189" y="3538"/>
                      <a:pt x="189" y="3495"/>
                    </a:cubicBezTo>
                    <a:lnTo>
                      <a:pt x="189" y="102"/>
                    </a:lnTo>
                    <a:cubicBezTo>
                      <a:pt x="189" y="44"/>
                      <a:pt x="146" y="0"/>
                      <a:pt x="1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84"/>
              <p:cNvSpPr/>
              <p:nvPr/>
            </p:nvSpPr>
            <p:spPr>
              <a:xfrm>
                <a:off x="1559659" y="218104"/>
                <a:ext cx="170707" cy="200379"/>
              </a:xfrm>
              <a:custGeom>
                <a:rect b="b" l="l" r="r" t="t"/>
                <a:pathLst>
                  <a:path extrusionOk="0" h="3234" w="2755">
                    <a:moveTo>
                      <a:pt x="0" y="0"/>
                    </a:moveTo>
                    <a:lnTo>
                      <a:pt x="0" y="3234"/>
                    </a:lnTo>
                    <a:lnTo>
                      <a:pt x="2755" y="3234"/>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84"/>
              <p:cNvSpPr/>
              <p:nvPr/>
            </p:nvSpPr>
            <p:spPr>
              <a:xfrm>
                <a:off x="1553339" y="211846"/>
                <a:ext cx="182418" cy="212027"/>
              </a:xfrm>
              <a:custGeom>
                <a:rect b="b" l="l" r="r" t="t"/>
                <a:pathLst>
                  <a:path extrusionOk="0" h="3422" w="2944">
                    <a:moveTo>
                      <a:pt x="2755" y="188"/>
                    </a:moveTo>
                    <a:lnTo>
                      <a:pt x="2755" y="3233"/>
                    </a:lnTo>
                    <a:lnTo>
                      <a:pt x="189" y="3233"/>
                    </a:lnTo>
                    <a:lnTo>
                      <a:pt x="189" y="188"/>
                    </a:lnTo>
                    <a:close/>
                    <a:moveTo>
                      <a:pt x="102" y="0"/>
                    </a:moveTo>
                    <a:cubicBezTo>
                      <a:pt x="44" y="0"/>
                      <a:pt x="0" y="43"/>
                      <a:pt x="0" y="101"/>
                    </a:cubicBezTo>
                    <a:lnTo>
                      <a:pt x="0" y="3335"/>
                    </a:lnTo>
                    <a:cubicBezTo>
                      <a:pt x="0" y="3378"/>
                      <a:pt x="44" y="3422"/>
                      <a:pt x="102" y="3422"/>
                    </a:cubicBezTo>
                    <a:lnTo>
                      <a:pt x="2857" y="3422"/>
                    </a:lnTo>
                    <a:cubicBezTo>
                      <a:pt x="2900" y="3422"/>
                      <a:pt x="2944" y="3378"/>
                      <a:pt x="2944" y="3335"/>
                    </a:cubicBezTo>
                    <a:lnTo>
                      <a:pt x="2944" y="101"/>
                    </a:lnTo>
                    <a:cubicBezTo>
                      <a:pt x="2944" y="43"/>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84"/>
              <p:cNvSpPr/>
              <p:nvPr/>
            </p:nvSpPr>
            <p:spPr>
              <a:xfrm>
                <a:off x="1638657" y="1681"/>
                <a:ext cx="11711" cy="221879"/>
              </a:xfrm>
              <a:custGeom>
                <a:rect b="b" l="l" r="r" t="t"/>
                <a:pathLst>
                  <a:path extrusionOk="0" h="3581" w="189">
                    <a:moveTo>
                      <a:pt x="102" y="0"/>
                    </a:moveTo>
                    <a:cubicBezTo>
                      <a:pt x="44" y="0"/>
                      <a:pt x="1" y="43"/>
                      <a:pt x="1" y="101"/>
                    </a:cubicBezTo>
                    <a:lnTo>
                      <a:pt x="1" y="3493"/>
                    </a:lnTo>
                    <a:cubicBezTo>
                      <a:pt x="1" y="3537"/>
                      <a:pt x="44" y="3580"/>
                      <a:pt x="102" y="3580"/>
                    </a:cubicBezTo>
                    <a:cubicBezTo>
                      <a:pt x="146" y="3580"/>
                      <a:pt x="189" y="3537"/>
                      <a:pt x="189" y="3493"/>
                    </a:cubicBezTo>
                    <a:lnTo>
                      <a:pt x="189" y="101"/>
                    </a:lnTo>
                    <a:cubicBezTo>
                      <a:pt x="189" y="43"/>
                      <a:pt x="146" y="0"/>
                      <a:pt x="10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84"/>
              <p:cNvSpPr/>
              <p:nvPr/>
            </p:nvSpPr>
            <p:spPr>
              <a:xfrm>
                <a:off x="1638657" y="412097"/>
                <a:ext cx="11711" cy="222003"/>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1" name="Shape 951"/>
        <p:cNvGrpSpPr/>
        <p:nvPr/>
      </p:nvGrpSpPr>
      <p:grpSpPr>
        <a:xfrm>
          <a:off x="0" y="0"/>
          <a:ext cx="0" cy="0"/>
          <a:chOff x="0" y="0"/>
          <a:chExt cx="0" cy="0"/>
        </a:xfrm>
      </p:grpSpPr>
      <p:pic>
        <p:nvPicPr>
          <p:cNvPr id="952" name="Google Shape;952;p86"/>
          <p:cNvPicPr preferRelativeResize="0"/>
          <p:nvPr/>
        </p:nvPicPr>
        <p:blipFill>
          <a:blip r:embed="rId2">
            <a:alphaModFix amt="35000"/>
          </a:blip>
          <a:stretch>
            <a:fillRect/>
          </a:stretch>
        </p:blipFill>
        <p:spPr>
          <a:xfrm>
            <a:off x="1" y="-6858"/>
            <a:ext cx="9143998" cy="5157217"/>
          </a:xfrm>
          <a:prstGeom prst="rect">
            <a:avLst/>
          </a:prstGeom>
          <a:noFill/>
          <a:ln>
            <a:noFill/>
          </a:ln>
        </p:spPr>
      </p:pic>
      <p:sp>
        <p:nvSpPr>
          <p:cNvPr id="953" name="Google Shape;953;p86"/>
          <p:cNvSpPr txBox="1"/>
          <p:nvPr>
            <p:ph type="ctrTitle"/>
          </p:nvPr>
        </p:nvSpPr>
        <p:spPr>
          <a:xfrm>
            <a:off x="1027200" y="1007375"/>
            <a:ext cx="7089600" cy="16101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191919"/>
              </a:buClr>
              <a:buSzPts val="5200"/>
              <a:buNone/>
              <a:defRPr sz="50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954" name="Google Shape;954;p86"/>
          <p:cNvSpPr txBox="1"/>
          <p:nvPr>
            <p:ph idx="1" type="subTitle"/>
          </p:nvPr>
        </p:nvSpPr>
        <p:spPr>
          <a:xfrm>
            <a:off x="2307650" y="2810525"/>
            <a:ext cx="4528800" cy="47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dk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5" name="Shape 955"/>
        <p:cNvGrpSpPr/>
        <p:nvPr/>
      </p:nvGrpSpPr>
      <p:grpSpPr>
        <a:xfrm>
          <a:off x="0" y="0"/>
          <a:ext cx="0" cy="0"/>
          <a:chOff x="0" y="0"/>
          <a:chExt cx="0" cy="0"/>
        </a:xfrm>
      </p:grpSpPr>
      <p:pic>
        <p:nvPicPr>
          <p:cNvPr id="956" name="Google Shape;956;p87"/>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957" name="Google Shape;957;p87"/>
          <p:cNvSpPr txBox="1"/>
          <p:nvPr>
            <p:ph type="title"/>
          </p:nvPr>
        </p:nvSpPr>
        <p:spPr>
          <a:xfrm>
            <a:off x="713225" y="3682350"/>
            <a:ext cx="7717800" cy="92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8" name="Google Shape;958;p87"/>
          <p:cNvSpPr txBox="1"/>
          <p:nvPr>
            <p:ph hasCustomPrompt="1" idx="2" type="title"/>
          </p:nvPr>
        </p:nvSpPr>
        <p:spPr>
          <a:xfrm>
            <a:off x="713225" y="2762850"/>
            <a:ext cx="1753800" cy="6909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59" name="Google Shape;959;p87"/>
          <p:cNvSpPr/>
          <p:nvPr>
            <p:ph idx="3" type="pic"/>
          </p:nvPr>
        </p:nvSpPr>
        <p:spPr>
          <a:xfrm>
            <a:off x="4480775" y="539500"/>
            <a:ext cx="3950400" cy="2914200"/>
          </a:xfrm>
          <a:prstGeom prst="rect">
            <a:avLst/>
          </a:prstGeom>
          <a:noFill/>
          <a:ln cap="flat" cmpd="sng" w="9525">
            <a:solidFill>
              <a:schemeClr val="accent1"/>
            </a:solidFill>
            <a:prstDash val="solid"/>
            <a:round/>
            <a:headEnd len="sm" w="sm" type="none"/>
            <a:tailEnd len="sm" w="sm" type="none"/>
          </a:ln>
        </p:spPr>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0" name="Shape 960"/>
        <p:cNvGrpSpPr/>
        <p:nvPr/>
      </p:nvGrpSpPr>
      <p:grpSpPr>
        <a:xfrm>
          <a:off x="0" y="0"/>
          <a:ext cx="0" cy="0"/>
          <a:chOff x="0" y="0"/>
          <a:chExt cx="0" cy="0"/>
        </a:xfrm>
      </p:grpSpPr>
      <p:pic>
        <p:nvPicPr>
          <p:cNvPr id="961" name="Google Shape;961;p88"/>
          <p:cNvPicPr preferRelativeResize="0"/>
          <p:nvPr/>
        </p:nvPicPr>
        <p:blipFill>
          <a:blip r:embed="rId2">
            <a:alphaModFix amt="29000"/>
          </a:blip>
          <a:stretch>
            <a:fillRect/>
          </a:stretch>
        </p:blipFill>
        <p:spPr>
          <a:xfrm>
            <a:off x="1" y="-6858"/>
            <a:ext cx="9143998" cy="5157217"/>
          </a:xfrm>
          <a:prstGeom prst="rect">
            <a:avLst/>
          </a:prstGeom>
          <a:noFill/>
          <a:ln>
            <a:noFill/>
          </a:ln>
        </p:spPr>
      </p:pic>
      <p:sp>
        <p:nvSpPr>
          <p:cNvPr id="962" name="Google Shape;962;p8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3" name="Google Shape;963;p88"/>
          <p:cNvSpPr txBox="1"/>
          <p:nvPr>
            <p:ph idx="1" type="body"/>
          </p:nvPr>
        </p:nvSpPr>
        <p:spPr>
          <a:xfrm>
            <a:off x="720000" y="1215750"/>
            <a:ext cx="7704000" cy="2835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964" name="Google Shape;964;p88"/>
          <p:cNvGrpSpPr/>
          <p:nvPr/>
        </p:nvGrpSpPr>
        <p:grpSpPr>
          <a:xfrm>
            <a:off x="8298336" y="4201128"/>
            <a:ext cx="845673" cy="942381"/>
            <a:chOff x="8298336" y="4201128"/>
            <a:chExt cx="845673" cy="942381"/>
          </a:xfrm>
        </p:grpSpPr>
        <p:sp>
          <p:nvSpPr>
            <p:cNvPr id="965" name="Google Shape;965;p88"/>
            <p:cNvSpPr/>
            <p:nvPr/>
          </p:nvSpPr>
          <p:spPr>
            <a:xfrm flipH="1">
              <a:off x="8304823" y="4661118"/>
              <a:ext cx="177018" cy="169567"/>
            </a:xfrm>
            <a:custGeom>
              <a:rect b="b" l="l" r="r" t="t"/>
              <a:pathLst>
                <a:path extrusionOk="0" h="2640" w="2756">
                  <a:moveTo>
                    <a:pt x="1" y="1"/>
                  </a:moveTo>
                  <a:lnTo>
                    <a:pt x="1" y="2639"/>
                  </a:lnTo>
                  <a:lnTo>
                    <a:pt x="2755" y="263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88"/>
            <p:cNvSpPr/>
            <p:nvPr/>
          </p:nvSpPr>
          <p:spPr>
            <a:xfrm flipH="1">
              <a:off x="8298336" y="4654631"/>
              <a:ext cx="189093" cy="181642"/>
            </a:xfrm>
            <a:custGeom>
              <a:rect b="b" l="l" r="r" t="t"/>
              <a:pathLst>
                <a:path extrusionOk="0" h="2828" w="2944">
                  <a:moveTo>
                    <a:pt x="2755" y="189"/>
                  </a:moveTo>
                  <a:lnTo>
                    <a:pt x="2755" y="2653"/>
                  </a:lnTo>
                  <a:lnTo>
                    <a:pt x="189" y="2653"/>
                  </a:lnTo>
                  <a:lnTo>
                    <a:pt x="189" y="189"/>
                  </a:lnTo>
                  <a:close/>
                  <a:moveTo>
                    <a:pt x="88" y="1"/>
                  </a:moveTo>
                  <a:cubicBezTo>
                    <a:pt x="44" y="1"/>
                    <a:pt x="1" y="44"/>
                    <a:pt x="1" y="102"/>
                  </a:cubicBezTo>
                  <a:lnTo>
                    <a:pt x="1" y="2740"/>
                  </a:lnTo>
                  <a:cubicBezTo>
                    <a:pt x="1" y="2798"/>
                    <a:pt x="44" y="2827"/>
                    <a:pt x="88" y="2827"/>
                  </a:cubicBezTo>
                  <a:lnTo>
                    <a:pt x="2842" y="2827"/>
                  </a:lnTo>
                  <a:cubicBezTo>
                    <a:pt x="2900" y="2827"/>
                    <a:pt x="2943" y="2798"/>
                    <a:pt x="2943" y="2740"/>
                  </a:cubicBezTo>
                  <a:lnTo>
                    <a:pt x="2943" y="102"/>
                  </a:lnTo>
                  <a:cubicBezTo>
                    <a:pt x="2943" y="44"/>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88"/>
            <p:cNvSpPr/>
            <p:nvPr/>
          </p:nvSpPr>
          <p:spPr>
            <a:xfrm flipH="1">
              <a:off x="8386781" y="4825032"/>
              <a:ext cx="12204" cy="229108"/>
            </a:xfrm>
            <a:custGeom>
              <a:rect b="b" l="l" r="r" t="t"/>
              <a:pathLst>
                <a:path extrusionOk="0" h="3567" w="190">
                  <a:moveTo>
                    <a:pt x="87" y="0"/>
                  </a:moveTo>
                  <a:cubicBezTo>
                    <a:pt x="44" y="0"/>
                    <a:pt x="0" y="29"/>
                    <a:pt x="0" y="87"/>
                  </a:cubicBezTo>
                  <a:lnTo>
                    <a:pt x="0" y="3480"/>
                  </a:lnTo>
                  <a:cubicBezTo>
                    <a:pt x="0" y="3524"/>
                    <a:pt x="44" y="3567"/>
                    <a:pt x="87" y="3567"/>
                  </a:cubicBezTo>
                  <a:cubicBezTo>
                    <a:pt x="145" y="3567"/>
                    <a:pt x="189" y="3524"/>
                    <a:pt x="189" y="3480"/>
                  </a:cubicBezTo>
                  <a:lnTo>
                    <a:pt x="189" y="87"/>
                  </a:lnTo>
                  <a:cubicBezTo>
                    <a:pt x="189" y="29"/>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88"/>
            <p:cNvSpPr/>
            <p:nvPr/>
          </p:nvSpPr>
          <p:spPr>
            <a:xfrm flipH="1">
              <a:off x="8386781" y="4436763"/>
              <a:ext cx="12204" cy="230008"/>
            </a:xfrm>
            <a:custGeom>
              <a:rect b="b" l="l" r="r" t="t"/>
              <a:pathLst>
                <a:path extrusionOk="0" h="3581" w="190">
                  <a:moveTo>
                    <a:pt x="87" y="0"/>
                  </a:moveTo>
                  <a:cubicBezTo>
                    <a:pt x="44" y="0"/>
                    <a:pt x="0" y="43"/>
                    <a:pt x="0" y="101"/>
                  </a:cubicBezTo>
                  <a:lnTo>
                    <a:pt x="0" y="3494"/>
                  </a:lnTo>
                  <a:cubicBezTo>
                    <a:pt x="0" y="3538"/>
                    <a:pt x="44" y="3581"/>
                    <a:pt x="87" y="3581"/>
                  </a:cubicBezTo>
                  <a:cubicBezTo>
                    <a:pt x="145" y="3581"/>
                    <a:pt x="189" y="3538"/>
                    <a:pt x="189" y="3494"/>
                  </a:cubicBezTo>
                  <a:lnTo>
                    <a:pt x="189" y="101"/>
                  </a:lnTo>
                  <a:cubicBezTo>
                    <a:pt x="189"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88"/>
            <p:cNvSpPr/>
            <p:nvPr/>
          </p:nvSpPr>
          <p:spPr>
            <a:xfrm flipH="1">
              <a:off x="8960503" y="442554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88"/>
            <p:cNvSpPr/>
            <p:nvPr/>
          </p:nvSpPr>
          <p:spPr>
            <a:xfrm flipH="1">
              <a:off x="9043360" y="456242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88"/>
            <p:cNvSpPr/>
            <p:nvPr/>
          </p:nvSpPr>
          <p:spPr>
            <a:xfrm flipH="1">
              <a:off x="9043360" y="420112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88"/>
            <p:cNvSpPr/>
            <p:nvPr/>
          </p:nvSpPr>
          <p:spPr>
            <a:xfrm flipH="1">
              <a:off x="8652264" y="457173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88"/>
            <p:cNvSpPr/>
            <p:nvPr/>
          </p:nvSpPr>
          <p:spPr>
            <a:xfrm flipH="1">
              <a:off x="8645777" y="456524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88"/>
            <p:cNvSpPr/>
            <p:nvPr/>
          </p:nvSpPr>
          <p:spPr>
            <a:xfrm flipH="1">
              <a:off x="8734222" y="491350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8"/>
            <p:cNvSpPr/>
            <p:nvPr/>
          </p:nvSpPr>
          <p:spPr>
            <a:xfrm flipH="1">
              <a:off x="8734222" y="434827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88"/>
            <p:cNvSpPr/>
            <p:nvPr/>
          </p:nvSpPr>
          <p:spPr>
            <a:xfrm flipH="1">
              <a:off x="8953952" y="441899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88"/>
          <p:cNvSpPr/>
          <p:nvPr/>
        </p:nvSpPr>
        <p:spPr>
          <a:xfrm flipH="1" rot="745779">
            <a:off x="-4348736" y="4577748"/>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78" name="Shape 978"/>
        <p:cNvGrpSpPr/>
        <p:nvPr/>
      </p:nvGrpSpPr>
      <p:grpSpPr>
        <a:xfrm>
          <a:off x="0" y="0"/>
          <a:ext cx="0" cy="0"/>
          <a:chOff x="0" y="0"/>
          <a:chExt cx="0" cy="0"/>
        </a:xfrm>
      </p:grpSpPr>
      <p:pic>
        <p:nvPicPr>
          <p:cNvPr id="979" name="Google Shape;979;p89"/>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980" name="Google Shape;980;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1" name="Google Shape;981;p89"/>
          <p:cNvSpPr txBox="1"/>
          <p:nvPr>
            <p:ph idx="1" type="subTitle"/>
          </p:nvPr>
        </p:nvSpPr>
        <p:spPr>
          <a:xfrm>
            <a:off x="5002946"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2" name="Google Shape;982;p89"/>
          <p:cNvSpPr txBox="1"/>
          <p:nvPr>
            <p:ph idx="2" type="subTitle"/>
          </p:nvPr>
        </p:nvSpPr>
        <p:spPr>
          <a:xfrm>
            <a:off x="713225" y="2939601"/>
            <a:ext cx="3350400" cy="135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3" name="Google Shape;983;p89"/>
          <p:cNvSpPr txBox="1"/>
          <p:nvPr>
            <p:ph idx="3" type="subTitle"/>
          </p:nvPr>
        </p:nvSpPr>
        <p:spPr>
          <a:xfrm>
            <a:off x="713225"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4" name="Google Shape;984;p89"/>
          <p:cNvSpPr txBox="1"/>
          <p:nvPr>
            <p:ph idx="4" type="subTitle"/>
          </p:nvPr>
        </p:nvSpPr>
        <p:spPr>
          <a:xfrm>
            <a:off x="5002942" y="2365950"/>
            <a:ext cx="33504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5" name="Google Shape;985;p89"/>
          <p:cNvSpPr/>
          <p:nvPr/>
        </p:nvSpPr>
        <p:spPr>
          <a:xfrm rot="425134">
            <a:off x="678648" y="-938956"/>
            <a:ext cx="9144143" cy="1533957"/>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6" name="Shape 986"/>
        <p:cNvGrpSpPr/>
        <p:nvPr/>
      </p:nvGrpSpPr>
      <p:grpSpPr>
        <a:xfrm>
          <a:off x="0" y="0"/>
          <a:ext cx="0" cy="0"/>
          <a:chOff x="0" y="0"/>
          <a:chExt cx="0" cy="0"/>
        </a:xfrm>
      </p:grpSpPr>
      <p:pic>
        <p:nvPicPr>
          <p:cNvPr id="987" name="Google Shape;987;p90"/>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988" name="Google Shape;988;p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9" name="Google Shape;989;p90"/>
          <p:cNvSpPr/>
          <p:nvPr/>
        </p:nvSpPr>
        <p:spPr>
          <a:xfrm>
            <a:off x="-1779475" y="-826875"/>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90" name="Shape 990"/>
        <p:cNvGrpSpPr/>
        <p:nvPr/>
      </p:nvGrpSpPr>
      <p:grpSpPr>
        <a:xfrm>
          <a:off x="0" y="0"/>
          <a:ext cx="0" cy="0"/>
          <a:chOff x="0" y="0"/>
          <a:chExt cx="0" cy="0"/>
        </a:xfrm>
      </p:grpSpPr>
      <p:pic>
        <p:nvPicPr>
          <p:cNvPr id="991" name="Google Shape;991;p9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992" name="Google Shape;992;p91"/>
          <p:cNvSpPr txBox="1"/>
          <p:nvPr>
            <p:ph type="title"/>
          </p:nvPr>
        </p:nvSpPr>
        <p:spPr>
          <a:xfrm>
            <a:off x="713225" y="1365525"/>
            <a:ext cx="32328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3" name="Google Shape;993;p91"/>
          <p:cNvSpPr txBox="1"/>
          <p:nvPr>
            <p:ph idx="1" type="subTitle"/>
          </p:nvPr>
        </p:nvSpPr>
        <p:spPr>
          <a:xfrm>
            <a:off x="713225" y="2005250"/>
            <a:ext cx="3232800" cy="17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Albert Sans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994" name="Google Shape;994;p91"/>
          <p:cNvSpPr/>
          <p:nvPr>
            <p:ph idx="2" type="pic"/>
          </p:nvPr>
        </p:nvSpPr>
        <p:spPr>
          <a:xfrm>
            <a:off x="5273125" y="1093375"/>
            <a:ext cx="3157800" cy="2956800"/>
          </a:xfrm>
          <a:prstGeom prst="rect">
            <a:avLst/>
          </a:prstGeom>
          <a:noFill/>
          <a:ln cap="flat" cmpd="sng" w="9525">
            <a:solidFill>
              <a:schemeClr val="accent1"/>
            </a:solidFill>
            <a:prstDash val="solid"/>
            <a:round/>
            <a:headEnd len="sm" w="sm" type="none"/>
            <a:tailEnd len="sm" w="sm" type="none"/>
          </a:ln>
        </p:spPr>
      </p:sp>
      <p:sp>
        <p:nvSpPr>
          <p:cNvPr id="995" name="Google Shape;995;p91"/>
          <p:cNvSpPr/>
          <p:nvPr/>
        </p:nvSpPr>
        <p:spPr>
          <a:xfrm flipH="1" rot="-365325">
            <a:off x="-47690" y="4153624"/>
            <a:ext cx="9544079" cy="1601048"/>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96" name="Shape 996"/>
        <p:cNvGrpSpPr/>
        <p:nvPr/>
      </p:nvGrpSpPr>
      <p:grpSpPr>
        <a:xfrm>
          <a:off x="0" y="0"/>
          <a:ext cx="0" cy="0"/>
          <a:chOff x="0" y="0"/>
          <a:chExt cx="0" cy="0"/>
        </a:xfrm>
      </p:grpSpPr>
      <p:pic>
        <p:nvPicPr>
          <p:cNvPr id="997" name="Google Shape;997;p92"/>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998" name="Google Shape;998;p92"/>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grpSp>
        <p:nvGrpSpPr>
          <p:cNvPr id="999" name="Google Shape;999;p92"/>
          <p:cNvGrpSpPr/>
          <p:nvPr/>
        </p:nvGrpSpPr>
        <p:grpSpPr>
          <a:xfrm>
            <a:off x="8529511" y="3752003"/>
            <a:ext cx="498296" cy="1259034"/>
            <a:chOff x="137488" y="-9872"/>
            <a:chExt cx="498296" cy="1259034"/>
          </a:xfrm>
        </p:grpSpPr>
        <p:sp>
          <p:nvSpPr>
            <p:cNvPr id="1000" name="Google Shape;1000;p92"/>
            <p:cNvSpPr/>
            <p:nvPr/>
          </p:nvSpPr>
          <p:spPr>
            <a:xfrm flipH="1" rot="10800000">
              <a:off x="144103" y="226685"/>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92"/>
            <p:cNvSpPr/>
            <p:nvPr/>
          </p:nvSpPr>
          <p:spPr>
            <a:xfrm flipH="1" rot="10800000">
              <a:off x="137488" y="220134"/>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92"/>
            <p:cNvSpPr/>
            <p:nvPr/>
          </p:nvSpPr>
          <p:spPr>
            <a:xfrm flipH="1" rot="10800000">
              <a:off x="225996" y="3167"/>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92"/>
            <p:cNvSpPr/>
            <p:nvPr/>
          </p:nvSpPr>
          <p:spPr>
            <a:xfrm flipH="1" rot="10800000">
              <a:off x="225996" y="1019026"/>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92"/>
            <p:cNvSpPr/>
            <p:nvPr/>
          </p:nvSpPr>
          <p:spPr>
            <a:xfrm flipH="1" rot="10800000">
              <a:off x="452278" y="21364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92"/>
            <p:cNvSpPr/>
            <p:nvPr/>
          </p:nvSpPr>
          <p:spPr>
            <a:xfrm flipH="1" rot="10800000">
              <a:off x="534171" y="-987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2"/>
            <p:cNvSpPr/>
            <p:nvPr/>
          </p:nvSpPr>
          <p:spPr>
            <a:xfrm flipH="1" rot="10800000">
              <a:off x="534171" y="415651"/>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92"/>
            <p:cNvSpPr/>
            <p:nvPr/>
          </p:nvSpPr>
          <p:spPr>
            <a:xfrm flipH="1" rot="10800000">
              <a:off x="445791" y="208060"/>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8" name="Shape 1008"/>
        <p:cNvGrpSpPr/>
        <p:nvPr/>
      </p:nvGrpSpPr>
      <p:grpSpPr>
        <a:xfrm>
          <a:off x="0" y="0"/>
          <a:ext cx="0" cy="0"/>
          <a:chOff x="0" y="0"/>
          <a:chExt cx="0" cy="0"/>
        </a:xfrm>
      </p:grpSpPr>
      <p:pic>
        <p:nvPicPr>
          <p:cNvPr id="1009" name="Google Shape;1009;p93"/>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010" name="Google Shape;1010;p93"/>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11" name="Google Shape;1011;p93"/>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12" name="Google Shape;1012;p93"/>
          <p:cNvSpPr/>
          <p:nvPr/>
        </p:nvSpPr>
        <p:spPr>
          <a:xfrm flipH="1" rot="745779">
            <a:off x="-5511786" y="3575123"/>
            <a:ext cx="9544045" cy="1601042"/>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3" name="Shape 1013"/>
        <p:cNvGrpSpPr/>
        <p:nvPr/>
      </p:nvGrpSpPr>
      <p:grpSpPr>
        <a:xfrm>
          <a:off x="0" y="0"/>
          <a:ext cx="0" cy="0"/>
          <a:chOff x="0" y="0"/>
          <a:chExt cx="0" cy="0"/>
        </a:xfrm>
      </p:grpSpPr>
      <p:sp>
        <p:nvSpPr>
          <p:cNvPr id="1014" name="Google Shape;1014;p94"/>
          <p:cNvSpPr/>
          <p:nvPr>
            <p:ph idx="2" type="pic"/>
          </p:nvPr>
        </p:nvSpPr>
        <p:spPr>
          <a:xfrm>
            <a:off x="-50" y="0"/>
            <a:ext cx="9144000" cy="5143500"/>
          </a:xfrm>
          <a:prstGeom prst="rect">
            <a:avLst/>
          </a:prstGeom>
          <a:noFill/>
          <a:ln>
            <a:noFill/>
          </a:ln>
        </p:spPr>
      </p:sp>
      <p:sp>
        <p:nvSpPr>
          <p:cNvPr id="1015" name="Google Shape;1015;p94"/>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6" name="Shape 1016"/>
        <p:cNvGrpSpPr/>
        <p:nvPr/>
      </p:nvGrpSpPr>
      <p:grpSpPr>
        <a:xfrm>
          <a:off x="0" y="0"/>
          <a:ext cx="0" cy="0"/>
          <a:chOff x="0" y="0"/>
          <a:chExt cx="0" cy="0"/>
        </a:xfrm>
      </p:grpSpPr>
      <p:pic>
        <p:nvPicPr>
          <p:cNvPr id="1017" name="Google Shape;1017;p95"/>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018" name="Google Shape;1018;p95"/>
          <p:cNvSpPr txBox="1"/>
          <p:nvPr>
            <p:ph hasCustomPrompt="1" type="title"/>
          </p:nvPr>
        </p:nvSpPr>
        <p:spPr>
          <a:xfrm>
            <a:off x="1854775" y="2908698"/>
            <a:ext cx="6576000" cy="113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19" name="Google Shape;1019;p95"/>
          <p:cNvSpPr txBox="1"/>
          <p:nvPr>
            <p:ph idx="1" type="subTitle"/>
          </p:nvPr>
        </p:nvSpPr>
        <p:spPr>
          <a:xfrm>
            <a:off x="1854775" y="4106900"/>
            <a:ext cx="6576000" cy="497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20" name="Shape 1020"/>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21" name="Shape 1021"/>
        <p:cNvGrpSpPr/>
        <p:nvPr/>
      </p:nvGrpSpPr>
      <p:grpSpPr>
        <a:xfrm>
          <a:off x="0" y="0"/>
          <a:ext cx="0" cy="0"/>
          <a:chOff x="0" y="0"/>
          <a:chExt cx="0" cy="0"/>
        </a:xfrm>
      </p:grpSpPr>
      <p:pic>
        <p:nvPicPr>
          <p:cNvPr id="1022" name="Google Shape;1022;p97"/>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023" name="Google Shape;1023;p9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24" name="Google Shape;1024;p97"/>
          <p:cNvSpPr txBox="1"/>
          <p:nvPr>
            <p:ph hasCustomPrompt="1" idx="2" type="title"/>
          </p:nvPr>
        </p:nvSpPr>
        <p:spPr>
          <a:xfrm>
            <a:off x="720000" y="134262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5" name="Google Shape;1025;p97"/>
          <p:cNvSpPr txBox="1"/>
          <p:nvPr>
            <p:ph idx="1" type="subTitle"/>
          </p:nvPr>
        </p:nvSpPr>
        <p:spPr>
          <a:xfrm>
            <a:off x="2056100" y="134262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6" name="Google Shape;1026;p97"/>
          <p:cNvSpPr txBox="1"/>
          <p:nvPr>
            <p:ph hasCustomPrompt="1" idx="3" type="title"/>
          </p:nvPr>
        </p:nvSpPr>
        <p:spPr>
          <a:xfrm>
            <a:off x="720000" y="421130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7" name="Google Shape;1027;p97"/>
          <p:cNvSpPr txBox="1"/>
          <p:nvPr>
            <p:ph idx="4" type="subTitle"/>
          </p:nvPr>
        </p:nvSpPr>
        <p:spPr>
          <a:xfrm>
            <a:off x="2056100" y="421130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8" name="Google Shape;1028;p97"/>
          <p:cNvSpPr txBox="1"/>
          <p:nvPr>
            <p:ph hasCustomPrompt="1" idx="5" type="title"/>
          </p:nvPr>
        </p:nvSpPr>
        <p:spPr>
          <a:xfrm>
            <a:off x="720000" y="363756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9" name="Google Shape;1029;p97"/>
          <p:cNvSpPr txBox="1"/>
          <p:nvPr>
            <p:ph idx="6" type="subTitle"/>
          </p:nvPr>
        </p:nvSpPr>
        <p:spPr>
          <a:xfrm>
            <a:off x="2056100" y="363756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0" name="Google Shape;1030;p97"/>
          <p:cNvSpPr txBox="1"/>
          <p:nvPr>
            <p:ph hasCustomPrompt="1" idx="7" type="title"/>
          </p:nvPr>
        </p:nvSpPr>
        <p:spPr>
          <a:xfrm>
            <a:off x="720000" y="306383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1" name="Google Shape;1031;p97"/>
          <p:cNvSpPr txBox="1"/>
          <p:nvPr>
            <p:ph idx="8" type="subTitle"/>
          </p:nvPr>
        </p:nvSpPr>
        <p:spPr>
          <a:xfrm>
            <a:off x="2056100" y="306383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2" name="Google Shape;1032;p97"/>
          <p:cNvSpPr txBox="1"/>
          <p:nvPr>
            <p:ph hasCustomPrompt="1" idx="9" type="title"/>
          </p:nvPr>
        </p:nvSpPr>
        <p:spPr>
          <a:xfrm>
            <a:off x="720000" y="2490095"/>
            <a:ext cx="1199700" cy="39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3" name="Google Shape;1033;p97"/>
          <p:cNvSpPr txBox="1"/>
          <p:nvPr>
            <p:ph idx="13" type="subTitle"/>
          </p:nvPr>
        </p:nvSpPr>
        <p:spPr>
          <a:xfrm>
            <a:off x="2056100" y="2490095"/>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4" name="Google Shape;1034;p97"/>
          <p:cNvSpPr txBox="1"/>
          <p:nvPr>
            <p:ph hasCustomPrompt="1" idx="14" type="title"/>
          </p:nvPr>
        </p:nvSpPr>
        <p:spPr>
          <a:xfrm>
            <a:off x="720000" y="1916360"/>
            <a:ext cx="1199700" cy="39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5" name="Google Shape;1035;p97"/>
          <p:cNvSpPr txBox="1"/>
          <p:nvPr>
            <p:ph idx="15" type="subTitle"/>
          </p:nvPr>
        </p:nvSpPr>
        <p:spPr>
          <a:xfrm>
            <a:off x="2056100" y="1916360"/>
            <a:ext cx="3211800" cy="39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_1_1_1">
    <p:spTree>
      <p:nvGrpSpPr>
        <p:cNvPr id="1036" name="Shape 1036"/>
        <p:cNvGrpSpPr/>
        <p:nvPr/>
      </p:nvGrpSpPr>
      <p:grpSpPr>
        <a:xfrm>
          <a:off x="0" y="0"/>
          <a:ext cx="0" cy="0"/>
          <a:chOff x="0" y="0"/>
          <a:chExt cx="0" cy="0"/>
        </a:xfrm>
      </p:grpSpPr>
      <p:pic>
        <p:nvPicPr>
          <p:cNvPr id="1037" name="Google Shape;1037;p98"/>
          <p:cNvPicPr preferRelativeResize="0"/>
          <p:nvPr/>
        </p:nvPicPr>
        <p:blipFill>
          <a:blip r:embed="rId2">
            <a:alphaModFix amt="35000"/>
          </a:blip>
          <a:stretch>
            <a:fillRect/>
          </a:stretch>
        </p:blipFill>
        <p:spPr>
          <a:xfrm>
            <a:off x="1" y="-6858"/>
            <a:ext cx="9143998" cy="5157216"/>
          </a:xfrm>
          <a:prstGeom prst="rect">
            <a:avLst/>
          </a:prstGeom>
          <a:noFill/>
          <a:ln>
            <a:noFill/>
          </a:ln>
        </p:spPr>
      </p:pic>
      <p:sp>
        <p:nvSpPr>
          <p:cNvPr id="1038" name="Google Shape;1038;p9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9" name="Google Shape;1039;p98"/>
          <p:cNvSpPr/>
          <p:nvPr/>
        </p:nvSpPr>
        <p:spPr>
          <a:xfrm flipH="1" rot="-1118166">
            <a:off x="-1886897" y="-867432"/>
            <a:ext cx="9144179" cy="2377606"/>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_1_1_1">
    <p:spTree>
      <p:nvGrpSpPr>
        <p:cNvPr id="1040" name="Shape 1040"/>
        <p:cNvGrpSpPr/>
        <p:nvPr/>
      </p:nvGrpSpPr>
      <p:grpSpPr>
        <a:xfrm>
          <a:off x="0" y="0"/>
          <a:ext cx="0" cy="0"/>
          <a:chOff x="0" y="0"/>
          <a:chExt cx="0" cy="0"/>
        </a:xfrm>
      </p:grpSpPr>
      <p:pic>
        <p:nvPicPr>
          <p:cNvPr id="1041" name="Google Shape;1041;p99"/>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042" name="Google Shape;1042;p9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43" name="Google Shape;1043;p99"/>
          <p:cNvGrpSpPr/>
          <p:nvPr/>
        </p:nvGrpSpPr>
        <p:grpSpPr>
          <a:xfrm>
            <a:off x="113255" y="76209"/>
            <a:ext cx="8918414" cy="1553064"/>
            <a:chOff x="113255" y="76209"/>
            <a:chExt cx="8918414" cy="1553064"/>
          </a:xfrm>
        </p:grpSpPr>
        <p:grpSp>
          <p:nvGrpSpPr>
            <p:cNvPr id="1044" name="Google Shape;1044;p99"/>
            <p:cNvGrpSpPr/>
            <p:nvPr/>
          </p:nvGrpSpPr>
          <p:grpSpPr>
            <a:xfrm>
              <a:off x="8551043" y="94498"/>
              <a:ext cx="480627" cy="1273754"/>
              <a:chOff x="-398807" y="2895311"/>
              <a:chExt cx="480627" cy="1273754"/>
            </a:xfrm>
          </p:grpSpPr>
          <p:sp>
            <p:nvSpPr>
              <p:cNvPr id="1045" name="Google Shape;1045;p99"/>
              <p:cNvSpPr/>
              <p:nvPr/>
            </p:nvSpPr>
            <p:spPr>
              <a:xfrm>
                <a:off x="-392487" y="3110866"/>
                <a:ext cx="170707" cy="250628"/>
              </a:xfrm>
              <a:custGeom>
                <a:rect b="b" l="l" r="r" t="t"/>
                <a:pathLst>
                  <a:path extrusionOk="0" h="4045" w="2755">
                    <a:moveTo>
                      <a:pt x="0" y="1"/>
                    </a:moveTo>
                    <a:lnTo>
                      <a:pt x="0" y="4045"/>
                    </a:lnTo>
                    <a:lnTo>
                      <a:pt x="2755" y="4045"/>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99"/>
              <p:cNvSpPr/>
              <p:nvPr/>
            </p:nvSpPr>
            <p:spPr>
              <a:xfrm>
                <a:off x="-398807" y="3105475"/>
                <a:ext cx="183285" cy="261409"/>
              </a:xfrm>
              <a:custGeom>
                <a:rect b="b" l="l" r="r" t="t"/>
                <a:pathLst>
                  <a:path extrusionOk="0" h="4219" w="2958">
                    <a:moveTo>
                      <a:pt x="2770" y="188"/>
                    </a:moveTo>
                    <a:lnTo>
                      <a:pt x="2770" y="4031"/>
                    </a:lnTo>
                    <a:lnTo>
                      <a:pt x="189" y="4031"/>
                    </a:lnTo>
                    <a:lnTo>
                      <a:pt x="189" y="188"/>
                    </a:lnTo>
                    <a:close/>
                    <a:moveTo>
                      <a:pt x="102" y="1"/>
                    </a:moveTo>
                    <a:cubicBezTo>
                      <a:pt x="44" y="1"/>
                      <a:pt x="0" y="43"/>
                      <a:pt x="0" y="88"/>
                    </a:cubicBezTo>
                    <a:lnTo>
                      <a:pt x="0" y="4132"/>
                    </a:lnTo>
                    <a:cubicBezTo>
                      <a:pt x="0" y="4190"/>
                      <a:pt x="44" y="4219"/>
                      <a:pt x="102" y="4219"/>
                    </a:cubicBezTo>
                    <a:lnTo>
                      <a:pt x="2857" y="4219"/>
                    </a:lnTo>
                    <a:cubicBezTo>
                      <a:pt x="2915" y="4219"/>
                      <a:pt x="2958" y="4190"/>
                      <a:pt x="2958" y="4132"/>
                    </a:cubicBezTo>
                    <a:lnTo>
                      <a:pt x="2958" y="88"/>
                    </a:lnTo>
                    <a:cubicBezTo>
                      <a:pt x="2958" y="43"/>
                      <a:pt x="2915" y="1"/>
                      <a:pt x="28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99"/>
              <p:cNvSpPr/>
              <p:nvPr/>
            </p:nvSpPr>
            <p:spPr>
              <a:xfrm>
                <a:off x="-313427" y="2895311"/>
                <a:ext cx="11711" cy="221879"/>
              </a:xfrm>
              <a:custGeom>
                <a:rect b="b" l="l" r="r" t="t"/>
                <a:pathLst>
                  <a:path extrusionOk="0" h="3581" w="189">
                    <a:moveTo>
                      <a:pt x="101" y="0"/>
                    </a:moveTo>
                    <a:cubicBezTo>
                      <a:pt x="43" y="0"/>
                      <a:pt x="0" y="43"/>
                      <a:pt x="0" y="101"/>
                    </a:cubicBezTo>
                    <a:lnTo>
                      <a:pt x="0" y="3480"/>
                    </a:lnTo>
                    <a:cubicBezTo>
                      <a:pt x="0" y="3538"/>
                      <a:pt x="43" y="3580"/>
                      <a:pt x="101" y="3580"/>
                    </a:cubicBezTo>
                    <a:cubicBezTo>
                      <a:pt x="159" y="3580"/>
                      <a:pt x="188" y="3538"/>
                      <a:pt x="188" y="3480"/>
                    </a:cubicBezTo>
                    <a:lnTo>
                      <a:pt x="188" y="101"/>
                    </a:lnTo>
                    <a:cubicBezTo>
                      <a:pt x="188" y="43"/>
                      <a:pt x="159" y="0"/>
                      <a:pt x="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99"/>
              <p:cNvSpPr/>
              <p:nvPr/>
            </p:nvSpPr>
            <p:spPr>
              <a:xfrm>
                <a:off x="-313427" y="3355169"/>
                <a:ext cx="11711" cy="221879"/>
              </a:xfrm>
              <a:custGeom>
                <a:rect b="b" l="l" r="r" t="t"/>
                <a:pathLst>
                  <a:path extrusionOk="0" h="3581" w="189">
                    <a:moveTo>
                      <a:pt x="101" y="1"/>
                    </a:moveTo>
                    <a:cubicBezTo>
                      <a:pt x="43" y="1"/>
                      <a:pt x="0" y="44"/>
                      <a:pt x="0" y="102"/>
                    </a:cubicBezTo>
                    <a:lnTo>
                      <a:pt x="0" y="3494"/>
                    </a:lnTo>
                    <a:cubicBezTo>
                      <a:pt x="0" y="3538"/>
                      <a:pt x="43" y="3581"/>
                      <a:pt x="101" y="3581"/>
                    </a:cubicBezTo>
                    <a:cubicBezTo>
                      <a:pt x="159" y="3581"/>
                      <a:pt x="188" y="3538"/>
                      <a:pt x="188" y="3494"/>
                    </a:cubicBezTo>
                    <a:lnTo>
                      <a:pt x="188" y="102"/>
                    </a:lnTo>
                    <a:cubicBezTo>
                      <a:pt x="188" y="44"/>
                      <a:pt x="159" y="1"/>
                      <a:pt x="1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99"/>
              <p:cNvSpPr/>
              <p:nvPr/>
            </p:nvSpPr>
            <p:spPr>
              <a:xfrm>
                <a:off x="-95208" y="3378528"/>
                <a:ext cx="170707" cy="574927"/>
              </a:xfrm>
              <a:custGeom>
                <a:rect b="b" l="l" r="r" t="t"/>
                <a:pathLst>
                  <a:path extrusionOk="0" h="9279" w="2755">
                    <a:moveTo>
                      <a:pt x="0" y="1"/>
                    </a:moveTo>
                    <a:lnTo>
                      <a:pt x="0" y="9279"/>
                    </a:lnTo>
                    <a:lnTo>
                      <a:pt x="2755" y="9279"/>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99"/>
              <p:cNvSpPr/>
              <p:nvPr/>
            </p:nvSpPr>
            <p:spPr>
              <a:xfrm>
                <a:off x="-100598" y="3372208"/>
                <a:ext cx="182418" cy="586637"/>
              </a:xfrm>
              <a:custGeom>
                <a:rect b="b" l="l" r="r" t="t"/>
                <a:pathLst>
                  <a:path extrusionOk="0" h="9468" w="2944">
                    <a:moveTo>
                      <a:pt x="2755" y="190"/>
                    </a:moveTo>
                    <a:lnTo>
                      <a:pt x="2755" y="9279"/>
                    </a:lnTo>
                    <a:lnTo>
                      <a:pt x="189" y="9279"/>
                    </a:lnTo>
                    <a:lnTo>
                      <a:pt x="189" y="190"/>
                    </a:lnTo>
                    <a:close/>
                    <a:moveTo>
                      <a:pt x="87" y="1"/>
                    </a:moveTo>
                    <a:cubicBezTo>
                      <a:pt x="44" y="1"/>
                      <a:pt x="0" y="45"/>
                      <a:pt x="0" y="103"/>
                    </a:cubicBezTo>
                    <a:lnTo>
                      <a:pt x="0" y="9381"/>
                    </a:lnTo>
                    <a:cubicBezTo>
                      <a:pt x="0" y="9424"/>
                      <a:pt x="44" y="9468"/>
                      <a:pt x="87" y="9468"/>
                    </a:cubicBezTo>
                    <a:lnTo>
                      <a:pt x="2842" y="9468"/>
                    </a:lnTo>
                    <a:cubicBezTo>
                      <a:pt x="2900" y="9468"/>
                      <a:pt x="2944" y="9424"/>
                      <a:pt x="2944" y="9381"/>
                    </a:cubicBezTo>
                    <a:lnTo>
                      <a:pt x="2944" y="103"/>
                    </a:lnTo>
                    <a:cubicBezTo>
                      <a:pt x="2944" y="45"/>
                      <a:pt x="2900" y="1"/>
                      <a:pt x="28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99"/>
              <p:cNvSpPr/>
              <p:nvPr/>
            </p:nvSpPr>
            <p:spPr>
              <a:xfrm>
                <a:off x="-15218" y="3162973"/>
                <a:ext cx="11711" cy="221011"/>
              </a:xfrm>
              <a:custGeom>
                <a:rect b="b" l="l" r="r" t="t"/>
                <a:pathLst>
                  <a:path extrusionOk="0" h="3567" w="189">
                    <a:moveTo>
                      <a:pt x="87" y="0"/>
                    </a:moveTo>
                    <a:cubicBezTo>
                      <a:pt x="43" y="0"/>
                      <a:pt x="0" y="43"/>
                      <a:pt x="0" y="87"/>
                    </a:cubicBezTo>
                    <a:lnTo>
                      <a:pt x="0" y="3480"/>
                    </a:lnTo>
                    <a:cubicBezTo>
                      <a:pt x="0" y="3538"/>
                      <a:pt x="43" y="3567"/>
                      <a:pt x="87" y="3567"/>
                    </a:cubicBezTo>
                    <a:cubicBezTo>
                      <a:pt x="145" y="3567"/>
                      <a:pt x="188" y="3538"/>
                      <a:pt x="188" y="3480"/>
                    </a:cubicBezTo>
                    <a:lnTo>
                      <a:pt x="188" y="87"/>
                    </a:lnTo>
                    <a:cubicBezTo>
                      <a:pt x="188" y="43"/>
                      <a:pt x="145" y="0"/>
                      <a:pt x="8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99"/>
              <p:cNvSpPr/>
              <p:nvPr/>
            </p:nvSpPr>
            <p:spPr>
              <a:xfrm>
                <a:off x="-15218" y="3947062"/>
                <a:ext cx="11711" cy="222003"/>
              </a:xfrm>
              <a:custGeom>
                <a:rect b="b" l="l" r="r" t="t"/>
                <a:pathLst>
                  <a:path extrusionOk="0" h="3583" w="189">
                    <a:moveTo>
                      <a:pt x="87" y="1"/>
                    </a:moveTo>
                    <a:cubicBezTo>
                      <a:pt x="43" y="1"/>
                      <a:pt x="0" y="45"/>
                      <a:pt x="0" y="103"/>
                    </a:cubicBezTo>
                    <a:lnTo>
                      <a:pt x="0" y="3480"/>
                    </a:lnTo>
                    <a:cubicBezTo>
                      <a:pt x="0" y="3538"/>
                      <a:pt x="43" y="3582"/>
                      <a:pt x="87" y="3582"/>
                    </a:cubicBezTo>
                    <a:cubicBezTo>
                      <a:pt x="145" y="3582"/>
                      <a:pt x="188" y="3538"/>
                      <a:pt x="188" y="3480"/>
                    </a:cubicBezTo>
                    <a:lnTo>
                      <a:pt x="188" y="103"/>
                    </a:lnTo>
                    <a:cubicBezTo>
                      <a:pt x="188" y="45"/>
                      <a:pt x="145" y="1"/>
                      <a:pt x="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99"/>
            <p:cNvGrpSpPr/>
            <p:nvPr/>
          </p:nvGrpSpPr>
          <p:grpSpPr>
            <a:xfrm>
              <a:off x="113255" y="76209"/>
              <a:ext cx="479697" cy="1553064"/>
              <a:chOff x="2577955" y="-214341"/>
              <a:chExt cx="479697" cy="1553064"/>
            </a:xfrm>
          </p:grpSpPr>
          <p:sp>
            <p:nvSpPr>
              <p:cNvPr id="1054" name="Google Shape;1054;p99"/>
              <p:cNvSpPr/>
              <p:nvPr/>
            </p:nvSpPr>
            <p:spPr>
              <a:xfrm>
                <a:off x="2583284" y="787100"/>
                <a:ext cx="170769" cy="336009"/>
              </a:xfrm>
              <a:custGeom>
                <a:rect b="b" l="l" r="r" t="t"/>
                <a:pathLst>
                  <a:path extrusionOk="0" h="5423" w="2756">
                    <a:moveTo>
                      <a:pt x="1" y="1"/>
                    </a:moveTo>
                    <a:lnTo>
                      <a:pt x="1" y="5423"/>
                    </a:lnTo>
                    <a:lnTo>
                      <a:pt x="2755" y="542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99"/>
              <p:cNvSpPr/>
              <p:nvPr/>
            </p:nvSpPr>
            <p:spPr>
              <a:xfrm>
                <a:off x="2577955" y="780842"/>
                <a:ext cx="182418" cy="347658"/>
              </a:xfrm>
              <a:custGeom>
                <a:rect b="b" l="l" r="r" t="t"/>
                <a:pathLst>
                  <a:path extrusionOk="0" h="5611" w="2944">
                    <a:moveTo>
                      <a:pt x="2754" y="189"/>
                    </a:moveTo>
                    <a:lnTo>
                      <a:pt x="2754" y="5423"/>
                    </a:lnTo>
                    <a:lnTo>
                      <a:pt x="189" y="5423"/>
                    </a:lnTo>
                    <a:lnTo>
                      <a:pt x="189" y="189"/>
                    </a:lnTo>
                    <a:close/>
                    <a:moveTo>
                      <a:pt x="87" y="1"/>
                    </a:moveTo>
                    <a:cubicBezTo>
                      <a:pt x="29" y="1"/>
                      <a:pt x="0" y="44"/>
                      <a:pt x="0" y="102"/>
                    </a:cubicBezTo>
                    <a:lnTo>
                      <a:pt x="0" y="5524"/>
                    </a:lnTo>
                    <a:cubicBezTo>
                      <a:pt x="0" y="5568"/>
                      <a:pt x="29" y="5611"/>
                      <a:pt x="87" y="5611"/>
                    </a:cubicBezTo>
                    <a:lnTo>
                      <a:pt x="2841" y="5611"/>
                    </a:lnTo>
                    <a:cubicBezTo>
                      <a:pt x="2899" y="5611"/>
                      <a:pt x="2944" y="5568"/>
                      <a:pt x="2944" y="5524"/>
                    </a:cubicBezTo>
                    <a:lnTo>
                      <a:pt x="2944" y="102"/>
                    </a:lnTo>
                    <a:cubicBezTo>
                      <a:pt x="2944" y="44"/>
                      <a:pt x="2899" y="1"/>
                      <a:pt x="28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99"/>
              <p:cNvSpPr/>
              <p:nvPr/>
            </p:nvSpPr>
            <p:spPr>
              <a:xfrm>
                <a:off x="2663273" y="570678"/>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9" y="3538"/>
                      <a:pt x="189" y="3494"/>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99"/>
              <p:cNvSpPr/>
              <p:nvPr/>
            </p:nvSpPr>
            <p:spPr>
              <a:xfrm>
                <a:off x="2663273" y="1116783"/>
                <a:ext cx="11711" cy="221941"/>
              </a:xfrm>
              <a:custGeom>
                <a:rect b="b" l="l" r="r" t="t"/>
                <a:pathLst>
                  <a:path extrusionOk="0" h="3582" w="189">
                    <a:moveTo>
                      <a:pt x="88" y="1"/>
                    </a:moveTo>
                    <a:cubicBezTo>
                      <a:pt x="44" y="1"/>
                      <a:pt x="1" y="44"/>
                      <a:pt x="1" y="102"/>
                    </a:cubicBezTo>
                    <a:lnTo>
                      <a:pt x="1" y="3480"/>
                    </a:lnTo>
                    <a:cubicBezTo>
                      <a:pt x="1" y="3538"/>
                      <a:pt x="44" y="3581"/>
                      <a:pt x="88" y="3581"/>
                    </a:cubicBezTo>
                    <a:cubicBezTo>
                      <a:pt x="146" y="3581"/>
                      <a:pt x="189" y="3538"/>
                      <a:pt x="189" y="3480"/>
                    </a:cubicBezTo>
                    <a:lnTo>
                      <a:pt x="189" y="102"/>
                    </a:lnTo>
                    <a:cubicBezTo>
                      <a:pt x="189"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99"/>
              <p:cNvSpPr/>
              <p:nvPr/>
            </p:nvSpPr>
            <p:spPr>
              <a:xfrm>
                <a:off x="2880687" y="1214"/>
                <a:ext cx="171574" cy="770720"/>
              </a:xfrm>
              <a:custGeom>
                <a:rect b="b" l="l" r="r" t="t"/>
                <a:pathLst>
                  <a:path extrusionOk="0" h="12439" w="2769">
                    <a:moveTo>
                      <a:pt x="0" y="0"/>
                    </a:moveTo>
                    <a:lnTo>
                      <a:pt x="0" y="12439"/>
                    </a:lnTo>
                    <a:lnTo>
                      <a:pt x="2769" y="12439"/>
                    </a:lnTo>
                    <a:lnTo>
                      <a:pt x="2769"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99"/>
              <p:cNvSpPr/>
              <p:nvPr/>
            </p:nvSpPr>
            <p:spPr>
              <a:xfrm>
                <a:off x="2875297" y="-4177"/>
                <a:ext cx="182356" cy="781501"/>
              </a:xfrm>
              <a:custGeom>
                <a:rect b="b" l="l" r="r" t="t"/>
                <a:pathLst>
                  <a:path extrusionOk="0" h="12613" w="2943">
                    <a:moveTo>
                      <a:pt x="2755" y="188"/>
                    </a:moveTo>
                    <a:lnTo>
                      <a:pt x="2755" y="12424"/>
                    </a:lnTo>
                    <a:lnTo>
                      <a:pt x="188" y="12424"/>
                    </a:lnTo>
                    <a:lnTo>
                      <a:pt x="188" y="188"/>
                    </a:lnTo>
                    <a:close/>
                    <a:moveTo>
                      <a:pt x="87" y="0"/>
                    </a:moveTo>
                    <a:cubicBezTo>
                      <a:pt x="43" y="0"/>
                      <a:pt x="0" y="43"/>
                      <a:pt x="0" y="87"/>
                    </a:cubicBezTo>
                    <a:lnTo>
                      <a:pt x="0" y="12526"/>
                    </a:lnTo>
                    <a:cubicBezTo>
                      <a:pt x="0" y="12569"/>
                      <a:pt x="43" y="12613"/>
                      <a:pt x="87" y="12613"/>
                    </a:cubicBezTo>
                    <a:lnTo>
                      <a:pt x="2856" y="12613"/>
                    </a:lnTo>
                    <a:cubicBezTo>
                      <a:pt x="2900" y="12613"/>
                      <a:pt x="2943" y="12569"/>
                      <a:pt x="2943" y="12526"/>
                    </a:cubicBezTo>
                    <a:lnTo>
                      <a:pt x="2943" y="87"/>
                    </a:lnTo>
                    <a:cubicBezTo>
                      <a:pt x="2943" y="43"/>
                      <a:pt x="2900" y="0"/>
                      <a:pt x="28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99"/>
              <p:cNvSpPr/>
              <p:nvPr/>
            </p:nvSpPr>
            <p:spPr>
              <a:xfrm>
                <a:off x="2960553" y="-214341"/>
                <a:ext cx="11773" cy="221879"/>
              </a:xfrm>
              <a:custGeom>
                <a:rect b="b" l="l" r="r" t="t"/>
                <a:pathLst>
                  <a:path extrusionOk="0" h="3581" w="190">
                    <a:moveTo>
                      <a:pt x="88" y="0"/>
                    </a:moveTo>
                    <a:cubicBezTo>
                      <a:pt x="45" y="0"/>
                      <a:pt x="1" y="43"/>
                      <a:pt x="1" y="101"/>
                    </a:cubicBezTo>
                    <a:lnTo>
                      <a:pt x="1" y="3479"/>
                    </a:lnTo>
                    <a:cubicBezTo>
                      <a:pt x="1" y="3537"/>
                      <a:pt x="45" y="3580"/>
                      <a:pt x="88" y="3580"/>
                    </a:cubicBezTo>
                    <a:cubicBezTo>
                      <a:pt x="146" y="3580"/>
                      <a:pt x="190" y="3537"/>
                      <a:pt x="190" y="3479"/>
                    </a:cubicBezTo>
                    <a:lnTo>
                      <a:pt x="190" y="101"/>
                    </a:lnTo>
                    <a:cubicBezTo>
                      <a:pt x="190" y="43"/>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99"/>
              <p:cNvSpPr/>
              <p:nvPr/>
            </p:nvSpPr>
            <p:spPr>
              <a:xfrm>
                <a:off x="2960553" y="765538"/>
                <a:ext cx="11773" cy="222003"/>
              </a:xfrm>
              <a:custGeom>
                <a:rect b="b" l="l" r="r" t="t"/>
                <a:pathLst>
                  <a:path extrusionOk="0" h="3583" w="190">
                    <a:moveTo>
                      <a:pt x="88" y="1"/>
                    </a:moveTo>
                    <a:cubicBezTo>
                      <a:pt x="45" y="1"/>
                      <a:pt x="1" y="45"/>
                      <a:pt x="1" y="103"/>
                    </a:cubicBezTo>
                    <a:lnTo>
                      <a:pt x="1" y="3495"/>
                    </a:lnTo>
                    <a:cubicBezTo>
                      <a:pt x="1" y="3538"/>
                      <a:pt x="45" y="3582"/>
                      <a:pt x="88" y="3582"/>
                    </a:cubicBezTo>
                    <a:cubicBezTo>
                      <a:pt x="146" y="3582"/>
                      <a:pt x="190" y="3538"/>
                      <a:pt x="190" y="3495"/>
                    </a:cubicBezTo>
                    <a:lnTo>
                      <a:pt x="190" y="103"/>
                    </a:lnTo>
                    <a:cubicBezTo>
                      <a:pt x="190" y="45"/>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_1_1_1">
    <p:spTree>
      <p:nvGrpSpPr>
        <p:cNvPr id="1062" name="Shape 1062"/>
        <p:cNvGrpSpPr/>
        <p:nvPr/>
      </p:nvGrpSpPr>
      <p:grpSpPr>
        <a:xfrm>
          <a:off x="0" y="0"/>
          <a:ext cx="0" cy="0"/>
          <a:chOff x="0" y="0"/>
          <a:chExt cx="0" cy="0"/>
        </a:xfrm>
      </p:grpSpPr>
      <p:pic>
        <p:nvPicPr>
          <p:cNvPr id="1063" name="Google Shape;1063;p100"/>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064" name="Google Shape;1064;p10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65" name="Google Shape;1065;p100"/>
          <p:cNvGrpSpPr/>
          <p:nvPr/>
        </p:nvGrpSpPr>
        <p:grpSpPr>
          <a:xfrm>
            <a:off x="8062599" y="-9872"/>
            <a:ext cx="1115609" cy="1769276"/>
            <a:chOff x="10483324" y="445478"/>
            <a:chExt cx="1115609" cy="1769276"/>
          </a:xfrm>
        </p:grpSpPr>
        <p:sp>
          <p:nvSpPr>
            <p:cNvPr id="1066" name="Google Shape;1066;p100"/>
            <p:cNvSpPr/>
            <p:nvPr/>
          </p:nvSpPr>
          <p:spPr>
            <a:xfrm>
              <a:off x="10489812" y="669897"/>
              <a:ext cx="177018" cy="143490"/>
            </a:xfrm>
            <a:custGeom>
              <a:rect b="b" l="l" r="r" t="t"/>
              <a:pathLst>
                <a:path extrusionOk="0" h="2234" w="2756">
                  <a:moveTo>
                    <a:pt x="1" y="1"/>
                  </a:moveTo>
                  <a:lnTo>
                    <a:pt x="1" y="2233"/>
                  </a:lnTo>
                  <a:lnTo>
                    <a:pt x="2755" y="2233"/>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00"/>
            <p:cNvSpPr/>
            <p:nvPr/>
          </p:nvSpPr>
          <p:spPr>
            <a:xfrm>
              <a:off x="10572732" y="806771"/>
              <a:ext cx="11240" cy="230072"/>
            </a:xfrm>
            <a:custGeom>
              <a:rect b="b" l="l" r="r" t="t"/>
              <a:pathLst>
                <a:path extrusionOk="0" h="3582" w="175">
                  <a:moveTo>
                    <a:pt x="88" y="0"/>
                  </a:moveTo>
                  <a:cubicBezTo>
                    <a:pt x="30" y="0"/>
                    <a:pt x="1" y="44"/>
                    <a:pt x="1" y="102"/>
                  </a:cubicBezTo>
                  <a:lnTo>
                    <a:pt x="1" y="3495"/>
                  </a:lnTo>
                  <a:cubicBezTo>
                    <a:pt x="1" y="3538"/>
                    <a:pt x="30" y="3582"/>
                    <a:pt x="88" y="3582"/>
                  </a:cubicBezTo>
                  <a:cubicBezTo>
                    <a:pt x="146" y="3582"/>
                    <a:pt x="175" y="3538"/>
                    <a:pt x="175" y="3495"/>
                  </a:cubicBezTo>
                  <a:lnTo>
                    <a:pt x="175" y="102"/>
                  </a:lnTo>
                  <a:cubicBezTo>
                    <a:pt x="175" y="44"/>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00"/>
            <p:cNvSpPr/>
            <p:nvPr/>
          </p:nvSpPr>
          <p:spPr>
            <a:xfrm>
              <a:off x="10572732" y="445478"/>
              <a:ext cx="11240" cy="230072"/>
            </a:xfrm>
            <a:custGeom>
              <a:rect b="b" l="l" r="r" t="t"/>
              <a:pathLst>
                <a:path extrusionOk="0" h="3582" w="175">
                  <a:moveTo>
                    <a:pt x="88" y="0"/>
                  </a:moveTo>
                  <a:cubicBezTo>
                    <a:pt x="30" y="0"/>
                    <a:pt x="1" y="45"/>
                    <a:pt x="1" y="103"/>
                  </a:cubicBezTo>
                  <a:lnTo>
                    <a:pt x="1" y="3495"/>
                  </a:lnTo>
                  <a:cubicBezTo>
                    <a:pt x="1" y="3538"/>
                    <a:pt x="30" y="3582"/>
                    <a:pt x="88" y="3582"/>
                  </a:cubicBezTo>
                  <a:cubicBezTo>
                    <a:pt x="146" y="3582"/>
                    <a:pt x="175" y="3538"/>
                    <a:pt x="175" y="3495"/>
                  </a:cubicBezTo>
                  <a:lnTo>
                    <a:pt x="175" y="103"/>
                  </a:lnTo>
                  <a:cubicBezTo>
                    <a:pt x="175" y="45"/>
                    <a:pt x="146" y="0"/>
                    <a:pt x="8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00"/>
            <p:cNvSpPr/>
            <p:nvPr/>
          </p:nvSpPr>
          <p:spPr>
            <a:xfrm>
              <a:off x="10798051" y="816084"/>
              <a:ext cx="177018" cy="348319"/>
            </a:xfrm>
            <a:custGeom>
              <a:rect b="b" l="l" r="r" t="t"/>
              <a:pathLst>
                <a:path extrusionOk="0" h="5423" w="2756">
                  <a:moveTo>
                    <a:pt x="1" y="0"/>
                  </a:moveTo>
                  <a:lnTo>
                    <a:pt x="1" y="5422"/>
                  </a:lnTo>
                  <a:lnTo>
                    <a:pt x="2755" y="5422"/>
                  </a:lnTo>
                  <a:lnTo>
                    <a:pt x="2755"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00"/>
            <p:cNvSpPr/>
            <p:nvPr/>
          </p:nvSpPr>
          <p:spPr>
            <a:xfrm>
              <a:off x="10792463" y="809597"/>
              <a:ext cx="189093" cy="360395"/>
            </a:xfrm>
            <a:custGeom>
              <a:rect b="b" l="l" r="r" t="t"/>
              <a:pathLst>
                <a:path extrusionOk="0" h="5611" w="2944">
                  <a:moveTo>
                    <a:pt x="2755" y="188"/>
                  </a:moveTo>
                  <a:lnTo>
                    <a:pt x="2755" y="5422"/>
                  </a:lnTo>
                  <a:lnTo>
                    <a:pt x="189" y="5422"/>
                  </a:lnTo>
                  <a:lnTo>
                    <a:pt x="189" y="188"/>
                  </a:lnTo>
                  <a:close/>
                  <a:moveTo>
                    <a:pt x="88" y="0"/>
                  </a:moveTo>
                  <a:cubicBezTo>
                    <a:pt x="44" y="0"/>
                    <a:pt x="1" y="43"/>
                    <a:pt x="1" y="101"/>
                  </a:cubicBezTo>
                  <a:lnTo>
                    <a:pt x="1" y="5523"/>
                  </a:lnTo>
                  <a:cubicBezTo>
                    <a:pt x="1" y="5567"/>
                    <a:pt x="44" y="5610"/>
                    <a:pt x="88" y="5610"/>
                  </a:cubicBezTo>
                  <a:lnTo>
                    <a:pt x="2842" y="5610"/>
                  </a:lnTo>
                  <a:cubicBezTo>
                    <a:pt x="2900" y="5610"/>
                    <a:pt x="2943" y="5567"/>
                    <a:pt x="2943" y="5523"/>
                  </a:cubicBezTo>
                  <a:lnTo>
                    <a:pt x="2943" y="101"/>
                  </a:lnTo>
                  <a:cubicBezTo>
                    <a:pt x="2943" y="43"/>
                    <a:pt x="2900"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00"/>
            <p:cNvSpPr/>
            <p:nvPr/>
          </p:nvSpPr>
          <p:spPr>
            <a:xfrm>
              <a:off x="10880907" y="1157851"/>
              <a:ext cx="12204" cy="230008"/>
            </a:xfrm>
            <a:custGeom>
              <a:rect b="b" l="l" r="r" t="t"/>
              <a:pathLst>
                <a:path extrusionOk="0" h="3581" w="190">
                  <a:moveTo>
                    <a:pt x="88" y="0"/>
                  </a:moveTo>
                  <a:cubicBezTo>
                    <a:pt x="45" y="0"/>
                    <a:pt x="1" y="43"/>
                    <a:pt x="1" y="101"/>
                  </a:cubicBezTo>
                  <a:lnTo>
                    <a:pt x="1" y="3494"/>
                  </a:lnTo>
                  <a:cubicBezTo>
                    <a:pt x="1" y="3538"/>
                    <a:pt x="45" y="3581"/>
                    <a:pt x="88" y="3581"/>
                  </a:cubicBezTo>
                  <a:cubicBezTo>
                    <a:pt x="146" y="3581"/>
                    <a:pt x="190" y="3538"/>
                    <a:pt x="190" y="3494"/>
                  </a:cubicBezTo>
                  <a:lnTo>
                    <a:pt x="190" y="101"/>
                  </a:lnTo>
                  <a:cubicBezTo>
                    <a:pt x="190" y="43"/>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00"/>
            <p:cNvSpPr/>
            <p:nvPr/>
          </p:nvSpPr>
          <p:spPr>
            <a:xfrm>
              <a:off x="10880907" y="592628"/>
              <a:ext cx="12204" cy="229108"/>
            </a:xfrm>
            <a:custGeom>
              <a:rect b="b" l="l" r="r" t="t"/>
              <a:pathLst>
                <a:path extrusionOk="0" h="3567" w="190">
                  <a:moveTo>
                    <a:pt x="88" y="0"/>
                  </a:moveTo>
                  <a:cubicBezTo>
                    <a:pt x="45" y="0"/>
                    <a:pt x="1" y="29"/>
                    <a:pt x="1" y="87"/>
                  </a:cubicBezTo>
                  <a:lnTo>
                    <a:pt x="1" y="3479"/>
                  </a:lnTo>
                  <a:cubicBezTo>
                    <a:pt x="1" y="3523"/>
                    <a:pt x="45" y="3566"/>
                    <a:pt x="88" y="3566"/>
                  </a:cubicBezTo>
                  <a:cubicBezTo>
                    <a:pt x="146" y="3566"/>
                    <a:pt x="190" y="3523"/>
                    <a:pt x="190" y="3479"/>
                  </a:cubicBezTo>
                  <a:lnTo>
                    <a:pt x="190" y="87"/>
                  </a:lnTo>
                  <a:cubicBezTo>
                    <a:pt x="190" y="29"/>
                    <a:pt x="146" y="0"/>
                    <a:pt x="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00"/>
            <p:cNvSpPr/>
            <p:nvPr/>
          </p:nvSpPr>
          <p:spPr>
            <a:xfrm>
              <a:off x="11107253" y="1180203"/>
              <a:ext cx="176954" cy="797994"/>
            </a:xfrm>
            <a:custGeom>
              <a:rect b="b" l="l" r="r" t="t"/>
              <a:pathLst>
                <a:path extrusionOk="0" h="12424" w="2755">
                  <a:moveTo>
                    <a:pt x="0" y="0"/>
                  </a:moveTo>
                  <a:lnTo>
                    <a:pt x="0" y="12424"/>
                  </a:lnTo>
                  <a:lnTo>
                    <a:pt x="2754" y="12424"/>
                  </a:lnTo>
                  <a:lnTo>
                    <a:pt x="2754" y="0"/>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00"/>
            <p:cNvSpPr/>
            <p:nvPr/>
          </p:nvSpPr>
          <p:spPr>
            <a:xfrm>
              <a:off x="11100638" y="1173652"/>
              <a:ext cx="189157" cy="811096"/>
            </a:xfrm>
            <a:custGeom>
              <a:rect b="b" l="l" r="r" t="t"/>
              <a:pathLst>
                <a:path extrusionOk="0" h="12628" w="2945">
                  <a:moveTo>
                    <a:pt x="2755" y="189"/>
                  </a:moveTo>
                  <a:lnTo>
                    <a:pt x="2755" y="12439"/>
                  </a:lnTo>
                  <a:lnTo>
                    <a:pt x="190" y="12439"/>
                  </a:lnTo>
                  <a:lnTo>
                    <a:pt x="190" y="189"/>
                  </a:lnTo>
                  <a:close/>
                  <a:moveTo>
                    <a:pt x="103" y="0"/>
                  </a:moveTo>
                  <a:cubicBezTo>
                    <a:pt x="45" y="0"/>
                    <a:pt x="1" y="44"/>
                    <a:pt x="1" y="102"/>
                  </a:cubicBezTo>
                  <a:lnTo>
                    <a:pt x="1" y="12526"/>
                  </a:lnTo>
                  <a:cubicBezTo>
                    <a:pt x="1" y="12584"/>
                    <a:pt x="45" y="12628"/>
                    <a:pt x="103" y="12628"/>
                  </a:cubicBezTo>
                  <a:lnTo>
                    <a:pt x="2857" y="12628"/>
                  </a:lnTo>
                  <a:cubicBezTo>
                    <a:pt x="2900" y="12628"/>
                    <a:pt x="2944" y="12584"/>
                    <a:pt x="2944" y="12526"/>
                  </a:cubicBezTo>
                  <a:lnTo>
                    <a:pt x="2944" y="102"/>
                  </a:lnTo>
                  <a:cubicBezTo>
                    <a:pt x="2944" y="44"/>
                    <a:pt x="2900" y="0"/>
                    <a:pt x="28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00"/>
            <p:cNvSpPr/>
            <p:nvPr/>
          </p:nvSpPr>
          <p:spPr>
            <a:xfrm>
              <a:off x="11189146" y="1972543"/>
              <a:ext cx="12139" cy="229173"/>
            </a:xfrm>
            <a:custGeom>
              <a:rect b="b" l="l" r="r" t="t"/>
              <a:pathLst>
                <a:path extrusionOk="0" h="3568" w="189">
                  <a:moveTo>
                    <a:pt x="102" y="1"/>
                  </a:moveTo>
                  <a:cubicBezTo>
                    <a:pt x="44" y="1"/>
                    <a:pt x="1" y="45"/>
                    <a:pt x="1" y="88"/>
                  </a:cubicBezTo>
                  <a:lnTo>
                    <a:pt x="1" y="3480"/>
                  </a:lnTo>
                  <a:cubicBezTo>
                    <a:pt x="1" y="3538"/>
                    <a:pt x="44" y="3567"/>
                    <a:pt x="102" y="3567"/>
                  </a:cubicBezTo>
                  <a:cubicBezTo>
                    <a:pt x="146" y="3567"/>
                    <a:pt x="189" y="3538"/>
                    <a:pt x="189" y="3480"/>
                  </a:cubicBezTo>
                  <a:lnTo>
                    <a:pt x="189" y="88"/>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00"/>
            <p:cNvSpPr/>
            <p:nvPr/>
          </p:nvSpPr>
          <p:spPr>
            <a:xfrm>
              <a:off x="11189146" y="955720"/>
              <a:ext cx="12139" cy="230136"/>
            </a:xfrm>
            <a:custGeom>
              <a:rect b="b" l="l" r="r" t="t"/>
              <a:pathLst>
                <a:path extrusionOk="0" h="3583" w="189">
                  <a:moveTo>
                    <a:pt x="102" y="1"/>
                  </a:moveTo>
                  <a:cubicBezTo>
                    <a:pt x="44" y="1"/>
                    <a:pt x="1" y="45"/>
                    <a:pt x="1" y="103"/>
                  </a:cubicBezTo>
                  <a:lnTo>
                    <a:pt x="1" y="3495"/>
                  </a:lnTo>
                  <a:cubicBezTo>
                    <a:pt x="1" y="3538"/>
                    <a:pt x="44" y="3582"/>
                    <a:pt x="102" y="3582"/>
                  </a:cubicBezTo>
                  <a:cubicBezTo>
                    <a:pt x="146" y="3582"/>
                    <a:pt x="189" y="3538"/>
                    <a:pt x="189" y="3495"/>
                  </a:cubicBezTo>
                  <a:lnTo>
                    <a:pt x="189" y="103"/>
                  </a:lnTo>
                  <a:cubicBezTo>
                    <a:pt x="189" y="45"/>
                    <a:pt x="146" y="1"/>
                    <a:pt x="1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00"/>
            <p:cNvSpPr/>
            <p:nvPr/>
          </p:nvSpPr>
          <p:spPr>
            <a:xfrm>
              <a:off x="11415428" y="1783578"/>
              <a:ext cx="176954" cy="207656"/>
            </a:xfrm>
            <a:custGeom>
              <a:rect b="b" l="l" r="r" t="t"/>
              <a:pathLst>
                <a:path extrusionOk="0" h="3233" w="2755">
                  <a:moveTo>
                    <a:pt x="0" y="0"/>
                  </a:moveTo>
                  <a:lnTo>
                    <a:pt x="0" y="3233"/>
                  </a:lnTo>
                  <a:lnTo>
                    <a:pt x="2754" y="3233"/>
                  </a:lnTo>
                  <a:lnTo>
                    <a:pt x="2754" y="0"/>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00"/>
            <p:cNvSpPr/>
            <p:nvPr/>
          </p:nvSpPr>
          <p:spPr>
            <a:xfrm>
              <a:off x="11497321" y="1984682"/>
              <a:ext cx="12204" cy="230072"/>
            </a:xfrm>
            <a:custGeom>
              <a:rect b="b" l="l" r="r" t="t"/>
              <a:pathLst>
                <a:path extrusionOk="0" h="3582" w="190">
                  <a:moveTo>
                    <a:pt x="103" y="1"/>
                  </a:moveTo>
                  <a:cubicBezTo>
                    <a:pt x="45" y="1"/>
                    <a:pt x="1" y="44"/>
                    <a:pt x="1" y="102"/>
                  </a:cubicBezTo>
                  <a:lnTo>
                    <a:pt x="1" y="3494"/>
                  </a:lnTo>
                  <a:cubicBezTo>
                    <a:pt x="1" y="3538"/>
                    <a:pt x="45" y="3581"/>
                    <a:pt x="103" y="3581"/>
                  </a:cubicBezTo>
                  <a:cubicBezTo>
                    <a:pt x="161" y="3581"/>
                    <a:pt x="190" y="3538"/>
                    <a:pt x="190" y="3494"/>
                  </a:cubicBezTo>
                  <a:lnTo>
                    <a:pt x="190" y="102"/>
                  </a:lnTo>
                  <a:cubicBezTo>
                    <a:pt x="190" y="44"/>
                    <a:pt x="161" y="1"/>
                    <a:pt x="1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00"/>
            <p:cNvSpPr/>
            <p:nvPr/>
          </p:nvSpPr>
          <p:spPr>
            <a:xfrm>
              <a:off x="11497321" y="1559159"/>
              <a:ext cx="12204" cy="230072"/>
            </a:xfrm>
            <a:custGeom>
              <a:rect b="b" l="l" r="r" t="t"/>
              <a:pathLst>
                <a:path extrusionOk="0" h="3582" w="190">
                  <a:moveTo>
                    <a:pt x="103" y="0"/>
                  </a:moveTo>
                  <a:cubicBezTo>
                    <a:pt x="45" y="0"/>
                    <a:pt x="1" y="44"/>
                    <a:pt x="1" y="102"/>
                  </a:cubicBezTo>
                  <a:lnTo>
                    <a:pt x="1" y="3494"/>
                  </a:lnTo>
                  <a:cubicBezTo>
                    <a:pt x="1" y="3537"/>
                    <a:pt x="45" y="3581"/>
                    <a:pt x="103" y="3581"/>
                  </a:cubicBezTo>
                  <a:cubicBezTo>
                    <a:pt x="161" y="3581"/>
                    <a:pt x="190" y="3537"/>
                    <a:pt x="190" y="3494"/>
                  </a:cubicBezTo>
                  <a:lnTo>
                    <a:pt x="190" y="102"/>
                  </a:lnTo>
                  <a:cubicBezTo>
                    <a:pt x="190" y="44"/>
                    <a:pt x="161"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00"/>
            <p:cNvSpPr/>
            <p:nvPr/>
          </p:nvSpPr>
          <p:spPr>
            <a:xfrm>
              <a:off x="10483324" y="663346"/>
              <a:ext cx="190057" cy="155629"/>
            </a:xfrm>
            <a:custGeom>
              <a:rect b="b" l="l" r="r" t="t"/>
              <a:pathLst>
                <a:path extrusionOk="0" h="2423" w="2959">
                  <a:moveTo>
                    <a:pt x="2769" y="190"/>
                  </a:moveTo>
                  <a:lnTo>
                    <a:pt x="2769" y="2233"/>
                  </a:lnTo>
                  <a:lnTo>
                    <a:pt x="189" y="2233"/>
                  </a:lnTo>
                  <a:lnTo>
                    <a:pt x="189" y="190"/>
                  </a:lnTo>
                  <a:close/>
                  <a:moveTo>
                    <a:pt x="102" y="1"/>
                  </a:moveTo>
                  <a:cubicBezTo>
                    <a:pt x="44" y="1"/>
                    <a:pt x="1" y="45"/>
                    <a:pt x="1" y="103"/>
                  </a:cubicBezTo>
                  <a:lnTo>
                    <a:pt x="1" y="2335"/>
                  </a:lnTo>
                  <a:cubicBezTo>
                    <a:pt x="1" y="2378"/>
                    <a:pt x="44" y="2422"/>
                    <a:pt x="102" y="2422"/>
                  </a:cubicBezTo>
                  <a:lnTo>
                    <a:pt x="2856" y="2422"/>
                  </a:lnTo>
                  <a:cubicBezTo>
                    <a:pt x="2914" y="2422"/>
                    <a:pt x="2958" y="2378"/>
                    <a:pt x="2958" y="2335"/>
                  </a:cubicBezTo>
                  <a:lnTo>
                    <a:pt x="2958" y="103"/>
                  </a:lnTo>
                  <a:cubicBezTo>
                    <a:pt x="2958" y="45"/>
                    <a:pt x="2914" y="1"/>
                    <a:pt x="28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00"/>
            <p:cNvSpPr/>
            <p:nvPr/>
          </p:nvSpPr>
          <p:spPr>
            <a:xfrm>
              <a:off x="11408941" y="1777027"/>
              <a:ext cx="189992" cy="219795"/>
            </a:xfrm>
            <a:custGeom>
              <a:rect b="b" l="l" r="r" t="t"/>
              <a:pathLst>
                <a:path extrusionOk="0" h="3422" w="2958">
                  <a:moveTo>
                    <a:pt x="2768" y="189"/>
                  </a:moveTo>
                  <a:lnTo>
                    <a:pt x="2768" y="3234"/>
                  </a:lnTo>
                  <a:lnTo>
                    <a:pt x="188" y="3234"/>
                  </a:lnTo>
                  <a:lnTo>
                    <a:pt x="188" y="189"/>
                  </a:lnTo>
                  <a:close/>
                  <a:moveTo>
                    <a:pt x="101" y="0"/>
                  </a:moveTo>
                  <a:cubicBezTo>
                    <a:pt x="43" y="0"/>
                    <a:pt x="0" y="44"/>
                    <a:pt x="0" y="102"/>
                  </a:cubicBezTo>
                  <a:lnTo>
                    <a:pt x="0" y="3335"/>
                  </a:lnTo>
                  <a:cubicBezTo>
                    <a:pt x="0" y="3379"/>
                    <a:pt x="43" y="3422"/>
                    <a:pt x="101" y="3422"/>
                  </a:cubicBezTo>
                  <a:lnTo>
                    <a:pt x="2855" y="3422"/>
                  </a:lnTo>
                  <a:cubicBezTo>
                    <a:pt x="2913" y="3422"/>
                    <a:pt x="2958" y="3379"/>
                    <a:pt x="2958" y="3335"/>
                  </a:cubicBezTo>
                  <a:lnTo>
                    <a:pt x="2958" y="102"/>
                  </a:lnTo>
                  <a:cubicBezTo>
                    <a:pt x="2958" y="44"/>
                    <a:pt x="2913" y="0"/>
                    <a:pt x="28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082" name="Shape 1082"/>
        <p:cNvGrpSpPr/>
        <p:nvPr/>
      </p:nvGrpSpPr>
      <p:grpSpPr>
        <a:xfrm>
          <a:off x="0" y="0"/>
          <a:ext cx="0" cy="0"/>
          <a:chOff x="0" y="0"/>
          <a:chExt cx="0" cy="0"/>
        </a:xfrm>
      </p:grpSpPr>
      <p:pic>
        <p:nvPicPr>
          <p:cNvPr id="1083" name="Google Shape;1083;p101"/>
          <p:cNvPicPr preferRelativeResize="0"/>
          <p:nvPr/>
        </p:nvPicPr>
        <p:blipFill>
          <a:blip r:embed="rId2">
            <a:alphaModFix amt="35000"/>
          </a:blip>
          <a:stretch>
            <a:fillRect/>
          </a:stretch>
        </p:blipFill>
        <p:spPr>
          <a:xfrm>
            <a:off x="3720" y="0"/>
            <a:ext cx="9136561" cy="5143500"/>
          </a:xfrm>
          <a:prstGeom prst="rect">
            <a:avLst/>
          </a:prstGeom>
          <a:noFill/>
          <a:ln>
            <a:noFill/>
          </a:ln>
        </p:spPr>
      </p:pic>
      <p:sp>
        <p:nvSpPr>
          <p:cNvPr id="1084" name="Google Shape;1084;p101"/>
          <p:cNvSpPr txBox="1"/>
          <p:nvPr>
            <p:ph type="title"/>
          </p:nvPr>
        </p:nvSpPr>
        <p:spPr>
          <a:xfrm>
            <a:off x="713225" y="539500"/>
            <a:ext cx="2402100" cy="11466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5" name="Google Shape;1085;p101"/>
          <p:cNvSpPr txBox="1"/>
          <p:nvPr>
            <p:ph idx="1" type="subTitle"/>
          </p:nvPr>
        </p:nvSpPr>
        <p:spPr>
          <a:xfrm>
            <a:off x="713225" y="1723150"/>
            <a:ext cx="24021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6" name="Google Shape;1086;p101"/>
          <p:cNvSpPr/>
          <p:nvPr>
            <p:ph idx="2" type="pic"/>
          </p:nvPr>
        </p:nvSpPr>
        <p:spPr>
          <a:xfrm>
            <a:off x="713225" y="2953775"/>
            <a:ext cx="2801100" cy="1650300"/>
          </a:xfrm>
          <a:prstGeom prst="rect">
            <a:avLst/>
          </a:prstGeom>
          <a:noFill/>
          <a:ln cap="flat" cmpd="sng" w="9525">
            <a:solidFill>
              <a:schemeClr val="accent1"/>
            </a:solidFill>
            <a:prstDash val="solid"/>
            <a:round/>
            <a:headEnd len="sm" w="sm" type="none"/>
            <a:tailEnd len="sm" w="sm" type="none"/>
          </a:ln>
        </p:spPr>
      </p:sp>
      <p:sp>
        <p:nvSpPr>
          <p:cNvPr id="1087" name="Google Shape;1087;p101"/>
          <p:cNvSpPr/>
          <p:nvPr>
            <p:ph idx="3" type="pic"/>
          </p:nvPr>
        </p:nvSpPr>
        <p:spPr>
          <a:xfrm>
            <a:off x="3671775" y="539500"/>
            <a:ext cx="4740300" cy="2285700"/>
          </a:xfrm>
          <a:prstGeom prst="rect">
            <a:avLst/>
          </a:prstGeom>
          <a:noFill/>
          <a:ln cap="flat" cmpd="sng" w="9525">
            <a:solidFill>
              <a:schemeClr val="accent1"/>
            </a:solidFill>
            <a:prstDash val="solid"/>
            <a:round/>
            <a:headEnd len="sm" w="sm" type="none"/>
            <a:tailEnd len="sm" w="sm" type="none"/>
          </a:ln>
        </p:spPr>
      </p:sp>
      <p:sp>
        <p:nvSpPr>
          <p:cNvPr id="1088" name="Google Shape;1088;p101"/>
          <p:cNvSpPr/>
          <p:nvPr>
            <p:ph idx="4" type="pic"/>
          </p:nvPr>
        </p:nvSpPr>
        <p:spPr>
          <a:xfrm>
            <a:off x="3671775" y="2953775"/>
            <a:ext cx="4740300" cy="1650300"/>
          </a:xfrm>
          <a:prstGeom prst="rect">
            <a:avLst/>
          </a:prstGeom>
          <a:noFill/>
          <a:ln cap="flat" cmpd="sng" w="9525">
            <a:solidFill>
              <a:schemeClr val="accent1"/>
            </a:solidFill>
            <a:prstDash val="solid"/>
            <a:round/>
            <a:headEnd len="sm" w="sm" type="none"/>
            <a:tailEnd len="sm" w="sm" type="none"/>
          </a:ln>
        </p:spPr>
      </p:sp>
      <p:grpSp>
        <p:nvGrpSpPr>
          <p:cNvPr id="1089" name="Google Shape;1089;p101"/>
          <p:cNvGrpSpPr/>
          <p:nvPr/>
        </p:nvGrpSpPr>
        <p:grpSpPr>
          <a:xfrm>
            <a:off x="-6" y="2"/>
            <a:ext cx="777039" cy="1366258"/>
            <a:chOff x="-3076431" y="1851552"/>
            <a:chExt cx="777039" cy="1366258"/>
          </a:xfrm>
        </p:grpSpPr>
        <p:sp>
          <p:nvSpPr>
            <p:cNvPr id="1090" name="Google Shape;1090;p101"/>
            <p:cNvSpPr/>
            <p:nvPr/>
          </p:nvSpPr>
          <p:spPr>
            <a:xfrm>
              <a:off x="-3071040" y="2757824"/>
              <a:ext cx="170769" cy="244370"/>
            </a:xfrm>
            <a:custGeom>
              <a:rect b="b" l="l" r="r" t="t"/>
              <a:pathLst>
                <a:path extrusionOk="0" h="3944" w="2756">
                  <a:moveTo>
                    <a:pt x="1" y="1"/>
                  </a:moveTo>
                  <a:lnTo>
                    <a:pt x="1" y="3944"/>
                  </a:lnTo>
                  <a:lnTo>
                    <a:pt x="2755" y="3944"/>
                  </a:lnTo>
                  <a:lnTo>
                    <a:pt x="2755"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01"/>
            <p:cNvSpPr/>
            <p:nvPr/>
          </p:nvSpPr>
          <p:spPr>
            <a:xfrm>
              <a:off x="-3076431" y="2752434"/>
              <a:ext cx="182418" cy="255151"/>
            </a:xfrm>
            <a:custGeom>
              <a:rect b="b" l="l" r="r" t="t"/>
              <a:pathLst>
                <a:path extrusionOk="0" h="4118" w="2944">
                  <a:moveTo>
                    <a:pt x="2755" y="190"/>
                  </a:moveTo>
                  <a:lnTo>
                    <a:pt x="2755" y="3930"/>
                  </a:lnTo>
                  <a:lnTo>
                    <a:pt x="175" y="3930"/>
                  </a:lnTo>
                  <a:lnTo>
                    <a:pt x="175" y="190"/>
                  </a:lnTo>
                  <a:close/>
                  <a:moveTo>
                    <a:pt x="88" y="1"/>
                  </a:moveTo>
                  <a:cubicBezTo>
                    <a:pt x="30" y="1"/>
                    <a:pt x="1" y="45"/>
                    <a:pt x="1" y="88"/>
                  </a:cubicBezTo>
                  <a:lnTo>
                    <a:pt x="1" y="4031"/>
                  </a:lnTo>
                  <a:cubicBezTo>
                    <a:pt x="1" y="4075"/>
                    <a:pt x="30" y="4118"/>
                    <a:pt x="88" y="4118"/>
                  </a:cubicBezTo>
                  <a:lnTo>
                    <a:pt x="2842" y="4118"/>
                  </a:lnTo>
                  <a:cubicBezTo>
                    <a:pt x="2900" y="4118"/>
                    <a:pt x="2943" y="4075"/>
                    <a:pt x="2943" y="4031"/>
                  </a:cubicBezTo>
                  <a:lnTo>
                    <a:pt x="2943" y="88"/>
                  </a:lnTo>
                  <a:cubicBezTo>
                    <a:pt x="2943" y="45"/>
                    <a:pt x="2900" y="1"/>
                    <a:pt x="28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01"/>
            <p:cNvSpPr/>
            <p:nvPr/>
          </p:nvSpPr>
          <p:spPr>
            <a:xfrm>
              <a:off x="-2991113" y="2542270"/>
              <a:ext cx="11773" cy="221941"/>
            </a:xfrm>
            <a:custGeom>
              <a:rect b="b" l="l" r="r" t="t"/>
              <a:pathLst>
                <a:path extrusionOk="0" h="3582" w="190">
                  <a:moveTo>
                    <a:pt x="87" y="0"/>
                  </a:moveTo>
                  <a:cubicBezTo>
                    <a:pt x="29" y="0"/>
                    <a:pt x="0" y="44"/>
                    <a:pt x="0" y="102"/>
                  </a:cubicBezTo>
                  <a:lnTo>
                    <a:pt x="0" y="3480"/>
                  </a:lnTo>
                  <a:cubicBezTo>
                    <a:pt x="0" y="3538"/>
                    <a:pt x="29" y="3582"/>
                    <a:pt x="87" y="3582"/>
                  </a:cubicBezTo>
                  <a:cubicBezTo>
                    <a:pt x="145" y="3582"/>
                    <a:pt x="189" y="3538"/>
                    <a:pt x="189" y="3480"/>
                  </a:cubicBezTo>
                  <a:lnTo>
                    <a:pt x="189" y="102"/>
                  </a:lnTo>
                  <a:cubicBezTo>
                    <a:pt x="189" y="44"/>
                    <a:pt x="145" y="0"/>
                    <a:pt x="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01"/>
            <p:cNvSpPr/>
            <p:nvPr/>
          </p:nvSpPr>
          <p:spPr>
            <a:xfrm>
              <a:off x="-2991113" y="2995870"/>
              <a:ext cx="11773" cy="221941"/>
            </a:xfrm>
            <a:custGeom>
              <a:rect b="b" l="l" r="r" t="t"/>
              <a:pathLst>
                <a:path extrusionOk="0" h="3582" w="190">
                  <a:moveTo>
                    <a:pt x="87" y="1"/>
                  </a:moveTo>
                  <a:cubicBezTo>
                    <a:pt x="29" y="1"/>
                    <a:pt x="0" y="44"/>
                    <a:pt x="0" y="102"/>
                  </a:cubicBezTo>
                  <a:lnTo>
                    <a:pt x="0" y="3480"/>
                  </a:lnTo>
                  <a:cubicBezTo>
                    <a:pt x="0" y="3538"/>
                    <a:pt x="29" y="3581"/>
                    <a:pt x="87" y="3581"/>
                  </a:cubicBezTo>
                  <a:cubicBezTo>
                    <a:pt x="145" y="3581"/>
                    <a:pt x="189" y="3538"/>
                    <a:pt x="189" y="3480"/>
                  </a:cubicBezTo>
                  <a:lnTo>
                    <a:pt x="189" y="102"/>
                  </a:lnTo>
                  <a:cubicBezTo>
                    <a:pt x="189" y="44"/>
                    <a:pt x="145"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01"/>
            <p:cNvSpPr/>
            <p:nvPr/>
          </p:nvSpPr>
          <p:spPr>
            <a:xfrm>
              <a:off x="-2773761" y="2067975"/>
              <a:ext cx="171698" cy="677347"/>
            </a:xfrm>
            <a:custGeom>
              <a:rect b="b" l="l" r="r" t="t"/>
              <a:pathLst>
                <a:path extrusionOk="0" h="10932" w="2771">
                  <a:moveTo>
                    <a:pt x="1" y="1"/>
                  </a:moveTo>
                  <a:lnTo>
                    <a:pt x="1" y="10932"/>
                  </a:lnTo>
                  <a:lnTo>
                    <a:pt x="2770" y="10932"/>
                  </a:lnTo>
                  <a:lnTo>
                    <a:pt x="2770" y="1"/>
                  </a:lnTo>
                  <a:close/>
                </a:path>
              </a:pathLst>
            </a:custGeom>
            <a:solidFill>
              <a:srgbClr val="00FF00">
                <a:alpha val="436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01"/>
            <p:cNvSpPr/>
            <p:nvPr/>
          </p:nvSpPr>
          <p:spPr>
            <a:xfrm>
              <a:off x="-2779151" y="2061717"/>
              <a:ext cx="182480" cy="688995"/>
            </a:xfrm>
            <a:custGeom>
              <a:rect b="b" l="l" r="r" t="t"/>
              <a:pathLst>
                <a:path extrusionOk="0" h="11120" w="2945">
                  <a:moveTo>
                    <a:pt x="2755" y="189"/>
                  </a:moveTo>
                  <a:lnTo>
                    <a:pt x="2755" y="10932"/>
                  </a:lnTo>
                  <a:lnTo>
                    <a:pt x="190" y="10932"/>
                  </a:lnTo>
                  <a:lnTo>
                    <a:pt x="190" y="189"/>
                  </a:lnTo>
                  <a:close/>
                  <a:moveTo>
                    <a:pt x="88" y="1"/>
                  </a:moveTo>
                  <a:cubicBezTo>
                    <a:pt x="45" y="1"/>
                    <a:pt x="1" y="44"/>
                    <a:pt x="1" y="102"/>
                  </a:cubicBezTo>
                  <a:lnTo>
                    <a:pt x="1" y="11033"/>
                  </a:lnTo>
                  <a:cubicBezTo>
                    <a:pt x="1" y="11077"/>
                    <a:pt x="45" y="11120"/>
                    <a:pt x="88" y="11120"/>
                  </a:cubicBezTo>
                  <a:lnTo>
                    <a:pt x="2857" y="11120"/>
                  </a:lnTo>
                  <a:cubicBezTo>
                    <a:pt x="2900" y="11120"/>
                    <a:pt x="2944" y="11077"/>
                    <a:pt x="2944" y="11033"/>
                  </a:cubicBezTo>
                  <a:lnTo>
                    <a:pt x="2944" y="102"/>
                  </a:lnTo>
                  <a:cubicBezTo>
                    <a:pt x="2944" y="44"/>
                    <a:pt x="2900" y="1"/>
                    <a:pt x="28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01"/>
            <p:cNvSpPr/>
            <p:nvPr/>
          </p:nvSpPr>
          <p:spPr>
            <a:xfrm>
              <a:off x="-2693772" y="1851552"/>
              <a:ext cx="11711" cy="221879"/>
            </a:xfrm>
            <a:custGeom>
              <a:rect b="b" l="l" r="r" t="t"/>
              <a:pathLst>
                <a:path extrusionOk="0" h="3581" w="189">
                  <a:moveTo>
                    <a:pt x="88" y="1"/>
                  </a:moveTo>
                  <a:cubicBezTo>
                    <a:pt x="44" y="1"/>
                    <a:pt x="1" y="43"/>
                    <a:pt x="1" y="101"/>
                  </a:cubicBezTo>
                  <a:lnTo>
                    <a:pt x="1" y="3494"/>
                  </a:lnTo>
                  <a:cubicBezTo>
                    <a:pt x="1" y="3538"/>
                    <a:pt x="44" y="3581"/>
                    <a:pt x="88" y="3581"/>
                  </a:cubicBezTo>
                  <a:cubicBezTo>
                    <a:pt x="146" y="3581"/>
                    <a:pt x="188" y="3538"/>
                    <a:pt x="188" y="3494"/>
                  </a:cubicBezTo>
                  <a:lnTo>
                    <a:pt x="188" y="101"/>
                  </a:lnTo>
                  <a:cubicBezTo>
                    <a:pt x="188" y="43"/>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01"/>
            <p:cNvSpPr/>
            <p:nvPr/>
          </p:nvSpPr>
          <p:spPr>
            <a:xfrm>
              <a:off x="-2693772" y="2738989"/>
              <a:ext cx="11711" cy="221879"/>
            </a:xfrm>
            <a:custGeom>
              <a:rect b="b" l="l" r="r" t="t"/>
              <a:pathLst>
                <a:path extrusionOk="0" h="3581" w="189">
                  <a:moveTo>
                    <a:pt x="88" y="1"/>
                  </a:moveTo>
                  <a:cubicBezTo>
                    <a:pt x="44" y="1"/>
                    <a:pt x="1" y="44"/>
                    <a:pt x="1" y="102"/>
                  </a:cubicBezTo>
                  <a:lnTo>
                    <a:pt x="1" y="3494"/>
                  </a:lnTo>
                  <a:cubicBezTo>
                    <a:pt x="1" y="3538"/>
                    <a:pt x="44" y="3581"/>
                    <a:pt x="88" y="3581"/>
                  </a:cubicBezTo>
                  <a:cubicBezTo>
                    <a:pt x="146" y="3581"/>
                    <a:pt x="188" y="3538"/>
                    <a:pt x="188" y="3494"/>
                  </a:cubicBezTo>
                  <a:lnTo>
                    <a:pt x="188" y="102"/>
                  </a:lnTo>
                  <a:cubicBezTo>
                    <a:pt x="188" y="44"/>
                    <a:pt x="146" y="1"/>
                    <a:pt x="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01"/>
            <p:cNvSpPr/>
            <p:nvPr/>
          </p:nvSpPr>
          <p:spPr>
            <a:xfrm>
              <a:off x="-2475552" y="2070701"/>
              <a:ext cx="170769" cy="164442"/>
            </a:xfrm>
            <a:custGeom>
              <a:rect b="b" l="l" r="r" t="t"/>
              <a:pathLst>
                <a:path extrusionOk="0" h="2654" w="2756">
                  <a:moveTo>
                    <a:pt x="1" y="1"/>
                  </a:moveTo>
                  <a:lnTo>
                    <a:pt x="1" y="2653"/>
                  </a:lnTo>
                  <a:lnTo>
                    <a:pt x="2755" y="2653"/>
                  </a:lnTo>
                  <a:lnTo>
                    <a:pt x="2755" y="1"/>
                  </a:lnTo>
                  <a:close/>
                </a:path>
              </a:pathLst>
            </a:custGeom>
            <a:solidFill>
              <a:srgbClr val="89FFFF">
                <a:alpha val="4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01"/>
            <p:cNvSpPr/>
            <p:nvPr/>
          </p:nvSpPr>
          <p:spPr>
            <a:xfrm>
              <a:off x="-2481810" y="2065310"/>
              <a:ext cx="182418" cy="175223"/>
            </a:xfrm>
            <a:custGeom>
              <a:rect b="b" l="l" r="r" t="t"/>
              <a:pathLst>
                <a:path extrusionOk="0" h="2828" w="2944">
                  <a:moveTo>
                    <a:pt x="2755" y="189"/>
                  </a:moveTo>
                  <a:lnTo>
                    <a:pt x="2755" y="2639"/>
                  </a:lnTo>
                  <a:lnTo>
                    <a:pt x="189" y="2639"/>
                  </a:lnTo>
                  <a:lnTo>
                    <a:pt x="189" y="189"/>
                  </a:lnTo>
                  <a:close/>
                  <a:moveTo>
                    <a:pt x="102" y="1"/>
                  </a:moveTo>
                  <a:cubicBezTo>
                    <a:pt x="44" y="1"/>
                    <a:pt x="1" y="44"/>
                    <a:pt x="1" y="88"/>
                  </a:cubicBezTo>
                  <a:lnTo>
                    <a:pt x="1" y="2740"/>
                  </a:lnTo>
                  <a:cubicBezTo>
                    <a:pt x="1" y="2784"/>
                    <a:pt x="44" y="2827"/>
                    <a:pt x="102" y="2827"/>
                  </a:cubicBezTo>
                  <a:lnTo>
                    <a:pt x="2856" y="2827"/>
                  </a:lnTo>
                  <a:cubicBezTo>
                    <a:pt x="2900" y="2827"/>
                    <a:pt x="2943" y="2784"/>
                    <a:pt x="2943" y="2740"/>
                  </a:cubicBezTo>
                  <a:lnTo>
                    <a:pt x="2943" y="88"/>
                  </a:lnTo>
                  <a:cubicBezTo>
                    <a:pt x="2943" y="44"/>
                    <a:pt x="2900" y="1"/>
                    <a:pt x="28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01"/>
            <p:cNvSpPr/>
            <p:nvPr/>
          </p:nvSpPr>
          <p:spPr>
            <a:xfrm>
              <a:off x="-2396492" y="1855146"/>
              <a:ext cx="11773" cy="221879"/>
            </a:xfrm>
            <a:custGeom>
              <a:rect b="b" l="l" r="r" t="t"/>
              <a:pathLst>
                <a:path extrusionOk="0" h="3581" w="190">
                  <a:moveTo>
                    <a:pt x="103" y="1"/>
                  </a:moveTo>
                  <a:cubicBezTo>
                    <a:pt x="45" y="1"/>
                    <a:pt x="1" y="43"/>
                    <a:pt x="1" y="101"/>
                  </a:cubicBezTo>
                  <a:lnTo>
                    <a:pt x="1" y="3480"/>
                  </a:lnTo>
                  <a:cubicBezTo>
                    <a:pt x="1" y="3538"/>
                    <a:pt x="45" y="3581"/>
                    <a:pt x="103" y="3581"/>
                  </a:cubicBezTo>
                  <a:cubicBezTo>
                    <a:pt x="146" y="3581"/>
                    <a:pt x="190" y="3538"/>
                    <a:pt x="190" y="3480"/>
                  </a:cubicBezTo>
                  <a:lnTo>
                    <a:pt x="190" y="101"/>
                  </a:lnTo>
                  <a:cubicBezTo>
                    <a:pt x="190" y="43"/>
                    <a:pt x="146" y="1"/>
                    <a:pt x="1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01"/>
            <p:cNvSpPr/>
            <p:nvPr/>
          </p:nvSpPr>
          <p:spPr>
            <a:xfrm>
              <a:off x="-2396492" y="2228820"/>
              <a:ext cx="11773" cy="221879"/>
            </a:xfrm>
            <a:custGeom>
              <a:rect b="b" l="l" r="r" t="t"/>
              <a:pathLst>
                <a:path extrusionOk="0" h="3581" w="190">
                  <a:moveTo>
                    <a:pt x="103" y="0"/>
                  </a:moveTo>
                  <a:cubicBezTo>
                    <a:pt x="45" y="0"/>
                    <a:pt x="1" y="43"/>
                    <a:pt x="1" y="101"/>
                  </a:cubicBezTo>
                  <a:lnTo>
                    <a:pt x="1" y="3480"/>
                  </a:lnTo>
                  <a:cubicBezTo>
                    <a:pt x="1" y="3538"/>
                    <a:pt x="45" y="3581"/>
                    <a:pt x="103" y="3581"/>
                  </a:cubicBezTo>
                  <a:cubicBezTo>
                    <a:pt x="146" y="3581"/>
                    <a:pt x="190" y="3538"/>
                    <a:pt x="190" y="3480"/>
                  </a:cubicBezTo>
                  <a:lnTo>
                    <a:pt x="190" y="101"/>
                  </a:lnTo>
                  <a:cubicBezTo>
                    <a:pt x="190" y="43"/>
                    <a:pt x="146"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102" name="Shape 1102"/>
        <p:cNvGrpSpPr/>
        <p:nvPr/>
      </p:nvGrpSpPr>
      <p:grpSpPr>
        <a:xfrm>
          <a:off x="0" y="0"/>
          <a:ext cx="0" cy="0"/>
          <a:chOff x="0" y="0"/>
          <a:chExt cx="0" cy="0"/>
        </a:xfrm>
      </p:grpSpPr>
      <p:pic>
        <p:nvPicPr>
          <p:cNvPr id="1103" name="Google Shape;1103;p102"/>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104" name="Google Shape;1104;p10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5" name="Google Shape;1105;p102"/>
          <p:cNvSpPr txBox="1"/>
          <p:nvPr>
            <p:ph idx="1" type="body"/>
          </p:nvPr>
        </p:nvSpPr>
        <p:spPr>
          <a:xfrm>
            <a:off x="720000" y="1215750"/>
            <a:ext cx="7704000" cy="1263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Albert Sans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06" name="Shape 1106"/>
        <p:cNvGrpSpPr/>
        <p:nvPr/>
      </p:nvGrpSpPr>
      <p:grpSpPr>
        <a:xfrm>
          <a:off x="0" y="0"/>
          <a:ext cx="0" cy="0"/>
          <a:chOff x="0" y="0"/>
          <a:chExt cx="0" cy="0"/>
        </a:xfrm>
      </p:grpSpPr>
      <p:pic>
        <p:nvPicPr>
          <p:cNvPr id="1107" name="Google Shape;1107;p103"/>
          <p:cNvPicPr preferRelativeResize="0"/>
          <p:nvPr/>
        </p:nvPicPr>
        <p:blipFill>
          <a:blip r:embed="rId2">
            <a:alphaModFix amt="32000"/>
          </a:blip>
          <a:stretch>
            <a:fillRect/>
          </a:stretch>
        </p:blipFill>
        <p:spPr>
          <a:xfrm>
            <a:off x="1" y="-6858"/>
            <a:ext cx="9143998" cy="5157216"/>
          </a:xfrm>
          <a:prstGeom prst="rect">
            <a:avLst/>
          </a:prstGeom>
          <a:noFill/>
          <a:ln>
            <a:noFill/>
          </a:ln>
        </p:spPr>
      </p:pic>
      <p:sp>
        <p:nvSpPr>
          <p:cNvPr id="1108" name="Google Shape;1108;p10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9" name="Google Shape;1109;p103"/>
          <p:cNvSpPr txBox="1"/>
          <p:nvPr>
            <p:ph idx="1" type="subTitle"/>
          </p:nvPr>
        </p:nvSpPr>
        <p:spPr>
          <a:xfrm>
            <a:off x="3221400" y="2626749"/>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0" name="Google Shape;1110;p103"/>
          <p:cNvSpPr txBox="1"/>
          <p:nvPr>
            <p:ph idx="2" type="subTitle"/>
          </p:nvPr>
        </p:nvSpPr>
        <p:spPr>
          <a:xfrm>
            <a:off x="3221400" y="3653025"/>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1" name="Google Shape;1111;p103"/>
          <p:cNvSpPr txBox="1"/>
          <p:nvPr>
            <p:ph idx="3" type="subTitle"/>
          </p:nvPr>
        </p:nvSpPr>
        <p:spPr>
          <a:xfrm>
            <a:off x="3221400" y="1600474"/>
            <a:ext cx="4659300" cy="63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2" name="Google Shape;1112;p103"/>
          <p:cNvSpPr txBox="1"/>
          <p:nvPr>
            <p:ph idx="4" type="subTitle"/>
          </p:nvPr>
        </p:nvSpPr>
        <p:spPr>
          <a:xfrm>
            <a:off x="3221400" y="2251451"/>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3" name="Google Shape;1113;p103"/>
          <p:cNvSpPr txBox="1"/>
          <p:nvPr>
            <p:ph idx="5" type="subTitle"/>
          </p:nvPr>
        </p:nvSpPr>
        <p:spPr>
          <a:xfrm>
            <a:off x="3221400" y="3277727"/>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4" name="Google Shape;1114;p103"/>
          <p:cNvSpPr txBox="1"/>
          <p:nvPr>
            <p:ph idx="6" type="subTitle"/>
          </p:nvPr>
        </p:nvSpPr>
        <p:spPr>
          <a:xfrm>
            <a:off x="3221400" y="1225175"/>
            <a:ext cx="4659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5" name="Google Shape;1115;p103"/>
          <p:cNvSpPr/>
          <p:nvPr/>
        </p:nvSpPr>
        <p:spPr>
          <a:xfrm flipH="1" rot="-1164432">
            <a:off x="485709" y="4635591"/>
            <a:ext cx="9144101" cy="1533951"/>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16" name="Shape 1116"/>
        <p:cNvGrpSpPr/>
        <p:nvPr/>
      </p:nvGrpSpPr>
      <p:grpSpPr>
        <a:xfrm>
          <a:off x="0" y="0"/>
          <a:ext cx="0" cy="0"/>
          <a:chOff x="0" y="0"/>
          <a:chExt cx="0" cy="0"/>
        </a:xfrm>
      </p:grpSpPr>
      <p:pic>
        <p:nvPicPr>
          <p:cNvPr id="1117" name="Google Shape;1117;p104"/>
          <p:cNvPicPr preferRelativeResize="0"/>
          <p:nvPr/>
        </p:nvPicPr>
        <p:blipFill>
          <a:blip r:embed="rId2">
            <a:alphaModFix amt="35000"/>
          </a:blip>
          <a:stretch>
            <a:fillRect/>
          </a:stretch>
        </p:blipFill>
        <p:spPr>
          <a:xfrm>
            <a:off x="1341" y="-6858"/>
            <a:ext cx="9141319" cy="5157216"/>
          </a:xfrm>
          <a:prstGeom prst="rect">
            <a:avLst/>
          </a:prstGeom>
          <a:noFill/>
          <a:ln>
            <a:noFill/>
          </a:ln>
        </p:spPr>
      </p:pic>
      <p:sp>
        <p:nvSpPr>
          <p:cNvPr id="1118" name="Google Shape;1118;p10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9" name="Google Shape;1119;p104"/>
          <p:cNvSpPr txBox="1"/>
          <p:nvPr>
            <p:ph idx="1" type="subTitle"/>
          </p:nvPr>
        </p:nvSpPr>
        <p:spPr>
          <a:xfrm>
            <a:off x="1640663"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0" name="Google Shape;1120;p104"/>
          <p:cNvSpPr txBox="1"/>
          <p:nvPr>
            <p:ph idx="2" type="subTitle"/>
          </p:nvPr>
        </p:nvSpPr>
        <p:spPr>
          <a:xfrm>
            <a:off x="5391332" y="1825100"/>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1" name="Google Shape;1121;p104"/>
          <p:cNvSpPr txBox="1"/>
          <p:nvPr>
            <p:ph idx="3" type="subTitle"/>
          </p:nvPr>
        </p:nvSpPr>
        <p:spPr>
          <a:xfrm>
            <a:off x="1640663"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2" name="Google Shape;1122;p104"/>
          <p:cNvSpPr txBox="1"/>
          <p:nvPr>
            <p:ph idx="4" type="subTitle"/>
          </p:nvPr>
        </p:nvSpPr>
        <p:spPr>
          <a:xfrm>
            <a:off x="5391332" y="3485675"/>
            <a:ext cx="27642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3" name="Google Shape;1123;p104"/>
          <p:cNvSpPr txBox="1"/>
          <p:nvPr>
            <p:ph idx="5" type="subTitle"/>
          </p:nvPr>
        </p:nvSpPr>
        <p:spPr>
          <a:xfrm>
            <a:off x="1640662"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4" name="Google Shape;1124;p104"/>
          <p:cNvSpPr txBox="1"/>
          <p:nvPr>
            <p:ph idx="6" type="subTitle"/>
          </p:nvPr>
        </p:nvSpPr>
        <p:spPr>
          <a:xfrm>
            <a:off x="1640662"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5" name="Google Shape;1125;p104"/>
          <p:cNvSpPr txBox="1"/>
          <p:nvPr>
            <p:ph idx="7" type="subTitle"/>
          </p:nvPr>
        </p:nvSpPr>
        <p:spPr>
          <a:xfrm>
            <a:off x="5391306" y="145555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6" name="Google Shape;1126;p104"/>
          <p:cNvSpPr txBox="1"/>
          <p:nvPr>
            <p:ph idx="8" type="subTitle"/>
          </p:nvPr>
        </p:nvSpPr>
        <p:spPr>
          <a:xfrm>
            <a:off x="5391306" y="3116200"/>
            <a:ext cx="276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1"/>
                </a:solidFill>
                <a:latin typeface="Jura"/>
                <a:ea typeface="Jura"/>
                <a:cs typeface="Jura"/>
                <a:sym typeface="Jura"/>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7" name="Google Shape;1127;p104"/>
          <p:cNvSpPr/>
          <p:nvPr/>
        </p:nvSpPr>
        <p:spPr>
          <a:xfrm flipH="1">
            <a:off x="1711250" y="-867100"/>
            <a:ext cx="9144101" cy="2377428"/>
          </a:xfrm>
          <a:custGeom>
            <a:rect b="b" l="l" r="r" t="t"/>
            <a:pathLst>
              <a:path extrusionOk="0" h="73270" w="281986">
                <a:moveTo>
                  <a:pt x="187986" y="1"/>
                </a:moveTo>
                <a:cubicBezTo>
                  <a:pt x="175851" y="1"/>
                  <a:pt x="169617" y="9932"/>
                  <a:pt x="163602" y="19529"/>
                </a:cubicBezTo>
                <a:cubicBezTo>
                  <a:pt x="157875" y="28647"/>
                  <a:pt x="151960" y="38086"/>
                  <a:pt x="140971" y="39288"/>
                </a:cubicBezTo>
                <a:cubicBezTo>
                  <a:pt x="139120" y="39493"/>
                  <a:pt x="137397" y="39586"/>
                  <a:pt x="135781" y="39586"/>
                </a:cubicBezTo>
                <a:cubicBezTo>
                  <a:pt x="126973" y="39586"/>
                  <a:pt x="121388" y="36806"/>
                  <a:pt x="115949" y="34098"/>
                </a:cubicBezTo>
                <a:cubicBezTo>
                  <a:pt x="110806" y="31527"/>
                  <a:pt x="105905" y="29087"/>
                  <a:pt x="98650" y="29087"/>
                </a:cubicBezTo>
                <a:cubicBezTo>
                  <a:pt x="97192" y="29087"/>
                  <a:pt x="95640" y="29185"/>
                  <a:pt x="93971" y="29401"/>
                </a:cubicBezTo>
                <a:cubicBezTo>
                  <a:pt x="81461" y="31025"/>
                  <a:pt x="74560" y="41362"/>
                  <a:pt x="67876" y="51365"/>
                </a:cubicBezTo>
                <a:cubicBezTo>
                  <a:pt x="61903" y="60295"/>
                  <a:pt x="56249" y="68732"/>
                  <a:pt x="46957" y="71414"/>
                </a:cubicBezTo>
                <a:cubicBezTo>
                  <a:pt x="43103" y="72530"/>
                  <a:pt x="39654" y="72985"/>
                  <a:pt x="36493" y="72985"/>
                </a:cubicBezTo>
                <a:cubicBezTo>
                  <a:pt x="29390" y="72985"/>
                  <a:pt x="23741" y="70690"/>
                  <a:pt x="18224" y="68443"/>
                </a:cubicBezTo>
                <a:cubicBezTo>
                  <a:pt x="12715" y="66210"/>
                  <a:pt x="7032" y="63890"/>
                  <a:pt x="0" y="63890"/>
                </a:cubicBezTo>
                <a:lnTo>
                  <a:pt x="0" y="64180"/>
                </a:lnTo>
                <a:cubicBezTo>
                  <a:pt x="6974" y="64180"/>
                  <a:pt x="12642" y="66485"/>
                  <a:pt x="18122" y="68703"/>
                </a:cubicBezTo>
                <a:cubicBezTo>
                  <a:pt x="23675" y="70965"/>
                  <a:pt x="29358" y="73269"/>
                  <a:pt x="36504" y="73269"/>
                </a:cubicBezTo>
                <a:cubicBezTo>
                  <a:pt x="39680" y="73269"/>
                  <a:pt x="43159" y="72806"/>
                  <a:pt x="47029" y="71690"/>
                </a:cubicBezTo>
                <a:cubicBezTo>
                  <a:pt x="56438" y="68978"/>
                  <a:pt x="62106" y="60498"/>
                  <a:pt x="68108" y="51510"/>
                </a:cubicBezTo>
                <a:cubicBezTo>
                  <a:pt x="74748" y="41579"/>
                  <a:pt x="81635" y="31301"/>
                  <a:pt x="94015" y="29691"/>
                </a:cubicBezTo>
                <a:cubicBezTo>
                  <a:pt x="95674" y="29474"/>
                  <a:pt x="97217" y="29376"/>
                  <a:pt x="98667" y="29376"/>
                </a:cubicBezTo>
                <a:cubicBezTo>
                  <a:pt x="105845" y="29376"/>
                  <a:pt x="110716" y="31800"/>
                  <a:pt x="115819" y="34345"/>
                </a:cubicBezTo>
                <a:cubicBezTo>
                  <a:pt x="121289" y="37068"/>
                  <a:pt x="126926" y="39874"/>
                  <a:pt x="135810" y="39874"/>
                </a:cubicBezTo>
                <a:cubicBezTo>
                  <a:pt x="137426" y="39874"/>
                  <a:pt x="139150" y="39781"/>
                  <a:pt x="141000" y="39578"/>
                </a:cubicBezTo>
                <a:cubicBezTo>
                  <a:pt x="152120" y="38346"/>
                  <a:pt x="158078" y="28850"/>
                  <a:pt x="163834" y="19674"/>
                </a:cubicBezTo>
                <a:cubicBezTo>
                  <a:pt x="170096" y="9700"/>
                  <a:pt x="176011" y="277"/>
                  <a:pt x="187986" y="277"/>
                </a:cubicBezTo>
                <a:cubicBezTo>
                  <a:pt x="200077" y="277"/>
                  <a:pt x="205918" y="7887"/>
                  <a:pt x="212094" y="15934"/>
                </a:cubicBezTo>
                <a:cubicBezTo>
                  <a:pt x="217806" y="23370"/>
                  <a:pt x="223707" y="31054"/>
                  <a:pt x="234971" y="32809"/>
                </a:cubicBezTo>
                <a:cubicBezTo>
                  <a:pt x="237288" y="33168"/>
                  <a:pt x="239388" y="33326"/>
                  <a:pt x="241322" y="33326"/>
                </a:cubicBezTo>
                <a:cubicBezTo>
                  <a:pt x="248362" y="33326"/>
                  <a:pt x="253189" y="31223"/>
                  <a:pt x="258239" y="29039"/>
                </a:cubicBezTo>
                <a:cubicBezTo>
                  <a:pt x="264110" y="26488"/>
                  <a:pt x="270765" y="23588"/>
                  <a:pt x="281986" y="23588"/>
                </a:cubicBezTo>
                <a:lnTo>
                  <a:pt x="281986" y="23312"/>
                </a:lnTo>
                <a:cubicBezTo>
                  <a:pt x="270707" y="23312"/>
                  <a:pt x="264023" y="26212"/>
                  <a:pt x="258123" y="28778"/>
                </a:cubicBezTo>
                <a:cubicBezTo>
                  <a:pt x="252935" y="31034"/>
                  <a:pt x="248290" y="33053"/>
                  <a:pt x="241459" y="33053"/>
                </a:cubicBezTo>
                <a:cubicBezTo>
                  <a:pt x="239510" y="33053"/>
                  <a:pt x="237383" y="32889"/>
                  <a:pt x="235015" y="32519"/>
                </a:cubicBezTo>
                <a:cubicBezTo>
                  <a:pt x="223852" y="30793"/>
                  <a:pt x="217995" y="23153"/>
                  <a:pt x="212312" y="15774"/>
                </a:cubicBezTo>
                <a:cubicBezTo>
                  <a:pt x="206092" y="7655"/>
                  <a:pt x="200206" y="1"/>
                  <a:pt x="1879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5.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11" Type="http://schemas.openxmlformats.org/officeDocument/2006/relationships/slideLayout" Target="../slideLayouts/slideLayout45.xml"/><Relationship Id="rId22" Type="http://schemas.openxmlformats.org/officeDocument/2006/relationships/slideLayout" Target="../slideLayouts/slideLayout56.xml"/><Relationship Id="rId10" Type="http://schemas.openxmlformats.org/officeDocument/2006/relationships/slideLayout" Target="../slideLayouts/slideLayout44.xml"/><Relationship Id="rId21" Type="http://schemas.openxmlformats.org/officeDocument/2006/relationships/slideLayout" Target="../slideLayouts/slideLayout55.xml"/><Relationship Id="rId13" Type="http://schemas.openxmlformats.org/officeDocument/2006/relationships/slideLayout" Target="../slideLayouts/slideLayout47.xml"/><Relationship Id="rId24" Type="http://schemas.openxmlformats.org/officeDocument/2006/relationships/theme" Target="../theme/theme4.xml"/><Relationship Id="rId12" Type="http://schemas.openxmlformats.org/officeDocument/2006/relationships/slideLayout" Target="../slideLayouts/slideLayout46.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5" Type="http://schemas.openxmlformats.org/officeDocument/2006/relationships/slideLayout" Target="../slideLayouts/slideLayout39.xml"/><Relationship Id="rId19" Type="http://schemas.openxmlformats.org/officeDocument/2006/relationships/slideLayout" Target="../slideLayouts/slideLayout53.xml"/><Relationship Id="rId6" Type="http://schemas.openxmlformats.org/officeDocument/2006/relationships/slideLayout" Target="../slideLayouts/slideLayout40.xml"/><Relationship Id="rId18" Type="http://schemas.openxmlformats.org/officeDocument/2006/relationships/slideLayout" Target="../slideLayouts/slideLayout52.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7.xml"/><Relationship Id="rId11" Type="http://schemas.openxmlformats.org/officeDocument/2006/relationships/slideLayout" Target="../slideLayouts/slideLayout68.xml"/><Relationship Id="rId22" Type="http://schemas.openxmlformats.org/officeDocument/2006/relationships/slideLayout" Target="../slideLayouts/slideLayout79.xml"/><Relationship Id="rId10" Type="http://schemas.openxmlformats.org/officeDocument/2006/relationships/slideLayout" Target="../slideLayouts/slideLayout67.xml"/><Relationship Id="rId21" Type="http://schemas.openxmlformats.org/officeDocument/2006/relationships/slideLayout" Target="../slideLayouts/slideLayout78.xml"/><Relationship Id="rId13" Type="http://schemas.openxmlformats.org/officeDocument/2006/relationships/slideLayout" Target="../slideLayouts/slideLayout70.xml"/><Relationship Id="rId24" Type="http://schemas.openxmlformats.org/officeDocument/2006/relationships/theme" Target="../theme/theme1.xml"/><Relationship Id="rId12" Type="http://schemas.openxmlformats.org/officeDocument/2006/relationships/slideLayout" Target="../slideLayouts/slideLayout69.xml"/><Relationship Id="rId23" Type="http://schemas.openxmlformats.org/officeDocument/2006/relationships/slideLayout" Target="../slideLayouts/slideLayout80.xml"/><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5" Type="http://schemas.openxmlformats.org/officeDocument/2006/relationships/slideLayout" Target="../slideLayouts/slideLayout72.xml"/><Relationship Id="rId14" Type="http://schemas.openxmlformats.org/officeDocument/2006/relationships/slideLayout" Target="../slideLayouts/slideLayout71.xml"/><Relationship Id="rId17" Type="http://schemas.openxmlformats.org/officeDocument/2006/relationships/slideLayout" Target="../slideLayouts/slideLayout74.xml"/><Relationship Id="rId16" Type="http://schemas.openxmlformats.org/officeDocument/2006/relationships/slideLayout" Target="../slideLayouts/slideLayout73.xml"/><Relationship Id="rId5" Type="http://schemas.openxmlformats.org/officeDocument/2006/relationships/slideLayout" Target="../slideLayouts/slideLayout62.xml"/><Relationship Id="rId19" Type="http://schemas.openxmlformats.org/officeDocument/2006/relationships/slideLayout" Target="../slideLayouts/slideLayout76.xml"/><Relationship Id="rId6" Type="http://schemas.openxmlformats.org/officeDocument/2006/relationships/slideLayout" Target="../slideLayouts/slideLayout63.xml"/><Relationship Id="rId18" Type="http://schemas.openxmlformats.org/officeDocument/2006/relationships/slideLayout" Target="../slideLayouts/slideLayout75.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00.xml"/><Relationship Id="rId11" Type="http://schemas.openxmlformats.org/officeDocument/2006/relationships/slideLayout" Target="../slideLayouts/slideLayout91.xml"/><Relationship Id="rId22" Type="http://schemas.openxmlformats.org/officeDocument/2006/relationships/slideLayout" Target="../slideLayouts/slideLayout102.xml"/><Relationship Id="rId10" Type="http://schemas.openxmlformats.org/officeDocument/2006/relationships/slideLayout" Target="../slideLayouts/slideLayout90.xml"/><Relationship Id="rId21" Type="http://schemas.openxmlformats.org/officeDocument/2006/relationships/slideLayout" Target="../slideLayouts/slideLayout101.xml"/><Relationship Id="rId13" Type="http://schemas.openxmlformats.org/officeDocument/2006/relationships/slideLayout" Target="../slideLayouts/slideLayout93.xml"/><Relationship Id="rId24" Type="http://schemas.openxmlformats.org/officeDocument/2006/relationships/theme" Target="../theme/theme6.xml"/><Relationship Id="rId12" Type="http://schemas.openxmlformats.org/officeDocument/2006/relationships/slideLayout" Target="../slideLayouts/slideLayout92.xml"/><Relationship Id="rId23" Type="http://schemas.openxmlformats.org/officeDocument/2006/relationships/slideLayout" Target="../slideLayouts/slideLayout103.xml"/><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5" Type="http://schemas.openxmlformats.org/officeDocument/2006/relationships/slideLayout" Target="../slideLayouts/slideLayout95.xml"/><Relationship Id="rId14" Type="http://schemas.openxmlformats.org/officeDocument/2006/relationships/slideLayout" Target="../slideLayouts/slideLayout94.xml"/><Relationship Id="rId17" Type="http://schemas.openxmlformats.org/officeDocument/2006/relationships/slideLayout" Target="../slideLayouts/slideLayout97.xml"/><Relationship Id="rId16" Type="http://schemas.openxmlformats.org/officeDocument/2006/relationships/slideLayout" Target="../slideLayouts/slideLayout96.xml"/><Relationship Id="rId5" Type="http://schemas.openxmlformats.org/officeDocument/2006/relationships/slideLayout" Target="../slideLayouts/slideLayout85.xml"/><Relationship Id="rId19" Type="http://schemas.openxmlformats.org/officeDocument/2006/relationships/slideLayout" Target="../slideLayouts/slideLayout99.xml"/><Relationship Id="rId6" Type="http://schemas.openxmlformats.org/officeDocument/2006/relationships/slideLayout" Target="../slideLayouts/slideLayout86.xml"/><Relationship Id="rId18" Type="http://schemas.openxmlformats.org/officeDocument/2006/relationships/slideLayout" Target="../slideLayouts/slideLayout98.xml"/><Relationship Id="rId7" Type="http://schemas.openxmlformats.org/officeDocument/2006/relationships/slideLayout" Target="../slideLayouts/slideLayout87.xml"/><Relationship Id="rId8" Type="http://schemas.openxmlformats.org/officeDocument/2006/relationships/slideLayout" Target="../slideLayouts/slideLayout88.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23.xml"/><Relationship Id="rId11" Type="http://schemas.openxmlformats.org/officeDocument/2006/relationships/slideLayout" Target="../slideLayouts/slideLayout114.xml"/><Relationship Id="rId22" Type="http://schemas.openxmlformats.org/officeDocument/2006/relationships/slideLayout" Target="../slideLayouts/slideLayout125.xml"/><Relationship Id="rId10" Type="http://schemas.openxmlformats.org/officeDocument/2006/relationships/slideLayout" Target="../slideLayouts/slideLayout113.xml"/><Relationship Id="rId21" Type="http://schemas.openxmlformats.org/officeDocument/2006/relationships/slideLayout" Target="../slideLayouts/slideLayout124.xml"/><Relationship Id="rId13" Type="http://schemas.openxmlformats.org/officeDocument/2006/relationships/slideLayout" Target="../slideLayouts/slideLayout116.xml"/><Relationship Id="rId24" Type="http://schemas.openxmlformats.org/officeDocument/2006/relationships/theme" Target="../theme/theme8.xml"/><Relationship Id="rId12" Type="http://schemas.openxmlformats.org/officeDocument/2006/relationships/slideLayout" Target="../slideLayouts/slideLayout115.xml"/><Relationship Id="rId23" Type="http://schemas.openxmlformats.org/officeDocument/2006/relationships/slideLayout" Target="../slideLayouts/slideLayout126.xml"/><Relationship Id="rId1" Type="http://schemas.openxmlformats.org/officeDocument/2006/relationships/slideLayout" Target="../slideLayouts/slideLayout104.xml"/><Relationship Id="rId2" Type="http://schemas.openxmlformats.org/officeDocument/2006/relationships/slideLayout" Target="../slideLayouts/slideLayout105.xml"/><Relationship Id="rId3" Type="http://schemas.openxmlformats.org/officeDocument/2006/relationships/slideLayout" Target="../slideLayouts/slideLayout106.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5" Type="http://schemas.openxmlformats.org/officeDocument/2006/relationships/slideLayout" Target="../slideLayouts/slideLayout118.xml"/><Relationship Id="rId14" Type="http://schemas.openxmlformats.org/officeDocument/2006/relationships/slideLayout" Target="../slideLayouts/slideLayout117.xml"/><Relationship Id="rId17" Type="http://schemas.openxmlformats.org/officeDocument/2006/relationships/slideLayout" Target="../slideLayouts/slideLayout120.xml"/><Relationship Id="rId16" Type="http://schemas.openxmlformats.org/officeDocument/2006/relationships/slideLayout" Target="../slideLayouts/slideLayout119.xml"/><Relationship Id="rId5" Type="http://schemas.openxmlformats.org/officeDocument/2006/relationships/slideLayout" Target="../slideLayouts/slideLayout108.xml"/><Relationship Id="rId19" Type="http://schemas.openxmlformats.org/officeDocument/2006/relationships/slideLayout" Target="../slideLayouts/slideLayout122.xml"/><Relationship Id="rId6" Type="http://schemas.openxmlformats.org/officeDocument/2006/relationships/slideLayout" Target="../slideLayouts/slideLayout109.xml"/><Relationship Id="rId18" Type="http://schemas.openxmlformats.org/officeDocument/2006/relationships/slideLayout" Target="../slideLayouts/slideLayout121.xml"/><Relationship Id="rId7" Type="http://schemas.openxmlformats.org/officeDocument/2006/relationships/slideLayout" Target="../slideLayouts/slideLayout110.xml"/><Relationship Id="rId8" Type="http://schemas.openxmlformats.org/officeDocument/2006/relationships/slideLayout" Target="../slideLayouts/slideLayout111.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46.xml"/><Relationship Id="rId11" Type="http://schemas.openxmlformats.org/officeDocument/2006/relationships/slideLayout" Target="../slideLayouts/slideLayout137.xml"/><Relationship Id="rId22" Type="http://schemas.openxmlformats.org/officeDocument/2006/relationships/slideLayout" Target="../slideLayouts/slideLayout148.xml"/><Relationship Id="rId10" Type="http://schemas.openxmlformats.org/officeDocument/2006/relationships/slideLayout" Target="../slideLayouts/slideLayout136.xml"/><Relationship Id="rId21" Type="http://schemas.openxmlformats.org/officeDocument/2006/relationships/slideLayout" Target="../slideLayouts/slideLayout147.xml"/><Relationship Id="rId13" Type="http://schemas.openxmlformats.org/officeDocument/2006/relationships/slideLayout" Target="../slideLayouts/slideLayout139.xml"/><Relationship Id="rId24" Type="http://schemas.openxmlformats.org/officeDocument/2006/relationships/theme" Target="../theme/theme2.xml"/><Relationship Id="rId12" Type="http://schemas.openxmlformats.org/officeDocument/2006/relationships/slideLayout" Target="../slideLayouts/slideLayout138.xml"/><Relationship Id="rId23" Type="http://schemas.openxmlformats.org/officeDocument/2006/relationships/slideLayout" Target="../slideLayouts/slideLayout149.xml"/><Relationship Id="rId1" Type="http://schemas.openxmlformats.org/officeDocument/2006/relationships/slideLayout" Target="../slideLayouts/slideLayout127.xml"/><Relationship Id="rId2" Type="http://schemas.openxmlformats.org/officeDocument/2006/relationships/slideLayout" Target="../slideLayouts/slideLayout128.xml"/><Relationship Id="rId3" Type="http://schemas.openxmlformats.org/officeDocument/2006/relationships/slideLayout" Target="../slideLayouts/slideLayout129.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5" Type="http://schemas.openxmlformats.org/officeDocument/2006/relationships/slideLayout" Target="../slideLayouts/slideLayout141.xml"/><Relationship Id="rId14" Type="http://schemas.openxmlformats.org/officeDocument/2006/relationships/slideLayout" Target="../slideLayouts/slideLayout140.xml"/><Relationship Id="rId17" Type="http://schemas.openxmlformats.org/officeDocument/2006/relationships/slideLayout" Target="../slideLayouts/slideLayout143.xml"/><Relationship Id="rId16" Type="http://schemas.openxmlformats.org/officeDocument/2006/relationships/slideLayout" Target="../slideLayouts/slideLayout142.xml"/><Relationship Id="rId5" Type="http://schemas.openxmlformats.org/officeDocument/2006/relationships/slideLayout" Target="../slideLayouts/slideLayout131.xml"/><Relationship Id="rId19" Type="http://schemas.openxmlformats.org/officeDocument/2006/relationships/slideLayout" Target="../slideLayouts/slideLayout145.xml"/><Relationship Id="rId6" Type="http://schemas.openxmlformats.org/officeDocument/2006/relationships/slideLayout" Target="../slideLayouts/slideLayout132.xml"/><Relationship Id="rId18" Type="http://schemas.openxmlformats.org/officeDocument/2006/relationships/slideLayout" Target="../slideLayouts/slideLayout144.xml"/><Relationship Id="rId7" Type="http://schemas.openxmlformats.org/officeDocument/2006/relationships/slideLayout" Target="../slideLayouts/slideLayout133.xml"/><Relationship Id="rId8" Type="http://schemas.openxmlformats.org/officeDocument/2006/relationships/slideLayout" Target="../slideLayouts/slideLayout1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0" name="Shape 60"/>
        <p:cNvGrpSpPr/>
        <p:nvPr/>
      </p:nvGrpSpPr>
      <p:grpSpPr>
        <a:xfrm>
          <a:off x="0" y="0"/>
          <a:ext cx="0" cy="0"/>
          <a:chOff x="0" y="0"/>
          <a:chExt cx="0" cy="0"/>
        </a:xfrm>
      </p:grpSpPr>
      <p:sp>
        <p:nvSpPr>
          <p:cNvPr id="61" name="Google Shape;6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Jura"/>
              <a:buNone/>
              <a:defRPr b="1" sz="3000">
                <a:solidFill>
                  <a:schemeClr val="dk1"/>
                </a:solidFill>
                <a:latin typeface="Jura"/>
                <a:ea typeface="Jura"/>
                <a:cs typeface="Jura"/>
                <a:sym typeface="Jura"/>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62" name="Google Shape;6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56" name="Shape 356"/>
        <p:cNvGrpSpPr/>
        <p:nvPr/>
      </p:nvGrpSpPr>
      <p:grpSpPr>
        <a:xfrm>
          <a:off x="0" y="0"/>
          <a:ext cx="0" cy="0"/>
          <a:chOff x="0" y="0"/>
          <a:chExt cx="0" cy="0"/>
        </a:xfrm>
      </p:grpSpPr>
      <p:sp>
        <p:nvSpPr>
          <p:cNvPr id="357" name="Google Shape;357;p3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Jura"/>
              <a:buNone/>
              <a:defRPr b="1" sz="3000">
                <a:solidFill>
                  <a:schemeClr val="dk1"/>
                </a:solidFill>
                <a:latin typeface="Jura"/>
                <a:ea typeface="Jura"/>
                <a:cs typeface="Jura"/>
                <a:sym typeface="Jura"/>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358" name="Google Shape;358;p37"/>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52" name="Shape 652"/>
        <p:cNvGrpSpPr/>
        <p:nvPr/>
      </p:nvGrpSpPr>
      <p:grpSpPr>
        <a:xfrm>
          <a:off x="0" y="0"/>
          <a:ext cx="0" cy="0"/>
          <a:chOff x="0" y="0"/>
          <a:chExt cx="0" cy="0"/>
        </a:xfrm>
      </p:grpSpPr>
      <p:sp>
        <p:nvSpPr>
          <p:cNvPr id="653" name="Google Shape;653;p6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Jura"/>
              <a:buNone/>
              <a:defRPr b="1" sz="3000">
                <a:solidFill>
                  <a:schemeClr val="dk1"/>
                </a:solidFill>
                <a:latin typeface="Jura"/>
                <a:ea typeface="Jura"/>
                <a:cs typeface="Jura"/>
                <a:sym typeface="Jura"/>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654" name="Google Shape;654;p6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 id="2147483726" r:id="rId22"/>
    <p:sldLayoutId id="2147483727"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48" name="Shape 948"/>
        <p:cNvGrpSpPr/>
        <p:nvPr/>
      </p:nvGrpSpPr>
      <p:grpSpPr>
        <a:xfrm>
          <a:off x="0" y="0"/>
          <a:ext cx="0" cy="0"/>
          <a:chOff x="0" y="0"/>
          <a:chExt cx="0" cy="0"/>
        </a:xfrm>
      </p:grpSpPr>
      <p:sp>
        <p:nvSpPr>
          <p:cNvPr id="949" name="Google Shape;949;p8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Jura"/>
              <a:buNone/>
              <a:defRPr b="1" sz="3000">
                <a:solidFill>
                  <a:schemeClr val="dk1"/>
                </a:solidFill>
                <a:latin typeface="Jura"/>
                <a:ea typeface="Jura"/>
                <a:cs typeface="Jura"/>
                <a:sym typeface="Jura"/>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950" name="Google Shape;950;p8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44" name="Shape 1244"/>
        <p:cNvGrpSpPr/>
        <p:nvPr/>
      </p:nvGrpSpPr>
      <p:grpSpPr>
        <a:xfrm>
          <a:off x="0" y="0"/>
          <a:ext cx="0" cy="0"/>
          <a:chOff x="0" y="0"/>
          <a:chExt cx="0" cy="0"/>
        </a:xfrm>
      </p:grpSpPr>
      <p:sp>
        <p:nvSpPr>
          <p:cNvPr id="1245" name="Google Shape;1245;p10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Jura"/>
              <a:buNone/>
              <a:defRPr b="1" sz="3000">
                <a:solidFill>
                  <a:schemeClr val="dk1"/>
                </a:solidFill>
                <a:latin typeface="Jura"/>
                <a:ea typeface="Jura"/>
                <a:cs typeface="Jura"/>
                <a:sym typeface="Jura"/>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1246" name="Google Shape;1246;p10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40" name="Shape 1540"/>
        <p:cNvGrpSpPr/>
        <p:nvPr/>
      </p:nvGrpSpPr>
      <p:grpSpPr>
        <a:xfrm>
          <a:off x="0" y="0"/>
          <a:ext cx="0" cy="0"/>
          <a:chOff x="0" y="0"/>
          <a:chExt cx="0" cy="0"/>
        </a:xfrm>
      </p:grpSpPr>
      <p:sp>
        <p:nvSpPr>
          <p:cNvPr id="1541" name="Google Shape;1541;p13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Jura"/>
              <a:buNone/>
              <a:defRPr b="1" sz="3000">
                <a:solidFill>
                  <a:schemeClr val="dk1"/>
                </a:solidFill>
                <a:latin typeface="Jura"/>
                <a:ea typeface="Jura"/>
                <a:cs typeface="Jura"/>
                <a:sym typeface="Jura"/>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1542" name="Google Shape;1542;p13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795" r:id="rId22"/>
    <p:sldLayoutId id="2147483796"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6.xml"/><Relationship Id="rId2" Type="http://schemas.openxmlformats.org/officeDocument/2006/relationships/notesSlide" Target="../notesSlides/notesSlide11.xml"/><Relationship Id="rId3" Type="http://schemas.openxmlformats.org/officeDocument/2006/relationships/hyperlink" Target="https://www.statisticssolutions.com/ethical-considerations-in-qualitative-research/" TargetMode="External"/><Relationship Id="rId4" Type="http://schemas.openxmlformats.org/officeDocument/2006/relationships/hyperlink" Target="https://slidesgo.com/theme/commercial-trading-company-profile#search-stock&amp;position-11&amp;results-38&amp;rs=search&amp;rs=search" TargetMode="External"/><Relationship Id="rId5" Type="http://schemas.openxmlformats.org/officeDocument/2006/relationships/hyperlink" Target="https://www.nasdaq.com/" TargetMode="External"/><Relationship Id="rId6" Type="http://schemas.openxmlformats.org/officeDocument/2006/relationships/hyperlink" Target="https://pypi.org/project/yfina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5.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sp>
        <p:nvSpPr>
          <p:cNvPr id="1840" name="Google Shape;1840;p157"/>
          <p:cNvSpPr txBox="1"/>
          <p:nvPr>
            <p:ph type="ctrTitle"/>
          </p:nvPr>
        </p:nvSpPr>
        <p:spPr>
          <a:xfrm>
            <a:off x="1027200" y="1007375"/>
            <a:ext cx="70896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Stock Price Forecasting with Data Science</a:t>
            </a:r>
            <a:endParaRPr sz="3600"/>
          </a:p>
        </p:txBody>
      </p:sp>
      <p:sp>
        <p:nvSpPr>
          <p:cNvPr id="1841" name="Google Shape;1841;p157"/>
          <p:cNvSpPr txBox="1"/>
          <p:nvPr>
            <p:ph idx="1" type="subTitle"/>
          </p:nvPr>
        </p:nvSpPr>
        <p:spPr>
          <a:xfrm>
            <a:off x="1252800" y="2821600"/>
            <a:ext cx="66384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 Trung Nguyen, Zehao (Steven) Wang, Lily Swan</a:t>
            </a:r>
            <a:endParaRPr/>
          </a:p>
        </p:txBody>
      </p:sp>
      <p:sp>
        <p:nvSpPr>
          <p:cNvPr id="1842" name="Google Shape;1842;p157"/>
          <p:cNvSpPr/>
          <p:nvPr/>
        </p:nvSpPr>
        <p:spPr>
          <a:xfrm>
            <a:off x="-6" y="3501520"/>
            <a:ext cx="9144101" cy="1533950"/>
          </a:xfrm>
          <a:custGeom>
            <a:rect b="b" l="l" r="r" t="t"/>
            <a:pathLst>
              <a:path extrusionOk="0" h="47304" w="281986">
                <a:moveTo>
                  <a:pt x="139742" y="0"/>
                </a:moveTo>
                <a:cubicBezTo>
                  <a:pt x="128653" y="0"/>
                  <a:pt x="122859" y="6646"/>
                  <a:pt x="117240" y="13075"/>
                </a:cubicBezTo>
                <a:cubicBezTo>
                  <a:pt x="111499" y="19628"/>
                  <a:pt x="105569" y="26413"/>
                  <a:pt x="94000" y="26413"/>
                </a:cubicBezTo>
                <a:cubicBezTo>
                  <a:pt x="82199" y="26413"/>
                  <a:pt x="76198" y="31676"/>
                  <a:pt x="70399" y="36750"/>
                </a:cubicBezTo>
                <a:cubicBezTo>
                  <a:pt x="64644" y="41809"/>
                  <a:pt x="58700" y="47028"/>
                  <a:pt x="47000" y="47028"/>
                </a:cubicBezTo>
                <a:cubicBezTo>
                  <a:pt x="35302" y="47028"/>
                  <a:pt x="29343" y="41809"/>
                  <a:pt x="23588" y="36750"/>
                </a:cubicBezTo>
                <a:cubicBezTo>
                  <a:pt x="17789" y="31676"/>
                  <a:pt x="11801" y="26413"/>
                  <a:pt x="0" y="26413"/>
                </a:cubicBezTo>
                <a:lnTo>
                  <a:pt x="0" y="26703"/>
                </a:lnTo>
                <a:cubicBezTo>
                  <a:pt x="11700" y="26703"/>
                  <a:pt x="17644" y="31922"/>
                  <a:pt x="23399" y="36967"/>
                </a:cubicBezTo>
                <a:cubicBezTo>
                  <a:pt x="29198" y="42056"/>
                  <a:pt x="35199" y="47304"/>
                  <a:pt x="47000" y="47304"/>
                </a:cubicBezTo>
                <a:cubicBezTo>
                  <a:pt x="58801" y="47304"/>
                  <a:pt x="64789" y="42056"/>
                  <a:pt x="70588" y="36967"/>
                </a:cubicBezTo>
                <a:cubicBezTo>
                  <a:pt x="76342" y="31922"/>
                  <a:pt x="82301" y="26703"/>
                  <a:pt x="94000" y="26703"/>
                </a:cubicBezTo>
                <a:cubicBezTo>
                  <a:pt x="105700" y="26703"/>
                  <a:pt x="111673" y="19860"/>
                  <a:pt x="117456" y="13249"/>
                </a:cubicBezTo>
                <a:cubicBezTo>
                  <a:pt x="123281" y="6588"/>
                  <a:pt x="128795" y="276"/>
                  <a:pt x="139715" y="276"/>
                </a:cubicBezTo>
                <a:cubicBezTo>
                  <a:pt x="140131" y="276"/>
                  <a:pt x="140554" y="285"/>
                  <a:pt x="140986" y="304"/>
                </a:cubicBezTo>
                <a:cubicBezTo>
                  <a:pt x="152337" y="797"/>
                  <a:pt x="158122" y="9799"/>
                  <a:pt x="164240" y="19309"/>
                </a:cubicBezTo>
                <a:cubicBezTo>
                  <a:pt x="170168" y="28544"/>
                  <a:pt x="176315" y="38084"/>
                  <a:pt x="187971" y="39460"/>
                </a:cubicBezTo>
                <a:cubicBezTo>
                  <a:pt x="189576" y="39649"/>
                  <a:pt x="191074" y="39736"/>
                  <a:pt x="192480" y="39736"/>
                </a:cubicBezTo>
                <a:cubicBezTo>
                  <a:pt x="201143" y="39736"/>
                  <a:pt x="206325" y="36417"/>
                  <a:pt x="211775" y="32937"/>
                </a:cubicBezTo>
                <a:cubicBezTo>
                  <a:pt x="217676" y="29153"/>
                  <a:pt x="223794" y="25239"/>
                  <a:pt x="235000" y="24746"/>
                </a:cubicBezTo>
                <a:cubicBezTo>
                  <a:pt x="246829" y="24224"/>
                  <a:pt x="252773" y="18657"/>
                  <a:pt x="258529" y="13278"/>
                </a:cubicBezTo>
                <a:cubicBezTo>
                  <a:pt x="264531" y="7669"/>
                  <a:pt x="270185" y="2377"/>
                  <a:pt x="281986" y="2377"/>
                </a:cubicBezTo>
                <a:lnTo>
                  <a:pt x="281986" y="2087"/>
                </a:lnTo>
                <a:cubicBezTo>
                  <a:pt x="270083" y="2087"/>
                  <a:pt x="264110" y="7669"/>
                  <a:pt x="258340" y="13075"/>
                </a:cubicBezTo>
                <a:cubicBezTo>
                  <a:pt x="252628" y="18425"/>
                  <a:pt x="246713" y="23948"/>
                  <a:pt x="234986" y="24470"/>
                </a:cubicBezTo>
                <a:cubicBezTo>
                  <a:pt x="223707" y="24949"/>
                  <a:pt x="217560" y="28892"/>
                  <a:pt x="211616" y="32691"/>
                </a:cubicBezTo>
                <a:cubicBezTo>
                  <a:pt x="206208" y="36155"/>
                  <a:pt x="201067" y="39448"/>
                  <a:pt x="192503" y="39448"/>
                </a:cubicBezTo>
                <a:cubicBezTo>
                  <a:pt x="191104" y="39448"/>
                  <a:pt x="189613" y="39360"/>
                  <a:pt x="188015" y="39170"/>
                </a:cubicBezTo>
                <a:cubicBezTo>
                  <a:pt x="176475" y="37823"/>
                  <a:pt x="170371" y="28326"/>
                  <a:pt x="164471" y="19164"/>
                </a:cubicBezTo>
                <a:cubicBezTo>
                  <a:pt x="158310" y="9582"/>
                  <a:pt x="152497" y="521"/>
                  <a:pt x="141000" y="28"/>
                </a:cubicBezTo>
                <a:cubicBezTo>
                  <a:pt x="140573" y="9"/>
                  <a:pt x="140154" y="0"/>
                  <a:pt x="1397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sp>
        <p:nvSpPr>
          <p:cNvPr id="1940" name="Google Shape;1940;p1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Improvements</a:t>
            </a:r>
            <a:endParaRPr/>
          </a:p>
        </p:txBody>
      </p:sp>
      <p:sp>
        <p:nvSpPr>
          <p:cNvPr id="1941" name="Google Shape;1941;p166"/>
          <p:cNvSpPr txBox="1"/>
          <p:nvPr>
            <p:ph idx="1" type="subTitle"/>
          </p:nvPr>
        </p:nvSpPr>
        <p:spPr>
          <a:xfrm>
            <a:off x="1640675" y="1455550"/>
            <a:ext cx="2764200" cy="13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Use lifetime data to predict patterns that could occur over several year periods</a:t>
            </a:r>
            <a:endParaRPr sz="1600"/>
          </a:p>
        </p:txBody>
      </p:sp>
      <p:sp>
        <p:nvSpPr>
          <p:cNvPr id="1942" name="Google Shape;1942;p166"/>
          <p:cNvSpPr/>
          <p:nvPr/>
        </p:nvSpPr>
        <p:spPr>
          <a:xfrm>
            <a:off x="988463" y="1455550"/>
            <a:ext cx="576000" cy="12285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66"/>
          <p:cNvSpPr/>
          <p:nvPr/>
        </p:nvSpPr>
        <p:spPr>
          <a:xfrm>
            <a:off x="988463" y="3121875"/>
            <a:ext cx="576000" cy="12285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66"/>
          <p:cNvSpPr/>
          <p:nvPr/>
        </p:nvSpPr>
        <p:spPr>
          <a:xfrm>
            <a:off x="4738813" y="1455550"/>
            <a:ext cx="576000" cy="12285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66"/>
          <p:cNvSpPr/>
          <p:nvPr/>
        </p:nvSpPr>
        <p:spPr>
          <a:xfrm>
            <a:off x="4738813" y="3121875"/>
            <a:ext cx="576000" cy="12285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6" name="Google Shape;1946;p166"/>
          <p:cNvGrpSpPr/>
          <p:nvPr/>
        </p:nvGrpSpPr>
        <p:grpSpPr>
          <a:xfrm>
            <a:off x="1106352" y="1550219"/>
            <a:ext cx="340221" cy="340168"/>
            <a:chOff x="3270475" y="1427025"/>
            <a:chExt cx="483200" cy="483125"/>
          </a:xfrm>
        </p:grpSpPr>
        <p:sp>
          <p:nvSpPr>
            <p:cNvPr id="1947" name="Google Shape;1947;p166"/>
            <p:cNvSpPr/>
            <p:nvPr/>
          </p:nvSpPr>
          <p:spPr>
            <a:xfrm>
              <a:off x="3270475" y="1427025"/>
              <a:ext cx="483200" cy="483125"/>
            </a:xfrm>
            <a:custGeom>
              <a:rect b="b" l="l" r="r" t="t"/>
              <a:pathLst>
                <a:path extrusionOk="0" h="19325" w="19328">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8" name="Google Shape;1948;p166"/>
            <p:cNvSpPr/>
            <p:nvPr/>
          </p:nvSpPr>
          <p:spPr>
            <a:xfrm>
              <a:off x="3497550" y="1596875"/>
              <a:ext cx="87650" cy="141525"/>
            </a:xfrm>
            <a:custGeom>
              <a:rect b="b" l="l" r="r" t="t"/>
              <a:pathLst>
                <a:path extrusionOk="0" h="5661" w="3506">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9" name="Google Shape;1949;p166"/>
            <p:cNvSpPr/>
            <p:nvPr/>
          </p:nvSpPr>
          <p:spPr>
            <a:xfrm>
              <a:off x="3327100" y="1483625"/>
              <a:ext cx="369975" cy="369925"/>
            </a:xfrm>
            <a:custGeom>
              <a:rect b="b" l="l" r="r" t="t"/>
              <a:pathLst>
                <a:path extrusionOk="0" h="14797" w="14799">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50" name="Google Shape;1950;p166"/>
          <p:cNvGrpSpPr/>
          <p:nvPr/>
        </p:nvGrpSpPr>
        <p:grpSpPr>
          <a:xfrm>
            <a:off x="4855047" y="1550193"/>
            <a:ext cx="343530" cy="340221"/>
            <a:chOff x="3860250" y="1427025"/>
            <a:chExt cx="487900" cy="483200"/>
          </a:xfrm>
        </p:grpSpPr>
        <p:sp>
          <p:nvSpPr>
            <p:cNvPr id="1951" name="Google Shape;1951;p166"/>
            <p:cNvSpPr/>
            <p:nvPr/>
          </p:nvSpPr>
          <p:spPr>
            <a:xfrm>
              <a:off x="3875800" y="1427025"/>
              <a:ext cx="472350" cy="468650"/>
            </a:xfrm>
            <a:custGeom>
              <a:rect b="b" l="l" r="r" t="t"/>
              <a:pathLst>
                <a:path extrusionOk="0" h="18746" w="18894">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2" name="Google Shape;1952;p166"/>
            <p:cNvSpPr/>
            <p:nvPr/>
          </p:nvSpPr>
          <p:spPr>
            <a:xfrm>
              <a:off x="3860250" y="1861675"/>
              <a:ext cx="54675" cy="48550"/>
            </a:xfrm>
            <a:custGeom>
              <a:rect b="b" l="l" r="r" t="t"/>
              <a:pathLst>
                <a:path extrusionOk="0" h="1942" w="2187">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3" name="Google Shape;1953;p166"/>
            <p:cNvSpPr/>
            <p:nvPr/>
          </p:nvSpPr>
          <p:spPr>
            <a:xfrm>
              <a:off x="3923425" y="1801775"/>
              <a:ext cx="51350" cy="48550"/>
            </a:xfrm>
            <a:custGeom>
              <a:rect b="b" l="l" r="r" t="t"/>
              <a:pathLst>
                <a:path extrusionOk="0" h="1942" w="2054">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954" name="Google Shape;1954;p166"/>
          <p:cNvSpPr/>
          <p:nvPr/>
        </p:nvSpPr>
        <p:spPr>
          <a:xfrm>
            <a:off x="4855047" y="3226645"/>
            <a:ext cx="343530" cy="340186"/>
          </a:xfrm>
          <a:custGeom>
            <a:rect b="b" l="l" r="r" t="t"/>
            <a:pathLst>
              <a:path extrusionOk="0" h="19326" w="19516">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5" name="Google Shape;1955;p166"/>
          <p:cNvSpPr txBox="1"/>
          <p:nvPr>
            <p:ph idx="1" type="subTitle"/>
          </p:nvPr>
        </p:nvSpPr>
        <p:spPr>
          <a:xfrm>
            <a:off x="1713750" y="3073875"/>
            <a:ext cx="2764200" cy="13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Enhance the proposed model by </a:t>
            </a:r>
            <a:r>
              <a:rPr lang="en" sz="1600"/>
              <a:t>implementing</a:t>
            </a:r>
            <a:r>
              <a:rPr lang="en" sz="1600"/>
              <a:t> sentiment </a:t>
            </a:r>
            <a:r>
              <a:rPr lang="en" sz="1600"/>
              <a:t>analysis and neural networks</a:t>
            </a:r>
            <a:endParaRPr sz="1600"/>
          </a:p>
        </p:txBody>
      </p:sp>
      <p:sp>
        <p:nvSpPr>
          <p:cNvPr id="1956" name="Google Shape;1956;p166"/>
          <p:cNvSpPr txBox="1"/>
          <p:nvPr>
            <p:ph idx="1" type="subTitle"/>
          </p:nvPr>
        </p:nvSpPr>
        <p:spPr>
          <a:xfrm>
            <a:off x="5648775" y="1407550"/>
            <a:ext cx="2764200" cy="13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Lower the RMSE (more accuracy)</a:t>
            </a:r>
            <a:endParaRPr sz="1600"/>
          </a:p>
        </p:txBody>
      </p:sp>
      <p:sp>
        <p:nvSpPr>
          <p:cNvPr id="1957" name="Google Shape;1957;p166"/>
          <p:cNvSpPr txBox="1"/>
          <p:nvPr>
            <p:ph idx="1" type="subTitle"/>
          </p:nvPr>
        </p:nvSpPr>
        <p:spPr>
          <a:xfrm>
            <a:off x="5575700" y="3121875"/>
            <a:ext cx="2764200" cy="132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Consider the inflation, political events, and traders’ </a:t>
            </a:r>
            <a:r>
              <a:rPr lang="en" sz="1600"/>
              <a:t>expectation</a:t>
            </a:r>
            <a:r>
              <a:rPr lang="en" sz="1600"/>
              <a:t> to the model</a:t>
            </a:r>
            <a:endParaRPr sz="1600"/>
          </a:p>
        </p:txBody>
      </p:sp>
      <p:grpSp>
        <p:nvGrpSpPr>
          <p:cNvPr id="1958" name="Google Shape;1958;p166"/>
          <p:cNvGrpSpPr/>
          <p:nvPr/>
        </p:nvGrpSpPr>
        <p:grpSpPr>
          <a:xfrm>
            <a:off x="1083876" y="3201371"/>
            <a:ext cx="368987" cy="365459"/>
            <a:chOff x="-59889100" y="2671925"/>
            <a:chExt cx="319000" cy="315950"/>
          </a:xfrm>
        </p:grpSpPr>
        <p:sp>
          <p:nvSpPr>
            <p:cNvPr id="1959" name="Google Shape;1959;p166"/>
            <p:cNvSpPr/>
            <p:nvPr/>
          </p:nvSpPr>
          <p:spPr>
            <a:xfrm>
              <a:off x="-59889100" y="2672000"/>
              <a:ext cx="149675" cy="256025"/>
            </a:xfrm>
            <a:custGeom>
              <a:rect b="b" l="l" r="r" t="t"/>
              <a:pathLst>
                <a:path extrusionOk="0" h="10241" w="5987">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66"/>
            <p:cNvSpPr/>
            <p:nvPr/>
          </p:nvSpPr>
          <p:spPr>
            <a:xfrm>
              <a:off x="-59830825" y="2892525"/>
              <a:ext cx="201650" cy="95350"/>
            </a:xfrm>
            <a:custGeom>
              <a:rect b="b" l="l" r="r" t="t"/>
              <a:pathLst>
                <a:path extrusionOk="0" h="3814" w="8066">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66"/>
            <p:cNvSpPr/>
            <p:nvPr/>
          </p:nvSpPr>
          <p:spPr>
            <a:xfrm>
              <a:off x="-59719775" y="2671925"/>
              <a:ext cx="149675" cy="256425"/>
            </a:xfrm>
            <a:custGeom>
              <a:rect b="b" l="l" r="r" t="t"/>
              <a:pathLst>
                <a:path extrusionOk="0" h="10257" w="5987">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66"/>
            <p:cNvSpPr/>
            <p:nvPr/>
          </p:nvSpPr>
          <p:spPr>
            <a:xfrm>
              <a:off x="-59762300" y="2757075"/>
              <a:ext cx="63025" cy="145725"/>
            </a:xfrm>
            <a:custGeom>
              <a:rect b="b" l="l" r="r" t="t"/>
              <a:pathLst>
                <a:path extrusionOk="0" h="5829" w="2521">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167"/>
          <p:cNvSpPr txBox="1"/>
          <p:nvPr>
            <p:ph idx="1" type="body"/>
          </p:nvPr>
        </p:nvSpPr>
        <p:spPr>
          <a:xfrm>
            <a:off x="720000" y="1215750"/>
            <a:ext cx="7704000" cy="2835000"/>
          </a:xfrm>
          <a:prstGeom prst="rect">
            <a:avLst/>
          </a:prstGeom>
        </p:spPr>
        <p:txBody>
          <a:bodyPr anchorCtr="0" anchor="t" bIns="91425" lIns="91425" spcFirstLastPara="1" rIns="91425" wrap="square" tIns="91425">
            <a:noAutofit/>
          </a:bodyPr>
          <a:lstStyle/>
          <a:p>
            <a:pPr indent="0" lvl="0" marL="241300" rtl="0" algn="l">
              <a:lnSpc>
                <a:spcPct val="115000"/>
              </a:lnSpc>
              <a:spcBef>
                <a:spcPts val="0"/>
              </a:spcBef>
              <a:spcAft>
                <a:spcPts val="0"/>
              </a:spcAft>
              <a:buNone/>
            </a:pPr>
            <a:r>
              <a:rPr lang="en" sz="1300" u="sng">
                <a:solidFill>
                  <a:schemeClr val="accent6"/>
                </a:solidFill>
                <a:latin typeface="Roboto"/>
                <a:ea typeface="Roboto"/>
                <a:cs typeface="Roboto"/>
                <a:sym typeface="Roboto"/>
                <a:hlinkClick r:id="rId3">
                  <a:extLst>
                    <a:ext uri="{A12FA001-AC4F-418D-AE19-62706E023703}">
                      <ahyp:hlinkClr val="tx"/>
                    </a:ext>
                  </a:extLst>
                </a:hlinkClick>
              </a:rPr>
              <a:t>https://www.statisticssolutions.com/ethical-considerations-in-qualitative-research/</a:t>
            </a:r>
            <a:endParaRPr sz="1300">
              <a:solidFill>
                <a:schemeClr val="accent6"/>
              </a:solidFill>
              <a:latin typeface="Roboto"/>
              <a:ea typeface="Roboto"/>
              <a:cs typeface="Roboto"/>
              <a:sym typeface="Roboto"/>
            </a:endParaRPr>
          </a:p>
          <a:p>
            <a:pPr indent="0" lvl="0" marL="241300" rtl="0" algn="l">
              <a:lnSpc>
                <a:spcPct val="115000"/>
              </a:lnSpc>
              <a:spcBef>
                <a:spcPts val="1200"/>
              </a:spcBef>
              <a:spcAft>
                <a:spcPts val="0"/>
              </a:spcAft>
              <a:buNone/>
            </a:pPr>
            <a:r>
              <a:rPr lang="en" sz="1300" u="sng">
                <a:solidFill>
                  <a:schemeClr val="hlink"/>
                </a:solidFill>
                <a:latin typeface="Roboto"/>
                <a:ea typeface="Roboto"/>
                <a:cs typeface="Roboto"/>
                <a:sym typeface="Roboto"/>
                <a:hlinkClick r:id="rId4"/>
              </a:rPr>
              <a:t>https://slidesgo.com/theme/commercial-trading-company-profile#search-stock&amp;position-11&amp;results-38&amp;rs=search&amp;rs=search</a:t>
            </a:r>
            <a:endParaRPr sz="1300">
              <a:solidFill>
                <a:schemeClr val="accent6"/>
              </a:solidFill>
              <a:latin typeface="Roboto"/>
              <a:ea typeface="Roboto"/>
              <a:cs typeface="Roboto"/>
              <a:sym typeface="Roboto"/>
            </a:endParaRPr>
          </a:p>
          <a:p>
            <a:pPr indent="0" lvl="0" marL="241300" rtl="0" algn="l">
              <a:lnSpc>
                <a:spcPct val="115000"/>
              </a:lnSpc>
              <a:spcBef>
                <a:spcPts val="1200"/>
              </a:spcBef>
              <a:spcAft>
                <a:spcPts val="0"/>
              </a:spcAft>
              <a:buNone/>
            </a:pPr>
            <a:r>
              <a:rPr lang="en" sz="1300" u="sng">
                <a:solidFill>
                  <a:schemeClr val="hlink"/>
                </a:solidFill>
                <a:latin typeface="Roboto"/>
                <a:ea typeface="Roboto"/>
                <a:cs typeface="Roboto"/>
                <a:sym typeface="Roboto"/>
                <a:hlinkClick r:id="rId5"/>
              </a:rPr>
              <a:t>https://www.nasdaq.com/</a:t>
            </a:r>
            <a:endParaRPr sz="1300">
              <a:solidFill>
                <a:schemeClr val="accent6"/>
              </a:solidFill>
              <a:latin typeface="Roboto"/>
              <a:ea typeface="Roboto"/>
              <a:cs typeface="Roboto"/>
              <a:sym typeface="Roboto"/>
            </a:endParaRPr>
          </a:p>
          <a:p>
            <a:pPr indent="0" lvl="0" marL="241300" rtl="0" algn="l">
              <a:lnSpc>
                <a:spcPct val="115000"/>
              </a:lnSpc>
              <a:spcBef>
                <a:spcPts val="1200"/>
              </a:spcBef>
              <a:spcAft>
                <a:spcPts val="1200"/>
              </a:spcAft>
              <a:buNone/>
            </a:pPr>
            <a:r>
              <a:rPr lang="en" sz="1300" u="sng">
                <a:solidFill>
                  <a:schemeClr val="hlink"/>
                </a:solidFill>
                <a:latin typeface="Roboto"/>
                <a:ea typeface="Roboto"/>
                <a:cs typeface="Roboto"/>
                <a:sym typeface="Roboto"/>
                <a:hlinkClick r:id="rId6"/>
              </a:rPr>
              <a:t>https://pypi.org/project/yfinance/</a:t>
            </a:r>
            <a:endParaRPr sz="1300">
              <a:solidFill>
                <a:schemeClr val="accent6"/>
              </a:solidFill>
              <a:latin typeface="Roboto"/>
              <a:ea typeface="Roboto"/>
              <a:cs typeface="Roboto"/>
              <a:sym typeface="Roboto"/>
            </a:endParaRPr>
          </a:p>
        </p:txBody>
      </p:sp>
      <p:sp>
        <p:nvSpPr>
          <p:cNvPr id="1968" name="Google Shape;1968;p1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168"/>
          <p:cNvSpPr txBox="1"/>
          <p:nvPr/>
        </p:nvSpPr>
        <p:spPr>
          <a:xfrm>
            <a:off x="874950" y="2042400"/>
            <a:ext cx="7394100" cy="105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EFEFEF"/>
                </a:solidFill>
                <a:latin typeface="Jura"/>
                <a:ea typeface="Jura"/>
                <a:cs typeface="Jura"/>
                <a:sym typeface="Jura"/>
              </a:rPr>
              <a:t>Questions?</a:t>
            </a:r>
            <a:endParaRPr b="1" sz="4800">
              <a:solidFill>
                <a:srgbClr val="EFEFEF"/>
              </a:solidFill>
              <a:latin typeface="Jura"/>
              <a:ea typeface="Jura"/>
              <a:cs typeface="Jura"/>
              <a:sym typeface="Ju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6" name="Shape 1846"/>
        <p:cNvGrpSpPr/>
        <p:nvPr/>
      </p:nvGrpSpPr>
      <p:grpSpPr>
        <a:xfrm>
          <a:off x="0" y="0"/>
          <a:ext cx="0" cy="0"/>
          <a:chOff x="0" y="0"/>
          <a:chExt cx="0" cy="0"/>
        </a:xfrm>
      </p:grpSpPr>
      <p:sp>
        <p:nvSpPr>
          <p:cNvPr id="1847" name="Google Shape;1847;p158"/>
          <p:cNvSpPr txBox="1"/>
          <p:nvPr>
            <p:ph type="title"/>
          </p:nvPr>
        </p:nvSpPr>
        <p:spPr>
          <a:xfrm>
            <a:off x="713225" y="310625"/>
            <a:ext cx="323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848" name="Google Shape;1848;p158"/>
          <p:cNvSpPr txBox="1"/>
          <p:nvPr>
            <p:ph idx="1" type="subTitle"/>
          </p:nvPr>
        </p:nvSpPr>
        <p:spPr>
          <a:xfrm>
            <a:off x="713225" y="1093375"/>
            <a:ext cx="4121100" cy="2684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Stock market: a marketplace where individuals and institutions engage in the buying and selling of financial securities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Stock markets generate </a:t>
            </a:r>
            <a:r>
              <a:rPr lang="en" sz="1600"/>
              <a:t>huge</a:t>
            </a:r>
            <a:r>
              <a:rPr lang="en" sz="1600"/>
              <a:t> amounts of data every day</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Stock prices are predicted to determine the future performances and values of companies’ stock </a:t>
            </a:r>
            <a:endParaRPr sz="1600"/>
          </a:p>
        </p:txBody>
      </p:sp>
      <p:pic>
        <p:nvPicPr>
          <p:cNvPr id="1849" name="Google Shape;1849;p158"/>
          <p:cNvPicPr preferRelativeResize="0"/>
          <p:nvPr>
            <p:ph idx="2" type="pic"/>
          </p:nvPr>
        </p:nvPicPr>
        <p:blipFill rotWithShape="1">
          <a:blip r:embed="rId3">
            <a:alphaModFix/>
          </a:blip>
          <a:srcRect b="0" l="19961" r="19967" t="0"/>
          <a:stretch/>
        </p:blipFill>
        <p:spPr>
          <a:xfrm>
            <a:off x="5273125" y="1093375"/>
            <a:ext cx="3157651" cy="29567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1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855" name="Google Shape;1855;p159"/>
          <p:cNvSpPr txBox="1"/>
          <p:nvPr>
            <p:ph idx="5" type="subTitle"/>
          </p:nvPr>
        </p:nvSpPr>
        <p:spPr>
          <a:xfrm>
            <a:off x="3221400" y="3078702"/>
            <a:ext cx="4659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Companies</a:t>
            </a:r>
            <a:endParaRPr/>
          </a:p>
        </p:txBody>
      </p:sp>
      <p:sp>
        <p:nvSpPr>
          <p:cNvPr id="1856" name="Google Shape;1856;p159"/>
          <p:cNvSpPr txBox="1"/>
          <p:nvPr>
            <p:ph idx="2" type="subTitle"/>
          </p:nvPr>
        </p:nvSpPr>
        <p:spPr>
          <a:xfrm>
            <a:off x="3221400" y="3454000"/>
            <a:ext cx="4659300" cy="63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Enhances market competitiveness</a:t>
            </a:r>
            <a:endParaRPr sz="1400"/>
          </a:p>
          <a:p>
            <a:pPr indent="-317500" lvl="0" marL="457200" rtl="0" algn="l">
              <a:spcBef>
                <a:spcPts val="0"/>
              </a:spcBef>
              <a:spcAft>
                <a:spcPts val="0"/>
              </a:spcAft>
              <a:buSzPts val="1400"/>
              <a:buChar char="●"/>
            </a:pPr>
            <a:r>
              <a:rPr lang="en" sz="1400"/>
              <a:t>Guides strategic company moves such as expansions or research allocation</a:t>
            </a:r>
            <a:endParaRPr sz="1400"/>
          </a:p>
          <a:p>
            <a:pPr indent="-304800" lvl="0" marL="457200" rtl="0" algn="l">
              <a:spcBef>
                <a:spcPts val="0"/>
              </a:spcBef>
              <a:spcAft>
                <a:spcPts val="0"/>
              </a:spcAft>
              <a:buSzPts val="1200"/>
              <a:buChar char="●"/>
            </a:pPr>
            <a:r>
              <a:rPr lang="en" sz="1400"/>
              <a:t>Provide market insight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7" name="Google Shape;1857;p159"/>
          <p:cNvSpPr/>
          <p:nvPr/>
        </p:nvSpPr>
        <p:spPr>
          <a:xfrm>
            <a:off x="1263300" y="3498825"/>
            <a:ext cx="1649100" cy="57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159"/>
          <p:cNvSpPr txBox="1"/>
          <p:nvPr>
            <p:ph idx="4" type="subTitle"/>
          </p:nvPr>
        </p:nvSpPr>
        <p:spPr>
          <a:xfrm>
            <a:off x="3221400" y="2052426"/>
            <a:ext cx="4659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Consumers</a:t>
            </a:r>
            <a:endParaRPr/>
          </a:p>
        </p:txBody>
      </p:sp>
      <p:sp>
        <p:nvSpPr>
          <p:cNvPr id="1859" name="Google Shape;1859;p159"/>
          <p:cNvSpPr txBox="1"/>
          <p:nvPr>
            <p:ph idx="1" type="subTitle"/>
          </p:nvPr>
        </p:nvSpPr>
        <p:spPr>
          <a:xfrm>
            <a:off x="3221400" y="2427724"/>
            <a:ext cx="4659300" cy="63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Aids Investment Decisions </a:t>
            </a:r>
            <a:endParaRPr sz="1400"/>
          </a:p>
          <a:p>
            <a:pPr indent="-317500" lvl="0" marL="457200" rtl="0" algn="l">
              <a:spcBef>
                <a:spcPts val="0"/>
              </a:spcBef>
              <a:spcAft>
                <a:spcPts val="0"/>
              </a:spcAft>
              <a:buSzPts val="1400"/>
              <a:buChar char="●"/>
            </a:pPr>
            <a:r>
              <a:rPr lang="en" sz="1400"/>
              <a:t>Increases financial security</a:t>
            </a:r>
            <a:endParaRPr sz="1400"/>
          </a:p>
          <a:p>
            <a:pPr indent="-317500" lvl="0" marL="457200" rtl="0" algn="l">
              <a:spcBef>
                <a:spcPts val="0"/>
              </a:spcBef>
              <a:spcAft>
                <a:spcPts val="0"/>
              </a:spcAft>
              <a:buSzPts val="1400"/>
              <a:buChar char="●"/>
            </a:pPr>
            <a:r>
              <a:rPr lang="en" sz="1400"/>
              <a:t>Provide market trend research</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0" name="Google Shape;1860;p159"/>
          <p:cNvSpPr txBox="1"/>
          <p:nvPr>
            <p:ph idx="3" type="subTitle"/>
          </p:nvPr>
        </p:nvSpPr>
        <p:spPr>
          <a:xfrm>
            <a:off x="3221400" y="1412824"/>
            <a:ext cx="46593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Predicting stock growth is crucial for both consumers and companies. </a:t>
            </a:r>
            <a:endParaRPr sz="1800"/>
          </a:p>
        </p:txBody>
      </p:sp>
      <p:sp>
        <p:nvSpPr>
          <p:cNvPr id="1861" name="Google Shape;1861;p159"/>
          <p:cNvSpPr/>
          <p:nvPr/>
        </p:nvSpPr>
        <p:spPr>
          <a:xfrm>
            <a:off x="1263300" y="2472550"/>
            <a:ext cx="1649100" cy="572700"/>
          </a:xfrm>
          <a:prstGeom prst="rect">
            <a:avLst/>
          </a:prstGeom>
          <a:solidFill>
            <a:srgbClr val="00FF00">
              <a:alpha val="43670"/>
            </a:srgbClr>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159"/>
          <p:cNvSpPr/>
          <p:nvPr/>
        </p:nvSpPr>
        <p:spPr>
          <a:xfrm>
            <a:off x="1263300" y="1446275"/>
            <a:ext cx="1649100" cy="572700"/>
          </a:xfrm>
          <a:prstGeom prst="rect">
            <a:avLst/>
          </a:prstGeom>
          <a:solidFill>
            <a:srgbClr val="89FFFF">
              <a:alpha val="44300"/>
            </a:srgbClr>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3" name="Google Shape;1863;p159"/>
          <p:cNvGrpSpPr/>
          <p:nvPr/>
        </p:nvGrpSpPr>
        <p:grpSpPr>
          <a:xfrm>
            <a:off x="1347799" y="1585016"/>
            <a:ext cx="323587" cy="320242"/>
            <a:chOff x="3282325" y="2035675"/>
            <a:chExt cx="459575" cy="454825"/>
          </a:xfrm>
        </p:grpSpPr>
        <p:sp>
          <p:nvSpPr>
            <p:cNvPr id="1864" name="Google Shape;1864;p159"/>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5" name="Google Shape;1865;p159"/>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6" name="Google Shape;1866;p159"/>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67" name="Google Shape;1867;p159"/>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68" name="Google Shape;1868;p159"/>
          <p:cNvGrpSpPr/>
          <p:nvPr/>
        </p:nvGrpSpPr>
        <p:grpSpPr>
          <a:xfrm>
            <a:off x="1339286" y="2588816"/>
            <a:ext cx="340608" cy="340168"/>
            <a:chOff x="5053900" y="2021500"/>
            <a:chExt cx="483750" cy="483125"/>
          </a:xfrm>
        </p:grpSpPr>
        <p:sp>
          <p:nvSpPr>
            <p:cNvPr id="1869" name="Google Shape;1869;p159"/>
            <p:cNvSpPr/>
            <p:nvPr/>
          </p:nvSpPr>
          <p:spPr>
            <a:xfrm>
              <a:off x="5281350" y="2078100"/>
              <a:ext cx="127375" cy="127350"/>
            </a:xfrm>
            <a:custGeom>
              <a:rect b="b" l="l" r="r" t="t"/>
              <a:pathLst>
                <a:path extrusionOk="0" h="5094" w="5095">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0" name="Google Shape;1870;p159"/>
            <p:cNvSpPr/>
            <p:nvPr/>
          </p:nvSpPr>
          <p:spPr>
            <a:xfrm>
              <a:off x="5118000" y="2021500"/>
              <a:ext cx="368700" cy="483125"/>
            </a:xfrm>
            <a:custGeom>
              <a:rect b="b" l="l" r="r" t="t"/>
              <a:pathLst>
                <a:path extrusionOk="0" h="19325" w="14748">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1" name="Google Shape;1871;p159"/>
            <p:cNvSpPr/>
            <p:nvPr/>
          </p:nvSpPr>
          <p:spPr>
            <a:xfrm>
              <a:off x="5053900" y="2191325"/>
              <a:ext cx="56650" cy="28325"/>
            </a:xfrm>
            <a:custGeom>
              <a:rect b="b" l="l" r="r" t="t"/>
              <a:pathLst>
                <a:path extrusionOk="0" h="1133" w="2266">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2" name="Google Shape;1872;p159"/>
            <p:cNvSpPr/>
            <p:nvPr/>
          </p:nvSpPr>
          <p:spPr>
            <a:xfrm>
              <a:off x="5056850" y="2096550"/>
              <a:ext cx="50750" cy="48025"/>
            </a:xfrm>
            <a:custGeom>
              <a:rect b="b" l="l" r="r" t="t"/>
              <a:pathLst>
                <a:path extrusionOk="0" h="1921" w="203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3" name="Google Shape;1873;p159"/>
            <p:cNvSpPr/>
            <p:nvPr/>
          </p:nvSpPr>
          <p:spPr>
            <a:xfrm>
              <a:off x="5056400" y="2266400"/>
              <a:ext cx="51200" cy="48350"/>
            </a:xfrm>
            <a:custGeom>
              <a:rect b="b" l="l" r="r" t="t"/>
              <a:pathLst>
                <a:path extrusionOk="0" h="1934" w="2048">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4" name="Google Shape;1874;p159"/>
            <p:cNvSpPr/>
            <p:nvPr/>
          </p:nvSpPr>
          <p:spPr>
            <a:xfrm>
              <a:off x="5480400" y="2191325"/>
              <a:ext cx="56650" cy="28325"/>
            </a:xfrm>
            <a:custGeom>
              <a:rect b="b" l="l" r="r" t="t"/>
              <a:pathLst>
                <a:path extrusionOk="0" h="1133" w="2266">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5" name="Google Shape;1875;p159"/>
            <p:cNvSpPr/>
            <p:nvPr/>
          </p:nvSpPr>
          <p:spPr>
            <a:xfrm>
              <a:off x="5479800" y="2096550"/>
              <a:ext cx="54300" cy="48225"/>
            </a:xfrm>
            <a:custGeom>
              <a:rect b="b" l="l" r="r" t="t"/>
              <a:pathLst>
                <a:path extrusionOk="0" h="1929" w="2172">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6" name="Google Shape;1876;p159"/>
            <p:cNvSpPr/>
            <p:nvPr/>
          </p:nvSpPr>
          <p:spPr>
            <a:xfrm>
              <a:off x="5483350" y="2266400"/>
              <a:ext cx="54300" cy="48225"/>
            </a:xfrm>
            <a:custGeom>
              <a:rect b="b" l="l" r="r" t="t"/>
              <a:pathLst>
                <a:path extrusionOk="0" h="1929" w="2172">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77" name="Google Shape;1877;p159"/>
          <p:cNvGrpSpPr/>
          <p:nvPr/>
        </p:nvGrpSpPr>
        <p:grpSpPr>
          <a:xfrm>
            <a:off x="1325544" y="3612538"/>
            <a:ext cx="368091" cy="334402"/>
            <a:chOff x="-62518200" y="2692475"/>
            <a:chExt cx="318225" cy="289100"/>
          </a:xfrm>
        </p:grpSpPr>
        <p:sp>
          <p:nvSpPr>
            <p:cNvPr id="1878" name="Google Shape;1878;p159"/>
            <p:cNvSpPr/>
            <p:nvPr/>
          </p:nvSpPr>
          <p:spPr>
            <a:xfrm>
              <a:off x="-62518200" y="2692475"/>
              <a:ext cx="318225" cy="289100"/>
            </a:xfrm>
            <a:custGeom>
              <a:rect b="b" l="l" r="r" t="t"/>
              <a:pathLst>
                <a:path extrusionOk="0" h="11564" w="12729">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159"/>
            <p:cNvSpPr/>
            <p:nvPr/>
          </p:nvSpPr>
          <p:spPr>
            <a:xfrm>
              <a:off x="-62335475" y="2804325"/>
              <a:ext cx="62250" cy="146525"/>
            </a:xfrm>
            <a:custGeom>
              <a:rect b="b" l="l" r="r" t="t"/>
              <a:pathLst>
                <a:path extrusionOk="0" h="5861" w="249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3" name="Shape 1883"/>
        <p:cNvGrpSpPr/>
        <p:nvPr/>
      </p:nvGrpSpPr>
      <p:grpSpPr>
        <a:xfrm>
          <a:off x="0" y="0"/>
          <a:ext cx="0" cy="0"/>
          <a:chOff x="0" y="0"/>
          <a:chExt cx="0" cy="0"/>
        </a:xfrm>
      </p:grpSpPr>
      <p:sp>
        <p:nvSpPr>
          <p:cNvPr id="1884" name="Google Shape;1884;p160"/>
          <p:cNvSpPr txBox="1"/>
          <p:nvPr>
            <p:ph type="title"/>
          </p:nvPr>
        </p:nvSpPr>
        <p:spPr>
          <a:xfrm>
            <a:off x="641525" y="602475"/>
            <a:ext cx="323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885" name="Google Shape;1885;p160"/>
          <p:cNvSpPr txBox="1"/>
          <p:nvPr>
            <p:ph idx="1" type="subTitle"/>
          </p:nvPr>
        </p:nvSpPr>
        <p:spPr>
          <a:xfrm>
            <a:off x="641525" y="1385225"/>
            <a:ext cx="3393900" cy="26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t>Data Sources</a:t>
            </a:r>
            <a:endParaRPr b="1" sz="1600" u="sng"/>
          </a:p>
          <a:p>
            <a:pPr indent="-330200" lvl="0" marL="457200" rtl="0" algn="l">
              <a:spcBef>
                <a:spcPts val="0"/>
              </a:spcBef>
              <a:spcAft>
                <a:spcPts val="0"/>
              </a:spcAft>
              <a:buSzPts val="1600"/>
              <a:buChar char="●"/>
            </a:pPr>
            <a:r>
              <a:rPr lang="en" sz="1600"/>
              <a:t>Download real-time market data from Nasdaq directly in our code</a:t>
            </a:r>
            <a:endParaRPr sz="1600"/>
          </a:p>
          <a:p>
            <a:pPr indent="-330200" lvl="0" marL="457200" rtl="0" algn="l">
              <a:spcBef>
                <a:spcPts val="0"/>
              </a:spcBef>
              <a:spcAft>
                <a:spcPts val="0"/>
              </a:spcAft>
              <a:buSzPts val="1600"/>
              <a:buChar char="●"/>
            </a:pPr>
            <a:r>
              <a:rPr lang="en" sz="1600"/>
              <a:t>Allow user to input the company and start date they want to predict</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b="1" lang="en" sz="1600" u="sng"/>
              <a:t>Feature Collected</a:t>
            </a:r>
            <a:endParaRPr b="1" sz="1600" u="sng"/>
          </a:p>
          <a:p>
            <a:pPr indent="-330200" lvl="0" marL="457200" rtl="0" algn="l">
              <a:spcBef>
                <a:spcPts val="0"/>
              </a:spcBef>
              <a:spcAft>
                <a:spcPts val="0"/>
              </a:spcAft>
              <a:buSzPts val="1600"/>
              <a:buChar char="●"/>
            </a:pPr>
            <a:r>
              <a:rPr lang="en" sz="1600"/>
              <a:t>Date (YYYY-MM-DD)</a:t>
            </a:r>
            <a:endParaRPr sz="1600"/>
          </a:p>
          <a:p>
            <a:pPr indent="-330200" lvl="0" marL="457200" rtl="0" algn="l">
              <a:spcBef>
                <a:spcPts val="0"/>
              </a:spcBef>
              <a:spcAft>
                <a:spcPts val="0"/>
              </a:spcAft>
              <a:buSzPts val="1600"/>
              <a:buChar char="●"/>
            </a:pPr>
            <a:r>
              <a:rPr lang="en" sz="1600"/>
              <a:t>Open, high, low, close</a:t>
            </a:r>
            <a:endParaRPr sz="1600"/>
          </a:p>
          <a:p>
            <a:pPr indent="-330200" lvl="0" marL="457200" rtl="0" algn="l">
              <a:spcBef>
                <a:spcPts val="0"/>
              </a:spcBef>
              <a:spcAft>
                <a:spcPts val="0"/>
              </a:spcAft>
              <a:buSzPts val="1600"/>
              <a:buChar char="●"/>
            </a:pPr>
            <a:r>
              <a:rPr lang="en" sz="1600"/>
              <a:t>Volume</a:t>
            </a:r>
            <a:endParaRPr sz="1600"/>
          </a:p>
        </p:txBody>
      </p:sp>
      <p:pic>
        <p:nvPicPr>
          <p:cNvPr id="1886" name="Google Shape;1886;p160"/>
          <p:cNvPicPr preferRelativeResize="0"/>
          <p:nvPr/>
        </p:nvPicPr>
        <p:blipFill>
          <a:blip r:embed="rId3">
            <a:alphaModFix/>
          </a:blip>
          <a:stretch>
            <a:fillRect/>
          </a:stretch>
        </p:blipFill>
        <p:spPr>
          <a:xfrm>
            <a:off x="4263101" y="1323126"/>
            <a:ext cx="4180575" cy="309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1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Ethical Considerations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892" name="Google Shape;1892;p161"/>
          <p:cNvSpPr txBox="1"/>
          <p:nvPr>
            <p:ph idx="5" type="subTitle"/>
          </p:nvPr>
        </p:nvSpPr>
        <p:spPr>
          <a:xfrm>
            <a:off x="3764700" y="3149290"/>
            <a:ext cx="4659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Bias Mitigation</a:t>
            </a:r>
            <a:endParaRPr/>
          </a:p>
        </p:txBody>
      </p:sp>
      <p:sp>
        <p:nvSpPr>
          <p:cNvPr id="1893" name="Google Shape;1893;p161"/>
          <p:cNvSpPr txBox="1"/>
          <p:nvPr>
            <p:ph idx="2" type="subTitle"/>
          </p:nvPr>
        </p:nvSpPr>
        <p:spPr>
          <a:xfrm>
            <a:off x="3764700" y="3518438"/>
            <a:ext cx="4659300" cy="63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400"/>
              <a:t>Our quantitative approach tries to minimize biases, ensuring our analysis remains objective and impartial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4" name="Google Shape;1894;p161"/>
          <p:cNvSpPr txBox="1"/>
          <p:nvPr>
            <p:ph idx="4" type="subTitle"/>
          </p:nvPr>
        </p:nvSpPr>
        <p:spPr>
          <a:xfrm>
            <a:off x="3764700" y="2116864"/>
            <a:ext cx="46593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Privacy</a:t>
            </a:r>
            <a:endParaRPr/>
          </a:p>
        </p:txBody>
      </p:sp>
      <p:sp>
        <p:nvSpPr>
          <p:cNvPr id="1895" name="Google Shape;1895;p161"/>
          <p:cNvSpPr txBox="1"/>
          <p:nvPr>
            <p:ph idx="1" type="subTitle"/>
          </p:nvPr>
        </p:nvSpPr>
        <p:spPr>
          <a:xfrm>
            <a:off x="3764700" y="2492162"/>
            <a:ext cx="4659300" cy="639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Leveraging publicly available stock data, we uphold individuals' privacy rights by refraining from seeking or analyzing private information</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6" name="Google Shape;1896;p161"/>
          <p:cNvSpPr txBox="1"/>
          <p:nvPr>
            <p:ph idx="3" type="subTitle"/>
          </p:nvPr>
        </p:nvSpPr>
        <p:spPr>
          <a:xfrm>
            <a:off x="3764700" y="1477261"/>
            <a:ext cx="4659300" cy="6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Remain steadfast in upholding ethical considerations in our analysis</a:t>
            </a:r>
            <a:endParaRPr sz="1800"/>
          </a:p>
        </p:txBody>
      </p:sp>
      <p:pic>
        <p:nvPicPr>
          <p:cNvPr id="1897" name="Google Shape;1897;p161"/>
          <p:cNvPicPr preferRelativeResize="0"/>
          <p:nvPr/>
        </p:nvPicPr>
        <p:blipFill rotWithShape="1">
          <a:blip r:embed="rId3">
            <a:alphaModFix/>
          </a:blip>
          <a:srcRect b="0" l="14682" r="14626" t="0"/>
          <a:stretch/>
        </p:blipFill>
        <p:spPr>
          <a:xfrm>
            <a:off x="522250" y="1684200"/>
            <a:ext cx="3037125" cy="2255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1" name="Shape 1901"/>
        <p:cNvGrpSpPr/>
        <p:nvPr/>
      </p:nvGrpSpPr>
      <p:grpSpPr>
        <a:xfrm>
          <a:off x="0" y="0"/>
          <a:ext cx="0" cy="0"/>
          <a:chOff x="0" y="0"/>
          <a:chExt cx="0" cy="0"/>
        </a:xfrm>
      </p:grpSpPr>
      <p:sp>
        <p:nvSpPr>
          <p:cNvPr id="1902" name="Google Shape;1902;p162"/>
          <p:cNvSpPr txBox="1"/>
          <p:nvPr>
            <p:ph idx="4" type="subTitle"/>
          </p:nvPr>
        </p:nvSpPr>
        <p:spPr>
          <a:xfrm>
            <a:off x="773017" y="2643050"/>
            <a:ext cx="33504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Scikit-learn (sklearn)</a:t>
            </a:r>
            <a:endParaRPr/>
          </a:p>
        </p:txBody>
      </p:sp>
      <p:sp>
        <p:nvSpPr>
          <p:cNvPr id="1903" name="Google Shape;1903;p1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904" name="Google Shape;1904;p162"/>
          <p:cNvSpPr txBox="1"/>
          <p:nvPr>
            <p:ph idx="1" type="subTitle"/>
          </p:nvPr>
        </p:nvSpPr>
        <p:spPr>
          <a:xfrm>
            <a:off x="773021" y="3216701"/>
            <a:ext cx="3350400" cy="135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MinMaxScaler</a:t>
            </a:r>
            <a:r>
              <a:rPr lang="en"/>
              <a:t>: It's a method for normalization that scales each feature to a given range, typically 0 to 1.</a:t>
            </a:r>
            <a:endParaRPr/>
          </a:p>
          <a:p>
            <a:pPr indent="-304800" lvl="0" marL="457200" rtl="0" algn="l">
              <a:spcBef>
                <a:spcPts val="0"/>
              </a:spcBef>
              <a:spcAft>
                <a:spcPts val="0"/>
              </a:spcAft>
              <a:buSzPts val="1200"/>
              <a:buChar char="●"/>
            </a:pPr>
            <a:r>
              <a:rPr b="1" lang="en"/>
              <a:t>KNeighborsRegressor</a:t>
            </a:r>
            <a:r>
              <a:rPr lang="en"/>
              <a:t>: This is an implementation of the k-nearest neighbors algorithm for regression.</a:t>
            </a:r>
            <a:endParaRPr/>
          </a:p>
          <a:p>
            <a:pPr indent="-304800" lvl="0" marL="457200" rtl="0" algn="l">
              <a:spcBef>
                <a:spcPts val="0"/>
              </a:spcBef>
              <a:spcAft>
                <a:spcPts val="0"/>
              </a:spcAft>
              <a:buSzPts val="1200"/>
              <a:buChar char="●"/>
            </a:pPr>
            <a:r>
              <a:rPr b="1" lang="en"/>
              <a:t>Mean_squared_error</a:t>
            </a:r>
            <a:r>
              <a:rPr lang="en"/>
              <a:t>: A risk metric corresponding to the expected value of the squared error or loss.</a:t>
            </a:r>
            <a:endParaRPr/>
          </a:p>
        </p:txBody>
      </p:sp>
      <p:sp>
        <p:nvSpPr>
          <p:cNvPr id="1905" name="Google Shape;1905;p162"/>
          <p:cNvSpPr txBox="1"/>
          <p:nvPr>
            <p:ph idx="2" type="subTitle"/>
          </p:nvPr>
        </p:nvSpPr>
        <p:spPr>
          <a:xfrm>
            <a:off x="4980625" y="1786276"/>
            <a:ext cx="3350400" cy="1359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a:t>Yfinance</a:t>
            </a:r>
            <a:r>
              <a:rPr lang="en"/>
              <a:t>: This library provides a way to access the financial data available on Yahoo Finance.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a:t>Matplotlib</a:t>
            </a:r>
            <a:r>
              <a:rPr lang="en"/>
              <a:t>: An extensively used Python library for creating static, interactive, and animated visualizations in Python</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a:t>NumPy</a:t>
            </a:r>
            <a:r>
              <a:rPr lang="en"/>
              <a:t>: Short for Numerical Python, this library is fundamental for scientific computing in Python.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06" name="Google Shape;1906;p162"/>
          <p:cNvSpPr txBox="1"/>
          <p:nvPr>
            <p:ph idx="3" type="subTitle"/>
          </p:nvPr>
        </p:nvSpPr>
        <p:spPr>
          <a:xfrm>
            <a:off x="4980625" y="1212625"/>
            <a:ext cx="33504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Library Imported (Using)</a:t>
            </a:r>
            <a:endParaRPr/>
          </a:p>
        </p:txBody>
      </p:sp>
      <p:pic>
        <p:nvPicPr>
          <p:cNvPr id="1907" name="Google Shape;1907;p162"/>
          <p:cNvPicPr preferRelativeResize="0"/>
          <p:nvPr/>
        </p:nvPicPr>
        <p:blipFill>
          <a:blip r:embed="rId3">
            <a:alphaModFix/>
          </a:blip>
          <a:stretch>
            <a:fillRect/>
          </a:stretch>
        </p:blipFill>
        <p:spPr>
          <a:xfrm>
            <a:off x="510675" y="1212625"/>
            <a:ext cx="4240199" cy="143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sp>
        <p:nvSpPr>
          <p:cNvPr id="1912" name="Google Shape;1912;p1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913" name="Google Shape;1913;p163"/>
          <p:cNvSpPr txBox="1"/>
          <p:nvPr>
            <p:ph idx="1" type="subTitle"/>
          </p:nvPr>
        </p:nvSpPr>
        <p:spPr>
          <a:xfrm>
            <a:off x="720000" y="1212625"/>
            <a:ext cx="3213000" cy="24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Input → Fetch data → Plot data → Train model → Predict → Save model</a:t>
            </a:r>
            <a:endParaRPr b="1" sz="1400"/>
          </a:p>
          <a:p>
            <a:pPr indent="0" lvl="0" marL="457200" rtl="0" algn="l">
              <a:spcBef>
                <a:spcPts val="0"/>
              </a:spcBef>
              <a:spcAft>
                <a:spcPts val="0"/>
              </a:spcAft>
              <a:buNone/>
            </a:pPr>
            <a:r>
              <a:t/>
            </a:r>
            <a:endParaRPr b="1" sz="1400"/>
          </a:p>
          <a:p>
            <a:pPr indent="-317500" lvl="0" marL="457200" rtl="0" algn="l">
              <a:spcBef>
                <a:spcPts val="0"/>
              </a:spcBef>
              <a:spcAft>
                <a:spcPts val="0"/>
              </a:spcAft>
              <a:buSzPts val="1400"/>
              <a:buChar char="●"/>
            </a:pPr>
            <a:r>
              <a:rPr b="1" lang="en" sz="1400"/>
              <a:t>Input Collection</a:t>
            </a:r>
            <a:r>
              <a:rPr lang="en" sz="1400"/>
              <a:t>: Collects user inputs for the stock ticker and the start date for data analysis</a:t>
            </a:r>
            <a:endParaRPr sz="1400"/>
          </a:p>
          <a:p>
            <a:pPr indent="-317500" lvl="0" marL="457200" rtl="0" algn="l">
              <a:spcBef>
                <a:spcPts val="0"/>
              </a:spcBef>
              <a:spcAft>
                <a:spcPts val="0"/>
              </a:spcAft>
              <a:buSzPts val="1400"/>
              <a:buChar char="●"/>
            </a:pPr>
            <a:r>
              <a:rPr b="1" lang="en" sz="1400"/>
              <a:t>Data Fetching</a:t>
            </a:r>
            <a:r>
              <a:rPr lang="en" sz="1400"/>
              <a:t>: Retrieves historical stock data from Yahoo Finance using inputs for plotting</a:t>
            </a:r>
            <a:endParaRPr sz="1400"/>
          </a:p>
          <a:p>
            <a:pPr indent="-317500" lvl="0" marL="457200" rtl="0" algn="l">
              <a:spcBef>
                <a:spcPts val="0"/>
              </a:spcBef>
              <a:spcAft>
                <a:spcPts val="0"/>
              </a:spcAft>
              <a:buSzPts val="1400"/>
              <a:buChar char="●"/>
            </a:pPr>
            <a:r>
              <a:rPr b="1" lang="en" sz="1400"/>
              <a:t>Plot Creation</a:t>
            </a:r>
            <a:r>
              <a:rPr lang="en" sz="1400"/>
              <a:t>: Defines a function to plot stock data from a DataFrame, setting the figure size and line properties for the visualization</a:t>
            </a:r>
            <a:endParaRPr sz="1400"/>
          </a:p>
        </p:txBody>
      </p:sp>
      <p:pic>
        <p:nvPicPr>
          <p:cNvPr id="1914" name="Google Shape;1914;p163"/>
          <p:cNvPicPr preferRelativeResize="0"/>
          <p:nvPr/>
        </p:nvPicPr>
        <p:blipFill>
          <a:blip r:embed="rId3">
            <a:alphaModFix/>
          </a:blip>
          <a:stretch>
            <a:fillRect/>
          </a:stretch>
        </p:blipFill>
        <p:spPr>
          <a:xfrm>
            <a:off x="4070401" y="1665024"/>
            <a:ext cx="4989275" cy="906735"/>
          </a:xfrm>
          <a:prstGeom prst="rect">
            <a:avLst/>
          </a:prstGeom>
          <a:noFill/>
          <a:ln>
            <a:noFill/>
          </a:ln>
        </p:spPr>
      </p:pic>
      <p:sp>
        <p:nvSpPr>
          <p:cNvPr id="1915" name="Google Shape;1915;p163"/>
          <p:cNvSpPr txBox="1"/>
          <p:nvPr/>
        </p:nvSpPr>
        <p:spPr>
          <a:xfrm>
            <a:off x="4127756" y="1168254"/>
            <a:ext cx="4758300" cy="6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6"/>
                </a:solidFill>
                <a:latin typeface="Albert Sans"/>
                <a:ea typeface="Albert Sans"/>
                <a:cs typeface="Albert Sans"/>
                <a:sym typeface="Albert Sans"/>
              </a:rPr>
              <a:t>User Input:</a:t>
            </a:r>
            <a:endParaRPr sz="1900">
              <a:solidFill>
                <a:schemeClr val="accent6"/>
              </a:solidFill>
              <a:latin typeface="Albert Sans"/>
              <a:ea typeface="Albert Sans"/>
              <a:cs typeface="Albert Sans"/>
              <a:sym typeface="Albert Sans"/>
            </a:endParaRPr>
          </a:p>
        </p:txBody>
      </p:sp>
      <p:pic>
        <p:nvPicPr>
          <p:cNvPr id="1916" name="Google Shape;1916;p163"/>
          <p:cNvPicPr preferRelativeResize="0"/>
          <p:nvPr/>
        </p:nvPicPr>
        <p:blipFill>
          <a:blip r:embed="rId4">
            <a:alphaModFix/>
          </a:blip>
          <a:stretch>
            <a:fillRect/>
          </a:stretch>
        </p:blipFill>
        <p:spPr>
          <a:xfrm>
            <a:off x="4127752" y="3094109"/>
            <a:ext cx="4989254" cy="1313121"/>
          </a:xfrm>
          <a:prstGeom prst="rect">
            <a:avLst/>
          </a:prstGeom>
          <a:noFill/>
          <a:ln>
            <a:noFill/>
          </a:ln>
        </p:spPr>
      </p:pic>
      <p:sp>
        <p:nvSpPr>
          <p:cNvPr id="1917" name="Google Shape;1917;p163"/>
          <p:cNvSpPr txBox="1"/>
          <p:nvPr/>
        </p:nvSpPr>
        <p:spPr>
          <a:xfrm>
            <a:off x="4165348" y="2571742"/>
            <a:ext cx="4799400" cy="5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4"/>
                </a:solidFill>
                <a:latin typeface="Albert Sans"/>
                <a:ea typeface="Albert Sans"/>
                <a:cs typeface="Albert Sans"/>
                <a:sym typeface="Albert Sans"/>
              </a:rPr>
              <a:t>Plotting the data:</a:t>
            </a:r>
            <a:endParaRPr sz="19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1" name="Shape 1921"/>
        <p:cNvGrpSpPr/>
        <p:nvPr/>
      </p:nvGrpSpPr>
      <p:grpSpPr>
        <a:xfrm>
          <a:off x="0" y="0"/>
          <a:ext cx="0" cy="0"/>
          <a:chOff x="0" y="0"/>
          <a:chExt cx="0" cy="0"/>
        </a:xfrm>
      </p:grpSpPr>
      <p:sp>
        <p:nvSpPr>
          <p:cNvPr id="1922" name="Google Shape;1922;p1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Model Selection, Training, and Validation</a:t>
            </a:r>
            <a:endParaRPr sz="2600"/>
          </a:p>
        </p:txBody>
      </p:sp>
      <p:sp>
        <p:nvSpPr>
          <p:cNvPr id="1923" name="Google Shape;1923;p164"/>
          <p:cNvSpPr txBox="1"/>
          <p:nvPr>
            <p:ph idx="1" type="subTitle"/>
          </p:nvPr>
        </p:nvSpPr>
        <p:spPr>
          <a:xfrm>
            <a:off x="1051750" y="1222875"/>
            <a:ext cx="3213000" cy="24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Model Training Process</a:t>
            </a:r>
            <a:endParaRPr b="1" sz="1400"/>
          </a:p>
          <a:p>
            <a:pPr indent="-317500" lvl="0" marL="457200" rtl="0" algn="l">
              <a:spcBef>
                <a:spcPts val="0"/>
              </a:spcBef>
              <a:spcAft>
                <a:spcPts val="0"/>
              </a:spcAft>
              <a:buSzPts val="1400"/>
              <a:buChar char="●"/>
            </a:pPr>
            <a:r>
              <a:rPr lang="en" sz="1400"/>
              <a:t>KNN classification model</a:t>
            </a:r>
            <a:endParaRPr sz="1400"/>
          </a:p>
          <a:p>
            <a:pPr indent="-317500" lvl="0" marL="457200" rtl="0" algn="l">
              <a:spcBef>
                <a:spcPts val="0"/>
              </a:spcBef>
              <a:spcAft>
                <a:spcPts val="0"/>
              </a:spcAft>
              <a:buSzPts val="1400"/>
              <a:buChar char="●"/>
            </a:pPr>
            <a:r>
              <a:rPr lang="en" sz="1400"/>
              <a:t>KNeighborsRegressor</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Evaluation</a:t>
            </a:r>
            <a:endParaRPr b="1" sz="1400"/>
          </a:p>
          <a:p>
            <a:pPr indent="-317500" lvl="0" marL="457200" rtl="0" algn="l">
              <a:spcBef>
                <a:spcPts val="0"/>
              </a:spcBef>
              <a:spcAft>
                <a:spcPts val="0"/>
              </a:spcAft>
              <a:buSzPts val="1400"/>
              <a:buChar char="●"/>
            </a:pPr>
            <a:r>
              <a:rPr lang="en" sz="1400"/>
              <a:t>Root Mean Square Error (RMSE)</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Feature Scaling</a:t>
            </a:r>
            <a:endParaRPr b="1" sz="1400"/>
          </a:p>
          <a:p>
            <a:pPr indent="-317500" lvl="0" marL="457200" rtl="0" algn="l">
              <a:spcBef>
                <a:spcPts val="0"/>
              </a:spcBef>
              <a:spcAft>
                <a:spcPts val="0"/>
              </a:spcAft>
              <a:buSzPts val="1400"/>
              <a:buChar char="●"/>
            </a:pPr>
            <a:r>
              <a:rPr lang="en" sz="1400"/>
              <a:t>Normalization</a:t>
            </a:r>
            <a:endParaRPr sz="1400"/>
          </a:p>
        </p:txBody>
      </p:sp>
      <p:pic>
        <p:nvPicPr>
          <p:cNvPr id="1924" name="Google Shape;1924;p164"/>
          <p:cNvPicPr preferRelativeResize="0"/>
          <p:nvPr/>
        </p:nvPicPr>
        <p:blipFill>
          <a:blip r:embed="rId3">
            <a:alphaModFix/>
          </a:blip>
          <a:stretch>
            <a:fillRect/>
          </a:stretch>
        </p:blipFill>
        <p:spPr>
          <a:xfrm>
            <a:off x="4264750" y="1017725"/>
            <a:ext cx="4201951" cy="4062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How the program works</a:t>
            </a:r>
            <a:endParaRPr sz="2600"/>
          </a:p>
        </p:txBody>
      </p:sp>
      <p:sp>
        <p:nvSpPr>
          <p:cNvPr id="1930" name="Google Shape;1930;p165"/>
          <p:cNvSpPr txBox="1"/>
          <p:nvPr>
            <p:ph idx="4294967295" type="body"/>
          </p:nvPr>
        </p:nvSpPr>
        <p:spPr>
          <a:xfrm>
            <a:off x="424945" y="1191813"/>
            <a:ext cx="3850500" cy="3869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6"/>
              </a:buClr>
              <a:buSzPts val="1500"/>
              <a:buAutoNum type="arabicPeriod"/>
            </a:pPr>
            <a:r>
              <a:rPr lang="en" sz="1500">
                <a:solidFill>
                  <a:schemeClr val="accent6"/>
                </a:solidFill>
              </a:rPr>
              <a:t>User input the stock ticker and date they want for analysis</a:t>
            </a:r>
            <a:endParaRPr sz="1500">
              <a:solidFill>
                <a:schemeClr val="accent6"/>
              </a:solidFill>
            </a:endParaRPr>
          </a:p>
          <a:p>
            <a:pPr indent="0" lvl="0" marL="457200" rtl="0" algn="l">
              <a:spcBef>
                <a:spcPts val="0"/>
              </a:spcBef>
              <a:spcAft>
                <a:spcPts val="0"/>
              </a:spcAft>
              <a:buNone/>
            </a:pPr>
            <a:r>
              <a:t/>
            </a:r>
            <a:endParaRPr sz="1500">
              <a:solidFill>
                <a:schemeClr val="accent6"/>
              </a:solidFill>
            </a:endParaRPr>
          </a:p>
          <a:p>
            <a:pPr indent="0" lvl="0" marL="457200" rtl="0" algn="l">
              <a:spcBef>
                <a:spcPts val="0"/>
              </a:spcBef>
              <a:spcAft>
                <a:spcPts val="0"/>
              </a:spcAft>
              <a:buNone/>
            </a:pPr>
            <a:r>
              <a:t/>
            </a:r>
            <a:endParaRPr sz="1500">
              <a:solidFill>
                <a:schemeClr val="accent6"/>
              </a:solidFill>
            </a:endParaRPr>
          </a:p>
          <a:p>
            <a:pPr indent="-323850" lvl="0" marL="457200" rtl="0" algn="l">
              <a:spcBef>
                <a:spcPts val="0"/>
              </a:spcBef>
              <a:spcAft>
                <a:spcPts val="0"/>
              </a:spcAft>
              <a:buClr>
                <a:schemeClr val="accent6"/>
              </a:buClr>
              <a:buSzPts val="1500"/>
              <a:buAutoNum type="arabicPeriod"/>
            </a:pPr>
            <a:r>
              <a:rPr lang="en" sz="1500">
                <a:solidFill>
                  <a:schemeClr val="accent6"/>
                </a:solidFill>
              </a:rPr>
              <a:t>The program creates the visualization of stock data over time</a:t>
            </a:r>
            <a:endParaRPr b="1" sz="1500">
              <a:solidFill>
                <a:schemeClr val="accent6"/>
              </a:solidFill>
            </a:endParaRPr>
          </a:p>
        </p:txBody>
      </p:sp>
      <p:pic>
        <p:nvPicPr>
          <p:cNvPr id="1931" name="Google Shape;1931;p165"/>
          <p:cNvPicPr preferRelativeResize="0"/>
          <p:nvPr/>
        </p:nvPicPr>
        <p:blipFill>
          <a:blip r:embed="rId3">
            <a:alphaModFix/>
          </a:blip>
          <a:stretch>
            <a:fillRect/>
          </a:stretch>
        </p:blipFill>
        <p:spPr>
          <a:xfrm>
            <a:off x="220063" y="1874338"/>
            <a:ext cx="4260274" cy="268063"/>
          </a:xfrm>
          <a:prstGeom prst="rect">
            <a:avLst/>
          </a:prstGeom>
          <a:noFill/>
          <a:ln>
            <a:noFill/>
          </a:ln>
        </p:spPr>
      </p:pic>
      <p:pic>
        <p:nvPicPr>
          <p:cNvPr id="1932" name="Google Shape;1932;p165"/>
          <p:cNvPicPr preferRelativeResize="0"/>
          <p:nvPr/>
        </p:nvPicPr>
        <p:blipFill>
          <a:blip r:embed="rId4">
            <a:alphaModFix/>
          </a:blip>
          <a:stretch>
            <a:fillRect/>
          </a:stretch>
        </p:blipFill>
        <p:spPr>
          <a:xfrm>
            <a:off x="719825" y="2754638"/>
            <a:ext cx="3260725" cy="2061925"/>
          </a:xfrm>
          <a:prstGeom prst="rect">
            <a:avLst/>
          </a:prstGeom>
          <a:noFill/>
          <a:ln>
            <a:noFill/>
          </a:ln>
        </p:spPr>
      </p:pic>
      <p:pic>
        <p:nvPicPr>
          <p:cNvPr id="1933" name="Google Shape;1933;p165"/>
          <p:cNvPicPr preferRelativeResize="0"/>
          <p:nvPr/>
        </p:nvPicPr>
        <p:blipFill>
          <a:blip r:embed="rId5">
            <a:alphaModFix/>
          </a:blip>
          <a:stretch>
            <a:fillRect/>
          </a:stretch>
        </p:blipFill>
        <p:spPr>
          <a:xfrm>
            <a:off x="4480325" y="2141875"/>
            <a:ext cx="4010556" cy="2116574"/>
          </a:xfrm>
          <a:prstGeom prst="rect">
            <a:avLst/>
          </a:prstGeom>
          <a:noFill/>
          <a:ln>
            <a:noFill/>
          </a:ln>
        </p:spPr>
      </p:pic>
      <p:pic>
        <p:nvPicPr>
          <p:cNvPr id="1934" name="Google Shape;1934;p165"/>
          <p:cNvPicPr preferRelativeResize="0"/>
          <p:nvPr/>
        </p:nvPicPr>
        <p:blipFill>
          <a:blip r:embed="rId6">
            <a:alphaModFix/>
          </a:blip>
          <a:stretch>
            <a:fillRect/>
          </a:stretch>
        </p:blipFill>
        <p:spPr>
          <a:xfrm>
            <a:off x="4480325" y="4491562"/>
            <a:ext cx="4124526" cy="350400"/>
          </a:xfrm>
          <a:prstGeom prst="rect">
            <a:avLst/>
          </a:prstGeom>
          <a:noFill/>
          <a:ln>
            <a:noFill/>
          </a:ln>
        </p:spPr>
      </p:pic>
      <p:sp>
        <p:nvSpPr>
          <p:cNvPr id="1935" name="Google Shape;1935;p165"/>
          <p:cNvSpPr txBox="1"/>
          <p:nvPr>
            <p:ph idx="4294967295" type="body"/>
          </p:nvPr>
        </p:nvSpPr>
        <p:spPr>
          <a:xfrm>
            <a:off x="4480320" y="1191825"/>
            <a:ext cx="3850500" cy="38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6"/>
                </a:solidFill>
              </a:rPr>
              <a:t>3.</a:t>
            </a:r>
            <a:r>
              <a:rPr lang="en" sz="1400">
                <a:solidFill>
                  <a:schemeClr val="accent6"/>
                </a:solidFill>
              </a:rPr>
              <a:t> The program creates the visualization of prediction and actual stock data over time using knn model and return a RMSE score</a:t>
            </a:r>
            <a:endParaRPr b="1" sz="1400">
              <a:solidFill>
                <a:schemeClr val="accent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ommercial Trading Company Profile by Slidesgo">
  <a:themeElements>
    <a:clrScheme name="Simple Light">
      <a:dk1>
        <a:srgbClr val="EFEFEF"/>
      </a:dk1>
      <a:lt1>
        <a:srgbClr val="080243"/>
      </a:lt1>
      <a:dk2>
        <a:srgbClr val="036FC4"/>
      </a:dk2>
      <a:lt2>
        <a:srgbClr val="03ACE5"/>
      </a:lt2>
      <a:accent1>
        <a:srgbClr val="89FFFF"/>
      </a:accent1>
      <a:accent2>
        <a:srgbClr val="00FF00"/>
      </a:accent2>
      <a:accent3>
        <a:srgbClr val="90FF90"/>
      </a:accent3>
      <a:accent4>
        <a:srgbClr val="FFFFFF"/>
      </a:accent4>
      <a:accent5>
        <a:srgbClr val="FFFFFF"/>
      </a:accent5>
      <a:accent6>
        <a:srgbClr val="FFFFFF"/>
      </a:accent6>
      <a:hlink>
        <a:srgbClr val="EFEF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mercial Trading Company Profile by Slidesgo">
  <a:themeElements>
    <a:clrScheme name="Simple Light">
      <a:dk1>
        <a:srgbClr val="EFEFEF"/>
      </a:dk1>
      <a:lt1>
        <a:srgbClr val="080243"/>
      </a:lt1>
      <a:dk2>
        <a:srgbClr val="036FC4"/>
      </a:dk2>
      <a:lt2>
        <a:srgbClr val="03ACE5"/>
      </a:lt2>
      <a:accent1>
        <a:srgbClr val="89FFFF"/>
      </a:accent1>
      <a:accent2>
        <a:srgbClr val="00FF00"/>
      </a:accent2>
      <a:accent3>
        <a:srgbClr val="90FF90"/>
      </a:accent3>
      <a:accent4>
        <a:srgbClr val="FFFFFF"/>
      </a:accent4>
      <a:accent5>
        <a:srgbClr val="FFFFFF"/>
      </a:accent5>
      <a:accent6>
        <a:srgbClr val="FFFFFF"/>
      </a:accent6>
      <a:hlink>
        <a:srgbClr val="EFEF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mmercial Trading Company Profile by Slidesgo">
  <a:themeElements>
    <a:clrScheme name="Simple Light">
      <a:dk1>
        <a:srgbClr val="EFEFEF"/>
      </a:dk1>
      <a:lt1>
        <a:srgbClr val="080243"/>
      </a:lt1>
      <a:dk2>
        <a:srgbClr val="036FC4"/>
      </a:dk2>
      <a:lt2>
        <a:srgbClr val="03ACE5"/>
      </a:lt2>
      <a:accent1>
        <a:srgbClr val="89FFFF"/>
      </a:accent1>
      <a:accent2>
        <a:srgbClr val="00FF00"/>
      </a:accent2>
      <a:accent3>
        <a:srgbClr val="90FF90"/>
      </a:accent3>
      <a:accent4>
        <a:srgbClr val="FFFFFF"/>
      </a:accent4>
      <a:accent5>
        <a:srgbClr val="FFFFFF"/>
      </a:accent5>
      <a:accent6>
        <a:srgbClr val="FFFFFF"/>
      </a:accent6>
      <a:hlink>
        <a:srgbClr val="EFEF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mmercial Trading Company Profile by Slidesgo">
  <a:themeElements>
    <a:clrScheme name="Simple Light">
      <a:dk1>
        <a:srgbClr val="EFEFEF"/>
      </a:dk1>
      <a:lt1>
        <a:srgbClr val="080243"/>
      </a:lt1>
      <a:dk2>
        <a:srgbClr val="036FC4"/>
      </a:dk2>
      <a:lt2>
        <a:srgbClr val="03ACE5"/>
      </a:lt2>
      <a:accent1>
        <a:srgbClr val="89FFFF"/>
      </a:accent1>
      <a:accent2>
        <a:srgbClr val="00FF00"/>
      </a:accent2>
      <a:accent3>
        <a:srgbClr val="90FF90"/>
      </a:accent3>
      <a:accent4>
        <a:srgbClr val="FFFFFF"/>
      </a:accent4>
      <a:accent5>
        <a:srgbClr val="FFFFFF"/>
      </a:accent5>
      <a:accent6>
        <a:srgbClr val="FFFFFF"/>
      </a:accent6>
      <a:hlink>
        <a:srgbClr val="EFEF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ommercial Trading Company Profile by Slidesgo">
  <a:themeElements>
    <a:clrScheme name="Simple Light">
      <a:dk1>
        <a:srgbClr val="EFEFEF"/>
      </a:dk1>
      <a:lt1>
        <a:srgbClr val="080243"/>
      </a:lt1>
      <a:dk2>
        <a:srgbClr val="036FC4"/>
      </a:dk2>
      <a:lt2>
        <a:srgbClr val="03ACE5"/>
      </a:lt2>
      <a:accent1>
        <a:srgbClr val="89FFFF"/>
      </a:accent1>
      <a:accent2>
        <a:srgbClr val="00FF00"/>
      </a:accent2>
      <a:accent3>
        <a:srgbClr val="90FF90"/>
      </a:accent3>
      <a:accent4>
        <a:srgbClr val="FFFFFF"/>
      </a:accent4>
      <a:accent5>
        <a:srgbClr val="FFFFFF"/>
      </a:accent5>
      <a:accent6>
        <a:srgbClr val="FFFFFF"/>
      </a:accent6>
      <a:hlink>
        <a:srgbClr val="EFEF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Commercial Trading Company Profile by Slidesgo">
  <a:themeElements>
    <a:clrScheme name="Simple Light">
      <a:dk1>
        <a:srgbClr val="EFEFEF"/>
      </a:dk1>
      <a:lt1>
        <a:srgbClr val="080243"/>
      </a:lt1>
      <a:dk2>
        <a:srgbClr val="036FC4"/>
      </a:dk2>
      <a:lt2>
        <a:srgbClr val="03ACE5"/>
      </a:lt2>
      <a:accent1>
        <a:srgbClr val="89FFFF"/>
      </a:accent1>
      <a:accent2>
        <a:srgbClr val="00FF00"/>
      </a:accent2>
      <a:accent3>
        <a:srgbClr val="90FF90"/>
      </a:accent3>
      <a:accent4>
        <a:srgbClr val="FFFFFF"/>
      </a:accent4>
      <a:accent5>
        <a:srgbClr val="FFFFFF"/>
      </a:accent5>
      <a:accent6>
        <a:srgbClr val="FFFFFF"/>
      </a:accent6>
      <a:hlink>
        <a:srgbClr val="EFEF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