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4" r:id="rId4"/>
    <p:sldId id="273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68" r:id="rId19"/>
    <p:sldId id="270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ubbo.io/Developer+Guide-zh.htm" TargetMode="External"/><Relationship Id="rId2" Type="http://schemas.openxmlformats.org/officeDocument/2006/relationships/hyperlink" Target="https://github.com/toulezu/testDubb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面向服务的结构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8064896" cy="5376598"/>
          </a:xfrm>
        </p:spPr>
      </p:pic>
    </p:spTree>
    <p:extLst>
      <p:ext uri="{BB962C8B-B14F-4D97-AF65-F5344CB8AC3E}">
        <p14:creationId xmlns:p14="http://schemas.microsoft.com/office/powerpoint/2010/main" val="345093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62080"/>
            <a:ext cx="7906854" cy="17337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7624" y="9087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dubbo</a:t>
            </a:r>
            <a:r>
              <a:rPr lang="en-US" altLang="zh-CN" b="1" dirty="0" smtClean="0"/>
              <a:t>-admin </a:t>
            </a:r>
            <a:r>
              <a:rPr lang="zh-CN" altLang="en-US" b="1" dirty="0" smtClean="0"/>
              <a:t>正常启动后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2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983"/>
            <a:ext cx="9144000" cy="4138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33265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访问 </a:t>
            </a:r>
            <a:r>
              <a:rPr lang="en-US" altLang="zh-CN" b="1" dirty="0" err="1" smtClean="0"/>
              <a:t>dubbo</a:t>
            </a:r>
            <a:r>
              <a:rPr lang="en-US" altLang="zh-CN" b="1" dirty="0" smtClean="0"/>
              <a:t>-admin </a:t>
            </a:r>
            <a:r>
              <a:rPr lang="zh-CN" altLang="en-US" b="1" dirty="0" smtClean="0"/>
              <a:t>的管理页面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4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897"/>
            <a:ext cx="9144000" cy="3512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0466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Dubbo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2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编写一个 </a:t>
            </a:r>
            <a:r>
              <a:rPr lang="en-US" altLang="zh-CN" b="1" dirty="0" err="1" smtClean="0"/>
              <a:t>dubbo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服务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建一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testApi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项目，用于服务的接口；</a:t>
            </a:r>
            <a:endParaRPr lang="en-US" altLang="zh-CN" dirty="0" smtClean="0"/>
          </a:p>
          <a:p>
            <a:r>
              <a:rPr lang="zh-CN" altLang="en-US" dirty="0" smtClean="0"/>
              <a:t>再建一个 </a:t>
            </a:r>
            <a:r>
              <a:rPr lang="en-US" altLang="zh-CN" dirty="0" err="1" smtClean="0"/>
              <a:t>testProvider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项目，用于服务的接口实现；</a:t>
            </a: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testProvider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文件中添加如下依赖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1025" name="Picture 1" descr="C:\Users\Administrator\AppData\Roaming\Tencent\Users\739745891\QQ\WinTemp\RichOle\@{@}ZRUL]9G%Z[~2Q~MLE8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36576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2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 </a:t>
            </a:r>
            <a:r>
              <a:rPr lang="en-US" altLang="zh-CN" sz="1800" dirty="0" err="1" smtClean="0"/>
              <a:t>testProvider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项目中增加 </a:t>
            </a:r>
            <a:r>
              <a:rPr lang="en-US" altLang="zh-CN" sz="1800" dirty="0" smtClean="0"/>
              <a:t>applicationProvider.xml </a:t>
            </a:r>
            <a:r>
              <a:rPr lang="zh-CN" altLang="en-US" sz="1800" dirty="0" smtClean="0"/>
              <a:t>配置文件，内容如下：</a:t>
            </a:r>
            <a:endParaRPr lang="zh-CN" altLang="en-US" sz="1800" dirty="0"/>
          </a:p>
        </p:txBody>
      </p:sp>
      <p:pic>
        <p:nvPicPr>
          <p:cNvPr id="2049" name="Picture 1" descr="C:\Users\Administrator\AppData\Roaming\Tencent\Users\739745891\QQ\WinTemp\RichOle\N1FEWFH64O8~Y]Q@LW6SY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3479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4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 </a:t>
            </a:r>
            <a:r>
              <a:rPr lang="en-US" altLang="zh-CN" dirty="0" err="1" smtClean="0"/>
              <a:t>testMavenConsole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项目后 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3885"/>
            <a:ext cx="8229600" cy="3278930"/>
          </a:xfrm>
        </p:spPr>
      </p:pic>
      <p:sp>
        <p:nvSpPr>
          <p:cNvPr id="5" name="TextBox 4"/>
          <p:cNvSpPr txBox="1"/>
          <p:nvPr/>
        </p:nvSpPr>
        <p:spPr>
          <a:xfrm>
            <a:off x="467544" y="602128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的管理页面可以发现该服务已经提供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9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创建消费者项目 </a:t>
            </a:r>
            <a:r>
              <a:rPr lang="en-US" altLang="zh-CN" sz="1800" dirty="0" err="1" smtClean="0"/>
              <a:t>testConsumer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并在</a:t>
            </a:r>
            <a:r>
              <a:rPr lang="en-US" altLang="zh-CN" sz="1800" dirty="0" smtClean="0"/>
              <a:t>applicationConsumer.xml</a:t>
            </a:r>
            <a:r>
              <a:rPr lang="zh-CN" altLang="en-US" sz="1800" dirty="0" smtClean="0"/>
              <a:t>中增加如下配置</a:t>
            </a:r>
            <a:endParaRPr lang="zh-CN" altLang="en-US" sz="1800" dirty="0"/>
          </a:p>
        </p:txBody>
      </p:sp>
      <p:pic>
        <p:nvPicPr>
          <p:cNvPr id="3074" name="Picture 2" descr="C:\Users\Administrator\AppData\Roaming\Tencent\Users\739745891\QQ\WinTemp\RichOle\PLL_F9G`2I2FXU[S7Y}}E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" y="1700808"/>
            <a:ext cx="901292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启动消费者项目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504"/>
            <a:ext cx="9144000" cy="19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2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中调用服务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8" y="1785708"/>
            <a:ext cx="5544324" cy="328658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12" y="5229200"/>
            <a:ext cx="6592220" cy="809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616530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在浏览器中访问成功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405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要注意的问题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Zookeeper </a:t>
            </a:r>
            <a:r>
              <a:rPr lang="zh-CN" altLang="en-US" dirty="0" smtClean="0"/>
              <a:t>必须先于 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err="1"/>
              <a:t>Dubbo</a:t>
            </a:r>
            <a:r>
              <a:rPr lang="en-US" altLang="zh-CN" dirty="0"/>
              <a:t> </a:t>
            </a:r>
            <a:r>
              <a:rPr lang="zh-CN" altLang="en-US" smtClean="0"/>
              <a:t>启动后才能提供服务管理功能，服务提供者注册服务，服务消费者使用服务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8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上手，一个小例子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testMain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编译安装所有的项目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testApi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定义接口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testProvider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实现所有接口，通过访问数据库服务器，缓存服务器等提供接口服务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testConsumer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调用接口请求服务，相当于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68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github.com/toulezu/testDubbo</a:t>
            </a:r>
            <a:endParaRPr lang="en-US" altLang="zh-CN" dirty="0" smtClean="0"/>
          </a:p>
          <a:p>
            <a:r>
              <a:rPr lang="en-US" altLang="zh-CN">
                <a:hlinkClick r:id="rId3"/>
              </a:rPr>
              <a:t>http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dubbo.io/Developer+Guide-zh.htm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1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6006454" cy="2795629"/>
          </a:xfrm>
        </p:spPr>
      </p:pic>
    </p:spTree>
    <p:extLst>
      <p:ext uri="{BB962C8B-B14F-4D97-AF65-F5344CB8AC3E}">
        <p14:creationId xmlns:p14="http://schemas.microsoft.com/office/powerpoint/2010/main" val="74910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服务准备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Zookeeper </a:t>
            </a:r>
            <a:r>
              <a:rPr lang="zh-CN" altLang="en-US" b="1" dirty="0" smtClean="0"/>
              <a:t>作为服务注册中心，首先启动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 smtClean="0"/>
              <a:t>dubbo</a:t>
            </a:r>
            <a:r>
              <a:rPr lang="en-US" altLang="zh-CN" b="1" dirty="0" smtClean="0"/>
              <a:t>-admin </a:t>
            </a:r>
            <a:r>
              <a:rPr lang="zh-CN" altLang="en-US" b="1" dirty="0" smtClean="0"/>
              <a:t>作为服务容器，放在</a:t>
            </a:r>
            <a:r>
              <a:rPr lang="en-US" altLang="zh-CN" b="1" dirty="0" smtClean="0"/>
              <a:t>Tomcat</a:t>
            </a:r>
            <a:r>
              <a:rPr lang="zh-CN" altLang="en-US" b="1" dirty="0" smtClean="0"/>
              <a:t>中随后启动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96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1152127"/>
          </a:xfrm>
        </p:spPr>
        <p:txBody>
          <a:bodyPr/>
          <a:lstStyle/>
          <a:p>
            <a:r>
              <a:rPr lang="en-US" altLang="zh-CN" dirty="0" smtClean="0"/>
              <a:t>Zookeeper </a:t>
            </a:r>
            <a:r>
              <a:rPr lang="zh-CN" altLang="en-US" dirty="0" smtClean="0"/>
              <a:t>下载与安装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24036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下载 </a:t>
            </a:r>
            <a:r>
              <a:rPr lang="en-US" altLang="zh-CN" dirty="0" smtClean="0"/>
              <a:t>Zookeeper</a:t>
            </a:r>
            <a:r>
              <a:rPr lang="zh-CN" altLang="en-US" dirty="0"/>
              <a:t>：</a:t>
            </a:r>
            <a:r>
              <a:rPr lang="en-US" altLang="zh-CN" dirty="0" smtClean="0"/>
              <a:t> </a:t>
            </a:r>
            <a:r>
              <a:rPr lang="en-US" altLang="zh-CN" dirty="0"/>
              <a:t>http://zookeeper.apache.org/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安装：</a:t>
            </a:r>
            <a:endParaRPr lang="en-US" altLang="zh-CN" dirty="0" smtClean="0"/>
          </a:p>
          <a:p>
            <a:pPr algn="l"/>
            <a:r>
              <a:rPr lang="zh-CN" altLang="en-US" dirty="0"/>
              <a:t>解</a:t>
            </a:r>
            <a:r>
              <a:rPr lang="zh-CN" altLang="en-US" dirty="0" smtClean="0"/>
              <a:t>压即可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517232"/>
            <a:ext cx="813548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</a:t>
            </a:r>
            <a:r>
              <a:rPr lang="zh-CN" altLang="en-US" dirty="0" smtClean="0"/>
              <a:t>配置与启动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解压后的根目录下 </a:t>
            </a:r>
            <a:r>
              <a:rPr lang="en-US" altLang="zh-CN" dirty="0" err="1"/>
              <a:t>conf</a:t>
            </a:r>
            <a:r>
              <a:rPr lang="en-US" altLang="zh-CN" dirty="0"/>
              <a:t> </a:t>
            </a:r>
            <a:r>
              <a:rPr lang="zh-CN" altLang="en-US" dirty="0"/>
              <a:t>文件夹下有一个文件 </a:t>
            </a:r>
            <a:r>
              <a:rPr lang="en-US" altLang="zh-CN" dirty="0" err="1"/>
              <a:t>zoo_sample.cfg</a:t>
            </a:r>
            <a:r>
              <a:rPr lang="zh-CN" altLang="en-US" dirty="0"/>
              <a:t>，这个文件里面配置了监听客户端连接的端口等一些信息，</a:t>
            </a:r>
            <a:r>
              <a:rPr lang="en-US" altLang="zh-CN" dirty="0"/>
              <a:t>Zookeeper </a:t>
            </a:r>
            <a:r>
              <a:rPr lang="zh-CN" altLang="en-US" dirty="0"/>
              <a:t>在启动时会找</a:t>
            </a:r>
            <a:r>
              <a:rPr lang="en-US" altLang="zh-CN" dirty="0" err="1"/>
              <a:t>zoo.cfg</a:t>
            </a:r>
            <a:r>
              <a:rPr lang="zh-CN" altLang="en-US" dirty="0"/>
              <a:t>这个文件作为默认配置文件，所以</a:t>
            </a:r>
            <a:r>
              <a:rPr lang="zh-CN" altLang="en-US" dirty="0" smtClean="0"/>
              <a:t>我们根据</a:t>
            </a:r>
            <a:r>
              <a:rPr lang="en-US" altLang="zh-CN" dirty="0" err="1"/>
              <a:t>zoo_sample.cfg</a:t>
            </a:r>
            <a:r>
              <a:rPr lang="zh-CN" altLang="en-US" dirty="0" smtClean="0"/>
              <a:t>复制</a:t>
            </a:r>
            <a:r>
              <a:rPr lang="zh-CN" altLang="en-US" dirty="0"/>
              <a:t>一个名称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zoo.cfg</a:t>
            </a:r>
            <a:r>
              <a:rPr lang="zh-CN" altLang="en-US" dirty="0"/>
              <a:t>的</a:t>
            </a:r>
            <a:r>
              <a:rPr lang="zh-CN" altLang="en-US" dirty="0" smtClean="0"/>
              <a:t>文件作为配置文件。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启动：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执行</a:t>
            </a:r>
            <a:r>
              <a:rPr lang="zh-CN" altLang="en-US" dirty="0"/>
              <a:t>解压后的根目录下 </a:t>
            </a:r>
            <a:r>
              <a:rPr lang="en-US" altLang="zh-CN" dirty="0"/>
              <a:t>bin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文件夹</a:t>
            </a:r>
            <a:r>
              <a:rPr lang="zh-CN" altLang="en-US" dirty="0"/>
              <a:t>下</a:t>
            </a:r>
            <a:r>
              <a:rPr lang="en-US" altLang="zh-CN" dirty="0" smtClean="0"/>
              <a:t>zkServer.cmd 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安装后的根目录</a:t>
            </a:r>
            <a:endParaRPr lang="zh-CN" altLang="en-US" dirty="0"/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32" y="2009505"/>
            <a:ext cx="6706536" cy="3867690"/>
          </a:xfrm>
        </p:spPr>
      </p:pic>
    </p:spTree>
    <p:extLst>
      <p:ext uri="{BB962C8B-B14F-4D97-AF65-F5344CB8AC3E}">
        <p14:creationId xmlns:p14="http://schemas.microsoft.com/office/powerpoint/2010/main" val="2327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正常</a:t>
            </a:r>
            <a:r>
              <a:rPr lang="zh-CN" altLang="en-US" dirty="0" smtClean="0"/>
              <a:t>启动后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71626"/>
            <a:ext cx="8229600" cy="1143447"/>
          </a:xfrm>
        </p:spPr>
      </p:pic>
    </p:spTree>
    <p:extLst>
      <p:ext uri="{BB962C8B-B14F-4D97-AF65-F5344CB8AC3E}">
        <p14:creationId xmlns:p14="http://schemas.microsoft.com/office/powerpoint/2010/main" val="12841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安装配置</a:t>
            </a:r>
            <a:r>
              <a:rPr lang="zh-CN" altLang="en-US" b="1" dirty="0"/>
              <a:t>配置</a:t>
            </a:r>
            <a:r>
              <a:rPr lang="en-US" altLang="zh-CN" b="1" dirty="0" err="1"/>
              <a:t>dubbo</a:t>
            </a:r>
            <a:r>
              <a:rPr lang="en-US" altLang="zh-CN" b="1" dirty="0"/>
              <a:t>-admin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 </a:t>
            </a:r>
            <a:r>
              <a:rPr lang="en-US" altLang="zh-CN" dirty="0" smtClean="0"/>
              <a:t>dubbo-admin-2.4.1.war </a:t>
            </a:r>
            <a:r>
              <a:rPr lang="zh-CN" altLang="en-US" dirty="0" smtClean="0"/>
              <a:t>，在 </a:t>
            </a:r>
            <a:r>
              <a:rPr lang="en-US" altLang="zh-CN" dirty="0" smtClean="0"/>
              <a:t>Tomcat </a:t>
            </a:r>
            <a:r>
              <a:rPr lang="zh-CN" altLang="en-US" dirty="0"/>
              <a:t>的</a:t>
            </a:r>
            <a:r>
              <a:rPr lang="en-US" altLang="zh-CN" dirty="0" err="1" smtClean="0"/>
              <a:t>webapps</a:t>
            </a:r>
            <a:r>
              <a:rPr lang="zh-CN" altLang="en-US" dirty="0" smtClean="0"/>
              <a:t>目录解压即可。</a:t>
            </a:r>
            <a:endParaRPr lang="en-US" altLang="zh-CN" dirty="0" smtClean="0"/>
          </a:p>
          <a:p>
            <a:r>
              <a:rPr lang="zh-CN" altLang="en-US" dirty="0" smtClean="0"/>
              <a:t>然后启动</a:t>
            </a:r>
            <a:r>
              <a:rPr lang="en-US" altLang="zh-CN" dirty="0" smtClean="0"/>
              <a:t>tomcat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4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D5D5D5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340</Words>
  <Application>Microsoft Office PowerPoint</Application>
  <PresentationFormat>全屏显示(4:3)</PresentationFormat>
  <Paragraphs>44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暗香扑面</vt:lpstr>
      <vt:lpstr>Dubbo面向服务的结构</vt:lpstr>
      <vt:lpstr>Dubbo上手，一个小例子</vt:lpstr>
      <vt:lpstr>项目结构</vt:lpstr>
      <vt:lpstr>Dubbo服务准备</vt:lpstr>
      <vt:lpstr>Zookeeper 下载与安装</vt:lpstr>
      <vt:lpstr>Zookeeper配置与启动</vt:lpstr>
      <vt:lpstr>安装后的根目录</vt:lpstr>
      <vt:lpstr>正常启动后</vt:lpstr>
      <vt:lpstr>安装配置配置dubbo-admin</vt:lpstr>
      <vt:lpstr>PowerPoint 演示文稿</vt:lpstr>
      <vt:lpstr>PowerPoint 演示文稿</vt:lpstr>
      <vt:lpstr>PowerPoint 演示文稿</vt:lpstr>
      <vt:lpstr>PowerPoint 演示文稿</vt:lpstr>
      <vt:lpstr>在 testProvider 项目中增加 applicationProvider.xml 配置文件，内容如下：</vt:lpstr>
      <vt:lpstr>启动 testMavenConsole 项目后 </vt:lpstr>
      <vt:lpstr>创建消费者项目 testConsumer 并在applicationConsumer.xml中增加如下配置</vt:lpstr>
      <vt:lpstr>启动消费者项目</vt:lpstr>
      <vt:lpstr>在controller中调用服务</vt:lpstr>
      <vt:lpstr>要注意的问题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下载与安装</dc:title>
  <dc:creator>Administrator</dc:creator>
  <cp:lastModifiedBy>Administrator</cp:lastModifiedBy>
  <cp:revision>46</cp:revision>
  <dcterms:created xsi:type="dcterms:W3CDTF">2015-09-30T02:13:31Z</dcterms:created>
  <dcterms:modified xsi:type="dcterms:W3CDTF">2015-11-13T02:15:07Z</dcterms:modified>
</cp:coreProperties>
</file>