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72" r:id="rId4"/>
    <p:sldId id="267" r:id="rId5"/>
    <p:sldId id="260" r:id="rId6"/>
    <p:sldId id="262" r:id="rId7"/>
    <p:sldId id="261" r:id="rId8"/>
    <p:sldId id="263" r:id="rId9"/>
    <p:sldId id="264" r:id="rId10"/>
    <p:sldId id="265" r:id="rId11"/>
    <p:sldId id="259" r:id="rId12"/>
    <p:sldId id="257" r:id="rId13"/>
    <p:sldId id="258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64611-F82B-144A-92E8-F0D52878972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965B-7991-1C41-8F96-9EDF5346F5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5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C1D5A9F-2F22-8F4C-BC54-C25AE886F709}" type="slidenum">
              <a:rPr lang="en-US" altLang="zh-CN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1761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9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fld id="{B2CC1774-36F3-EC41-9961-45726712F3F6}" type="slidenum">
              <a:rPr lang="en-US" altLang="zh-CN" sz="1200" b="0" kern="0" smtClean="0"/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t>16</a:t>
            </a:fld>
            <a:endParaRPr lang="en-US" altLang="zh-CN" sz="1200" b="0" kern="0"/>
          </a:p>
        </p:txBody>
      </p:sp>
      <p:sp>
        <p:nvSpPr>
          <p:cNvPr id="1781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4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fld id="{CAA08AEF-2D14-354A-94C1-BF86D9F1CC91}" type="slidenum">
              <a:rPr lang="en-US" altLang="zh-CN" sz="1200" b="0" kern="0" smtClean="0"/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t>17</a:t>
            </a:fld>
            <a:endParaRPr lang="en-US" altLang="zh-CN" sz="1200" b="0" kern="0"/>
          </a:p>
        </p:txBody>
      </p:sp>
      <p:sp>
        <p:nvSpPr>
          <p:cNvPr id="18022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FB8122-86A4-F142-90F7-7B6707177C4B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741150-D209-9746-8A40-62E27C1CF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2748" y="1385668"/>
            <a:ext cx="7848600" cy="1927225"/>
          </a:xfrm>
        </p:spPr>
        <p:txBody>
          <a:bodyPr/>
          <a:lstStyle/>
          <a:p>
            <a:r>
              <a:rPr kumimoji="1" lang="zh-CN" altLang="en-US" sz="4400" dirty="0" smtClean="0"/>
              <a:t>使用</a:t>
            </a:r>
            <a:r>
              <a:rPr kumimoji="1" lang="en-US" altLang="zh-CN" sz="4400" dirty="0" err="1" smtClean="0"/>
              <a:t>linux</a:t>
            </a:r>
            <a:r>
              <a:rPr kumimoji="1" lang="en-US" altLang="zh-CN" sz="4400" dirty="0" smtClean="0"/>
              <a:t> c</a:t>
            </a:r>
            <a:r>
              <a:rPr kumimoji="1" lang="zh-CN" altLang="en-US" sz="4400" dirty="0" smtClean="0"/>
              <a:t>实现拷贝文件夹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18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字符串处理</a:t>
            </a:r>
            <a:r>
              <a:rPr kumimoji="1" lang="en-US" altLang="zh-CN" dirty="0" err="1" smtClean="0"/>
              <a:t>snprintf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snprintf</a:t>
            </a:r>
            <a:r>
              <a:rPr kumimoji="1" lang="en-US" altLang="zh-TW" dirty="0" smtClean="0"/>
              <a:t>(char *</a:t>
            </a:r>
            <a:r>
              <a:rPr kumimoji="1" lang="en-US" altLang="zh-TW" dirty="0" err="1" smtClean="0"/>
              <a:t>str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size_t</a:t>
            </a:r>
            <a:r>
              <a:rPr kumimoji="1" lang="en-US" altLang="zh-TW" dirty="0" smtClean="0"/>
              <a:t> size, </a:t>
            </a:r>
            <a:r>
              <a:rPr kumimoji="1" lang="en-US" altLang="zh-TW" dirty="0" err="1" smtClean="0"/>
              <a:t>const</a:t>
            </a:r>
            <a:r>
              <a:rPr kumimoji="1" lang="en-US" altLang="zh-TW" dirty="0" smtClean="0"/>
              <a:t> char *format, ...)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zh-TW" dirty="0" smtClean="0"/>
              <a:t>（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）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要保存的字符串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：字符串可以容纳的最大值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：存放格式，如：</a:t>
            </a:r>
            <a:r>
              <a:rPr kumimoji="1" lang="en-US" altLang="zh-CN" dirty="0" smtClean="0"/>
              <a:t>”%s/%s”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6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26" y="968092"/>
            <a:ext cx="8229600" cy="559416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is_dir</a:t>
            </a:r>
            <a:r>
              <a:rPr kumimoji="1" lang="en-US" altLang="zh-CN" dirty="0" smtClean="0"/>
              <a:t>(char* path</a:t>
            </a:r>
            <a:r>
              <a:rPr kumimoji="1" lang="en-US" altLang="zh-CN" dirty="0" smtClean="0"/>
              <a:t>){//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stat </a:t>
            </a:r>
            <a:r>
              <a:rPr kumimoji="1" lang="en-US" altLang="zh-CN" dirty="0" err="1" smtClean="0"/>
              <a:t>st</a:t>
            </a:r>
            <a:r>
              <a:rPr kumimoji="1" lang="en-US" altLang="zh-CN" dirty="0" smtClean="0"/>
              <a:t>;  </a:t>
            </a:r>
          </a:p>
          <a:p>
            <a:r>
              <a:rPr kumimoji="1" lang="en-US" altLang="zh-CN" dirty="0" smtClean="0"/>
              <a:t>    stat(path,&amp;</a:t>
            </a:r>
            <a:r>
              <a:rPr kumimoji="1" lang="en-US" altLang="zh-CN" dirty="0" err="1" smtClean="0"/>
              <a:t>st</a:t>
            </a:r>
            <a:r>
              <a:rPr kumimoji="1" lang="en-US" altLang="zh-CN" dirty="0" smtClean="0"/>
              <a:t>);  </a:t>
            </a:r>
          </a:p>
          <a:p>
            <a:r>
              <a:rPr kumimoji="1" lang="en-US" altLang="zh-CN" dirty="0" smtClean="0"/>
              <a:t>    if(S_ISDIR(</a:t>
            </a:r>
            <a:r>
              <a:rPr kumimoji="1" lang="en-US" altLang="zh-CN" dirty="0" err="1" smtClean="0"/>
              <a:t>st.st_mode</a:t>
            </a:r>
            <a:r>
              <a:rPr kumimoji="1" lang="en-US" altLang="zh-CN" dirty="0" smtClean="0"/>
              <a:t>)){  </a:t>
            </a:r>
          </a:p>
          <a:p>
            <a:r>
              <a:rPr kumimoji="1" lang="en-US" altLang="zh-CN" dirty="0" smtClean="0"/>
              <a:t>        return 1;  </a:t>
            </a:r>
          </a:p>
          <a:p>
            <a:r>
              <a:rPr kumimoji="1" lang="en-US" altLang="zh-CN" dirty="0" smtClean="0"/>
              <a:t>    }  </a:t>
            </a:r>
          </a:p>
          <a:p>
            <a:r>
              <a:rPr kumimoji="1" lang="en-US" altLang="zh-CN" dirty="0" smtClean="0"/>
              <a:t>    else{  </a:t>
            </a:r>
          </a:p>
          <a:p>
            <a:r>
              <a:rPr kumimoji="1" lang="en-US" altLang="zh-CN" dirty="0" smtClean="0"/>
              <a:t>        return 0;  </a:t>
            </a:r>
          </a:p>
          <a:p>
            <a:r>
              <a:rPr kumimoji="1" lang="en-US" altLang="zh-CN" dirty="0" smtClean="0"/>
              <a:t>    }  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22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65" y="483362"/>
            <a:ext cx="8229600" cy="5685005"/>
          </a:xfrm>
        </p:spPr>
        <p:txBody>
          <a:bodyPr>
            <a:noAutofit/>
          </a:bodyPr>
          <a:lstStyle/>
          <a:p>
            <a:r>
              <a:rPr kumimoji="1" lang="en-US" altLang="zh-TW" sz="1800" dirty="0" smtClean="0"/>
              <a:t>void </a:t>
            </a:r>
            <a:r>
              <a:rPr kumimoji="1" lang="en-US" altLang="zh-TW" sz="1800" dirty="0" err="1" smtClean="0"/>
              <a:t>copy_file</a:t>
            </a:r>
            <a:r>
              <a:rPr kumimoji="1" lang="en-US" altLang="zh-TW" sz="1800" dirty="0" smtClean="0"/>
              <a:t>(char* </a:t>
            </a:r>
            <a:r>
              <a:rPr kumimoji="1" lang="en-US" altLang="zh-TW" sz="1800" dirty="0" err="1" smtClean="0"/>
              <a:t>source_path,char</a:t>
            </a:r>
            <a:r>
              <a:rPr kumimoji="1" lang="en-US" altLang="zh-TW" sz="1800" dirty="0" smtClean="0"/>
              <a:t> *</a:t>
            </a:r>
            <a:r>
              <a:rPr kumimoji="1" lang="en-US" altLang="zh-TW" sz="1800" dirty="0" err="1" smtClean="0"/>
              <a:t>destination_path</a:t>
            </a:r>
            <a:r>
              <a:rPr kumimoji="1" lang="en-US" altLang="zh-TW" sz="1800" dirty="0" smtClean="0"/>
              <a:t>){//</a:t>
            </a:r>
            <a:r>
              <a:rPr kumimoji="1" lang="zh-TW" altLang="en-US" sz="1800" dirty="0" smtClean="0"/>
              <a:t>复制文件  </a:t>
            </a:r>
          </a:p>
          <a:p>
            <a:r>
              <a:rPr kumimoji="1" lang="zh-TW" altLang="en-US" sz="1800" dirty="0" smtClean="0"/>
              <a:t>    </a:t>
            </a:r>
            <a:r>
              <a:rPr kumimoji="1" lang="en-US" altLang="zh-TW" sz="1800" dirty="0" smtClean="0"/>
              <a:t>char buffer[1024];  </a:t>
            </a:r>
          </a:p>
          <a:p>
            <a:r>
              <a:rPr kumimoji="1" lang="en-US" altLang="zh-TW" sz="1800" dirty="0" smtClean="0"/>
              <a:t>    FILE *in,*out;//</a:t>
            </a:r>
            <a:r>
              <a:rPr kumimoji="1" lang="zh-TW" altLang="en-US" sz="1800" dirty="0" smtClean="0"/>
              <a:t>定义两个文件流，分别用于文件的读取和</a:t>
            </a:r>
            <a:r>
              <a:rPr kumimoji="1" lang="zh-TW" altLang="en-US" sz="1800" dirty="0" smtClean="0"/>
              <a:t>写入</a:t>
            </a:r>
            <a:endParaRPr kumimoji="1" lang="en-US" altLang="zh-TW" sz="1800" dirty="0"/>
          </a:p>
          <a:p>
            <a:r>
              <a:rPr kumimoji="1" lang="zh-CN" altLang="en-US" sz="1800" dirty="0" smtClean="0"/>
              <a:t>    </a:t>
            </a:r>
            <a:r>
              <a:rPr kumimoji="1" lang="en-US" altLang="zh-TW" sz="1800" dirty="0" err="1" smtClean="0"/>
              <a:t>int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 err="1" smtClean="0"/>
              <a:t>len</a:t>
            </a:r>
            <a:r>
              <a:rPr kumimoji="1" lang="en-US" altLang="zh-TW" sz="1800" dirty="0" smtClean="0"/>
              <a:t>;  </a:t>
            </a:r>
          </a:p>
          <a:p>
            <a:r>
              <a:rPr kumimoji="1" lang="en-US" altLang="zh-TW" sz="1800" dirty="0" smtClean="0"/>
              <a:t>    if((in=</a:t>
            </a:r>
            <a:r>
              <a:rPr kumimoji="1" lang="en-US" altLang="zh-TW" sz="1800" dirty="0" err="1" smtClean="0"/>
              <a:t>fopen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source_path,"r</a:t>
            </a:r>
            <a:r>
              <a:rPr kumimoji="1" lang="en-US" altLang="zh-TW" sz="1800" dirty="0" smtClean="0"/>
              <a:t>"))==NULL){//</a:t>
            </a:r>
            <a:r>
              <a:rPr kumimoji="1" lang="zh-TW" altLang="en-US" sz="1800" dirty="0" smtClean="0"/>
              <a:t>打开源文件的文件流  </a:t>
            </a:r>
          </a:p>
          <a:p>
            <a:r>
              <a:rPr kumimoji="1" lang="zh-TW" altLang="en-US" sz="1800" dirty="0" smtClean="0"/>
              <a:t>        </a:t>
            </a:r>
            <a:r>
              <a:rPr kumimoji="1" lang="en-US" altLang="zh-TW" sz="1800" dirty="0" err="1" smtClean="0"/>
              <a:t>printf</a:t>
            </a:r>
            <a:r>
              <a:rPr kumimoji="1" lang="en-US" altLang="zh-TW" sz="1800" dirty="0" smtClean="0"/>
              <a:t>("</a:t>
            </a:r>
            <a:r>
              <a:rPr kumimoji="1" lang="zh-TW" altLang="en-US" sz="1800" dirty="0" smtClean="0"/>
              <a:t>源文件打开失败！</a:t>
            </a:r>
            <a:r>
              <a:rPr kumimoji="1" lang="en-US" altLang="zh-TW" sz="1800" dirty="0" smtClean="0"/>
              <a:t>\n");  </a:t>
            </a:r>
          </a:p>
          <a:p>
            <a:r>
              <a:rPr kumimoji="1" lang="en-US" altLang="zh-TW" sz="1800" dirty="0" smtClean="0"/>
              <a:t>        exit(1);  </a:t>
            </a:r>
          </a:p>
          <a:p>
            <a:r>
              <a:rPr kumimoji="1" lang="en-US" altLang="zh-TW" sz="1800" dirty="0" smtClean="0"/>
              <a:t>    }  </a:t>
            </a:r>
          </a:p>
          <a:p>
            <a:r>
              <a:rPr kumimoji="1" lang="en-US" altLang="zh-TW" sz="1800" dirty="0" smtClean="0"/>
              <a:t>    if((out=</a:t>
            </a:r>
            <a:r>
              <a:rPr kumimoji="1" lang="en-US" altLang="zh-TW" sz="1800" dirty="0" err="1" smtClean="0"/>
              <a:t>fopen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destination_path,"w</a:t>
            </a:r>
            <a:r>
              <a:rPr kumimoji="1" lang="en-US" altLang="zh-TW" sz="1800" dirty="0" smtClean="0"/>
              <a:t>"))==NULL){//</a:t>
            </a:r>
            <a:r>
              <a:rPr kumimoji="1" lang="zh-TW" altLang="en-US" sz="1800" dirty="0" smtClean="0"/>
              <a:t>打开目标文件的文件流  </a:t>
            </a:r>
          </a:p>
          <a:p>
            <a:r>
              <a:rPr kumimoji="1" lang="zh-TW" altLang="en-US" sz="1800" dirty="0" smtClean="0"/>
              <a:t>        </a:t>
            </a:r>
            <a:r>
              <a:rPr kumimoji="1" lang="en-US" altLang="zh-TW" sz="1800" dirty="0" err="1" smtClean="0"/>
              <a:t>printf</a:t>
            </a:r>
            <a:r>
              <a:rPr kumimoji="1" lang="en-US" altLang="zh-TW" sz="1800" dirty="0" smtClean="0"/>
              <a:t>("</a:t>
            </a:r>
            <a:r>
              <a:rPr kumimoji="1" lang="zh-TW" altLang="en-US" sz="1800" dirty="0" smtClean="0"/>
              <a:t>目标文件创建失败！</a:t>
            </a:r>
            <a:r>
              <a:rPr kumimoji="1" lang="en-US" altLang="zh-TW" sz="1800" dirty="0" smtClean="0"/>
              <a:t>\n");  </a:t>
            </a:r>
          </a:p>
          <a:p>
            <a:r>
              <a:rPr kumimoji="1" lang="en-US" altLang="zh-TW" sz="1800" dirty="0" smtClean="0"/>
              <a:t>        exit(1);  </a:t>
            </a:r>
          </a:p>
          <a:p>
            <a:r>
              <a:rPr kumimoji="1" lang="en-US" altLang="zh-TW" sz="1800" dirty="0" smtClean="0"/>
              <a:t>    }  </a:t>
            </a:r>
          </a:p>
          <a:p>
            <a:r>
              <a:rPr kumimoji="1" lang="en-US" altLang="zh-TW" sz="1800" dirty="0" smtClean="0"/>
              <a:t>    </a:t>
            </a:r>
            <a:r>
              <a:rPr kumimoji="1" lang="en-US" altLang="zh-TW" sz="1800" dirty="0" err="1" smtClean="0"/>
              <a:t>int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 err="1" smtClean="0"/>
              <a:t>len</a:t>
            </a:r>
            <a:r>
              <a:rPr kumimoji="1" lang="en-US" altLang="zh-TW" sz="1800" dirty="0" smtClean="0"/>
              <a:t>;//</a:t>
            </a:r>
            <a:r>
              <a:rPr kumimoji="1" lang="en-US" altLang="zh-TW" sz="1800" dirty="0" err="1" smtClean="0"/>
              <a:t>len</a:t>
            </a:r>
            <a:r>
              <a:rPr kumimoji="1" lang="zh-TW" altLang="en-US" sz="1800" dirty="0" smtClean="0"/>
              <a:t>为</a:t>
            </a:r>
            <a:r>
              <a:rPr kumimoji="1" lang="en-US" altLang="zh-TW" sz="1800" dirty="0" err="1" smtClean="0"/>
              <a:t>fread</a:t>
            </a:r>
            <a:r>
              <a:rPr kumimoji="1" lang="zh-TW" altLang="en-US" sz="1800" dirty="0" smtClean="0"/>
              <a:t>读到的字节长  </a:t>
            </a:r>
          </a:p>
          <a:p>
            <a:r>
              <a:rPr kumimoji="1" lang="zh-TW" altLang="en-US" sz="1800" dirty="0" smtClean="0"/>
              <a:t>    </a:t>
            </a:r>
            <a:r>
              <a:rPr kumimoji="1" lang="en-US" altLang="zh-TW" sz="1800" dirty="0" smtClean="0"/>
              <a:t>while((</a:t>
            </a:r>
            <a:r>
              <a:rPr kumimoji="1" lang="en-US" altLang="zh-TW" sz="1800" dirty="0" err="1" smtClean="0"/>
              <a:t>len</a:t>
            </a:r>
            <a:r>
              <a:rPr kumimoji="1" lang="en-US" altLang="zh-TW" sz="1800" dirty="0" smtClean="0"/>
              <a:t>=</a:t>
            </a:r>
            <a:r>
              <a:rPr kumimoji="1" lang="en-US" altLang="zh-TW" sz="1800" dirty="0" err="1" smtClean="0"/>
              <a:t>fread</a:t>
            </a:r>
            <a:r>
              <a:rPr kumimoji="1" lang="en-US" altLang="zh-TW" sz="1800" dirty="0" smtClean="0"/>
              <a:t>(buffer,1,1024,in))&gt;0){//</a:t>
            </a:r>
            <a:r>
              <a:rPr kumimoji="1" lang="zh-TW" altLang="en-US" sz="1800" dirty="0" smtClean="0"/>
              <a:t>从源文件中读取数据并放到缓冲区中，第二个参数</a:t>
            </a:r>
            <a:r>
              <a:rPr kumimoji="1" lang="en-US" altLang="zh-TW" sz="1800" dirty="0" smtClean="0"/>
              <a:t>1</a:t>
            </a:r>
            <a:r>
              <a:rPr kumimoji="1" lang="zh-TW" altLang="en-US" sz="1800" dirty="0" smtClean="0"/>
              <a:t>也可以写成</a:t>
            </a:r>
            <a:r>
              <a:rPr kumimoji="1" lang="en-US" altLang="zh-TW" sz="1800" dirty="0" err="1" smtClean="0"/>
              <a:t>sizeof</a:t>
            </a:r>
            <a:r>
              <a:rPr kumimoji="1" lang="en-US" altLang="zh-TW" sz="1800" dirty="0" smtClean="0"/>
              <a:t>(char)  </a:t>
            </a:r>
          </a:p>
          <a:p>
            <a:r>
              <a:rPr kumimoji="1" lang="en-US" altLang="zh-TW" sz="1800" dirty="0" smtClean="0"/>
              <a:t>        </a:t>
            </a:r>
            <a:r>
              <a:rPr kumimoji="1" lang="en-US" altLang="zh-TW" sz="1800" dirty="0" err="1" smtClean="0"/>
              <a:t>fwrite</a:t>
            </a:r>
            <a:r>
              <a:rPr kumimoji="1" lang="en-US" altLang="zh-TW" sz="1800" dirty="0" smtClean="0"/>
              <a:t>(buffer,1,len,out);//</a:t>
            </a:r>
            <a:r>
              <a:rPr kumimoji="1" lang="zh-TW" altLang="en-US" sz="1800" dirty="0" smtClean="0"/>
              <a:t>将缓冲区的数据写到目标文件中  </a:t>
            </a:r>
          </a:p>
          <a:p>
            <a:r>
              <a:rPr kumimoji="1" lang="zh-TW" altLang="en-US" sz="1800" dirty="0" smtClean="0"/>
              <a:t>    </a:t>
            </a:r>
            <a:r>
              <a:rPr kumimoji="1" lang="en-US" altLang="zh-TW" sz="1800" dirty="0" smtClean="0"/>
              <a:t>}  </a:t>
            </a:r>
          </a:p>
          <a:p>
            <a:r>
              <a:rPr kumimoji="1" lang="en-US" altLang="zh-TW" sz="1800" dirty="0" smtClean="0"/>
              <a:t>    </a:t>
            </a:r>
            <a:r>
              <a:rPr kumimoji="1" lang="en-US" altLang="zh-TW" sz="1800" dirty="0" err="1" smtClean="0"/>
              <a:t>fclose</a:t>
            </a:r>
            <a:r>
              <a:rPr kumimoji="1" lang="en-US" altLang="zh-TW" sz="1800" dirty="0" smtClean="0"/>
              <a:t>(out);  </a:t>
            </a:r>
          </a:p>
          <a:p>
            <a:r>
              <a:rPr kumimoji="1" lang="en-US" altLang="zh-TW" sz="1800" dirty="0" smtClean="0"/>
              <a:t>    </a:t>
            </a:r>
            <a:r>
              <a:rPr kumimoji="1" lang="en-US" altLang="zh-TW" sz="1800" dirty="0" err="1" smtClean="0"/>
              <a:t>fclose</a:t>
            </a:r>
            <a:r>
              <a:rPr kumimoji="1" lang="en-US" altLang="zh-TW" sz="1800" dirty="0" smtClean="0"/>
              <a:t>(in);  </a:t>
            </a:r>
          </a:p>
          <a:p>
            <a:r>
              <a:rPr kumimoji="1" lang="en-US" altLang="zh-TW" sz="1800" dirty="0" smtClean="0"/>
              <a:t>}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534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3512"/>
            <a:ext cx="8229600" cy="6216315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1800" dirty="0" smtClean="0"/>
              <a:t>void </a:t>
            </a:r>
            <a:r>
              <a:rPr kumimoji="1" lang="en-US" altLang="zh-TW" sz="1800" dirty="0" err="1" smtClean="0"/>
              <a:t>copy_folder</a:t>
            </a:r>
            <a:r>
              <a:rPr kumimoji="1" lang="en-US" altLang="zh-TW" sz="1800" dirty="0" smtClean="0"/>
              <a:t>(char* </a:t>
            </a:r>
            <a:r>
              <a:rPr kumimoji="1" lang="en-US" altLang="zh-TW" sz="1800" dirty="0" err="1" smtClean="0"/>
              <a:t>source_path,char</a:t>
            </a:r>
            <a:r>
              <a:rPr kumimoji="1" lang="en-US" altLang="zh-TW" sz="1800" dirty="0" smtClean="0"/>
              <a:t> *</a:t>
            </a:r>
            <a:r>
              <a:rPr kumimoji="1" lang="en-US" altLang="zh-TW" sz="1800" dirty="0" err="1" smtClean="0"/>
              <a:t>destination_path</a:t>
            </a:r>
            <a:r>
              <a:rPr kumimoji="1" lang="en-US" altLang="zh-TW" sz="1800" dirty="0" smtClean="0"/>
              <a:t>){//</a:t>
            </a:r>
            <a:r>
              <a:rPr kumimoji="1" lang="zh-TW" altLang="en-US" sz="1800" dirty="0" smtClean="0"/>
              <a:t>复制文件夹 </a:t>
            </a:r>
          </a:p>
          <a:p>
            <a:r>
              <a:rPr kumimoji="1" lang="zh-TW" altLang="en-US" sz="1800" dirty="0" smtClean="0"/>
              <a:t>    </a:t>
            </a:r>
            <a:r>
              <a:rPr kumimoji="1" lang="en-US" altLang="zh-TW" sz="1800" dirty="0" smtClean="0"/>
              <a:t>DIR* </a:t>
            </a:r>
            <a:r>
              <a:rPr kumimoji="1" lang="en-US" altLang="zh-TW" sz="1800" dirty="0" err="1" smtClean="0"/>
              <a:t>des_dir</a:t>
            </a:r>
            <a:r>
              <a:rPr kumimoji="1" lang="en-US" altLang="zh-TW" sz="1800" dirty="0" smtClean="0"/>
              <a:t> =  </a:t>
            </a:r>
            <a:r>
              <a:rPr kumimoji="1" lang="en-US" altLang="zh-TW" sz="1800" dirty="0" err="1" smtClean="0"/>
              <a:t>opendir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destination_path</a:t>
            </a:r>
            <a:r>
              <a:rPr kumimoji="1" lang="en-US" altLang="zh-TW" sz="1800" dirty="0" smtClean="0"/>
              <a:t>);</a:t>
            </a:r>
          </a:p>
          <a:p>
            <a:r>
              <a:rPr kumimoji="1" lang="en-US" altLang="zh-TW" sz="1800" dirty="0" smtClean="0"/>
              <a:t>    if(!</a:t>
            </a:r>
            <a:r>
              <a:rPr kumimoji="1" lang="en-US" altLang="zh-TW" sz="1800" dirty="0" err="1" smtClean="0"/>
              <a:t>des_dir</a:t>
            </a:r>
            <a:r>
              <a:rPr kumimoji="1" lang="en-US" altLang="zh-TW" sz="1800" dirty="0" smtClean="0"/>
              <a:t>){  </a:t>
            </a:r>
          </a:p>
          <a:p>
            <a:r>
              <a:rPr kumimoji="1" lang="en-US" altLang="zh-TW" sz="1800" dirty="0" smtClean="0"/>
              <a:t>        if (</a:t>
            </a:r>
            <a:r>
              <a:rPr kumimoji="1" lang="en-US" altLang="zh-TW" sz="1800" dirty="0" err="1" smtClean="0"/>
              <a:t>mkdir</a:t>
            </a:r>
            <a:r>
              <a:rPr kumimoji="1" lang="en-US" altLang="zh-TW" sz="1800" dirty="0" smtClean="0"/>
              <a:t>(destination_path,0777))//</a:t>
            </a:r>
            <a:r>
              <a:rPr kumimoji="1" lang="zh-TW" altLang="en-US" sz="1800" dirty="0" smtClean="0"/>
              <a:t>如果不存在就用</a:t>
            </a:r>
            <a:r>
              <a:rPr kumimoji="1" lang="en-US" altLang="zh-TW" sz="1800" dirty="0" err="1" smtClean="0"/>
              <a:t>mkdir</a:t>
            </a:r>
            <a:r>
              <a:rPr kumimoji="1" lang="zh-TW" altLang="en-US" sz="1800" dirty="0" smtClean="0"/>
              <a:t>函数来创建  </a:t>
            </a:r>
          </a:p>
          <a:p>
            <a:r>
              <a:rPr kumimoji="1" lang="zh-TW" altLang="en-US" sz="1800" dirty="0" smtClean="0"/>
              <a:t>        </a:t>
            </a:r>
            <a:r>
              <a:rPr kumimoji="1" lang="en-US" altLang="zh-TW" sz="1800" dirty="0" smtClean="0"/>
              <a:t>{  </a:t>
            </a:r>
          </a:p>
          <a:p>
            <a:r>
              <a:rPr kumimoji="1" lang="en-US" altLang="zh-TW" sz="1800" dirty="0" smtClean="0"/>
              <a:t>            </a:t>
            </a:r>
            <a:r>
              <a:rPr kumimoji="1" lang="en-US" altLang="zh-TW" sz="1800" dirty="0" err="1" smtClean="0"/>
              <a:t>printf</a:t>
            </a:r>
            <a:r>
              <a:rPr kumimoji="1" lang="en-US" altLang="zh-TW" sz="1800" dirty="0" smtClean="0"/>
              <a:t>("</a:t>
            </a:r>
            <a:r>
              <a:rPr kumimoji="1" lang="zh-TW" altLang="en-US" sz="1800" dirty="0" smtClean="0"/>
              <a:t>创建文件夹失败！</a:t>
            </a:r>
            <a:r>
              <a:rPr kumimoji="1" lang="en-US" altLang="zh-TW" sz="1800" dirty="0" smtClean="0"/>
              <a:t>");  </a:t>
            </a:r>
          </a:p>
          <a:p>
            <a:r>
              <a:rPr kumimoji="1" lang="en-US" altLang="zh-TW" sz="1800" dirty="0" smtClean="0"/>
              <a:t>        }  </a:t>
            </a:r>
          </a:p>
          <a:p>
            <a:r>
              <a:rPr kumimoji="1" lang="en-US" altLang="zh-TW" sz="1800" dirty="0" smtClean="0"/>
              <a:t>    }  </a:t>
            </a:r>
          </a:p>
          <a:p>
            <a:r>
              <a:rPr kumimoji="1" lang="en-US" altLang="zh-TW" sz="1800" dirty="0" smtClean="0"/>
              <a:t>    </a:t>
            </a:r>
            <a:r>
              <a:rPr kumimoji="1" lang="en-US" altLang="zh-TW" sz="1800" dirty="0" err="1" smtClean="0"/>
              <a:t>struct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 err="1" smtClean="0"/>
              <a:t>dirent</a:t>
            </a:r>
            <a:r>
              <a:rPr kumimoji="1" lang="en-US" altLang="zh-TW" sz="1800" dirty="0" smtClean="0"/>
              <a:t>* filename;</a:t>
            </a:r>
          </a:p>
          <a:p>
            <a:r>
              <a:rPr kumimoji="1" lang="en-US" altLang="zh-TW" sz="1800" dirty="0" smtClean="0"/>
              <a:t>    DIR* </a:t>
            </a:r>
            <a:r>
              <a:rPr kumimoji="1" lang="en-US" altLang="zh-TW" sz="1800" dirty="0" err="1" smtClean="0"/>
              <a:t>dp</a:t>
            </a:r>
            <a:r>
              <a:rPr kumimoji="1" lang="en-US" altLang="zh-TW" sz="1800" dirty="0" smtClean="0"/>
              <a:t>=</a:t>
            </a:r>
            <a:r>
              <a:rPr kumimoji="1" lang="en-US" altLang="zh-TW" sz="1800" dirty="0" err="1" smtClean="0"/>
              <a:t>opendir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source_path</a:t>
            </a:r>
            <a:r>
              <a:rPr kumimoji="1" lang="en-US" altLang="zh-TW" sz="1800" dirty="0" smtClean="0"/>
              <a:t>);//</a:t>
            </a:r>
            <a:r>
              <a:rPr kumimoji="1" lang="zh-TW" altLang="en-US" sz="1800" dirty="0" smtClean="0"/>
              <a:t>用</a:t>
            </a:r>
            <a:r>
              <a:rPr kumimoji="1" lang="en-US" altLang="zh-TW" sz="1800" dirty="0" smtClean="0"/>
              <a:t>DIR</a:t>
            </a:r>
            <a:r>
              <a:rPr kumimoji="1" lang="zh-TW" altLang="en-US" sz="1800" dirty="0" smtClean="0"/>
              <a:t>指针指向这个文件夹  </a:t>
            </a:r>
          </a:p>
          <a:p>
            <a:r>
              <a:rPr kumimoji="1" lang="zh-TW" altLang="en-US" sz="1800" dirty="0" smtClean="0"/>
              <a:t>    </a:t>
            </a:r>
            <a:r>
              <a:rPr kumimoji="1" lang="en-US" altLang="zh-TW" sz="1800" dirty="0" smtClean="0"/>
              <a:t>while((filename = </a:t>
            </a:r>
            <a:r>
              <a:rPr kumimoji="1" lang="en-US" altLang="zh-TW" sz="1800" dirty="0" err="1" smtClean="0"/>
              <a:t>readdir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dp</a:t>
            </a:r>
            <a:r>
              <a:rPr kumimoji="1" lang="en-US" altLang="zh-TW" sz="1800" dirty="0" smtClean="0"/>
              <a:t>)) != NULL){//</a:t>
            </a:r>
            <a:r>
              <a:rPr kumimoji="1" lang="zh-TW" altLang="en-US" sz="1800" dirty="0" smtClean="0"/>
              <a:t>遍历</a:t>
            </a:r>
            <a:r>
              <a:rPr kumimoji="1" lang="en-US" altLang="zh-TW" sz="1800" dirty="0" smtClean="0"/>
              <a:t>DIR</a:t>
            </a:r>
            <a:r>
              <a:rPr kumimoji="1" lang="zh-TW" altLang="en-US" sz="1800" dirty="0" smtClean="0"/>
              <a:t>指针指向的文件夹，也就是文件数组。   </a:t>
            </a:r>
          </a:p>
          <a:p>
            <a:r>
              <a:rPr kumimoji="1" lang="zh-TW" altLang="en-US" sz="1800" dirty="0" smtClean="0"/>
              <a:t>        </a:t>
            </a:r>
            <a:r>
              <a:rPr kumimoji="1" lang="en-US" altLang="zh-TW" sz="1800" dirty="0" smtClean="0"/>
              <a:t>char </a:t>
            </a:r>
            <a:r>
              <a:rPr kumimoji="1" lang="en-US" altLang="zh-TW" sz="1800" dirty="0" err="1" smtClean="0"/>
              <a:t>file_source_path</a:t>
            </a:r>
            <a:r>
              <a:rPr kumimoji="1" lang="en-US" altLang="zh-TW" sz="1800" dirty="0" smtClean="0"/>
              <a:t>[1024] = {0};  </a:t>
            </a:r>
          </a:p>
          <a:p>
            <a:r>
              <a:rPr kumimoji="1" lang="en-US" altLang="zh-TW" sz="1800" dirty="0" smtClean="0"/>
              <a:t>        </a:t>
            </a:r>
            <a:r>
              <a:rPr kumimoji="1" lang="en-US" altLang="zh-TW" sz="1800" dirty="0" err="1" smtClean="0"/>
              <a:t>snprintf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file_source_path,sizeof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file_source_path</a:t>
            </a:r>
            <a:r>
              <a:rPr kumimoji="1" lang="en-US" altLang="zh-TW" sz="1800" dirty="0" smtClean="0"/>
              <a:t>),"%s/%s",</a:t>
            </a:r>
            <a:r>
              <a:rPr kumimoji="1" lang="en-US" altLang="zh-TW" sz="1800" dirty="0" err="1" smtClean="0"/>
              <a:t>source_path,filename</a:t>
            </a:r>
            <a:r>
              <a:rPr kumimoji="1" lang="en-US" altLang="zh-TW" sz="1800" dirty="0" smtClean="0"/>
              <a:t>-&gt;</a:t>
            </a:r>
            <a:r>
              <a:rPr kumimoji="1" lang="en-US" altLang="zh-TW" sz="1800" dirty="0" err="1" smtClean="0"/>
              <a:t>d_name</a:t>
            </a:r>
            <a:r>
              <a:rPr kumimoji="1" lang="en-US" altLang="zh-TW" sz="1800" dirty="0" smtClean="0"/>
              <a:t>);</a:t>
            </a:r>
          </a:p>
          <a:p>
            <a:r>
              <a:rPr kumimoji="1" lang="en-US" altLang="zh-TW" sz="1800" dirty="0" smtClean="0"/>
              <a:t>        </a:t>
            </a:r>
          </a:p>
          <a:p>
            <a:r>
              <a:rPr kumimoji="1" lang="en-US" altLang="zh-TW" sz="1800" dirty="0" smtClean="0"/>
              <a:t>        char </a:t>
            </a:r>
            <a:r>
              <a:rPr kumimoji="1" lang="en-US" altLang="zh-TW" sz="1800" dirty="0" err="1" smtClean="0"/>
              <a:t>file_destination_path</a:t>
            </a:r>
            <a:r>
              <a:rPr kumimoji="1" lang="en-US" altLang="zh-TW" sz="1800" dirty="0" smtClean="0"/>
              <a:t>[1024] = {0};  </a:t>
            </a:r>
          </a:p>
          <a:p>
            <a:r>
              <a:rPr kumimoji="1" lang="en-US" altLang="zh-TW" sz="1800" dirty="0" smtClean="0"/>
              <a:t>        </a:t>
            </a:r>
            <a:r>
              <a:rPr kumimoji="1" lang="en-US" altLang="zh-TW" sz="1800" dirty="0" err="1" smtClean="0"/>
              <a:t>snprintf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file_destination_path,sizeof</a:t>
            </a:r>
            <a:r>
              <a:rPr kumimoji="1" lang="en-US" altLang="zh-TW" sz="1800" dirty="0" smtClean="0"/>
              <a:t>(</a:t>
            </a:r>
            <a:r>
              <a:rPr kumimoji="1" lang="en-US" altLang="zh-TW" sz="1800" dirty="0" err="1" smtClean="0"/>
              <a:t>file_destination_path</a:t>
            </a:r>
            <a:r>
              <a:rPr kumimoji="1" lang="en-US" altLang="zh-TW" sz="1800" dirty="0" smtClean="0"/>
              <a:t>),"%s/%s",</a:t>
            </a:r>
            <a:r>
              <a:rPr kumimoji="1" lang="en-US" altLang="zh-TW" sz="1800" dirty="0" err="1" smtClean="0"/>
              <a:t>destination_path,filename</a:t>
            </a:r>
            <a:r>
              <a:rPr kumimoji="1" lang="en-US" altLang="zh-TW" sz="1800" dirty="0" smtClean="0"/>
              <a:t>-&gt;</a:t>
            </a:r>
            <a:r>
              <a:rPr kumimoji="1" lang="en-US" altLang="zh-TW" sz="1800" dirty="0" err="1" smtClean="0"/>
              <a:t>d_name</a:t>
            </a:r>
            <a:r>
              <a:rPr kumimoji="1" lang="en-US" altLang="zh-TW" sz="1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611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3094"/>
            <a:ext cx="8229600" cy="59030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zh-TW" sz="1600" dirty="0" smtClean="0"/>
          </a:p>
          <a:p>
            <a:r>
              <a:rPr kumimoji="1" lang="en-US" altLang="zh-TW" sz="1600" dirty="0" smtClean="0"/>
              <a:t>        if(</a:t>
            </a:r>
            <a:r>
              <a:rPr kumimoji="1" lang="en-US" altLang="zh-TW" sz="1600" dirty="0" err="1" smtClean="0"/>
              <a:t>is_dir</a:t>
            </a:r>
            <a:r>
              <a:rPr kumimoji="1" lang="en-US" altLang="zh-TW" sz="1600" dirty="0" smtClean="0"/>
              <a:t>(</a:t>
            </a:r>
            <a:r>
              <a:rPr kumimoji="1" lang="en-US" altLang="zh-TW" sz="1600" dirty="0" err="1" smtClean="0"/>
              <a:t>file_source_path</a:t>
            </a:r>
            <a:r>
              <a:rPr kumimoji="1" lang="en-US" altLang="zh-TW" sz="1600" dirty="0" smtClean="0"/>
              <a:t>)){//</a:t>
            </a:r>
            <a:r>
              <a:rPr kumimoji="1" lang="zh-TW" altLang="en-US" sz="1600" dirty="0" smtClean="0"/>
              <a:t>如果是目录  </a:t>
            </a:r>
          </a:p>
          <a:p>
            <a:r>
              <a:rPr kumimoji="1" lang="zh-TW" altLang="en-US" sz="1600" dirty="0" smtClean="0"/>
              <a:t>            </a:t>
            </a:r>
            <a:r>
              <a:rPr kumimoji="1" lang="en-US" altLang="zh-TW" sz="1600" dirty="0" smtClean="0"/>
              <a:t>if((</a:t>
            </a:r>
            <a:r>
              <a:rPr kumimoji="1" lang="en-US" altLang="zh-TW" sz="1600" dirty="0" err="1" smtClean="0"/>
              <a:t>strcmp</a:t>
            </a:r>
            <a:r>
              <a:rPr kumimoji="1" lang="en-US" altLang="zh-TW" sz="1600" dirty="0" smtClean="0"/>
              <a:t>(filename-&gt;</a:t>
            </a:r>
            <a:r>
              <a:rPr kumimoji="1" lang="en-US" altLang="zh-TW" sz="1600" dirty="0" err="1" smtClean="0"/>
              <a:t>d_name</a:t>
            </a:r>
            <a:r>
              <a:rPr kumimoji="1" lang="en-US" altLang="zh-TW" sz="1600" dirty="0" smtClean="0"/>
              <a:t>,".") != 0 )&amp;&amp; (</a:t>
            </a:r>
            <a:r>
              <a:rPr kumimoji="1" lang="en-US" altLang="zh-TW" sz="1600" dirty="0" err="1" smtClean="0"/>
              <a:t>strcmp</a:t>
            </a:r>
            <a:r>
              <a:rPr kumimoji="1" lang="en-US" altLang="zh-TW" sz="1600" dirty="0" smtClean="0"/>
              <a:t>(filename-&gt;</a:t>
            </a:r>
            <a:r>
              <a:rPr kumimoji="1" lang="en-US" altLang="zh-TW" sz="1600" dirty="0" err="1" smtClean="0"/>
              <a:t>d_name</a:t>
            </a:r>
            <a:r>
              <a:rPr kumimoji="1" lang="en-US" altLang="zh-TW" sz="1600" dirty="0" smtClean="0"/>
              <a:t>,"..") != 0 )){//</a:t>
            </a:r>
            <a:r>
              <a:rPr kumimoji="1" lang="zh-TW" altLang="en-US" sz="1600" dirty="0" smtClean="0"/>
              <a:t>同时并不以</a:t>
            </a:r>
            <a:r>
              <a:rPr kumimoji="1" lang="en-US" altLang="zh-TW" sz="1600" dirty="0" smtClean="0"/>
              <a:t>.</a:t>
            </a:r>
            <a:r>
              <a:rPr kumimoji="1" lang="zh-TW" altLang="en-US" sz="1600" dirty="0" smtClean="0"/>
              <a:t>结尾，因为</a:t>
            </a:r>
            <a:r>
              <a:rPr kumimoji="1" lang="en-US" altLang="zh-TW" sz="1600" dirty="0" smtClean="0"/>
              <a:t>Linux</a:t>
            </a:r>
            <a:r>
              <a:rPr kumimoji="1" lang="zh-TW" altLang="en-US" sz="1600" dirty="0" smtClean="0"/>
              <a:t>在所有文件夹都有一个</a:t>
            </a:r>
            <a:r>
              <a:rPr kumimoji="1" lang="en-US" altLang="zh-TW" sz="1600" dirty="0" smtClean="0"/>
              <a:t>.</a:t>
            </a:r>
            <a:r>
              <a:rPr kumimoji="1" lang="zh-TW" altLang="en-US" sz="1600" dirty="0" smtClean="0"/>
              <a:t>文件夹用于连接上一级目录，必须剔除，否则进行递归的话，后果无法相像  </a:t>
            </a:r>
          </a:p>
          <a:p>
            <a:r>
              <a:rPr kumimoji="1" lang="zh-TW" altLang="en-US" sz="1600" dirty="0" smtClean="0"/>
              <a:t>                </a:t>
            </a:r>
            <a:r>
              <a:rPr kumimoji="1" lang="en-US" altLang="zh-TW" sz="1600" dirty="0" err="1" smtClean="0"/>
              <a:t>copy_folder</a:t>
            </a:r>
            <a:r>
              <a:rPr kumimoji="1" lang="en-US" altLang="zh-TW" sz="1600" dirty="0" smtClean="0"/>
              <a:t>(</a:t>
            </a:r>
            <a:r>
              <a:rPr kumimoji="1" lang="en-US" altLang="zh-TW" sz="1600" dirty="0" err="1" smtClean="0"/>
              <a:t>file_source_path,file_destination_path</a:t>
            </a:r>
            <a:r>
              <a:rPr kumimoji="1" lang="en-US" altLang="zh-TW" sz="1600" dirty="0" smtClean="0"/>
              <a:t>);//</a:t>
            </a:r>
            <a:r>
              <a:rPr kumimoji="1" lang="zh-TW" altLang="en-US" sz="1600" dirty="0" smtClean="0"/>
              <a:t>进行递归调用，相当于进入这个文件夹进行复制～  </a:t>
            </a:r>
          </a:p>
          <a:p>
            <a:r>
              <a:rPr kumimoji="1" lang="zh-TW" altLang="en-US" sz="1600" dirty="0" smtClean="0"/>
              <a:t>            </a:t>
            </a:r>
            <a:r>
              <a:rPr kumimoji="1" lang="en-US" altLang="zh-TW" sz="1600" dirty="0" smtClean="0"/>
              <a:t>}         </a:t>
            </a:r>
          </a:p>
          <a:p>
            <a:r>
              <a:rPr kumimoji="1" lang="en-US" altLang="zh-TW" sz="1600" dirty="0" smtClean="0"/>
              <a:t>        }  </a:t>
            </a:r>
          </a:p>
          <a:p>
            <a:r>
              <a:rPr kumimoji="1" lang="en-US" altLang="zh-TW" sz="1600" dirty="0" smtClean="0"/>
              <a:t>        else{  </a:t>
            </a:r>
          </a:p>
          <a:p>
            <a:r>
              <a:rPr kumimoji="1" lang="en-US" altLang="zh-TW" sz="1600" dirty="0" smtClean="0"/>
              <a:t>            </a:t>
            </a:r>
            <a:r>
              <a:rPr kumimoji="1" lang="en-US" altLang="zh-TW" sz="1600" dirty="0" err="1" smtClean="0"/>
              <a:t>copy_file</a:t>
            </a:r>
            <a:r>
              <a:rPr kumimoji="1" lang="en-US" altLang="zh-TW" sz="1600" dirty="0" smtClean="0"/>
              <a:t>(</a:t>
            </a:r>
            <a:r>
              <a:rPr kumimoji="1" lang="en-US" altLang="zh-TW" sz="1600" dirty="0" err="1" smtClean="0"/>
              <a:t>file_source_path,file_destination_path</a:t>
            </a:r>
            <a:r>
              <a:rPr kumimoji="1" lang="en-US" altLang="zh-TW" sz="1600" dirty="0" smtClean="0"/>
              <a:t>);//</a:t>
            </a:r>
            <a:r>
              <a:rPr kumimoji="1" lang="zh-TW" altLang="en-US" sz="1600" dirty="0" smtClean="0"/>
              <a:t>否则按照单一文件的复制方法进行复制。  </a:t>
            </a:r>
          </a:p>
          <a:p>
            <a:r>
              <a:rPr kumimoji="1" lang="zh-TW" altLang="en-US" sz="1600" dirty="0" smtClean="0"/>
              <a:t>            </a:t>
            </a:r>
            <a:r>
              <a:rPr kumimoji="1" lang="en-US" altLang="zh-TW" sz="1600" dirty="0" err="1" smtClean="0"/>
              <a:t>printf</a:t>
            </a:r>
            <a:r>
              <a:rPr kumimoji="1" lang="en-US" altLang="zh-TW" sz="1600" dirty="0" smtClean="0"/>
              <a:t>("</a:t>
            </a:r>
            <a:r>
              <a:rPr kumimoji="1" lang="zh-TW" altLang="en-US" sz="1600" dirty="0" smtClean="0"/>
              <a:t>复制</a:t>
            </a:r>
            <a:r>
              <a:rPr kumimoji="1" lang="en-US" altLang="zh-TW" sz="1600" dirty="0" smtClean="0"/>
              <a:t>%s</a:t>
            </a:r>
            <a:r>
              <a:rPr kumimoji="1" lang="zh-TW" altLang="en-US" sz="1600" dirty="0" smtClean="0"/>
              <a:t>到</a:t>
            </a:r>
            <a:r>
              <a:rPr kumimoji="1" lang="en-US" altLang="zh-TW" sz="1600" dirty="0" smtClean="0"/>
              <a:t>%s</a:t>
            </a:r>
            <a:r>
              <a:rPr kumimoji="1" lang="zh-TW" altLang="en-US" sz="1600" dirty="0" smtClean="0"/>
              <a:t>成功！</a:t>
            </a:r>
            <a:r>
              <a:rPr kumimoji="1" lang="en-US" altLang="zh-TW" sz="1600" dirty="0" smtClean="0"/>
              <a:t>\n",</a:t>
            </a:r>
            <a:r>
              <a:rPr kumimoji="1" lang="en-US" altLang="zh-TW" sz="1600" dirty="0" err="1" smtClean="0"/>
              <a:t>file_source_path,file_destination_path</a:t>
            </a:r>
            <a:r>
              <a:rPr kumimoji="1" lang="en-US" altLang="zh-TW" sz="1600" dirty="0" smtClean="0"/>
              <a:t>);  </a:t>
            </a:r>
          </a:p>
          <a:p>
            <a:r>
              <a:rPr kumimoji="1" lang="en-US" altLang="zh-TW" sz="1600" dirty="0" smtClean="0"/>
              <a:t>        }  </a:t>
            </a:r>
          </a:p>
          <a:p>
            <a:r>
              <a:rPr kumimoji="1" lang="en-US" altLang="zh-TW" sz="1600" dirty="0" smtClean="0"/>
              <a:t>    }</a:t>
            </a:r>
          </a:p>
          <a:p>
            <a:endParaRPr kumimoji="1" lang="en-US" altLang="zh-TW" sz="1600" dirty="0" smtClean="0"/>
          </a:p>
          <a:p>
            <a:r>
              <a:rPr kumimoji="1" lang="en-US" altLang="zh-TW" sz="1600" dirty="0" smtClean="0"/>
              <a:t>    if (!</a:t>
            </a:r>
            <a:r>
              <a:rPr kumimoji="1" lang="en-US" altLang="zh-TW" sz="1600" dirty="0" err="1" smtClean="0"/>
              <a:t>des_dir</a:t>
            </a:r>
            <a:r>
              <a:rPr kumimoji="1" lang="en-US" altLang="zh-TW" sz="1600" dirty="0" smtClean="0"/>
              <a:t>) {</a:t>
            </a:r>
          </a:p>
          <a:p>
            <a:r>
              <a:rPr kumimoji="1" lang="en-US" altLang="zh-TW" sz="1600" dirty="0" smtClean="0"/>
              <a:t>        </a:t>
            </a:r>
            <a:r>
              <a:rPr kumimoji="1" lang="en-US" altLang="zh-TW" sz="1600" dirty="0" err="1" smtClean="0"/>
              <a:t>closedir</a:t>
            </a:r>
            <a:r>
              <a:rPr kumimoji="1" lang="en-US" altLang="zh-TW" sz="1600" dirty="0" smtClean="0"/>
              <a:t>(</a:t>
            </a:r>
            <a:r>
              <a:rPr kumimoji="1" lang="en-US" altLang="zh-TW" sz="1600" dirty="0" err="1" smtClean="0"/>
              <a:t>des_dir</a:t>
            </a:r>
            <a:r>
              <a:rPr kumimoji="1" lang="en-US" altLang="zh-TW" sz="1600" dirty="0" smtClean="0"/>
              <a:t>);</a:t>
            </a:r>
          </a:p>
          <a:p>
            <a:r>
              <a:rPr kumimoji="1" lang="en-US" altLang="zh-TW" sz="1600" dirty="0" smtClean="0"/>
              <a:t>    }</a:t>
            </a:r>
          </a:p>
          <a:p>
            <a:r>
              <a:rPr kumimoji="1" lang="en-US" altLang="zh-TW" sz="1600" dirty="0" smtClean="0"/>
              <a:t>    if (!</a:t>
            </a:r>
            <a:r>
              <a:rPr kumimoji="1" lang="en-US" altLang="zh-TW" sz="1600" dirty="0" err="1" smtClean="0"/>
              <a:t>dp</a:t>
            </a:r>
            <a:r>
              <a:rPr kumimoji="1" lang="en-US" altLang="zh-TW" sz="1600" dirty="0" smtClean="0"/>
              <a:t>) {</a:t>
            </a:r>
          </a:p>
          <a:p>
            <a:r>
              <a:rPr kumimoji="1" lang="en-US" altLang="zh-TW" sz="1600" dirty="0" smtClean="0"/>
              <a:t>        </a:t>
            </a:r>
            <a:r>
              <a:rPr kumimoji="1" lang="en-US" altLang="zh-TW" sz="1600" dirty="0" err="1" smtClean="0"/>
              <a:t>closedir</a:t>
            </a:r>
            <a:r>
              <a:rPr kumimoji="1" lang="en-US" altLang="zh-TW" sz="1600" dirty="0" smtClean="0"/>
              <a:t>(</a:t>
            </a:r>
            <a:r>
              <a:rPr kumimoji="1" lang="en-US" altLang="zh-TW" sz="1600" dirty="0" err="1" smtClean="0"/>
              <a:t>dp</a:t>
            </a:r>
            <a:r>
              <a:rPr kumimoji="1" lang="en-US" altLang="zh-TW" sz="1600" dirty="0" smtClean="0"/>
              <a:t>); </a:t>
            </a:r>
          </a:p>
          <a:p>
            <a:r>
              <a:rPr kumimoji="1" lang="en-US" altLang="zh-TW" sz="1600" dirty="0" smtClean="0"/>
              <a:t>    }  </a:t>
            </a:r>
          </a:p>
          <a:p>
            <a:r>
              <a:rPr kumimoji="1" lang="en-US" altLang="zh-TW" sz="1600" dirty="0" smtClean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014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613"/>
            <a:ext cx="8964613" cy="114300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程序中</a:t>
            </a:r>
            <a:r>
              <a:rPr lang="en-US" altLang="zh-CN" dirty="0"/>
              <a:t>main</a:t>
            </a:r>
            <a:r>
              <a:rPr lang="zh-CN" altLang="en-US" dirty="0"/>
              <a:t>函数参数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4512"/>
            <a:ext cx="8229600" cy="50434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main</a:t>
            </a:r>
            <a:r>
              <a:rPr lang="zh-CN" altLang="en-US" dirty="0">
                <a:ea typeface="宋体" charset="-122"/>
              </a:rPr>
              <a:t>函数定义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argc</a:t>
            </a:r>
            <a:r>
              <a:rPr lang="en-US" altLang="zh-CN" dirty="0">
                <a:ea typeface="宋体" charset="-122"/>
              </a:rPr>
              <a:t>, char** </a:t>
            </a:r>
            <a:r>
              <a:rPr lang="en-US" altLang="zh-CN" dirty="0" err="1">
                <a:ea typeface="宋体" charset="-122"/>
              </a:rPr>
              <a:t>argv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argc</a:t>
            </a:r>
            <a:r>
              <a:rPr lang="en-US" altLang="zh-CN" dirty="0">
                <a:ea typeface="宋体" charset="-122"/>
              </a:rPr>
              <a:t>, char* </a:t>
            </a:r>
            <a:r>
              <a:rPr lang="en-US" altLang="zh-CN" dirty="0" err="1">
                <a:ea typeface="宋体" charset="-122"/>
              </a:rPr>
              <a:t>argv</a:t>
            </a:r>
            <a:r>
              <a:rPr lang="en-US" altLang="zh-CN" dirty="0">
                <a:ea typeface="宋体" charset="-122"/>
              </a:rPr>
              <a:t>[])</a:t>
            </a:r>
          </a:p>
          <a:p>
            <a:r>
              <a:rPr lang="zh-CN" altLang="en-US" dirty="0"/>
              <a:t>参数意义</a:t>
            </a:r>
            <a:endParaRPr lang="en-US" altLang="zh-CN" dirty="0"/>
          </a:p>
          <a:p>
            <a:pPr lvl="1"/>
            <a:r>
              <a:rPr lang="en-US" altLang="zh-CN" dirty="0" err="1">
                <a:ea typeface="宋体" charset="-122"/>
              </a:rPr>
              <a:t>argc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是指命令行输入参数的个数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err="1">
                <a:ea typeface="宋体" charset="-122"/>
              </a:rPr>
              <a:t>argv</a:t>
            </a:r>
            <a:r>
              <a:rPr lang="zh-CN" altLang="en-US" dirty="0">
                <a:ea typeface="宋体" charset="-122"/>
              </a:rPr>
              <a:t>存储了命令行参数（至少一个）</a:t>
            </a:r>
          </a:p>
        </p:txBody>
      </p:sp>
    </p:spTree>
    <p:extLst>
      <p:ext uri="{BB962C8B-B14F-4D97-AF65-F5344CB8AC3E}">
        <p14:creationId xmlns:p14="http://schemas.microsoft.com/office/powerpoint/2010/main" val="203589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03" y="292124"/>
            <a:ext cx="8964613" cy="1143001"/>
          </a:xfrm>
        </p:spPr>
        <p:txBody>
          <a:bodyPr/>
          <a:lstStyle/>
          <a:p>
            <a:r>
              <a:rPr lang="en-US" altLang="zh-CN"/>
              <a:t>C</a:t>
            </a:r>
            <a:r>
              <a:rPr lang="zh-CN" altLang="en-US" dirty="0"/>
              <a:t>程序中</a:t>
            </a:r>
            <a:r>
              <a:rPr lang="en-US" altLang="zh-CN" dirty="0"/>
              <a:t>main</a:t>
            </a:r>
            <a:r>
              <a:rPr lang="zh-CN" altLang="en-US" dirty="0"/>
              <a:t>函数参数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403" y="1206304"/>
            <a:ext cx="8229600" cy="5043488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{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("Argument %d is %s./n",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  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    return 0;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/>
              <a:t> }</a:t>
            </a:r>
          </a:p>
          <a:p>
            <a:pPr marL="0" indent="0">
              <a:buFont typeface="Wingdings" charset="2"/>
              <a:buNone/>
            </a:pPr>
            <a:r>
              <a:rPr lang="zh-CN" altLang="en-US" sz="2400" dirty="0"/>
              <a:t>假如上述代码编译为</a:t>
            </a:r>
            <a:r>
              <a:rPr lang="en-US" altLang="zh-CN" sz="2400" dirty="0" err="1"/>
              <a:t>hello.exe</a:t>
            </a:r>
            <a:r>
              <a:rPr lang="zh-CN" altLang="en-US" sz="2400" dirty="0"/>
              <a:t>，在命令行中执行 </a:t>
            </a:r>
            <a:endParaRPr lang="en-US" altLang="zh-CN" sz="2400" dirty="0"/>
          </a:p>
          <a:p>
            <a:pPr marL="0" indent="0">
              <a:buFont typeface="Wingdings" charset="2"/>
              <a:buNone/>
            </a:pPr>
            <a:r>
              <a:rPr lang="pt-BR" altLang="zh-CN" sz="2400" dirty="0" err="1"/>
              <a:t>hello.exe</a:t>
            </a:r>
            <a:r>
              <a:rPr lang="pt-BR" altLang="zh-CN" sz="2400" dirty="0"/>
              <a:t> a </a:t>
            </a:r>
            <a:r>
              <a:rPr lang="pt-BR" altLang="zh-CN" sz="2400" dirty="0" err="1"/>
              <a:t>b</a:t>
            </a:r>
            <a:r>
              <a:rPr lang="pt-BR" altLang="zh-CN" sz="2400" dirty="0"/>
              <a:t> </a:t>
            </a:r>
            <a:r>
              <a:rPr lang="pt-BR" altLang="zh-CN" sz="2400" dirty="0" err="1"/>
              <a:t>c</a:t>
            </a:r>
            <a:r>
              <a:rPr lang="pt-BR" altLang="zh-CN" sz="2400" dirty="0"/>
              <a:t> </a:t>
            </a:r>
            <a:r>
              <a:rPr lang="pt-BR" altLang="zh-CN" sz="2400" dirty="0" err="1"/>
              <a:t>d</a:t>
            </a:r>
            <a:r>
              <a:rPr lang="pt-BR" altLang="zh-CN" sz="2400" dirty="0"/>
              <a:t> e</a:t>
            </a:r>
          </a:p>
          <a:p>
            <a:pPr marL="0" indent="0">
              <a:buFont typeface="Wingdings" charset="2"/>
              <a:buNone/>
            </a:pPr>
            <a:r>
              <a:rPr lang="zh-CN" altLang="en-US" sz="2400" dirty="0"/>
              <a:t>将得到以下输出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538" y="480059"/>
            <a:ext cx="8964613" cy="114300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程序中</a:t>
            </a:r>
            <a:r>
              <a:rPr lang="en-US" altLang="zh-CN" dirty="0"/>
              <a:t>main</a:t>
            </a:r>
            <a:r>
              <a:rPr lang="zh-CN" altLang="en-US" dirty="0"/>
              <a:t>函数参数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538" y="1501726"/>
            <a:ext cx="8229600" cy="5043488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zh-CN"/>
              <a:t>Argument 0 is </a:t>
            </a:r>
            <a:r>
              <a:rPr lang="en-US" altLang="zh-CN" dirty="0" err="1"/>
              <a:t>hello.exe</a:t>
            </a:r>
            <a:r>
              <a:rPr lang="en-US" altLang="zh-CN" dirty="0"/>
              <a:t>.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Argument 1 is a.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Argument 2 is b.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Argument 3 is c.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Argument 4 is d.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Argument 5 is 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0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1101" y="1524000"/>
            <a:ext cx="79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ea typeface="宋体" charset="-122"/>
              </a:rPr>
              <a:t>利用</a:t>
            </a:r>
            <a:r>
              <a:rPr lang="en-US" altLang="zh-CN" sz="2400" dirty="0">
                <a:ea typeface="宋体" charset="-122"/>
              </a:rPr>
              <a:t>POSIX API</a:t>
            </a:r>
            <a:r>
              <a:rPr lang="zh-CN" altLang="en-US" sz="2400" dirty="0">
                <a:ea typeface="宋体" charset="-122"/>
              </a:rPr>
              <a:t>（文件操作也可以使用</a:t>
            </a:r>
            <a:r>
              <a:rPr lang="en-US" altLang="zh-CN" sz="2400" dirty="0">
                <a:ea typeface="宋体" charset="-122"/>
              </a:rPr>
              <a:t>ANSI C</a:t>
            </a:r>
            <a:r>
              <a:rPr lang="zh-CN" altLang="en-US" sz="2400" dirty="0">
                <a:ea typeface="宋体" charset="-122"/>
              </a:rPr>
              <a:t>标准</a:t>
            </a:r>
            <a:r>
              <a:rPr lang="en-US" altLang="zh-CN" sz="2400" dirty="0">
                <a:ea typeface="宋体" charset="-122"/>
              </a:rPr>
              <a:t>I/O</a:t>
            </a:r>
            <a:r>
              <a:rPr lang="zh-CN" altLang="en-US" sz="2400" dirty="0">
                <a:ea typeface="宋体" charset="-122"/>
              </a:rPr>
              <a:t>库）编程实现</a:t>
            </a:r>
            <a:r>
              <a:rPr lang="en-US" altLang="zh-CN" sz="2400" dirty="0" err="1">
                <a:ea typeface="宋体" charset="-122"/>
              </a:rPr>
              <a:t>cp</a:t>
            </a:r>
            <a:r>
              <a:rPr lang="en-US" altLang="zh-CN" sz="2400" dirty="0">
                <a:ea typeface="宋体" charset="-122"/>
              </a:rPr>
              <a:t> –r</a:t>
            </a:r>
            <a:r>
              <a:rPr lang="zh-CN" altLang="en-US" sz="2400" dirty="0">
                <a:ea typeface="宋体" charset="-122"/>
              </a:rPr>
              <a:t>命令</a:t>
            </a:r>
            <a:endParaRPr lang="en-US" altLang="zh-CN" sz="2400" dirty="0">
              <a:ea typeface="宋体" charset="-122"/>
            </a:endParaRPr>
          </a:p>
          <a:p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1101" y="2588902"/>
            <a:ext cx="7845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STSong" charset="-122"/>
                <a:ea typeface="STSong" charset="-122"/>
                <a:cs typeface="STSong" charset="-122"/>
              </a:rPr>
              <a:t>cp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 –r </a:t>
            </a:r>
            <a:r>
              <a:rPr lang="zh-CN" altLang="zh-CN" sz="2400" dirty="0">
                <a:latin typeface="STSong" charset="-122"/>
                <a:ea typeface="STSong" charset="-122"/>
                <a:cs typeface="STSong" charset="-122"/>
              </a:rPr>
              <a:t>解释：该命令实现了递归复制的效果，将参数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1</a:t>
            </a:r>
            <a:r>
              <a:rPr lang="zh-CN" altLang="zh-CN" sz="2400" dirty="0">
                <a:latin typeface="STSong" charset="-122"/>
                <a:ea typeface="STSong" charset="-122"/>
                <a:cs typeface="STSong" charset="-122"/>
              </a:rPr>
              <a:t>中的所有文件及文件夹复制到参数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2</a:t>
            </a:r>
            <a:r>
              <a:rPr lang="zh-CN" altLang="zh-CN" sz="2400" dirty="0">
                <a:latin typeface="STSong" charset="-122"/>
                <a:ea typeface="STSong" charset="-122"/>
                <a:cs typeface="STSong" charset="-122"/>
              </a:rPr>
              <a:t>中，将指定目录下的文件与子目录一并处理。若源文件或目录的形态，不属于目录或符号链接，则一律视为普通文件处理</a:t>
            </a:r>
            <a:r>
              <a:rPr lang="zh-CN" altLang="zh-CN" sz="2400" dirty="0" smtClean="0">
                <a:latin typeface="STSong" charset="-122"/>
                <a:ea typeface="STSong" charset="-122"/>
                <a:cs typeface="STSong" charset="-122"/>
              </a:rPr>
              <a:t>。</a:t>
            </a:r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------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文件夹里的下的文件和文件夹也进行同样的复制操作</a:t>
            </a:r>
            <a:endParaRPr lang="zh-CN" altLang="zh-CN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01" y="5288340"/>
            <a:ext cx="7845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sz="2400" dirty="0">
                <a:solidFill>
                  <a:srgbClr val="2D374B"/>
                </a:solidFill>
                <a:latin typeface="Verdana" charset="0"/>
              </a:rPr>
              <a:t>将目录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usr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men</a:t>
            </a:r>
            <a:r>
              <a:rPr lang="zh-CN" altLang="mr-IN" sz="2400" dirty="0">
                <a:solidFill>
                  <a:srgbClr val="2D374B"/>
                </a:solidFill>
                <a:latin typeface="Verdana" charset="0"/>
              </a:rPr>
              <a:t>下的所有文件及其子目录复制到目录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usr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zh</a:t>
            </a:r>
            <a:r>
              <a:rPr lang="zh-CN" altLang="mr-IN" sz="2400" dirty="0" smtClean="0">
                <a:solidFill>
                  <a:srgbClr val="2D374B"/>
                </a:solidFill>
                <a:latin typeface="Verdana" charset="0"/>
              </a:rPr>
              <a:t>中</a:t>
            </a:r>
            <a:endParaRPr lang="en-US" altLang="zh-CN" sz="2400" dirty="0" smtClean="0">
              <a:solidFill>
                <a:srgbClr val="2D374B"/>
              </a:solidFill>
              <a:latin typeface="Verdana" charset="0"/>
            </a:endParaRPr>
          </a:p>
          <a:p>
            <a:r>
              <a:rPr lang="zh-CN" altLang="en-US" sz="2400" dirty="0" smtClean="0">
                <a:solidFill>
                  <a:srgbClr val="2D374B"/>
                </a:solidFill>
                <a:latin typeface="Verdana" charset="0"/>
              </a:rPr>
              <a:t>例：</a:t>
            </a:r>
            <a:r>
              <a:rPr lang="zh-CN" altLang="mr-IN" sz="2400" dirty="0" smtClean="0">
                <a:solidFill>
                  <a:srgbClr val="2D374B"/>
                </a:solidFill>
                <a:latin typeface="Verdana" charset="0"/>
              </a:rPr>
              <a:t> 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cp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 -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r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 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usr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men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 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usr</a:t>
            </a:r>
            <a:r>
              <a:rPr lang="mr-IN" altLang="zh-CN" sz="2400" dirty="0">
                <a:solidFill>
                  <a:srgbClr val="2D374B"/>
                </a:solidFill>
                <a:latin typeface="Verdana" charset="0"/>
              </a:rPr>
              <a:t>/</a:t>
            </a:r>
            <a:r>
              <a:rPr lang="mr-IN" altLang="zh-CN" sz="2400" dirty="0" err="1">
                <a:solidFill>
                  <a:srgbClr val="2D374B"/>
                </a:solidFill>
                <a:latin typeface="Verdana" charset="0"/>
              </a:rPr>
              <a:t>zh</a:t>
            </a:r>
            <a:r>
              <a:rPr lang="mr-IN" altLang="zh-CN" sz="2400" dirty="0"/>
              <a:t/>
            </a:r>
            <a:br>
              <a:rPr lang="mr-IN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34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48768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main</a:t>
            </a:r>
            <a:r>
              <a:rPr lang="zh-CN" altLang="zh-CN" sz="2800" dirty="0">
                <a:latin typeface="SimSun" charset="-122"/>
                <a:ea typeface="SimSun" charset="-122"/>
                <a:cs typeface="SimSun" charset="-122"/>
              </a:rPr>
              <a:t>函数读取输入的两个参数（带路径文件名或者带路径文件夹），判断调用文件拷贝函数或者文件夹拷贝函数（即下方递归处理函数）。</a:t>
            </a:r>
            <a:endParaRPr lang="zh-CN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zh-CN" sz="2800" dirty="0">
                <a:latin typeface="SimSun" charset="-122"/>
                <a:ea typeface="SimSun" charset="-122"/>
                <a:cs typeface="SimSun" charset="-122"/>
              </a:rPr>
              <a:t>两个重要的函数需要实现：</a:t>
            </a:r>
            <a:endParaRPr lang="zh-CN" altLang="zh-CN" dirty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文件拷贝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函数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kumimoji="1" lang="en-US" altLang="zh-TW" sz="2400" dirty="0" err="1"/>
              <a:t>copy_file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程序递归到每一个文件的时候，则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使用该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函数拷贝内容。基本流程为：打开源文件，创建目标文件，读取源文件内容到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BUF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里，再写到目标文件里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，最后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关闭两个输入输出流。具体使用的函数请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参考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后方代码。</a:t>
            </a:r>
            <a:r>
              <a:rPr lang="zh-CN" altLang="zh-CN" sz="2400" dirty="0" smtClean="0"/>
              <a:t>基本</a:t>
            </a:r>
            <a:r>
              <a:rPr lang="zh-CN" altLang="zh-CN" sz="2400" dirty="0"/>
              <a:t>思路为：打开源文件</a:t>
            </a:r>
            <a:r>
              <a:rPr lang="en-US" altLang="zh-CN" sz="2400" dirty="0"/>
              <a:t>-&gt;</a:t>
            </a:r>
            <a:r>
              <a:rPr lang="zh-CN" altLang="zh-CN" sz="2400" dirty="0"/>
              <a:t>创建目标文件</a:t>
            </a:r>
            <a:r>
              <a:rPr lang="en-US" altLang="zh-CN" sz="2400" dirty="0"/>
              <a:t>-&gt;</a:t>
            </a:r>
            <a:r>
              <a:rPr lang="zh-CN" altLang="zh-CN" sz="2400" dirty="0"/>
              <a:t>读取源文件</a:t>
            </a:r>
            <a:r>
              <a:rPr lang="en-US" altLang="zh-CN" sz="2400" dirty="0"/>
              <a:t>-&gt;</a:t>
            </a:r>
            <a:r>
              <a:rPr lang="zh-CN" altLang="zh-CN" sz="2400" dirty="0"/>
              <a:t>写入目标文件</a:t>
            </a:r>
            <a:r>
              <a:rPr lang="en-US" altLang="zh-CN" sz="2400" dirty="0"/>
              <a:t>-&gt;</a:t>
            </a:r>
            <a:r>
              <a:rPr lang="zh-CN" altLang="zh-CN" sz="2400" dirty="0"/>
              <a:t>关闭输入输出流。</a:t>
            </a:r>
            <a:r>
              <a:rPr lang="zh-CN" altLang="zh-CN" sz="2400" dirty="0"/>
              <a:t> </a:t>
            </a:r>
            <a:endParaRPr lang="zh-CN" altLang="zh-CN" sz="2400" dirty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递归处理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函数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（文件夹拷贝</a:t>
            </a:r>
            <a:r>
              <a:rPr kumimoji="1" lang="en-US" altLang="zh-TW" sz="2400" dirty="0" err="1" smtClean="0"/>
              <a:t>copy_folder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判断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是文件夹</a:t>
            </a: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后</a:t>
            </a:r>
            <a:r>
              <a:rPr lang="zh-CN" altLang="zh-CN" sz="2400" dirty="0" smtClean="0">
                <a:latin typeface="SimSun" charset="-122"/>
                <a:ea typeface="SimSun" charset="-122"/>
                <a:cs typeface="SimSun" charset="-122"/>
              </a:rPr>
              <a:t>打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开源目录，创建目标目录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拷贝文件或者遇到文件夹再递归处理。</a:t>
            </a:r>
            <a:r>
              <a:rPr lang="zh-CN" altLang="zh-CN" sz="2400" dirty="0">
                <a:latin typeface="SimSun" charset="-122"/>
                <a:ea typeface="SimSun" charset="-122"/>
                <a:cs typeface="SimSun" charset="-122"/>
              </a:rPr>
              <a:t> </a:t>
            </a:r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8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10-10 上午11.4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82" y="402658"/>
            <a:ext cx="4280266" cy="63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fread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 smtClean="0"/>
              <a:t>size_t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fread</a:t>
            </a:r>
            <a:r>
              <a:rPr lang="en-US" altLang="zh-CN" b="1" dirty="0" smtClean="0"/>
              <a:t> ( void *buffer, </a:t>
            </a:r>
            <a:r>
              <a:rPr lang="en-US" altLang="zh-CN" b="1" dirty="0" err="1" smtClean="0"/>
              <a:t>size_t</a:t>
            </a:r>
            <a:r>
              <a:rPr lang="en-US" altLang="zh-CN" b="1" dirty="0" smtClean="0"/>
              <a:t> size, </a:t>
            </a:r>
            <a:r>
              <a:rPr lang="en-US" altLang="zh-CN" b="1" dirty="0" err="1" smtClean="0"/>
              <a:t>size_t</a:t>
            </a:r>
            <a:r>
              <a:rPr lang="en-US" altLang="zh-CN" b="1" dirty="0" smtClean="0"/>
              <a:t> count, FILE *stream) ;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buffer </a:t>
            </a:r>
            <a:r>
              <a:rPr lang="zh-CN" altLang="en-US" b="1" dirty="0" smtClean="0"/>
              <a:t>用于接收数据的内存地址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size </a:t>
            </a:r>
            <a:r>
              <a:rPr lang="zh-CN" altLang="en-US" b="1" dirty="0" smtClean="0"/>
              <a:t>要读的每个数据项的字节数，单位是字节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count </a:t>
            </a:r>
            <a:r>
              <a:rPr lang="zh-CN" altLang="en-US" b="1" dirty="0" smtClean="0"/>
              <a:t>要读</a:t>
            </a:r>
            <a:r>
              <a:rPr lang="en-US" altLang="zh-CN" b="1" dirty="0" smtClean="0"/>
              <a:t>count</a:t>
            </a:r>
            <a:r>
              <a:rPr lang="zh-CN" altLang="en-US" b="1" dirty="0" smtClean="0"/>
              <a:t>个数据项，每个数据项</a:t>
            </a:r>
            <a:r>
              <a:rPr lang="en-US" altLang="zh-CN" b="1" dirty="0" smtClean="0"/>
              <a:t>size</a:t>
            </a:r>
            <a:r>
              <a:rPr lang="zh-CN" altLang="en-US" b="1" dirty="0" smtClean="0"/>
              <a:t>个字节</a:t>
            </a:r>
            <a:r>
              <a:rPr lang="en-US" altLang="zh-CN" b="1" dirty="0" smtClean="0"/>
              <a:t>.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stream </a:t>
            </a:r>
            <a:r>
              <a:rPr lang="zh-CN" altLang="en-US" b="1" dirty="0" smtClean="0"/>
              <a:t>输入流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返回值：返回真实写入的项数，若大于</a:t>
            </a:r>
            <a:r>
              <a:rPr lang="en-US" altLang="zh-CN" b="1" dirty="0" smtClean="0"/>
              <a:t>count</a:t>
            </a:r>
            <a:r>
              <a:rPr lang="zh-CN" altLang="en-US" b="1" dirty="0" smtClean="0"/>
              <a:t>则意味着产生了错误。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91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fwrite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void* buffer, </a:t>
            </a: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size, </a:t>
            </a: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count, FILE* stream);</a:t>
            </a:r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：是一个指针，对</a:t>
            </a:r>
            <a:r>
              <a:rPr kumimoji="1" lang="en-US" altLang="zh-CN" dirty="0" err="1" smtClean="0"/>
              <a:t>fwrite</a:t>
            </a:r>
            <a:r>
              <a:rPr kumimoji="1" lang="zh-CN" altLang="en-US" dirty="0" smtClean="0"/>
              <a:t>来说，是要获取数据的地址；</a:t>
            </a:r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：要写入内容的单字节数；</a:t>
            </a:r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count:</a:t>
            </a:r>
            <a:r>
              <a:rPr kumimoji="1" lang="zh-CN" altLang="en-US" dirty="0" smtClean="0"/>
              <a:t>要进行写入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字节的数据项的个数；</a:t>
            </a:r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stream:</a:t>
            </a:r>
            <a:r>
              <a:rPr kumimoji="1" lang="zh-CN" altLang="en-US" dirty="0" smtClean="0"/>
              <a:t>目标文件指针；</a:t>
            </a:r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）返回实际写入的数据项个数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注意：这个函数以二进制形式对文件进行操作，不局限于文本文件</a:t>
            </a:r>
          </a:p>
          <a:p>
            <a:pPr marL="0" indent="0">
              <a:buNone/>
            </a:pPr>
            <a:r>
              <a:rPr kumimoji="1" lang="zh-CN" altLang="en-US" dirty="0" smtClean="0"/>
              <a:t>返回值：返回实际写入的数据块数目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97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fopen&amp;fclose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FILE * </a:t>
            </a:r>
            <a:r>
              <a:rPr kumimoji="1" lang="en-US" altLang="zh-CN" dirty="0" err="1" smtClean="0"/>
              <a:t>fopen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char * </a:t>
            </a:r>
            <a:r>
              <a:rPr kumimoji="1" lang="en-US" altLang="zh-CN" dirty="0" err="1" smtClean="0"/>
              <a:t>path,const</a:t>
            </a:r>
            <a:r>
              <a:rPr kumimoji="1" lang="en-US" altLang="zh-CN" dirty="0" smtClean="0"/>
              <a:t> char * mode);</a:t>
            </a:r>
          </a:p>
          <a:p>
            <a:pPr marL="0" indent="0">
              <a:buNone/>
            </a:pPr>
            <a:r>
              <a:rPr kumimoji="1" lang="zh-CN" altLang="en-US" dirty="0" smtClean="0"/>
              <a:t>返回值：文件顺利打开后，指向该流的文件指针就会被返回。如果文件打开失败则返回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，并把错误代码存在</a:t>
            </a:r>
            <a:r>
              <a:rPr kumimoji="1" lang="en-US" altLang="zh-CN" dirty="0" err="1" smtClean="0"/>
              <a:t>errno</a:t>
            </a:r>
            <a:r>
              <a:rPr kumimoji="1" lang="zh-CN" altLang="en-US" dirty="0" smtClean="0"/>
              <a:t>中。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fclose</a:t>
            </a:r>
            <a:r>
              <a:rPr kumimoji="1" lang="en-US" altLang="zh-CN" dirty="0" smtClean="0"/>
              <a:t>( FILE *</a:t>
            </a:r>
            <a:r>
              <a:rPr kumimoji="1" lang="en-US" altLang="zh-CN" dirty="0" err="1" smtClean="0"/>
              <a:t>fp</a:t>
            </a:r>
            <a:r>
              <a:rPr kumimoji="1" lang="en-US" altLang="zh-CN" dirty="0" smtClean="0"/>
              <a:t> );</a:t>
            </a:r>
          </a:p>
          <a:p>
            <a:pPr marL="0" indent="0">
              <a:buNone/>
            </a:pPr>
            <a:r>
              <a:rPr kumimoji="1" lang="zh-CN" altLang="en-US" dirty="0" smtClean="0"/>
              <a:t>返回值：如果流成功关闭，</a:t>
            </a:r>
            <a:r>
              <a:rPr kumimoji="1" lang="en-US" altLang="zh-CN" dirty="0" err="1" smtClean="0"/>
              <a:t>fclose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返回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，否则返回</a:t>
            </a:r>
            <a:r>
              <a:rPr kumimoji="1" lang="en-US" altLang="zh-CN" dirty="0" smtClean="0"/>
              <a:t>EOF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）。（如果流为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，而且程序可以继续执行，</a:t>
            </a:r>
            <a:r>
              <a:rPr kumimoji="1" lang="en-US" altLang="zh-CN" dirty="0" err="1" smtClean="0"/>
              <a:t>fclose</a:t>
            </a:r>
            <a:r>
              <a:rPr kumimoji="1" lang="zh-CN" altLang="en-US" dirty="0" smtClean="0"/>
              <a:t>设定</a:t>
            </a:r>
            <a:r>
              <a:rPr kumimoji="1" lang="en-US" altLang="zh-CN" dirty="0" smtClean="0"/>
              <a:t>error number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EINVAL</a:t>
            </a:r>
            <a:r>
              <a:rPr kumimoji="1" lang="zh-CN" altLang="en-US" dirty="0" smtClean="0"/>
              <a:t>，并返回</a:t>
            </a:r>
            <a:r>
              <a:rPr kumimoji="1" lang="en-US" altLang="zh-CN" dirty="0" smtClean="0"/>
              <a:t>EOF</a:t>
            </a:r>
            <a:r>
              <a:rPr kumimoji="1" lang="zh-CN" altLang="en-US" dirty="0" smtClean="0"/>
              <a:t>。）</a:t>
            </a:r>
          </a:p>
        </p:txBody>
      </p:sp>
    </p:spTree>
    <p:extLst>
      <p:ext uri="{BB962C8B-B14F-4D97-AF65-F5344CB8AC3E}">
        <p14:creationId xmlns:p14="http://schemas.microsoft.com/office/powerpoint/2010/main" val="256872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opendir&amp;readdir&amp;closedir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1215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DIR* </a:t>
            </a:r>
            <a:r>
              <a:rPr kumimoji="1" lang="en-US" altLang="zh-CN" dirty="0" err="1" smtClean="0"/>
              <a:t>opendir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char * path );</a:t>
            </a:r>
          </a:p>
          <a:p>
            <a:pPr marL="0" indent="0">
              <a:buNone/>
            </a:pPr>
            <a:r>
              <a:rPr kumimoji="1" lang="zh-CN" altLang="en-US" dirty="0" smtClean="0"/>
              <a:t>返回值：打开一个目录，在失败的时候返回一个空的指针。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dirent</a:t>
            </a:r>
            <a:r>
              <a:rPr kumimoji="1" lang="en-US" altLang="zh-CN" dirty="0" smtClean="0"/>
              <a:t>* </a:t>
            </a:r>
            <a:r>
              <a:rPr kumimoji="1" lang="en-US" altLang="zh-CN" dirty="0" err="1" smtClean="0"/>
              <a:t>readdir</a:t>
            </a:r>
            <a:r>
              <a:rPr kumimoji="1" lang="en-US" altLang="zh-CN" dirty="0" smtClean="0"/>
              <a:t>(DIR* </a:t>
            </a:r>
            <a:r>
              <a:rPr kumimoji="1" lang="en-US" altLang="zh-CN" dirty="0" err="1" smtClean="0"/>
              <a:t>dir_handle</a:t>
            </a:r>
            <a:r>
              <a:rPr kumimoji="1" lang="en-US" altLang="zh-CN" dirty="0" smtClean="0"/>
              <a:t>);</a:t>
            </a:r>
          </a:p>
          <a:p>
            <a:pPr marL="0" indent="0">
              <a:buNone/>
            </a:pPr>
            <a:r>
              <a:rPr kumimoji="1" lang="zh-CN" altLang="en-US" dirty="0" smtClean="0"/>
              <a:t>返回值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dirent</a:t>
            </a:r>
            <a:r>
              <a:rPr kumimoji="1" lang="zh-CN" altLang="en-US" dirty="0" smtClean="0"/>
              <a:t>的结构类型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closedir</a:t>
            </a:r>
            <a:r>
              <a:rPr lang="en-US" altLang="zh-CN" dirty="0"/>
              <a:t>(DIR *</a:t>
            </a:r>
            <a:r>
              <a:rPr lang="en-US" altLang="zh-CN" dirty="0" err="1"/>
              <a:t>dirp</a:t>
            </a:r>
            <a:r>
              <a:rPr lang="en-US" altLang="zh-CN" dirty="0"/>
              <a:t>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返回值：关闭参数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所指的目录流。关闭成功则返回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，失败返回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，错误原因存于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EBADF 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为无效的目录流。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42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mkdir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mkdir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const</a:t>
            </a:r>
            <a:r>
              <a:rPr kumimoji="1" lang="en-US" altLang="zh-TW" dirty="0" smtClean="0"/>
              <a:t> char *pathname, </a:t>
            </a:r>
            <a:r>
              <a:rPr kumimoji="1" lang="en-US" altLang="zh-TW" dirty="0" err="1" smtClean="0"/>
              <a:t>mode_t</a:t>
            </a:r>
            <a:r>
              <a:rPr kumimoji="1" lang="en-US" altLang="zh-TW" dirty="0" smtClean="0"/>
              <a:t> mode);</a:t>
            </a:r>
          </a:p>
          <a:p>
            <a:pPr marL="0" indent="0">
              <a:buNone/>
            </a:pP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）</a:t>
            </a:r>
            <a:r>
              <a:rPr kumimoji="1" lang="en-US" altLang="zh-TW" dirty="0" smtClean="0"/>
              <a:t>pathname</a:t>
            </a:r>
            <a:r>
              <a:rPr kumimoji="1" lang="zh-CN" altLang="en-US" dirty="0" smtClean="0"/>
              <a:t>：</a:t>
            </a:r>
            <a:r>
              <a:rPr kumimoji="1" lang="zh-TW" altLang="en-US" dirty="0" smtClean="0"/>
              <a:t>命名的目录，</a:t>
            </a:r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定义新创建目录的权限。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）</a:t>
            </a:r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：可多个权限相或，如</a:t>
            </a:r>
            <a:r>
              <a:rPr kumimoji="1" lang="en-US" altLang="zh-TW" dirty="0" smtClean="0"/>
              <a:t>0755</a:t>
            </a:r>
            <a:r>
              <a:rPr kumimoji="1" lang="zh-TW" altLang="en-US" dirty="0" smtClean="0"/>
              <a:t>表示</a:t>
            </a:r>
            <a:r>
              <a:rPr kumimoji="1" lang="en-US" altLang="zh-TW" dirty="0" smtClean="0"/>
              <a:t>S_IRWXU | S_IRGRP | S_IXGRP | S_IROTH | S_IXOTH</a:t>
            </a:r>
            <a:endParaRPr kumimoji="1" lang="zh-TW" altLang="en-US" dirty="0" smtClean="0"/>
          </a:p>
          <a:p>
            <a:pPr marL="0" indent="0">
              <a:buNone/>
            </a:pPr>
            <a:r>
              <a:rPr kumimoji="1" lang="zh-TW" altLang="en-US" dirty="0" smtClean="0"/>
              <a:t>返回值：若目录创建成功，则返回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；否则返回</a:t>
            </a:r>
            <a:r>
              <a:rPr kumimoji="1" lang="en-US" altLang="zh-TW" dirty="0" smtClean="0"/>
              <a:t>-1</a:t>
            </a:r>
            <a:r>
              <a:rPr kumimoji="1" lang="zh-TW" altLang="en-US" dirty="0" smtClean="0"/>
              <a:t>，并将错误记录到全局变量</a:t>
            </a:r>
            <a:r>
              <a:rPr kumimoji="1" lang="en-US" altLang="zh-TW" dirty="0" err="1" smtClean="0">
                <a:solidFill>
                  <a:srgbClr val="FFC000"/>
                </a:solidFill>
              </a:rPr>
              <a:t>errno</a:t>
            </a:r>
            <a:r>
              <a:rPr kumimoji="1" lang="zh-TW" altLang="en-US" dirty="0" smtClean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60528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123</TotalTime>
  <Words>1444</Words>
  <Application>Microsoft Macintosh PowerPoint</Application>
  <PresentationFormat>全屏显示(4:3)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DengXian</vt:lpstr>
      <vt:lpstr>Mangal</vt:lpstr>
      <vt:lpstr>SimSun</vt:lpstr>
      <vt:lpstr>STSong</vt:lpstr>
      <vt:lpstr>Verdana</vt:lpstr>
      <vt:lpstr>华文新魏</vt:lpstr>
      <vt:lpstr>宋体</vt:lpstr>
      <vt:lpstr>微軟正黑體</vt:lpstr>
      <vt:lpstr>Arial</vt:lpstr>
      <vt:lpstr>Wingdings</vt:lpstr>
      <vt:lpstr>清晰</vt:lpstr>
      <vt:lpstr>使用linux c实现拷贝文件夹</vt:lpstr>
      <vt:lpstr>实验要求</vt:lpstr>
      <vt:lpstr>实现思路</vt:lpstr>
      <vt:lpstr>PowerPoint 演示文稿</vt:lpstr>
      <vt:lpstr>fread 函数</vt:lpstr>
      <vt:lpstr>fwrite 函数</vt:lpstr>
      <vt:lpstr>fopen&amp;fclose 函数</vt:lpstr>
      <vt:lpstr>opendir&amp;readdir&amp;closedir 函数</vt:lpstr>
      <vt:lpstr>mkdir函数</vt:lpstr>
      <vt:lpstr>字符串处理snprintf函数</vt:lpstr>
      <vt:lpstr>PowerPoint 演示文稿</vt:lpstr>
      <vt:lpstr>PowerPoint 演示文稿</vt:lpstr>
      <vt:lpstr>PowerPoint 演示文稿</vt:lpstr>
      <vt:lpstr>PowerPoint 演示文稿</vt:lpstr>
      <vt:lpstr>C程序中main函数参数</vt:lpstr>
      <vt:lpstr>C程序中main函数参数</vt:lpstr>
      <vt:lpstr>C程序中main函数参数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使用linux c实现cp -r</dc:title>
  <dc:creator>limeir</dc:creator>
  <cp:lastModifiedBy>65080002@qq.com</cp:lastModifiedBy>
  <cp:revision>29</cp:revision>
  <dcterms:created xsi:type="dcterms:W3CDTF">2016-10-10T03:03:27Z</dcterms:created>
  <dcterms:modified xsi:type="dcterms:W3CDTF">2017-09-25T09:19:58Z</dcterms:modified>
</cp:coreProperties>
</file>