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08" r:id="rId2"/>
    <p:sldId id="30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2625" autoAdjust="0"/>
  </p:normalViewPr>
  <p:slideViewPr>
    <p:cSldViewPr snapToGrid="0">
      <p:cViewPr varScale="1">
        <p:scale>
          <a:sx n="60" d="100"/>
          <a:sy n="60" d="100"/>
        </p:scale>
        <p:origin x="918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C606C-47B8-45B5-89CF-B791DE25A2A3}" type="datetimeFigureOut">
              <a:rPr lang="zh-TW" altLang="en-US" smtClean="0"/>
              <a:t>2019/1/19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061D7-9671-406F-A689-C77AC211F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78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用不同套件 不同的</a:t>
            </a:r>
            <a:r>
              <a:rPr lang="en-US" altLang="zh-TW" dirty="0" err="1" smtClean="0"/>
              <a:t>lda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061D7-9671-406F-A689-C77AC211FB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19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061D7-9671-406F-A689-C77AC211FB7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90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95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5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71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>
              <a:defRPr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>
              <a:defRPr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>
              <a:defRPr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>
              <a:defRPr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51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8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97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61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61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9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54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5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接續作業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，選擇</a:t>
            </a:r>
            <a:r>
              <a:rPr lang="en-US" altLang="zh-TW" dirty="0" err="1" smtClean="0"/>
              <a:t>gensim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lda</a:t>
            </a:r>
            <a:r>
              <a:rPr lang="zh-TW" altLang="en-US" dirty="0" smtClean="0"/>
              <a:t>的套件分析資料集的主題</a:t>
            </a:r>
            <a:r>
              <a:rPr lang="zh-TW" altLang="en-US" dirty="0"/>
              <a:t> </a:t>
            </a:r>
            <a:r>
              <a:rPr lang="en-US" altLang="zh-TW" dirty="0" smtClean="0"/>
              <a:t>(k=1~10</a:t>
            </a:r>
            <a:r>
              <a:rPr lang="zh-TW" altLang="en-US" dirty="0" smtClean="0"/>
              <a:t>請找最適當的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接著將資料集的文件作</a:t>
            </a:r>
            <a:r>
              <a:rPr lang="en-US" altLang="zh-TW" dirty="0" smtClean="0"/>
              <a:t>Topic Embedding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(One-hot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tf-idf</a:t>
            </a:r>
            <a:r>
              <a:rPr lang="zh-TW" altLang="en-US" dirty="0" smtClean="0"/>
              <a:t>的方式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作文件分類，類別為</a:t>
            </a:r>
            <a:r>
              <a:rPr lang="en-US" altLang="zh-TW" dirty="0" smtClean="0"/>
              <a:t>Food</a:t>
            </a:r>
            <a:r>
              <a:rPr lang="zh-TW" altLang="en-US" dirty="0" smtClean="0"/>
              <a:t>或</a:t>
            </a:r>
            <a:r>
              <a:rPr lang="en-US" altLang="zh-TW" dirty="0" smtClean="0"/>
              <a:t>Mobile</a:t>
            </a:r>
          </a:p>
          <a:p>
            <a:endParaRPr lang="en-US" altLang="zh-TW" dirty="0"/>
          </a:p>
          <a:p>
            <a:r>
              <a:rPr lang="zh-TW" altLang="en-US" dirty="0" smtClean="0"/>
              <a:t>訓練結果使用</a:t>
            </a:r>
            <a:r>
              <a:rPr lang="en-US" altLang="zh-TW" dirty="0" smtClean="0"/>
              <a:t>10-Fold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Acuurancy</a:t>
            </a:r>
            <a:r>
              <a:rPr lang="zh-TW" altLang="en-US" dirty="0" smtClean="0"/>
              <a:t>的方式呈現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Mallet</a:t>
            </a:r>
            <a:r>
              <a:rPr lang="zh-TW" altLang="en-US" dirty="0" smtClean="0"/>
              <a:t> 另一種</a:t>
            </a:r>
            <a:r>
              <a:rPr lang="en-US" altLang="zh-TW" dirty="0" err="1" smtClean="0"/>
              <a:t>lda</a:t>
            </a:r>
            <a:r>
              <a:rPr lang="zh-TW" altLang="en-US" smtClean="0"/>
              <a:t>套件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8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027"/>
            <a:ext cx="8884597" cy="666344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61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30854</TotalTime>
  <Words>75</Words>
  <Application>Microsoft Office PowerPoint</Application>
  <PresentationFormat>寬螢幕</PresentationFormat>
  <Paragraphs>13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作業2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steven</cp:lastModifiedBy>
  <cp:revision>790</cp:revision>
  <dcterms:created xsi:type="dcterms:W3CDTF">2017-07-31T06:59:29Z</dcterms:created>
  <dcterms:modified xsi:type="dcterms:W3CDTF">2019-01-19T03:35:55Z</dcterms:modified>
</cp:coreProperties>
</file>