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73" r:id="rId5"/>
    <p:sldId id="256" r:id="rId6"/>
    <p:sldId id="258" r:id="rId7"/>
    <p:sldId id="259" r:id="rId8"/>
    <p:sldId id="263" r:id="rId9"/>
    <p:sldId id="264" r:id="rId10"/>
    <p:sldId id="265" r:id="rId11"/>
    <p:sldId id="266" r:id="rId12"/>
    <p:sldId id="262" r:id="rId13"/>
    <p:sldId id="261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局域网设备控制管理系统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三、摄像头直播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 descr="摄像头实时直播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6095" y="2386330"/>
            <a:ext cx="863917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整体架构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980" y="1691640"/>
            <a:ext cx="1062482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网络核心库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语言编写，拥有跨平台的特性。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主要分为两部分：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发现层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需要一个跨平台的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Sciter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端使用：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 Mobile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180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0310" y="1253490"/>
            <a:ext cx="9305925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C:\Users\asd\Downloads\23330.jpg2333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0310" y="1253808"/>
            <a:ext cx="930592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 OS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C:\Users\asd\Downloads\28503.jpg2850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0310" y="1253808"/>
            <a:ext cx="930592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4306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电子设备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年发展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 descr="c714f719e724dde1d4ff1a84186ad41c"/>
          <p:cNvPicPr>
            <a:picLocks noChangeAspect="1"/>
          </p:cNvPicPr>
          <p:nvPr>
            <p:ph idx="1"/>
          </p:nvPr>
        </p:nvPicPr>
        <p:blipFill>
          <a:blip r:embed="rId1"/>
          <a:srcRect r="15775" b="11970"/>
          <a:stretch>
            <a:fillRect/>
          </a:stretch>
        </p:blipFill>
        <p:spPr>
          <a:xfrm>
            <a:off x="838200" y="1767840"/>
            <a:ext cx="4729480" cy="3707765"/>
          </a:xfrm>
          <a:prstGeom prst="rect">
            <a:avLst/>
          </a:prstGeom>
        </p:spPr>
      </p:pic>
      <p:pic>
        <p:nvPicPr>
          <p:cNvPr id="5" name="图片 4" descr="2c80a2c6ba7fda1e1238d29703a5baa2"/>
          <p:cNvPicPr>
            <a:picLocks noChangeAspect="1"/>
          </p:cNvPicPr>
          <p:nvPr/>
        </p:nvPicPr>
        <p:blipFill>
          <a:blip r:embed="rId2"/>
          <a:srcRect r="7004" b="12166"/>
          <a:stretch>
            <a:fillRect/>
          </a:stretch>
        </p:blipFill>
        <p:spPr>
          <a:xfrm>
            <a:off x="5567680" y="1767840"/>
            <a:ext cx="5876290" cy="3699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路由器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内容占位符 5" descr="5c0bbdb1f0007da0cc98972fc4ac73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9285" y="1634490"/>
            <a:ext cx="766699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局域网的好处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：安全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 descr="60eb4a35cd43ff54d5fe07bce31e82fc"/>
          <p:cNvPicPr>
            <a:picLocks noChangeAspect="1"/>
          </p:cNvPicPr>
          <p:nvPr>
            <p:ph idx="1"/>
          </p:nvPr>
        </p:nvPicPr>
        <p:blipFill>
          <a:blip r:embed="rId1"/>
          <a:srcRect r="1074" b="8203"/>
          <a:stretch>
            <a:fillRect/>
          </a:stretch>
        </p:blipFill>
        <p:spPr>
          <a:xfrm>
            <a:off x="2386330" y="1524635"/>
            <a:ext cx="6962775" cy="4313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：传输速度快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feab5bc0146130049a91dded8d2a048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2096135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功能介绍：三大功能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一、文件传输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 descr="文件传输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7925" y="1825625"/>
            <a:ext cx="9834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二、键盘控制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 descr="pp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宽屏</PresentationFormat>
  <Paragraphs>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项目开发背景</vt:lpstr>
      <vt:lpstr>PowerPoint 演示文稿</vt:lpstr>
      <vt:lpstr>局域网设备控制管理系统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Windows运行效果</vt:lpstr>
      <vt:lpstr>Windows运行效果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asd</cp:lastModifiedBy>
  <cp:revision>30</cp:revision>
  <dcterms:created xsi:type="dcterms:W3CDTF">2018-06-13T00:15:00Z</dcterms:created>
  <dcterms:modified xsi:type="dcterms:W3CDTF">2018-06-13T06:14:44Z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