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58" r:id="rId4"/>
    <p:sldId id="270" r:id="rId5"/>
    <p:sldId id="261" r:id="rId6"/>
    <p:sldId id="271" r:id="rId7"/>
    <p:sldId id="272" r:id="rId8"/>
    <p:sldId id="273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291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sḷíḓê">
            <a:extLst>
              <a:ext uri="{FF2B5EF4-FFF2-40B4-BE49-F238E27FC236}">
                <a16:creationId xmlns:a16="http://schemas.microsoft.com/office/drawing/2014/main" id="{42A8215B-EF04-43F6-B507-EECF4347F6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ïṩlîḓê">
            <a:extLst>
              <a:ext uri="{FF2B5EF4-FFF2-40B4-BE49-F238E27FC236}">
                <a16:creationId xmlns:a16="http://schemas.microsoft.com/office/drawing/2014/main" id="{266F4A5A-B6F8-4F3A-ACEC-5A8D8DAA1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834029"/>
            <a:ext cx="10845800" cy="406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4688" y="1130300"/>
            <a:ext cx="10845800" cy="28440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iṡļidê">
            <a:extLst>
              <a:ext uri="{FF2B5EF4-FFF2-40B4-BE49-F238E27FC236}">
                <a16:creationId xmlns:a16="http://schemas.microsoft.com/office/drawing/2014/main" id="{B3088AFB-A9BB-4BF3-BD15-29B47AF9128C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îşľiḑé">
            <a:extLst>
              <a:ext uri="{FF2B5EF4-FFF2-40B4-BE49-F238E27FC236}">
                <a16:creationId xmlns:a16="http://schemas.microsoft.com/office/drawing/2014/main" id="{F646A996-7125-4BF6-85EB-4C708C92EB2B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$ľidé">
            <a:extLst>
              <a:ext uri="{FF2B5EF4-FFF2-40B4-BE49-F238E27FC236}">
                <a16:creationId xmlns:a16="http://schemas.microsoft.com/office/drawing/2014/main" id="{B7B43C01-6527-4F60-A682-120E43EFD8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íṩľïḓé">
            <a:extLst>
              <a:ext uri="{FF2B5EF4-FFF2-40B4-BE49-F238E27FC236}">
                <a16:creationId xmlns:a16="http://schemas.microsoft.com/office/drawing/2014/main" id="{12F92AF7-9EDC-4BB3-BE60-DA187B62B6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4884" y="34290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6000" y="432435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iṩḻïḍè">
            <a:extLst>
              <a:ext uri="{FF2B5EF4-FFF2-40B4-BE49-F238E27FC236}">
                <a16:creationId xmlns:a16="http://schemas.microsoft.com/office/drawing/2014/main" id="{EBE1DE18-102A-479B-A9D2-1AD0B3465763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íṣļïďè">
            <a:extLst>
              <a:ext uri="{FF2B5EF4-FFF2-40B4-BE49-F238E27FC236}">
                <a16:creationId xmlns:a16="http://schemas.microsoft.com/office/drawing/2014/main" id="{BB7EA242-68C3-423F-943B-1C682CC767BE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ḻîḓe">
            <a:extLst>
              <a:ext uri="{FF2B5EF4-FFF2-40B4-BE49-F238E27FC236}">
                <a16:creationId xmlns:a16="http://schemas.microsoft.com/office/drawing/2014/main" id="{685E58D1-47DE-439C-B864-4323FCE172B0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ṧliḍe">
            <a:extLst>
              <a:ext uri="{FF2B5EF4-FFF2-40B4-BE49-F238E27FC236}">
                <a16:creationId xmlns:a16="http://schemas.microsoft.com/office/drawing/2014/main" id="{DE29FC70-EB4A-4D76-B26D-D14C516154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7388" cy="302024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5823229"/>
            <a:ext cx="108537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7" y="5837829"/>
            <a:ext cx="108537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" name="işḷíďè">
            <a:extLst>
              <a:ext uri="{FF2B5EF4-FFF2-40B4-BE49-F238E27FC236}">
                <a16:creationId xmlns:a16="http://schemas.microsoft.com/office/drawing/2014/main" id="{409AE849-2833-434B-8D81-C9955B812DA1}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íṥḷiḑe">
            <a:extLst>
              <a:ext uri="{FF2B5EF4-FFF2-40B4-BE49-F238E27FC236}">
                <a16:creationId xmlns:a16="http://schemas.microsoft.com/office/drawing/2014/main" id="{12BC4DBC-971B-4C83-B9F0-09F80FBA25D0}"/>
              </a:ext>
            </a:extLst>
          </p:cNvPr>
          <p:cNvSpPr/>
          <p:nvPr userDrawn="1"/>
        </p:nvSpPr>
        <p:spPr>
          <a:xfrm>
            <a:off x="0" y="6134100"/>
            <a:ext cx="12192000" cy="72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hyperlink" Target="https://www.islid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ľ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ślïdé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ïsļîde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şļiď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şḷíḓé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200" spc="1800" dirty="0"/>
              <a:t>SUBTITLE HERE</a:t>
            </a:r>
          </a:p>
        </p:txBody>
      </p:sp>
      <p:sp>
        <p:nvSpPr>
          <p:cNvPr id="4" name="ïs1îḍé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ISLIDE</a:t>
            </a:r>
            <a:r>
              <a:rPr lang="en-US" altLang="zh-CN" sz="4800" baseline="30000" dirty="0"/>
              <a:t>®</a:t>
            </a:r>
            <a:r>
              <a:rPr lang="en-US" altLang="zh-CN" sz="4800" dirty="0"/>
              <a:t> POWERPOINT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sz="1600" b="0" spc="1200" dirty="0"/>
              <a:t>STANDARD TEMPLATE</a:t>
            </a:r>
            <a:endParaRPr lang="zh-CN" altLang="en-US" b="0" spc="1200" dirty="0"/>
          </a:p>
        </p:txBody>
      </p:sp>
      <p:sp>
        <p:nvSpPr>
          <p:cNvPr id="6" name="ïṥ1iḑ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7" name="íṥḻíḍe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ḷ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ṥḷïďê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iṩľî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$ḷïďé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Subtitle Here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</p:txBody>
          </p:sp>
          <p:cxnSp>
            <p:nvCxnSpPr>
              <p:cNvPr id="8" name="i$ľiḑè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Sļîḓ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ľïďê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şļi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Section Header Here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íş1iḋé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Supporting text here.</a:t>
            </a:r>
          </a:p>
          <a:p>
            <a:pPr lvl="0"/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you copy &amp; paste, choose "keep text only" option.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ïṩḻíḍê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897341" y="394225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>
                  <a:lumMod val="40000"/>
                  <a:lumOff val="6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lïď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ïšlidé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ṩlídé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1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ľ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ṥļïďè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íṡlíḑê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ŝ1iḋ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ṧlíḑ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/>
              <a:t>Thanks</a:t>
            </a:r>
            <a:br>
              <a:rPr lang="en-US" altLang="zh-CN" dirty="0"/>
            </a:br>
            <a:r>
              <a:rPr lang="en-US" altLang="zh-CN" sz="1600" b="0" spc="1200" dirty="0"/>
              <a:t>AND YOUR SLOGAN HERE</a:t>
            </a:r>
            <a:endParaRPr lang="zh-CN" altLang="en-US" b="0" spc="1200" dirty="0"/>
          </a:p>
        </p:txBody>
      </p:sp>
      <p:sp>
        <p:nvSpPr>
          <p:cNvPr id="7" name="îṧļiďê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ïŝḻîḓ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íSḻ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íṥḻíḑè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îŝľiḑe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iṣ1îḋe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îṡľíḍê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ïsḻïḑè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íṡ1îdê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ï$1iḍè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îŝlïḍe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íṧḷîḋè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íSliḍé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íš1iḓe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iŝļiḓe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iṥ1iḑé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îsļîḑê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îŝ1îde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ïŝḻîḓè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iṥ1iḓê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îs1îḑé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í$ľîḑe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ïŝľíḑe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iṡļîḍe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iṥḷîďe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îṣľïdè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ïṧ1íḍê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î$lîḑê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išḻiďè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iSḷïḍe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ïṧlíďê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ïsļïḑé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ïŝ1îďe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ïṣḻïḍe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iṣḷiḓe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îṧľïḑé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îṩlíḓé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íslíde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íṩlîdê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iSľidè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iṧľ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íşlídè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ïṥḻíḍè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ïšļíḓè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ïšḷîḓè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iṡlïdê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išḷîďe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išlïḓé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ïšļiḍè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ïṧ1iḑé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ïŝ1îḋé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işļïḋé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îśḻíḍê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is1iḓê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ïs1ïdè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ïSliḑe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iśḷîḓê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išḷïḑe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íṩlidè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îṧḻiḓe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îsḷide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íṩḷïḋe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iṩľiḋê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işļiḑé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ïṣḻïḑê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iṧļîďé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iṧḷîḓe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íṣ1idé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iṡļidê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îṣľiḋé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iṡḻïḑé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îṥļïḋè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iṣlíḓe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îšľíḓe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i$ḷîde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išļiḍè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iṡ1îḍé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iś1iḓè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ísḻíḑè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išļïḓè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ïšľíḓè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ïSliḍè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ïşľïḋé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isľíḋê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íṣlidé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îṡļîḓé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iṧļïḋé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iṩḷîḑé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i$ļiḓé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ïṡļîde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iṣḻïḋe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îś1ïḓè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ï$ḻîḋê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iṧ1îdê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ïṣļiḓè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ïṣḷîḓé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îś1îḓe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îśľiḋé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îṡ1ïḋè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ïṥļiďé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íŝļîḓe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ïśľiďe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îṥḻïďê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íŝľiḋè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í$líḑe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iṣľíḋe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îšļíḍê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iṩľidê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íSļîḓe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íṡľíḋé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ïśḷidè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îślïḋe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íSľîďê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ïṡ1ídé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îṩḻídê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îśļïḑe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iSliḍê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îṥḷîḋé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ïṧľîḍê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îṡliḑé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í$1íde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íṩľíḍê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îŝḻíďé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ïS1iḑè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í$ḻîḍe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ïSļîďe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îśľîdê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íṥľîdé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i$ľîḋè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î$ļïďê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iṧ1íḍè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íşḻîḑé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isḻíďe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ïṧ1iḑe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îṡḷiďé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îšľîḑè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ïş1iḋe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ïṡļïḍe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îṡlîḓe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ïş1ïḑê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îśḻidé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iŝļîḍê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ïšľiḋè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îṧ1îḍé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íş1íḓé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íşľiḑê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iṣlïḓé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îSḻíḓê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îŝḷïḋê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ïšḻíḓe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îšḻiḋè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îŝlíďé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ïṣ1ídè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îSliḑe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ïṡļîḋé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iŝḻiḍê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îṩḻíďê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î$ḻiďé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îṥḷîḓé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ïṩlïḋê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ïšľîḋe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ïṧliḓé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î$líḍè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išļïďé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ïṣḻiḍê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îŝliḑê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íSḻîḋe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îṥḷiďé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íṡḻïḓè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íşḻîḑé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iŝľíḑê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íṥļíďè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îṥļíḍè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ïşļíḑê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ïšḻïḓé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iŝľiḑé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îśḻïḑè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ï$ļîḋe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îṧļîďé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iŝ1íḋé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ïṩḷiḋe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iṡḻiďe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íSľiḑè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íṩļîḋê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ïṩḻîdê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î$ḻíďe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îṧḻíḑê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íṥḻîḋê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íşlîdê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i$lïḋê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iṡliḑé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is1íḍé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íSḻîḍé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ïṡliḋe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îš1iḋé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ïṧļiḋe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îSḻíḍe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îsľíḋe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ïṡḷíďê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îs1iḓé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îSḻîḍé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i$ḻïdè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ïṣḻiḍe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îsļiḋê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ïṩḷïḓe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iṥľíḓè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isḷïḋe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islíḓè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ïśḷïḍé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iṩḻiḑê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ïṡļïḓé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iṩḻîdè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íşḷîďe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îṣḷíďè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ís1ïḋè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îşļïďê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íṡľîde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îṡlíḍè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ïṡľïḑê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íṥľiḍé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íślîďe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ïŝ1ïḋé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îšľíďé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işļïďê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ïŝľîḑè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íśḻïḋê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ïSľiḑê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íşlïḋê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íṧḷïdé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iŝľíḑe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î$lïḋê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îṧļîḑê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iSlïḑê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îşļîdé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îṥlíḓé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íṥľiḍè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îṩḷíḋè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išlïḓe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i$1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îslídê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îs1ide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íSļïḋe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íśļiḍe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îṧḷiḋé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ísḷîḍè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isľïḓe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í$ḷiḍé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íśḻidè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iṣḷïďè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ïṡḻîḑe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íŝļíḓe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îṡļíḓe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îṡliḓe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îś1iḑê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î$liďè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išļîďê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isļïḍé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ïṣḻíḍé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išļïďè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ïS1ïḑè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ïŝľíḋê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îšľîďé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íŝḻíḍe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ï$ḷîde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îṡḻiḑê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4636024-402e-49b1-8967-9e5abae8a87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6C66"/>
      </a:accent1>
      <a:accent2>
        <a:srgbClr val="40FFFF"/>
      </a:accent2>
      <a:accent3>
        <a:srgbClr val="384452"/>
      </a:accent3>
      <a:accent4>
        <a:srgbClr val="629BB6"/>
      </a:accent4>
      <a:accent5>
        <a:srgbClr val="C65464"/>
      </a:accent5>
      <a:accent6>
        <a:srgbClr val="E4FFF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4636024-402e-49b1-8967-9e5abae8a87c-16x9" id="{27DBD1F1-4117-1742-88FA-D07255536AAD}" vid="{2733B580-FD6C-1241-8CA3-4B9929CF00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6C66"/>
    </a:accent1>
    <a:accent2>
      <a:srgbClr val="40FFFF"/>
    </a:accent2>
    <a:accent3>
      <a:srgbClr val="384452"/>
    </a:accent3>
    <a:accent4>
      <a:srgbClr val="629BB6"/>
    </a:accent4>
    <a:accent5>
      <a:srgbClr val="C65464"/>
    </a:accent5>
    <a:accent6>
      <a:srgbClr val="E4FFF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6C66"/>
    </a:accent1>
    <a:accent2>
      <a:srgbClr val="40FFFF"/>
    </a:accent2>
    <a:accent3>
      <a:srgbClr val="384452"/>
    </a:accent3>
    <a:accent4>
      <a:srgbClr val="629BB6"/>
    </a:accent4>
    <a:accent5>
      <a:srgbClr val="C65464"/>
    </a:accent5>
    <a:accent6>
      <a:srgbClr val="E4FFFF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6C66"/>
    </a:accent1>
    <a:accent2>
      <a:srgbClr val="40FFFF"/>
    </a:accent2>
    <a:accent3>
      <a:srgbClr val="384452"/>
    </a:accent3>
    <a:accent4>
      <a:srgbClr val="629BB6"/>
    </a:accent4>
    <a:accent5>
      <a:srgbClr val="C65464"/>
    </a:accent5>
    <a:accent6>
      <a:srgbClr val="E4FFFF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6C66"/>
    </a:accent1>
    <a:accent2>
      <a:srgbClr val="40FFFF"/>
    </a:accent2>
    <a:accent3>
      <a:srgbClr val="384452"/>
    </a:accent3>
    <a:accent4>
      <a:srgbClr val="629BB6"/>
    </a:accent4>
    <a:accent5>
      <a:srgbClr val="C65464"/>
    </a:accent5>
    <a:accent6>
      <a:srgbClr val="E4FFF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1056</Words>
  <Application>Microsoft Macintosh PowerPoint</Application>
  <PresentationFormat>宽屏</PresentationFormat>
  <Paragraphs>95</Paragraphs>
  <Slides>8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Impact</vt:lpstr>
      <vt:lpstr>主题5</vt:lpstr>
      <vt:lpstr>think-cell Slide</vt:lpstr>
      <vt:lpstr>ISLIDE® POWERPOINT  STANDARD TEMPLATE</vt:lpstr>
      <vt:lpstr>PowerPoint 演示文稿</vt:lpstr>
      <vt:lpstr>Section Header Here</vt:lpstr>
      <vt:lpstr>Use "Title Only" Layout</vt:lpstr>
      <vt:lpstr>Thanks AND YOUR SLOGAN HERE</vt:lpstr>
      <vt:lpstr>PowerPoint 演示文稿</vt:lpstr>
      <vt:lpstr>快速设计页面  Quick design slides</vt:lpstr>
      <vt:lpstr>PowerPoint 演示文稿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ISLIDE® POWERPOINT  STANDARD TEMPLATE</dc:title>
  <dc:creator>Microsoft Office User</dc:creator>
  <cp:lastModifiedBy>Microsoft Office User</cp:lastModifiedBy>
  <cp:revision>1</cp:revision>
  <cp:lastPrinted>2019-07-31T16:00:00Z</cp:lastPrinted>
  <dcterms:created xsi:type="dcterms:W3CDTF">2020-06-07T08:40:18Z</dcterms:created>
  <dcterms:modified xsi:type="dcterms:W3CDTF">2020-06-07T08:41:17Z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