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8530" y="-4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F74A7-4822-4A02-B45B-660F21BC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FE0F-786C-46DF-B507-96291A2E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E45A9-F513-4966-934C-48E2543F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10E53-EBD5-46C9-A46B-7BD0B09D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3E4A2-FF68-416D-A756-D55A8C0E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2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710DC-81B1-4541-8E61-C9BD9DA2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D20255-B248-45A5-BBA7-B4EE67C5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39C4C-0397-4105-A310-C6AE8FC7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EABB9-1C6B-4E99-900B-1D96708B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46060-90F2-4993-BA93-5FB739B2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50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172FAA-21C7-4BE7-B4F6-84BD68FA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A961FF-A6CD-4F6B-9DF1-5E75D855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8D800-2E47-4663-9F0B-850A3CE9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3F5FB-FA7F-48C2-A9A6-94E0CF68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62F6A-3CC3-4AED-BEB6-CF076E5E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18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A7C5-2F58-4429-B55A-52B4180D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10A8B-099F-491A-B27C-AC82205A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C79915-2FC4-45C1-996F-69093D96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E73CD-29DF-46FF-A03C-85441D88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8F0B2-5F6A-481B-92F9-6D3DF647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5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480C5-56F9-40D7-8C00-DD681161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1E37A-B769-4CBE-BC81-42EDD11B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82451-F67D-4B85-A8EE-B7256740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E77D6-E4F7-4400-8AAF-7C47B552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9833F-FE0D-4ABD-A4B2-E4BCCEE3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74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CC3-2440-4228-948D-71F856E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B2D3B-1338-4659-82FA-53D89D64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86CF07-DF46-4262-B47A-FB7C55D1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D79AE2-1C03-4893-B967-AC67E7DD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265F4A-A754-4640-A257-FC390176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22B9C-AB00-48FC-B738-48874AD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6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CBEA4-CC69-4BF6-8C11-CE5DDFCE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8F9FC-9AB4-47AB-BA30-3FB6367F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7C47A-1C6A-49FE-81BE-69B210D1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F0A77B-7DCC-4F38-964B-F04BBFB2B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DA8805-F130-4BC5-978F-750870146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C33824-3451-494D-9FA7-66507844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8221E0-9A8D-4535-95E3-04856696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9BA445-A62B-4ED1-A059-E8AAF319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7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227CA-C61B-4EC4-B0E1-038CE978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0B54B4-CC57-4989-836A-629A7B7C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FD9EA9-53A9-4FB0-B448-D8934C3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68ECDA-E9F7-4138-B55D-8A921451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5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8AF116-43C9-4EAF-85F4-85E5F830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0C9E90-7AAA-45A0-A01B-D572FD1D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7033AB-EA73-40F1-8BFA-7863EBE2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48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96AC-D6F6-44D6-9701-1A5A9BD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E9FB6-A205-40F8-A474-33DD024B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462E4-F54E-44A1-BA5C-909C6959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D131A7-0D2E-4894-8641-FA73EDA2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2C0F3-E7AE-496B-A36E-C17AD7CB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18122-9890-4A4F-BBDD-096C018B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7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B74F-6CAC-4FB9-96C2-63042BE4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20E91F-FC18-4F98-905D-5D1599E0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B2AE72-847D-4FD7-92BE-526C4CAB7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21CC5-F8E5-4F55-8914-65CBF936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9DA40-BE7C-4A28-96A6-02F61B82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088624-6757-4388-92E1-F19D4F4A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2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2621D1-034E-4644-83BC-6E56D3B1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84DDF-D226-4673-9937-DAB474564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6E1A4-B0A5-4CAC-9420-F4E19FA84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FE1B-12B0-43CA-A336-1E8CB4E886DC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5335D-A3C0-4FC0-B57E-4A38B2808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4CCA4-1067-44F0-BA50-A9032109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EEFA-91E3-45E4-8EBA-D4827E24C0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2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3F38-8D22-48D9-8A43-8EC9A62F9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C5BBA-B8BE-4E05-96EB-587B18C6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457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D0850E-20F2-4421-BFA5-DE6A6A320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9" b="95418" l="1591" r="99545">
                        <a14:foregroundMark x1="5455" y1="41240" x2="7955" y2="24528"/>
                        <a14:foregroundMark x1="7955" y1="24528" x2="3636" y2="39353"/>
                        <a14:foregroundMark x1="3636" y1="39353" x2="7045" y2="52830"/>
                        <a14:foregroundMark x1="7045" y1="52830" x2="9091" y2="56334"/>
                        <a14:foregroundMark x1="32727" y1="6199" x2="67500" y2="6199"/>
                        <a14:foregroundMark x1="91818" y1="17520" x2="96136" y2="31267"/>
                        <a14:foregroundMark x1="96136" y1="31267" x2="90227" y2="57143"/>
                        <a14:foregroundMark x1="30000" y1="89757" x2="60227" y2="95418"/>
                        <a14:foregroundMark x1="60227" y1="95418" x2="69773" y2="88679"/>
                        <a14:foregroundMark x1="2500" y1="30189" x2="1591" y2="42857"/>
                        <a14:foregroundMark x1="40682" y1="809" x2="62955" y2="1887"/>
                        <a14:foregroundMark x1="99545" y1="29380" x2="99318" y2="366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286" y="549469"/>
            <a:ext cx="419158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E1402D-703D-42EA-B26B-1A3906006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56" b="57778" l="70093" r="87500">
                        <a14:foregroundMark x1="79722" y1="48889" x2="75833" y2="55926"/>
                        <a14:foregroundMark x1="75833" y1="55926" x2="84444" y2="54259"/>
                        <a14:foregroundMark x1="85753" y1="39414" x2="87407" y2="20648"/>
                        <a14:foregroundMark x1="85114" y1="46667" x2="85154" y2="46209"/>
                        <a14:foregroundMark x1="84444" y1="54259" x2="85114" y2="46667"/>
                        <a14:foregroundMark x1="87407" y1="20648" x2="87267" y2="13012"/>
                        <a14:foregroundMark x1="75000" y1="55833" x2="83241" y2="55833"/>
                        <a14:foregroundMark x1="83241" y1="55833" x2="83981" y2="55093"/>
                        <a14:foregroundMark x1="76111" y1="57315" x2="79259" y2="57870"/>
                        <a14:foregroundMark x1="79537" y1="57870" x2="79537" y2="57870"/>
                        <a14:foregroundMark x1="80648" y1="57870" x2="80648" y2="57870"/>
                        <a14:foregroundMark x1="81111" y1="57778" x2="81111" y2="57778"/>
                        <a14:foregroundMark x1="86759" y1="48426" x2="87500" y2="52037"/>
                        <a14:foregroundMark x1="85638" y1="46759" x2="85741" y2="45556"/>
                        <a14:foregroundMark x1="85463" y1="48796" x2="85638" y2="46759"/>
                        <a14:foregroundMark x1="73426" y1="54630" x2="72130" y2="53241"/>
                        <a14:backgroundMark x1="87593" y1="11944" x2="87222" y2="11944"/>
                        <a14:backgroundMark x1="87685" y1="12037" x2="86111" y2="11019"/>
                        <a14:backgroundMark x1="85000" y1="39444" x2="85278" y2="46204"/>
                        <a14:backgroundMark x1="84907" y1="46667" x2="84907" y2="46667"/>
                        <a14:backgroundMark x1="85093" y1="46574" x2="85093" y2="46574"/>
                        <a14:backgroundMark x1="85000" y1="46481" x2="85000" y2="46481"/>
                        <a14:backgroundMark x1="85000" y1="46481" x2="85000" y2="46481"/>
                        <a14:backgroundMark x1="85000" y1="46852" x2="85000" y2="46852"/>
                        <a14:backgroundMark x1="87593" y1="52037" x2="87593" y2="52037"/>
                        <a14:backgroundMark x1="87593" y1="52037" x2="87593" y2="52037"/>
                        <a14:backgroundMark x1="84907" y1="46852" x2="85000" y2="46111"/>
                        <a14:backgroundMark x1="85185" y1="46759" x2="85185" y2="46759"/>
                        <a14:backgroundMark x1="87685" y1="51852" x2="87685" y2="51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056" t="8055" r="10973" b="40139"/>
          <a:stretch/>
        </p:blipFill>
        <p:spPr bwMode="auto">
          <a:xfrm>
            <a:off x="3234690" y="1581150"/>
            <a:ext cx="14382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F94778A0-7FD8-401A-A222-B97370A6BBA6}"/>
              </a:ext>
            </a:extLst>
          </p:cNvPr>
          <p:cNvSpPr/>
          <p:nvPr/>
        </p:nvSpPr>
        <p:spPr>
          <a:xfrm>
            <a:off x="8305800" y="2910840"/>
            <a:ext cx="114300" cy="114300"/>
          </a:xfrm>
          <a:custGeom>
            <a:avLst/>
            <a:gdLst>
              <a:gd name="connsiteX0" fmla="*/ 114300 w 114300"/>
              <a:gd name="connsiteY0" fmla="*/ 57150 h 114300"/>
              <a:gd name="connsiteX1" fmla="*/ 57150 w 114300"/>
              <a:gd name="connsiteY1" fmla="*/ 114300 h 114300"/>
              <a:gd name="connsiteX2" fmla="*/ 0 w 114300"/>
              <a:gd name="connsiteY2" fmla="*/ 57150 h 114300"/>
              <a:gd name="connsiteX3" fmla="*/ 57150 w 114300"/>
              <a:gd name="connsiteY3" fmla="*/ 0 h 114300"/>
              <a:gd name="connsiteX4" fmla="*/ 114300 w 114300"/>
              <a:gd name="connsiteY4" fmla="*/ 5715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14300" y="57150"/>
                </a:moveTo>
                <a:cubicBezTo>
                  <a:pt x="114300" y="88713"/>
                  <a:pt x="88713" y="114300"/>
                  <a:pt x="57150" y="114300"/>
                </a:cubicBezTo>
                <a:cubicBezTo>
                  <a:pt x="25587" y="114300"/>
                  <a:pt x="0" y="88713"/>
                  <a:pt x="0" y="57150"/>
                </a:cubicBezTo>
                <a:cubicBezTo>
                  <a:pt x="0" y="25587"/>
                  <a:pt x="25587" y="0"/>
                  <a:pt x="57150" y="0"/>
                </a:cubicBezTo>
                <a:cubicBezTo>
                  <a:pt x="88713" y="0"/>
                  <a:pt x="114300" y="25587"/>
                  <a:pt x="114300" y="571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AAC26F6-C38E-4E6A-90BF-AFB2B787BD00}"/>
              </a:ext>
            </a:extLst>
          </p:cNvPr>
          <p:cNvSpPr/>
          <p:nvPr/>
        </p:nvSpPr>
        <p:spPr>
          <a:xfrm>
            <a:off x="8724900" y="2910840"/>
            <a:ext cx="114300" cy="114300"/>
          </a:xfrm>
          <a:custGeom>
            <a:avLst/>
            <a:gdLst>
              <a:gd name="connsiteX0" fmla="*/ 114300 w 114300"/>
              <a:gd name="connsiteY0" fmla="*/ 57150 h 114300"/>
              <a:gd name="connsiteX1" fmla="*/ 57150 w 114300"/>
              <a:gd name="connsiteY1" fmla="*/ 114300 h 114300"/>
              <a:gd name="connsiteX2" fmla="*/ 0 w 114300"/>
              <a:gd name="connsiteY2" fmla="*/ 57150 h 114300"/>
              <a:gd name="connsiteX3" fmla="*/ 57150 w 114300"/>
              <a:gd name="connsiteY3" fmla="*/ 0 h 114300"/>
              <a:gd name="connsiteX4" fmla="*/ 114300 w 114300"/>
              <a:gd name="connsiteY4" fmla="*/ 5715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14300" y="57150"/>
                </a:moveTo>
                <a:cubicBezTo>
                  <a:pt x="114300" y="88713"/>
                  <a:pt x="88713" y="114300"/>
                  <a:pt x="57150" y="114300"/>
                </a:cubicBezTo>
                <a:cubicBezTo>
                  <a:pt x="25587" y="114300"/>
                  <a:pt x="0" y="88713"/>
                  <a:pt x="0" y="57150"/>
                </a:cubicBezTo>
                <a:cubicBezTo>
                  <a:pt x="0" y="25587"/>
                  <a:pt x="25587" y="0"/>
                  <a:pt x="57150" y="0"/>
                </a:cubicBezTo>
                <a:cubicBezTo>
                  <a:pt x="88713" y="0"/>
                  <a:pt x="114300" y="25587"/>
                  <a:pt x="114300" y="571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pic>
        <p:nvPicPr>
          <p:cNvPr id="12" name="Gráfico 11" descr="Carro de la compra contorno">
            <a:extLst>
              <a:ext uri="{FF2B5EF4-FFF2-40B4-BE49-F238E27FC236}">
                <a16:creationId xmlns:a16="http://schemas.microsoft.com/office/drawing/2014/main" id="{EF584689-245C-4BD3-8309-35EC1F6ADB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4350" y="4008120"/>
            <a:ext cx="914400" cy="914400"/>
          </a:xfrm>
          <a:prstGeom prst="rect">
            <a:avLst/>
          </a:prstGeom>
        </p:spPr>
      </p:pic>
      <p:pic>
        <p:nvPicPr>
          <p:cNvPr id="6" name="Gráfico 5" descr="Lupa con relleno sólido">
            <a:extLst>
              <a:ext uri="{FF2B5EF4-FFF2-40B4-BE49-F238E27FC236}">
                <a16:creationId xmlns:a16="http://schemas.microsoft.com/office/drawing/2014/main" id="{A1E716F0-8137-40A3-B481-96710604BD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9003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5DA25E-5949-483D-92F9-E128BDC6F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8" b="82422" l="7383" r="96719">
                        <a14:foregroundMark x1="10000" y1="47773" x2="7813" y2="54453"/>
                        <a14:foregroundMark x1="7813" y1="54453" x2="7383" y2="63438"/>
                        <a14:foregroundMark x1="7383" y1="63438" x2="9766" y2="66445"/>
                        <a14:foregroundMark x1="40898" y1="78672" x2="47227" y2="82422"/>
                        <a14:foregroundMark x1="47227" y1="82422" x2="51875" y2="76875"/>
                        <a14:foregroundMark x1="90117" y1="41680" x2="94570" y2="48594"/>
                        <a14:foregroundMark x1="94570" y1="48594" x2="92422" y2="55430"/>
                        <a14:foregroundMark x1="92422" y1="55430" x2="90352" y2="56992"/>
                        <a14:foregroundMark x1="27656" y1="26211" x2="30547" y2="27109"/>
                        <a14:foregroundMark x1="28984" y1="23555" x2="29766" y2="23008"/>
                        <a14:foregroundMark x1="95898" y1="46797" x2="96719" y2="53672"/>
                        <a14:foregroundMark x1="96719" y1="53672" x2="92656" y2="56797"/>
                        <a14:foregroundMark x1="39570" y1="41445" x2="54453" y2="51523"/>
                        <a14:foregroundMark x1="54453" y1="51523" x2="46797" y2="40469"/>
                        <a14:foregroundMark x1="46797" y1="40469" x2="42539" y2="46992"/>
                        <a14:foregroundMark x1="42539" y1="46992" x2="42539" y2="47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67" b="14889"/>
          <a:stretch/>
        </p:blipFill>
        <p:spPr bwMode="auto">
          <a:xfrm>
            <a:off x="2667000" y="1348740"/>
            <a:ext cx="6858000" cy="448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03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Steven Armando Bello Hernandez - Alumno</dc:creator>
  <cp:lastModifiedBy>Steven Armando Bello Hernandez - Alumno</cp:lastModifiedBy>
  <cp:revision>2</cp:revision>
  <dcterms:created xsi:type="dcterms:W3CDTF">2021-10-22T19:49:28Z</dcterms:created>
  <dcterms:modified xsi:type="dcterms:W3CDTF">2021-10-22T23:33:22Z</dcterms:modified>
</cp:coreProperties>
</file>