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draw.io/#G0B08blpDTq3bybG5fd1BmeG9yNj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Chad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1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Andy Thai, Roger Hannagan, Miles Blaisus, Steven Cisneros, Badr Hashmi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Chad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894675"/>
            <a:ext cx="5564100" cy="391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Variation of Chess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-Rooks can move horizontally or vertically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-Queens can move vertically, horizontally, or diagonally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-King can move one square in any direction or an “L” shape and behave like a Knight in chess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-King is confined to 3X3 castle but other piece can move freely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-Rooks or queens can only capture opponent’s piece when they are on the opponent’s castle and the other piece is within the castle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-Pieces cannot be captured if they are outside of the castle, can only act as “blockers”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-Checkmate occurs when King is “threatened” with capture and it isn’t possible to move the King out of the situation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75" y="1220545"/>
            <a:ext cx="2911025" cy="28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Android: pros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Benefits: fast, tons of tools, easy UI creation, multi-platform compatibility (when using java).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be programmed in c++ (not recommended).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Flexible UI allows for fast and beautiful UI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Android: cons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difficult implementation.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Poor design can lead to sluggish and/or crashing UI elements (If the UI takes too long to respond, Android OS will kill your app to save resources).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 possible action that can be done on the UI must be handled or app will crash.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Ex: If the back button isn’t implemented, using it will cause your app to crash.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App: First Steps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918-103517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99" y="1152475"/>
            <a:ext cx="1921701" cy="3416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18-103221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305" y="1092624"/>
            <a:ext cx="1955390" cy="3476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18-103248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421" y="1152474"/>
            <a:ext cx="1921705" cy="341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Risk </a:t>
            </a:r>
            <a:r>
              <a:rPr lang="en"/>
              <a:t>Analysis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Low risk project overall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Slight chance of leaking user emails if the </a:t>
            </a:r>
            <a:r>
              <a:rPr lang="en"/>
              <a:t>security on </a:t>
            </a:r>
            <a:r>
              <a:rPr lang="en"/>
              <a:t>user data is breached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system is not connected to any critical resources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550" y="76199"/>
            <a:ext cx="416399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48600" y="4201075"/>
            <a:ext cx="13437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