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Char char="●"/>
              <a:defRPr sz="1800">
                <a:solidFill>
                  <a:schemeClr val="lt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●"/>
              <a:defRPr>
                <a:solidFill>
                  <a:schemeClr val="lt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○"/>
              <a:defRPr>
                <a:solidFill>
                  <a:schemeClr val="lt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draw.io/#G0B08blpDTq3bybG5fd1BmeG9yNjQ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Chad Game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11133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Andy Thai, Roger Hannagan, Miles Blaisus, Steven Cisneros, Badr Hashmi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Chad 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894675"/>
            <a:ext cx="5564100" cy="3916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"/>
              <a:t>- Variation of Chess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-Rooks can move horizontally or vertically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-Queens can move vertically, horizontally, or diagonally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-King can move one square in any direction or an “L” shape and behave like a Knight in chess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-King is confined to 3X3 castle but other piece can move freely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-Rooks or queens can only capture opponent’s piece when they are on the opponent’s castle and the other piece is within the castle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-Pieces cannot be captured if they are outside of the castle, can only act as “blockers”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-Checkmate occurs when King is “threatened” with capture and it isn’t possible to move the King out of the situation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1275" y="1220546"/>
            <a:ext cx="2911025" cy="28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Android: pros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Benefits: fast, tons of tools, easy UI creation, multi-platform compatibility (when using java).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Can be programmed in c++ (not recommended).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/>
              <a:t>Flexible UI allows for fast and beautiful UI changes.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Android: cons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More difficult implementation.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Poor design can lead to sluggish and/or crashing UI elements (If the UI takes too long to respond, Android OS will kill your app to save resources).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Every possible action that can be done on the UI must be handled or app will crash.</a:t>
            </a:r>
          </a:p>
          <a:p>
            <a:pPr indent="-317500" lvl="1" marL="914400" rtl="0">
              <a:spcBef>
                <a:spcPts val="0"/>
              </a:spcBef>
              <a:buSzPct val="100000"/>
              <a:buChar char="-"/>
            </a:pPr>
            <a:r>
              <a:rPr lang="en"/>
              <a:t>Ex: If the back button isn’t implemented, using it will cause your app to crash.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App: First Steps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shot_20170918-103517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00" y="1152475"/>
            <a:ext cx="1921702" cy="3416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918-103221.png"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305" y="1092625"/>
            <a:ext cx="1955390" cy="3476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_20170918-103248.png"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0422" y="1152475"/>
            <a:ext cx="1921705" cy="3416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Risk </a:t>
            </a:r>
            <a:r>
              <a:rPr lang="en"/>
              <a:t>Analysis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Low risk project overall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/>
              <a:t>Slight chance of leaking user emails if the </a:t>
            </a:r>
            <a:r>
              <a:rPr lang="en"/>
              <a:t>security on </a:t>
            </a:r>
            <a:r>
              <a:rPr lang="en"/>
              <a:t>user data is breached</a:t>
            </a:r>
          </a:p>
          <a:p>
            <a:pPr indent="-342900" lvl="0" marL="457200" rtl="0">
              <a:spcBef>
                <a:spcPts val="0"/>
              </a:spcBef>
              <a:buSzPct val="100000"/>
            </a:pPr>
            <a:r>
              <a:rPr lang="en"/>
              <a:t>The system is not connected to any critical resources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550" y="76200"/>
            <a:ext cx="4163994" cy="49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Shape 95"/>
          <p:cNvSpPr txBox="1"/>
          <p:nvPr/>
        </p:nvSpPr>
        <p:spPr>
          <a:xfrm>
            <a:off x="548600" y="4201075"/>
            <a:ext cx="1343700" cy="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</a:pPr>
            <a:r>
              <a:rPr lang="en" sz="1800" u="sng">
                <a:solidFill>
                  <a:schemeClr val="accent5"/>
                </a:solidFill>
                <a:hlinkClick r:id="rId4"/>
              </a:rPr>
              <a:t>link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