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  <p:embeddedFont>
      <p:font typeface="Bree Serif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BreeSeri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YAcBq6CGHy7H2aVsVsBBQobXrpmAxiUhqn3D9QrmLQA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 sz="6000">
                <a:latin typeface="Bree Serif"/>
                <a:ea typeface="Bree Serif"/>
                <a:cs typeface="Bree Serif"/>
                <a:sym typeface="Bree Serif"/>
              </a:rPr>
              <a:t>         	Chad Game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			Team: Polymorphs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Andy Thai, Miles Blaisus, Roger Hannagan, Steven Cisneros, Badr Hashmi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32450" y="4528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Use Cases</a:t>
            </a:r>
          </a:p>
        </p:txBody>
      </p:sp>
      <p:pic>
        <p:nvPicPr>
          <p:cNvPr descr="P2UC.jp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801" y="66875"/>
            <a:ext cx="5591125" cy="49943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46750" y="1153400"/>
            <a:ext cx="33045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Reordered to use Login use case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Simplified to just the public interface of the system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Removed all use cases about backend operations and restrictions</a:t>
            </a:r>
          </a:p>
          <a:p>
            <a:pPr indent="-3175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Separated into two major subsystems User Account and User Games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Updated Prototype</a:t>
            </a:r>
          </a:p>
        </p:txBody>
      </p:sp>
      <p:pic>
        <p:nvPicPr>
          <p:cNvPr descr="Screenshot_20171002-131223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00" y="1324600"/>
            <a:ext cx="1677524" cy="2982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1002-131231.pn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425" y="1324613"/>
            <a:ext cx="1677524" cy="298227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1150925" y="3534325"/>
            <a:ext cx="3054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7625" y="3391675"/>
            <a:ext cx="387000" cy="41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1002-131237.png"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1675" y="1324625"/>
            <a:ext cx="1677524" cy="298230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3137025" y="3849975"/>
            <a:ext cx="762600" cy="41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1002-131246.png"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5825" y="1324625"/>
            <a:ext cx="1677524" cy="298225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4888500" y="2719450"/>
            <a:ext cx="1332900" cy="417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Updated Prototype  (part 2)</a:t>
            </a:r>
          </a:p>
        </p:txBody>
      </p:sp>
      <p:pic>
        <p:nvPicPr>
          <p:cNvPr descr="Screenshot_20171002-131237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00" y="1311449"/>
            <a:ext cx="1745924" cy="3103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1002-131450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775" y="1292584"/>
            <a:ext cx="1745924" cy="3103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1002-131522.png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850" y="1292575"/>
            <a:ext cx="1767179" cy="3141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1002-131533.png"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5275" y="1302575"/>
            <a:ext cx="1767175" cy="31416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 rot="10800000">
            <a:off x="1346400" y="3197825"/>
            <a:ext cx="305400" cy="1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51850" y="3177425"/>
            <a:ext cx="619500" cy="17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mainModel.jp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25" y="0"/>
            <a:ext cx="5634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Glossary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GlossaryLink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