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raw.io/#G0B08blpDTq3byUFV1RmpySkZTZ2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Chad Chess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824000" y="3596300"/>
            <a:ext cx="55602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Polymorphs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Andy Thai, Badr Hashmi, Miles Blaisus, Steven Cisneros, Roger Hannagan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592300" y="1938625"/>
            <a:ext cx="3959400" cy="76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43530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Chad Review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43005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Objective: Capture opponent’s King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King cannot leave 3X3 square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Only pieces on castle walls can capture inside castle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Rooks become a Queen once they are on an enemy castle wall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00" y="474775"/>
            <a:ext cx="3429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23 XML Files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18 UI Classes (not including classes within classes)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Activities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Fragments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u="sng">
                <a:solidFill>
                  <a:schemeClr val="hlink"/>
                </a:solidFill>
                <a:hlinkClick r:id="rId3"/>
              </a:rPr>
              <a:t>UI 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Problems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Activities VS Fragments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Gradle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Cursed Machines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Click Listeners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50"/>
            <a:ext cx="914400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019825" y="3864175"/>
            <a:ext cx="1981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App Backend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Persistence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Firebase </a:t>
            </a:r>
            <a:r>
              <a:rPr lang="en"/>
              <a:t>real time</a:t>
            </a:r>
            <a:r>
              <a:rPr lang="en"/>
              <a:t> database from Google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Relatively</a:t>
            </a:r>
            <a:r>
              <a:rPr lang="en"/>
              <a:t> easy integration with Android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Consistent communication between </a:t>
            </a:r>
            <a:r>
              <a:rPr lang="en"/>
              <a:t>discrete</a:t>
            </a:r>
            <a:r>
              <a:rPr lang="en"/>
              <a:t>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155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Persistence Class Diagram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rsistance Class Diagra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325"/>
            <a:ext cx="9144000" cy="4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Persistence Problems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Working with a realtime database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Using l</a:t>
            </a:r>
            <a:r>
              <a:rPr lang="en"/>
              <a:t>isteners to retrieve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Difficulties balancing encapsulation with functionality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Issues with unit testing via JUnit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Iteration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Material Design &amp;&amp; Polishing of UI elements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Entire core functions implemented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