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Inconsolata"/>
      <p:regular r:id="rId13"/>
      <p:bold r:id="rId14"/>
    </p:embeddedFont>
    <p:embeddedFont>
      <p:font typeface="Pangolin"/>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Inconsolata-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angolin-regular.fntdata"/><Relationship Id="rId14" Type="http://schemas.openxmlformats.org/officeDocument/2006/relationships/font" Target="fonts/Inconsolat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Shape 10"/>
          <p:cNvSpPr txBox="1"/>
          <p:nvPr>
            <p:ph type="ctrTitle"/>
          </p:nvPr>
        </p:nvSpPr>
        <p:spPr>
          <a:xfrm>
            <a:off x="2745450" y="1197750"/>
            <a:ext cx="3434100" cy="2748000"/>
          </a:xfrm>
          <a:prstGeom prst="rect">
            <a:avLst/>
          </a:prstGeom>
        </p:spPr>
        <p:txBody>
          <a:bodyPr anchorCtr="0" anchor="ctr" bIns="91425" lIns="91425" rIns="91425" wrap="square" tIns="91425"/>
          <a:lstStyle>
            <a:lvl1pPr lvl="0" algn="ctr">
              <a:spcBef>
                <a:spcPts val="0"/>
              </a:spcBef>
              <a:buClr>
                <a:srgbClr val="0B5394"/>
              </a:buClr>
              <a:buSzPts val="3600"/>
              <a:buFont typeface="Pangolin"/>
              <a:buNone/>
              <a:defRPr sz="3600">
                <a:solidFill>
                  <a:srgbClr val="0B5394"/>
                </a:solidFill>
                <a:latin typeface="Pangolin"/>
                <a:ea typeface="Pangolin"/>
                <a:cs typeface="Pangolin"/>
                <a:sym typeface="Pangolin"/>
              </a:defRPr>
            </a:lvl1pPr>
            <a:lvl2pPr lvl="1" algn="ctr">
              <a:spcBef>
                <a:spcPts val="0"/>
              </a:spcBef>
              <a:buClr>
                <a:srgbClr val="0B5394"/>
              </a:buClr>
              <a:buSzPts val="3600"/>
              <a:buFont typeface="Pangolin"/>
              <a:buNone/>
              <a:defRPr sz="3600">
                <a:solidFill>
                  <a:srgbClr val="0B5394"/>
                </a:solidFill>
                <a:latin typeface="Pangolin"/>
                <a:ea typeface="Pangolin"/>
                <a:cs typeface="Pangolin"/>
                <a:sym typeface="Pangolin"/>
              </a:defRPr>
            </a:lvl2pPr>
            <a:lvl3pPr lvl="2" algn="ctr">
              <a:spcBef>
                <a:spcPts val="0"/>
              </a:spcBef>
              <a:buClr>
                <a:srgbClr val="0B5394"/>
              </a:buClr>
              <a:buSzPts val="3600"/>
              <a:buFont typeface="Pangolin"/>
              <a:buNone/>
              <a:defRPr sz="3600">
                <a:solidFill>
                  <a:srgbClr val="0B5394"/>
                </a:solidFill>
                <a:latin typeface="Pangolin"/>
                <a:ea typeface="Pangolin"/>
                <a:cs typeface="Pangolin"/>
                <a:sym typeface="Pangolin"/>
              </a:defRPr>
            </a:lvl3pPr>
            <a:lvl4pPr lvl="3" algn="ctr">
              <a:spcBef>
                <a:spcPts val="0"/>
              </a:spcBef>
              <a:buClr>
                <a:srgbClr val="0B5394"/>
              </a:buClr>
              <a:buSzPts val="3600"/>
              <a:buFont typeface="Pangolin"/>
              <a:buNone/>
              <a:defRPr sz="3600">
                <a:solidFill>
                  <a:srgbClr val="0B5394"/>
                </a:solidFill>
                <a:latin typeface="Pangolin"/>
                <a:ea typeface="Pangolin"/>
                <a:cs typeface="Pangolin"/>
                <a:sym typeface="Pangolin"/>
              </a:defRPr>
            </a:lvl4pPr>
            <a:lvl5pPr lvl="4" algn="ctr">
              <a:spcBef>
                <a:spcPts val="0"/>
              </a:spcBef>
              <a:buClr>
                <a:srgbClr val="0B5394"/>
              </a:buClr>
              <a:buSzPts val="3600"/>
              <a:buFont typeface="Pangolin"/>
              <a:buNone/>
              <a:defRPr sz="3600">
                <a:solidFill>
                  <a:srgbClr val="0B5394"/>
                </a:solidFill>
                <a:latin typeface="Pangolin"/>
                <a:ea typeface="Pangolin"/>
                <a:cs typeface="Pangolin"/>
                <a:sym typeface="Pangolin"/>
              </a:defRPr>
            </a:lvl5pPr>
            <a:lvl6pPr lvl="5" algn="ctr">
              <a:spcBef>
                <a:spcPts val="0"/>
              </a:spcBef>
              <a:buClr>
                <a:srgbClr val="0B5394"/>
              </a:buClr>
              <a:buSzPts val="3600"/>
              <a:buFont typeface="Pangolin"/>
              <a:buNone/>
              <a:defRPr sz="3600">
                <a:solidFill>
                  <a:srgbClr val="0B5394"/>
                </a:solidFill>
                <a:latin typeface="Pangolin"/>
                <a:ea typeface="Pangolin"/>
                <a:cs typeface="Pangolin"/>
                <a:sym typeface="Pangolin"/>
              </a:defRPr>
            </a:lvl6pPr>
            <a:lvl7pPr lvl="6" algn="ctr">
              <a:spcBef>
                <a:spcPts val="0"/>
              </a:spcBef>
              <a:buClr>
                <a:srgbClr val="0B5394"/>
              </a:buClr>
              <a:buSzPts val="3600"/>
              <a:buFont typeface="Pangolin"/>
              <a:buNone/>
              <a:defRPr sz="3600">
                <a:solidFill>
                  <a:srgbClr val="0B5394"/>
                </a:solidFill>
                <a:latin typeface="Pangolin"/>
                <a:ea typeface="Pangolin"/>
                <a:cs typeface="Pangolin"/>
                <a:sym typeface="Pangolin"/>
              </a:defRPr>
            </a:lvl7pPr>
            <a:lvl8pPr lvl="7" algn="ctr">
              <a:spcBef>
                <a:spcPts val="0"/>
              </a:spcBef>
              <a:buClr>
                <a:srgbClr val="0B5394"/>
              </a:buClr>
              <a:buSzPts val="3600"/>
              <a:buFont typeface="Pangolin"/>
              <a:buNone/>
              <a:defRPr sz="3600">
                <a:solidFill>
                  <a:srgbClr val="0B5394"/>
                </a:solidFill>
                <a:latin typeface="Pangolin"/>
                <a:ea typeface="Pangolin"/>
                <a:cs typeface="Pangolin"/>
                <a:sym typeface="Pangolin"/>
              </a:defRPr>
            </a:lvl8pPr>
            <a:lvl9pPr lvl="8" algn="ctr">
              <a:spcBef>
                <a:spcPts val="0"/>
              </a:spcBef>
              <a:buClr>
                <a:srgbClr val="0B5394"/>
              </a:buClr>
              <a:buSzPts val="3600"/>
              <a:buFont typeface="Pangolin"/>
              <a:buNone/>
              <a:defRPr sz="3600">
                <a:solidFill>
                  <a:srgbClr val="0B5394"/>
                </a:solidFill>
                <a:latin typeface="Pangolin"/>
                <a:ea typeface="Pangolin"/>
                <a:cs typeface="Pangolin"/>
                <a:sym typeface="Pangolin"/>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olaroid">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Shape 43"/>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ostit">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Shape 45"/>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big postit">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Shape 47"/>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Shape 49"/>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Image background">
    <p:bg>
      <p:bgPr>
        <a:noFill/>
      </p:bgPr>
    </p:bg>
    <p:spTree>
      <p:nvGrpSpPr>
        <p:cNvPr id="50" name="Shape 50"/>
        <p:cNvGrpSpPr/>
        <p:nvPr/>
      </p:nvGrpSpPr>
      <p:grpSpPr>
        <a:xfrm>
          <a:off x="0" y="0"/>
          <a:ext cx="0" cy="0"/>
          <a:chOff x="0" y="0"/>
          <a:chExt cx="0" cy="0"/>
        </a:xfrm>
      </p:grpSpPr>
      <p:pic>
        <p:nvPicPr>
          <p:cNvPr descr="notepad4.png" id="51" name="Shape 51"/>
          <p:cNvPicPr preferRelativeResize="0"/>
          <p:nvPr/>
        </p:nvPicPr>
        <p:blipFill>
          <a:blip r:embed="rId2">
            <a:alphaModFix/>
          </a:blip>
          <a:stretch>
            <a:fillRect/>
          </a:stretch>
        </p:blipFill>
        <p:spPr>
          <a:xfrm>
            <a:off x="0" y="0"/>
            <a:ext cx="9144000" cy="5143516"/>
          </a:xfrm>
          <a:prstGeom prst="rect">
            <a:avLst/>
          </a:prstGeom>
          <a:noFill/>
          <a:ln>
            <a:noFill/>
          </a:ln>
        </p:spPr>
      </p:pic>
      <p:sp>
        <p:nvSpPr>
          <p:cNvPr id="52" name="Shape 52"/>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_2">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lstStyle>
            <a:lvl1pPr lvl="0" rtl="0" algn="ctr">
              <a:spcBef>
                <a:spcPts val="0"/>
              </a:spcBef>
              <a:buSzPts val="5200"/>
              <a:buNone/>
              <a:defRPr sz="5200"/>
            </a:lvl1pPr>
            <a:lvl2pPr lvl="1" rtl="0" algn="ctr">
              <a:spcBef>
                <a:spcPts val="0"/>
              </a:spcBef>
              <a:buSzPts val="5200"/>
              <a:buNone/>
              <a:defRPr sz="5200"/>
            </a:lvl2pPr>
            <a:lvl3pPr lvl="2" rtl="0" algn="ctr">
              <a:spcBef>
                <a:spcPts val="0"/>
              </a:spcBef>
              <a:buSzPts val="5200"/>
              <a:buNone/>
              <a:defRPr sz="5200"/>
            </a:lvl3pPr>
            <a:lvl4pPr lvl="3" rtl="0" algn="ctr">
              <a:spcBef>
                <a:spcPts val="0"/>
              </a:spcBef>
              <a:buSzPts val="5200"/>
              <a:buNone/>
              <a:defRPr sz="5200"/>
            </a:lvl4pPr>
            <a:lvl5pPr lvl="4" rtl="0" algn="ctr">
              <a:spcBef>
                <a:spcPts val="0"/>
              </a:spcBef>
              <a:buSzPts val="5200"/>
              <a:buNone/>
              <a:defRPr sz="5200"/>
            </a:lvl5pPr>
            <a:lvl6pPr lvl="5" rtl="0" algn="ctr">
              <a:spcBef>
                <a:spcPts val="0"/>
              </a:spcBef>
              <a:buSzPts val="5200"/>
              <a:buNone/>
              <a:defRPr sz="5200"/>
            </a:lvl6pPr>
            <a:lvl7pPr lvl="6" rtl="0" algn="ctr">
              <a:spcBef>
                <a:spcPts val="0"/>
              </a:spcBef>
              <a:buSzPts val="5200"/>
              <a:buNone/>
              <a:defRPr sz="5200"/>
            </a:lvl7pPr>
            <a:lvl8pPr lvl="7" rtl="0" algn="ctr">
              <a:spcBef>
                <a:spcPts val="0"/>
              </a:spcBef>
              <a:buSzPts val="5200"/>
              <a:buNone/>
              <a:defRPr sz="5200"/>
            </a:lvl8pPr>
            <a:lvl9pPr lvl="8" rtl="0" algn="ctr">
              <a:spcBef>
                <a:spcPts val="0"/>
              </a:spcBef>
              <a:buSzPts val="5200"/>
              <a:buNone/>
              <a:defRPr sz="5200"/>
            </a:lvl9pPr>
          </a:lstStyle>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Shape 12"/>
          <p:cNvSpPr txBox="1"/>
          <p:nvPr>
            <p:ph type="ctrTitle"/>
          </p:nvPr>
        </p:nvSpPr>
        <p:spPr>
          <a:xfrm>
            <a:off x="2703525" y="1735750"/>
            <a:ext cx="3486300" cy="1159800"/>
          </a:xfrm>
          <a:prstGeom prst="rect">
            <a:avLst/>
          </a:prstGeom>
        </p:spPr>
        <p:txBody>
          <a:bodyPr anchorCtr="0" anchor="b" bIns="91425" lIns="91425" rIns="91425" wrap="square" tIns="91425"/>
          <a:lstStyle>
            <a:lvl1pPr lvl="0"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1pPr>
            <a:lvl2pPr lvl="1"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2pPr>
            <a:lvl3pPr lvl="2"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3pPr>
            <a:lvl4pPr lvl="3"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4pPr>
            <a:lvl5pPr lvl="4"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5pPr>
            <a:lvl6pPr lvl="5"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6pPr>
            <a:lvl7pPr lvl="6"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7pPr>
            <a:lvl8pPr lvl="7"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8pPr>
            <a:lvl9pPr lvl="8"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9pPr>
          </a:lstStyle>
          <a:p/>
        </p:txBody>
      </p:sp>
      <p:sp>
        <p:nvSpPr>
          <p:cNvPr id="13" name="Shape 13"/>
          <p:cNvSpPr txBox="1"/>
          <p:nvPr>
            <p:ph idx="1" type="subTitle"/>
          </p:nvPr>
        </p:nvSpPr>
        <p:spPr>
          <a:xfrm>
            <a:off x="2703525" y="2763852"/>
            <a:ext cx="3486300" cy="784800"/>
          </a:xfrm>
          <a:prstGeom prst="rect">
            <a:avLst/>
          </a:prstGeom>
        </p:spPr>
        <p:txBody>
          <a:bodyPr anchorCtr="0" anchor="t" bIns="91425" lIns="91425" rIns="91425" wrap="square" tIns="91425"/>
          <a:lstStyle>
            <a:lvl1pPr lvl="0" rtl="0" algn="ctr">
              <a:spcBef>
                <a:spcPts val="0"/>
              </a:spcBef>
              <a:buClr>
                <a:srgbClr val="434343"/>
              </a:buClr>
              <a:buSzPts val="1400"/>
              <a:buFont typeface="Inconsolata"/>
              <a:buNone/>
              <a:defRPr>
                <a:solidFill>
                  <a:srgbClr val="434343"/>
                </a:solidFill>
                <a:latin typeface="Inconsolata"/>
                <a:ea typeface="Inconsolata"/>
                <a:cs typeface="Inconsolata"/>
                <a:sym typeface="Inconsolata"/>
              </a:defRPr>
            </a:lvl1pPr>
            <a:lvl2pPr lvl="1"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2pPr>
            <a:lvl3pPr lvl="2"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3pPr>
            <a:lvl4pPr lvl="3"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4pPr>
            <a:lvl5pPr lvl="4"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5pPr>
            <a:lvl6pPr lvl="5"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6pPr>
            <a:lvl7pPr lvl="6"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7pPr>
            <a:lvl8pPr lvl="7"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8pPr>
            <a:lvl9pPr lvl="8"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Shape 15"/>
          <p:cNvSpPr txBox="1"/>
          <p:nvPr>
            <p:ph idx="1" type="body"/>
          </p:nvPr>
        </p:nvSpPr>
        <p:spPr>
          <a:xfrm>
            <a:off x="962850" y="876850"/>
            <a:ext cx="4955700" cy="819900"/>
          </a:xfrm>
          <a:prstGeom prst="rect">
            <a:avLst/>
          </a:prstGeom>
        </p:spPr>
        <p:txBody>
          <a:bodyPr anchorCtr="0" anchor="t" bIns="91425" lIns="91425" rIns="91425" wrap="square" tIns="91425"/>
          <a:lstStyle>
            <a:lvl1pPr lvl="0" rtl="0">
              <a:lnSpc>
                <a:spcPct val="130000"/>
              </a:lnSpc>
              <a:spcBef>
                <a:spcPts val="0"/>
              </a:spcBef>
              <a:buSzPts val="3000"/>
              <a:buChar char="✗"/>
              <a:defRPr i="1" sz="3000"/>
            </a:lvl1pPr>
            <a:lvl2pPr lvl="1" rtl="0">
              <a:lnSpc>
                <a:spcPct val="130000"/>
              </a:lnSpc>
              <a:spcBef>
                <a:spcPts val="0"/>
              </a:spcBef>
              <a:buSzPts val="3000"/>
              <a:buChar char="✗"/>
              <a:defRPr i="1" sz="3000"/>
            </a:lvl2pPr>
            <a:lvl3pPr lvl="2" rtl="0">
              <a:lnSpc>
                <a:spcPct val="130000"/>
              </a:lnSpc>
              <a:spcBef>
                <a:spcPts val="0"/>
              </a:spcBef>
              <a:buSzPts val="3000"/>
              <a:buChar char="✗"/>
              <a:defRPr i="1" sz="3000"/>
            </a:lvl3pPr>
            <a:lvl4pPr lvl="3" rtl="0">
              <a:lnSpc>
                <a:spcPct val="130000"/>
              </a:lnSpc>
              <a:spcBef>
                <a:spcPts val="0"/>
              </a:spcBef>
              <a:buSzPts val="3000"/>
              <a:buChar char="✗"/>
              <a:defRPr i="1" sz="3000"/>
            </a:lvl4pPr>
            <a:lvl5pPr lvl="4" rtl="0">
              <a:lnSpc>
                <a:spcPct val="130000"/>
              </a:lnSpc>
              <a:spcBef>
                <a:spcPts val="0"/>
              </a:spcBef>
              <a:buSzPts val="3000"/>
              <a:buChar char="✗"/>
              <a:defRPr i="1" sz="3000"/>
            </a:lvl5pPr>
            <a:lvl6pPr lvl="5" rtl="0">
              <a:lnSpc>
                <a:spcPct val="130000"/>
              </a:lnSpc>
              <a:spcBef>
                <a:spcPts val="0"/>
              </a:spcBef>
              <a:buSzPts val="3000"/>
              <a:buChar char="✗"/>
              <a:defRPr i="1" sz="3000"/>
            </a:lvl6pPr>
            <a:lvl7pPr lvl="6" rtl="0">
              <a:lnSpc>
                <a:spcPct val="130000"/>
              </a:lnSpc>
              <a:spcBef>
                <a:spcPts val="0"/>
              </a:spcBef>
              <a:buSzPts val="3000"/>
              <a:buChar char="✗"/>
              <a:defRPr i="1" sz="3000"/>
            </a:lvl7pPr>
            <a:lvl8pPr lvl="7" rtl="0">
              <a:lnSpc>
                <a:spcPct val="130000"/>
              </a:lnSpc>
              <a:spcBef>
                <a:spcPts val="0"/>
              </a:spcBef>
              <a:buSzPts val="3000"/>
              <a:buChar char="✗"/>
              <a:defRPr i="1" sz="3000"/>
            </a:lvl8pPr>
            <a:lvl9pPr lvl="8">
              <a:lnSpc>
                <a:spcPct val="130000"/>
              </a:lnSpc>
              <a:spcBef>
                <a:spcPts val="0"/>
              </a:spcBef>
              <a:buSzPts val="3000"/>
              <a:buChar char="✗"/>
              <a:defRPr i="1" sz="3000"/>
            </a:lvl9pPr>
          </a:lstStyle>
          <a:p/>
        </p:txBody>
      </p:sp>
      <p:sp>
        <p:nvSpPr>
          <p:cNvPr id="16" name="Shape 16"/>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Shape 18"/>
          <p:cNvSpPr txBox="1"/>
          <p:nvPr>
            <p:ph type="title"/>
          </p:nvPr>
        </p:nvSpPr>
        <p:spPr>
          <a:xfrm>
            <a:off x="866375" y="358385"/>
            <a:ext cx="5626200" cy="857400"/>
          </a:xfrm>
          <a:prstGeom prst="rect">
            <a:avLst/>
          </a:prstGeom>
        </p:spPr>
        <p:txBody>
          <a:bodyPr anchorCtr="0" anchor="b"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9" name="Shape 19"/>
          <p:cNvSpPr txBox="1"/>
          <p:nvPr>
            <p:ph idx="1" type="body"/>
          </p:nvPr>
        </p:nvSpPr>
        <p:spPr>
          <a:xfrm>
            <a:off x="866375" y="1304543"/>
            <a:ext cx="5626200" cy="3063000"/>
          </a:xfrm>
          <a:prstGeom prst="rect">
            <a:avLst/>
          </a:prstGeom>
        </p:spPr>
        <p:txBody>
          <a:bodyPr anchorCtr="0" anchor="t" bIns="91425" lIns="91425" rIns="91425" wrap="square" tIns="91425"/>
          <a:lstStyle>
            <a:lvl1pPr lvl="0">
              <a:spcBef>
                <a:spcPts val="0"/>
              </a:spcBef>
              <a:buSzPts val="14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800"/>
              <a:buChar char="✗"/>
              <a:defRPr/>
            </a:lvl5pPr>
            <a:lvl6pPr lvl="5">
              <a:spcBef>
                <a:spcPts val="0"/>
              </a:spcBef>
              <a:buSzPts val="1800"/>
              <a:buChar char="✗"/>
              <a:defRPr/>
            </a:lvl6pPr>
            <a:lvl7pPr lvl="6">
              <a:spcBef>
                <a:spcPts val="0"/>
              </a:spcBef>
              <a:buSzPts val="1800"/>
              <a:buChar char="✗"/>
              <a:defRPr/>
            </a:lvl7pPr>
            <a:lvl8pPr lvl="7">
              <a:spcBef>
                <a:spcPts val="0"/>
              </a:spcBef>
              <a:buSzPts val="1800"/>
              <a:buChar char="✗"/>
              <a:defRPr/>
            </a:lvl8pPr>
            <a:lvl9pPr lvl="8">
              <a:spcBef>
                <a:spcPts val="0"/>
              </a:spcBef>
              <a:buSzPts val="1800"/>
              <a:buChar char="✗"/>
              <a:defRPr/>
            </a:lvl9pPr>
          </a:lstStyle>
          <a:p/>
        </p:txBody>
      </p:sp>
      <p:sp>
        <p:nvSpPr>
          <p:cNvPr id="20" name="Shape 20"/>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1 column + image">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Shape 22"/>
          <p:cNvSpPr txBox="1"/>
          <p:nvPr>
            <p:ph type="title"/>
          </p:nvPr>
        </p:nvSpPr>
        <p:spPr>
          <a:xfrm>
            <a:off x="866375" y="642310"/>
            <a:ext cx="3966600" cy="857400"/>
          </a:xfrm>
          <a:prstGeom prst="rect">
            <a:avLst/>
          </a:prstGeom>
        </p:spPr>
        <p:txBody>
          <a:bodyPr anchorCtr="0" anchor="b" bIns="91425" lIns="91425" rIns="91425" wrap="square" tIns="91425"/>
          <a:lstStyle>
            <a:lvl1pPr lvl="0" rtl="0">
              <a:spcBef>
                <a:spcPts val="0"/>
              </a:spcBef>
              <a:buSzPts val="2000"/>
              <a:buNone/>
              <a:defRPr sz="2000"/>
            </a:lvl1pPr>
            <a:lvl2pPr lvl="1" rtl="0">
              <a:spcBef>
                <a:spcPts val="0"/>
              </a:spcBef>
              <a:buSzPts val="2000"/>
              <a:buNone/>
              <a:defRPr sz="2000"/>
            </a:lvl2pPr>
            <a:lvl3pPr lvl="2" rtl="0">
              <a:spcBef>
                <a:spcPts val="0"/>
              </a:spcBef>
              <a:buSzPts val="2000"/>
              <a:buNone/>
              <a:defRPr sz="2000"/>
            </a:lvl3pPr>
            <a:lvl4pPr lvl="3" rtl="0">
              <a:spcBef>
                <a:spcPts val="0"/>
              </a:spcBef>
              <a:buSzPts val="2000"/>
              <a:buNone/>
              <a:defRPr sz="2000"/>
            </a:lvl4pPr>
            <a:lvl5pPr lvl="4" rtl="0">
              <a:spcBef>
                <a:spcPts val="0"/>
              </a:spcBef>
              <a:buSzPts val="2000"/>
              <a:buNone/>
              <a:defRPr sz="2000"/>
            </a:lvl5pPr>
            <a:lvl6pPr lvl="5" rtl="0">
              <a:spcBef>
                <a:spcPts val="0"/>
              </a:spcBef>
              <a:buSzPts val="2000"/>
              <a:buNone/>
              <a:defRPr sz="2000"/>
            </a:lvl6pPr>
            <a:lvl7pPr lvl="6" rtl="0">
              <a:spcBef>
                <a:spcPts val="0"/>
              </a:spcBef>
              <a:buSzPts val="2000"/>
              <a:buNone/>
              <a:defRPr sz="2000"/>
            </a:lvl7pPr>
            <a:lvl8pPr lvl="7" rtl="0">
              <a:spcBef>
                <a:spcPts val="0"/>
              </a:spcBef>
              <a:buSzPts val="2000"/>
              <a:buNone/>
              <a:defRPr sz="2000"/>
            </a:lvl8pPr>
            <a:lvl9pPr lvl="8" rtl="0">
              <a:spcBef>
                <a:spcPts val="0"/>
              </a:spcBef>
              <a:buSzPts val="2000"/>
              <a:buNone/>
              <a:defRPr sz="2000"/>
            </a:lvl9pPr>
          </a:lstStyle>
          <a:p/>
        </p:txBody>
      </p:sp>
      <p:sp>
        <p:nvSpPr>
          <p:cNvPr id="23" name="Shape 23"/>
          <p:cNvSpPr txBox="1"/>
          <p:nvPr>
            <p:ph idx="1" type="body"/>
          </p:nvPr>
        </p:nvSpPr>
        <p:spPr>
          <a:xfrm>
            <a:off x="866375" y="1609350"/>
            <a:ext cx="3966600" cy="2833500"/>
          </a:xfrm>
          <a:prstGeom prst="rect">
            <a:avLst/>
          </a:prstGeom>
        </p:spPr>
        <p:txBody>
          <a:bodyPr anchorCtr="0" anchor="t" bIns="91425" lIns="91425" rIns="91425" wrap="square" tIns="91425"/>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p:txBody>
      </p:sp>
      <p:sp>
        <p:nvSpPr>
          <p:cNvPr id="24" name="Shape 24"/>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Shape 26"/>
          <p:cNvSpPr txBox="1"/>
          <p:nvPr>
            <p:ph type="title"/>
          </p:nvPr>
        </p:nvSpPr>
        <p:spPr>
          <a:xfrm>
            <a:off x="866375" y="358385"/>
            <a:ext cx="5626200" cy="857400"/>
          </a:xfrm>
          <a:prstGeom prst="rect">
            <a:avLst/>
          </a:prstGeom>
        </p:spPr>
        <p:txBody>
          <a:bodyPr anchorCtr="0" anchor="b"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 type="body"/>
          </p:nvPr>
        </p:nvSpPr>
        <p:spPr>
          <a:xfrm>
            <a:off x="866375" y="1310800"/>
            <a:ext cx="2730900" cy="3042600"/>
          </a:xfrm>
          <a:prstGeom prst="rect">
            <a:avLst/>
          </a:prstGeom>
        </p:spPr>
        <p:txBody>
          <a:bodyPr anchorCtr="0" anchor="t" bIns="91425" lIns="91425" rIns="91425" wrap="square" tIns="91425"/>
          <a:lstStyle>
            <a:lvl1pPr lvl="0">
              <a:spcBef>
                <a:spcPts val="0"/>
              </a:spcBef>
              <a:buSzPts val="14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800"/>
              <a:buChar char="✗"/>
              <a:defRPr/>
            </a:lvl5pPr>
            <a:lvl6pPr lvl="5">
              <a:spcBef>
                <a:spcPts val="0"/>
              </a:spcBef>
              <a:buSzPts val="1800"/>
              <a:buChar char="✗"/>
              <a:defRPr/>
            </a:lvl6pPr>
            <a:lvl7pPr lvl="6">
              <a:spcBef>
                <a:spcPts val="0"/>
              </a:spcBef>
              <a:buSzPts val="1800"/>
              <a:buChar char="✗"/>
              <a:defRPr/>
            </a:lvl7pPr>
            <a:lvl8pPr lvl="7">
              <a:spcBef>
                <a:spcPts val="0"/>
              </a:spcBef>
              <a:buSzPts val="1800"/>
              <a:buChar char="✗"/>
              <a:defRPr/>
            </a:lvl8pPr>
            <a:lvl9pPr lvl="8">
              <a:spcBef>
                <a:spcPts val="0"/>
              </a:spcBef>
              <a:buSzPts val="1800"/>
              <a:buChar char="✗"/>
              <a:defRPr/>
            </a:lvl9pPr>
          </a:lstStyle>
          <a:p/>
        </p:txBody>
      </p:sp>
      <p:sp>
        <p:nvSpPr>
          <p:cNvPr id="28" name="Shape 28"/>
          <p:cNvSpPr txBox="1"/>
          <p:nvPr>
            <p:ph idx="2" type="body"/>
          </p:nvPr>
        </p:nvSpPr>
        <p:spPr>
          <a:xfrm>
            <a:off x="3761704" y="1310800"/>
            <a:ext cx="2730900" cy="3042600"/>
          </a:xfrm>
          <a:prstGeom prst="rect">
            <a:avLst/>
          </a:prstGeom>
        </p:spPr>
        <p:txBody>
          <a:bodyPr anchorCtr="0" anchor="t" bIns="91425" lIns="91425" rIns="91425" wrap="square" tIns="91425"/>
          <a:lstStyle>
            <a:lvl1pPr lvl="0">
              <a:spcBef>
                <a:spcPts val="0"/>
              </a:spcBef>
              <a:buSzPts val="14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800"/>
              <a:buChar char="✗"/>
              <a:defRPr/>
            </a:lvl5pPr>
            <a:lvl6pPr lvl="5">
              <a:spcBef>
                <a:spcPts val="0"/>
              </a:spcBef>
              <a:buSzPts val="1800"/>
              <a:buChar char="✗"/>
              <a:defRPr/>
            </a:lvl6pPr>
            <a:lvl7pPr lvl="6">
              <a:spcBef>
                <a:spcPts val="0"/>
              </a:spcBef>
              <a:buSzPts val="1800"/>
              <a:buChar char="✗"/>
              <a:defRPr/>
            </a:lvl7pPr>
            <a:lvl8pPr lvl="7">
              <a:spcBef>
                <a:spcPts val="0"/>
              </a:spcBef>
              <a:buSzPts val="1800"/>
              <a:buChar char="✗"/>
              <a:defRPr/>
            </a:lvl8pPr>
            <a:lvl9pPr lvl="8">
              <a:spcBef>
                <a:spcPts val="0"/>
              </a:spcBef>
              <a:buSzPts val="1800"/>
              <a:buChar char="✗"/>
              <a:defRPr/>
            </a:lvl9pPr>
          </a:lstStyle>
          <a:p/>
        </p:txBody>
      </p:sp>
      <p:sp>
        <p:nvSpPr>
          <p:cNvPr id="29" name="Shape 29"/>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Shape 31"/>
          <p:cNvSpPr txBox="1"/>
          <p:nvPr>
            <p:ph type="title"/>
          </p:nvPr>
        </p:nvSpPr>
        <p:spPr>
          <a:xfrm>
            <a:off x="866375" y="358375"/>
            <a:ext cx="7567800" cy="857400"/>
          </a:xfrm>
          <a:prstGeom prst="rect">
            <a:avLst/>
          </a:prstGeom>
        </p:spPr>
        <p:txBody>
          <a:bodyPr anchorCtr="0" anchor="b"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32" name="Shape 32"/>
          <p:cNvSpPr txBox="1"/>
          <p:nvPr>
            <p:ph idx="1" type="body"/>
          </p:nvPr>
        </p:nvSpPr>
        <p:spPr>
          <a:xfrm>
            <a:off x="866375" y="1331673"/>
            <a:ext cx="2439300" cy="3152700"/>
          </a:xfrm>
          <a:prstGeom prst="rect">
            <a:avLst/>
          </a:prstGeom>
        </p:spPr>
        <p:txBody>
          <a:bodyPr anchorCtr="0" anchor="t" bIns="91425" lIns="91425" rIns="91425" wrap="square" tIns="91425"/>
          <a:lstStyle>
            <a:lvl1pPr lvl="0" rtl="0">
              <a:lnSpc>
                <a:spcPct val="120000"/>
              </a:lnSpc>
              <a:spcBef>
                <a:spcPts val="0"/>
              </a:spcBef>
              <a:buSzPts val="1600"/>
              <a:buChar char="✗"/>
              <a:defRPr sz="1600"/>
            </a:lvl1pPr>
            <a:lvl2pPr lvl="1" rtl="0">
              <a:lnSpc>
                <a:spcPct val="120000"/>
              </a:lnSpc>
              <a:spcBef>
                <a:spcPts val="0"/>
              </a:spcBef>
              <a:buSzPts val="1600"/>
              <a:buChar char="✗"/>
              <a:defRPr sz="1600"/>
            </a:lvl2pPr>
            <a:lvl3pPr lvl="2" rtl="0">
              <a:lnSpc>
                <a:spcPct val="120000"/>
              </a:lnSpc>
              <a:spcBef>
                <a:spcPts val="0"/>
              </a:spcBef>
              <a:buSzPts val="1600"/>
              <a:buChar char="✗"/>
              <a:defRPr sz="1600"/>
            </a:lvl3pPr>
            <a:lvl4pPr lvl="3" rtl="0">
              <a:lnSpc>
                <a:spcPct val="120000"/>
              </a:lnSpc>
              <a:spcBef>
                <a:spcPts val="0"/>
              </a:spcBef>
              <a:buSzPts val="1600"/>
              <a:buChar char="✗"/>
              <a:defRPr sz="1600"/>
            </a:lvl4pPr>
            <a:lvl5pPr lvl="4" rtl="0">
              <a:lnSpc>
                <a:spcPct val="120000"/>
              </a:lnSpc>
              <a:spcBef>
                <a:spcPts val="0"/>
              </a:spcBef>
              <a:buSzPts val="1600"/>
              <a:buChar char="✗"/>
              <a:defRPr sz="1600"/>
            </a:lvl5pPr>
            <a:lvl6pPr lvl="5" rtl="0">
              <a:lnSpc>
                <a:spcPct val="120000"/>
              </a:lnSpc>
              <a:spcBef>
                <a:spcPts val="0"/>
              </a:spcBef>
              <a:buSzPts val="1600"/>
              <a:buChar char="✗"/>
              <a:defRPr sz="1600"/>
            </a:lvl6pPr>
            <a:lvl7pPr lvl="6" rtl="0">
              <a:lnSpc>
                <a:spcPct val="120000"/>
              </a:lnSpc>
              <a:spcBef>
                <a:spcPts val="0"/>
              </a:spcBef>
              <a:buSzPts val="1600"/>
              <a:buChar char="✗"/>
              <a:defRPr sz="1600"/>
            </a:lvl7pPr>
            <a:lvl8pPr lvl="7" rtl="0">
              <a:lnSpc>
                <a:spcPct val="120000"/>
              </a:lnSpc>
              <a:spcBef>
                <a:spcPts val="0"/>
              </a:spcBef>
              <a:buSzPts val="1600"/>
              <a:buChar char="✗"/>
              <a:defRPr sz="1600"/>
            </a:lvl8pPr>
            <a:lvl9pPr lvl="8" rtl="0">
              <a:lnSpc>
                <a:spcPct val="120000"/>
              </a:lnSpc>
              <a:spcBef>
                <a:spcPts val="0"/>
              </a:spcBef>
              <a:buSzPts val="1600"/>
              <a:buChar char="✗"/>
              <a:defRPr sz="1600"/>
            </a:lvl9pPr>
          </a:lstStyle>
          <a:p/>
        </p:txBody>
      </p:sp>
      <p:sp>
        <p:nvSpPr>
          <p:cNvPr id="33" name="Shape 33"/>
          <p:cNvSpPr txBox="1"/>
          <p:nvPr>
            <p:ph idx="2" type="body"/>
          </p:nvPr>
        </p:nvSpPr>
        <p:spPr>
          <a:xfrm>
            <a:off x="3430687" y="1331673"/>
            <a:ext cx="2439300" cy="3152700"/>
          </a:xfrm>
          <a:prstGeom prst="rect">
            <a:avLst/>
          </a:prstGeom>
        </p:spPr>
        <p:txBody>
          <a:bodyPr anchorCtr="0" anchor="t" bIns="91425" lIns="91425" rIns="91425" wrap="square" tIns="91425"/>
          <a:lstStyle>
            <a:lvl1pPr lvl="0" rtl="0">
              <a:lnSpc>
                <a:spcPct val="120000"/>
              </a:lnSpc>
              <a:spcBef>
                <a:spcPts val="0"/>
              </a:spcBef>
              <a:buSzPts val="1600"/>
              <a:buChar char="✗"/>
              <a:defRPr sz="1600"/>
            </a:lvl1pPr>
            <a:lvl2pPr lvl="1" rtl="0">
              <a:lnSpc>
                <a:spcPct val="120000"/>
              </a:lnSpc>
              <a:spcBef>
                <a:spcPts val="0"/>
              </a:spcBef>
              <a:buSzPts val="1600"/>
              <a:buChar char="✗"/>
              <a:defRPr sz="1600"/>
            </a:lvl2pPr>
            <a:lvl3pPr lvl="2" rtl="0">
              <a:lnSpc>
                <a:spcPct val="120000"/>
              </a:lnSpc>
              <a:spcBef>
                <a:spcPts val="0"/>
              </a:spcBef>
              <a:buSzPts val="1600"/>
              <a:buChar char="✗"/>
              <a:defRPr sz="1600"/>
            </a:lvl3pPr>
            <a:lvl4pPr lvl="3" rtl="0">
              <a:lnSpc>
                <a:spcPct val="120000"/>
              </a:lnSpc>
              <a:spcBef>
                <a:spcPts val="0"/>
              </a:spcBef>
              <a:buSzPts val="1600"/>
              <a:buChar char="✗"/>
              <a:defRPr sz="1600"/>
            </a:lvl4pPr>
            <a:lvl5pPr lvl="4" rtl="0">
              <a:lnSpc>
                <a:spcPct val="120000"/>
              </a:lnSpc>
              <a:spcBef>
                <a:spcPts val="0"/>
              </a:spcBef>
              <a:buSzPts val="1600"/>
              <a:buChar char="✗"/>
              <a:defRPr sz="1600"/>
            </a:lvl5pPr>
            <a:lvl6pPr lvl="5" rtl="0">
              <a:lnSpc>
                <a:spcPct val="120000"/>
              </a:lnSpc>
              <a:spcBef>
                <a:spcPts val="0"/>
              </a:spcBef>
              <a:buSzPts val="1600"/>
              <a:buChar char="✗"/>
              <a:defRPr sz="1600"/>
            </a:lvl6pPr>
            <a:lvl7pPr lvl="6" rtl="0">
              <a:lnSpc>
                <a:spcPct val="120000"/>
              </a:lnSpc>
              <a:spcBef>
                <a:spcPts val="0"/>
              </a:spcBef>
              <a:buSzPts val="1600"/>
              <a:buChar char="✗"/>
              <a:defRPr sz="1600"/>
            </a:lvl7pPr>
            <a:lvl8pPr lvl="7" rtl="0">
              <a:lnSpc>
                <a:spcPct val="120000"/>
              </a:lnSpc>
              <a:spcBef>
                <a:spcPts val="0"/>
              </a:spcBef>
              <a:buSzPts val="1600"/>
              <a:buChar char="✗"/>
              <a:defRPr sz="1600"/>
            </a:lvl8pPr>
            <a:lvl9pPr lvl="8" rtl="0">
              <a:lnSpc>
                <a:spcPct val="120000"/>
              </a:lnSpc>
              <a:spcBef>
                <a:spcPts val="0"/>
              </a:spcBef>
              <a:buSzPts val="1600"/>
              <a:buChar char="✗"/>
              <a:defRPr sz="1600"/>
            </a:lvl9pPr>
          </a:lstStyle>
          <a:p/>
        </p:txBody>
      </p:sp>
      <p:sp>
        <p:nvSpPr>
          <p:cNvPr id="34" name="Shape 34"/>
          <p:cNvSpPr txBox="1"/>
          <p:nvPr>
            <p:ph idx="3" type="body"/>
          </p:nvPr>
        </p:nvSpPr>
        <p:spPr>
          <a:xfrm>
            <a:off x="5994999" y="1331673"/>
            <a:ext cx="2439300" cy="3152700"/>
          </a:xfrm>
          <a:prstGeom prst="rect">
            <a:avLst/>
          </a:prstGeom>
        </p:spPr>
        <p:txBody>
          <a:bodyPr anchorCtr="0" anchor="t" bIns="91425" lIns="91425" rIns="91425" wrap="square" tIns="91425"/>
          <a:lstStyle>
            <a:lvl1pPr lvl="0" rtl="0">
              <a:lnSpc>
                <a:spcPct val="120000"/>
              </a:lnSpc>
              <a:spcBef>
                <a:spcPts val="0"/>
              </a:spcBef>
              <a:buSzPts val="1600"/>
              <a:buChar char="✗"/>
              <a:defRPr sz="1600"/>
            </a:lvl1pPr>
            <a:lvl2pPr lvl="1" rtl="0">
              <a:lnSpc>
                <a:spcPct val="120000"/>
              </a:lnSpc>
              <a:spcBef>
                <a:spcPts val="0"/>
              </a:spcBef>
              <a:buSzPts val="1600"/>
              <a:buChar char="✗"/>
              <a:defRPr sz="1600"/>
            </a:lvl2pPr>
            <a:lvl3pPr lvl="2" rtl="0">
              <a:lnSpc>
                <a:spcPct val="120000"/>
              </a:lnSpc>
              <a:spcBef>
                <a:spcPts val="0"/>
              </a:spcBef>
              <a:buSzPts val="1600"/>
              <a:buChar char="✗"/>
              <a:defRPr sz="1600"/>
            </a:lvl3pPr>
            <a:lvl4pPr lvl="3" rtl="0">
              <a:lnSpc>
                <a:spcPct val="120000"/>
              </a:lnSpc>
              <a:spcBef>
                <a:spcPts val="0"/>
              </a:spcBef>
              <a:buSzPts val="1600"/>
              <a:buChar char="✗"/>
              <a:defRPr sz="1600"/>
            </a:lvl4pPr>
            <a:lvl5pPr lvl="4" rtl="0">
              <a:lnSpc>
                <a:spcPct val="120000"/>
              </a:lnSpc>
              <a:spcBef>
                <a:spcPts val="0"/>
              </a:spcBef>
              <a:buSzPts val="1600"/>
              <a:buChar char="✗"/>
              <a:defRPr sz="1600"/>
            </a:lvl5pPr>
            <a:lvl6pPr lvl="5" rtl="0">
              <a:lnSpc>
                <a:spcPct val="120000"/>
              </a:lnSpc>
              <a:spcBef>
                <a:spcPts val="0"/>
              </a:spcBef>
              <a:buSzPts val="1600"/>
              <a:buChar char="✗"/>
              <a:defRPr sz="1600"/>
            </a:lvl6pPr>
            <a:lvl7pPr lvl="6" rtl="0">
              <a:lnSpc>
                <a:spcPct val="120000"/>
              </a:lnSpc>
              <a:spcBef>
                <a:spcPts val="0"/>
              </a:spcBef>
              <a:buSzPts val="1600"/>
              <a:buChar char="✗"/>
              <a:defRPr sz="1600"/>
            </a:lvl7pPr>
            <a:lvl8pPr lvl="7" rtl="0">
              <a:lnSpc>
                <a:spcPct val="120000"/>
              </a:lnSpc>
              <a:spcBef>
                <a:spcPts val="0"/>
              </a:spcBef>
              <a:buSzPts val="1600"/>
              <a:buChar char="✗"/>
              <a:defRPr sz="1600"/>
            </a:lvl8pPr>
            <a:lvl9pPr lvl="8" rtl="0">
              <a:lnSpc>
                <a:spcPct val="120000"/>
              </a:lnSpc>
              <a:spcBef>
                <a:spcPts val="0"/>
              </a:spcBef>
              <a:buSzPts val="1600"/>
              <a:buChar char="✗"/>
              <a:defRPr sz="1600"/>
            </a:lvl9pPr>
          </a:lstStyle>
          <a:p/>
        </p:txBody>
      </p:sp>
      <p:sp>
        <p:nvSpPr>
          <p:cNvPr id="35" name="Shape 35"/>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Shape 37"/>
          <p:cNvSpPr txBox="1"/>
          <p:nvPr>
            <p:ph type="title"/>
          </p:nvPr>
        </p:nvSpPr>
        <p:spPr>
          <a:xfrm>
            <a:off x="866375" y="358385"/>
            <a:ext cx="5626200" cy="857400"/>
          </a:xfrm>
          <a:prstGeom prst="rect">
            <a:avLst/>
          </a:prstGeom>
        </p:spPr>
        <p:txBody>
          <a:bodyPr anchorCtr="0" anchor="b"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38" name="Shape 38"/>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Shape 40"/>
          <p:cNvSpPr txBox="1"/>
          <p:nvPr>
            <p:ph idx="1" type="body"/>
          </p:nvPr>
        </p:nvSpPr>
        <p:spPr>
          <a:xfrm>
            <a:off x="924850" y="3872900"/>
            <a:ext cx="7599000" cy="519600"/>
          </a:xfrm>
          <a:prstGeom prst="rect">
            <a:avLst/>
          </a:prstGeom>
        </p:spPr>
        <p:txBody>
          <a:bodyPr anchorCtr="0" anchor="t" bIns="91425" lIns="91425" rIns="91425" wrap="square" tIns="91425"/>
          <a:lstStyle>
            <a:lvl1pPr lvl="0" algn="ctr">
              <a:spcBef>
                <a:spcPts val="360"/>
              </a:spcBef>
              <a:buSzPts val="1800"/>
              <a:buNone/>
              <a:defRPr sz="1800"/>
            </a:lvl1pPr>
          </a:lstStyle>
          <a:p/>
        </p:txBody>
      </p:sp>
      <p:sp>
        <p:nvSpPr>
          <p:cNvPr id="41" name="Shape 41"/>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66375" y="358385"/>
            <a:ext cx="5626200" cy="857400"/>
          </a:xfrm>
          <a:prstGeom prst="rect">
            <a:avLst/>
          </a:prstGeom>
          <a:noFill/>
          <a:ln>
            <a:noFill/>
          </a:ln>
        </p:spPr>
        <p:txBody>
          <a:bodyPr anchorCtr="0" anchor="b" bIns="91425" lIns="91425" rIns="91425" wrap="square" tIns="91425"/>
          <a:lstStyle>
            <a:lvl1pPr lvl="0">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1pPr>
            <a:lvl2pPr lvl="1">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2pPr>
            <a:lvl3pPr lvl="2">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3pPr>
            <a:lvl4pPr lvl="3">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4pPr>
            <a:lvl5pPr lvl="4">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5pPr>
            <a:lvl6pPr lvl="5">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6pPr>
            <a:lvl7pPr lvl="6">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7pPr>
            <a:lvl8pPr lvl="7">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8pPr>
            <a:lvl9pPr lvl="8">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9pPr>
          </a:lstStyle>
          <a:p/>
        </p:txBody>
      </p:sp>
      <p:sp>
        <p:nvSpPr>
          <p:cNvPr id="7" name="Shape 7"/>
          <p:cNvSpPr txBox="1"/>
          <p:nvPr>
            <p:ph idx="1" type="body"/>
          </p:nvPr>
        </p:nvSpPr>
        <p:spPr>
          <a:xfrm>
            <a:off x="866375" y="1304543"/>
            <a:ext cx="5626200" cy="3063000"/>
          </a:xfrm>
          <a:prstGeom prst="rect">
            <a:avLst/>
          </a:prstGeom>
          <a:noFill/>
          <a:ln>
            <a:noFill/>
          </a:ln>
        </p:spPr>
        <p:txBody>
          <a:bodyPr anchorCtr="0" anchor="t" bIns="91425" lIns="91425" rIns="91425" wrap="square" tIns="91425"/>
          <a:lstStyle>
            <a:lvl1pPr lvl="0">
              <a:lnSpc>
                <a:spcPct val="106000"/>
              </a:lnSpc>
              <a:spcBef>
                <a:spcPts val="0"/>
              </a:spcBef>
              <a:buClr>
                <a:srgbClr val="0B5394"/>
              </a:buClr>
              <a:buSzPts val="1400"/>
              <a:buFont typeface="Pangolin"/>
              <a:buChar char="✗"/>
              <a:defRPr sz="1800">
                <a:solidFill>
                  <a:srgbClr val="0B5394"/>
                </a:solidFill>
                <a:latin typeface="Pangolin"/>
                <a:ea typeface="Pangolin"/>
                <a:cs typeface="Pangolin"/>
                <a:sym typeface="Pangolin"/>
              </a:defRPr>
            </a:lvl1pPr>
            <a:lvl2pPr lvl="1">
              <a:lnSpc>
                <a:spcPct val="106000"/>
              </a:lnSpc>
              <a:spcBef>
                <a:spcPts val="0"/>
              </a:spcBef>
              <a:buClr>
                <a:srgbClr val="0B5394"/>
              </a:buClr>
              <a:buSzPts val="1400"/>
              <a:buFont typeface="Pangolin"/>
              <a:buChar char="✗"/>
              <a:defRPr sz="1800">
                <a:solidFill>
                  <a:srgbClr val="0B5394"/>
                </a:solidFill>
                <a:latin typeface="Pangolin"/>
                <a:ea typeface="Pangolin"/>
                <a:cs typeface="Pangolin"/>
                <a:sym typeface="Pangolin"/>
              </a:defRPr>
            </a:lvl2pPr>
            <a:lvl3pPr lvl="2">
              <a:lnSpc>
                <a:spcPct val="106000"/>
              </a:lnSpc>
              <a:spcBef>
                <a:spcPts val="0"/>
              </a:spcBef>
              <a:buClr>
                <a:srgbClr val="0B5394"/>
              </a:buClr>
              <a:buSzPts val="1400"/>
              <a:buFont typeface="Pangolin"/>
              <a:buChar char="✗"/>
              <a:defRPr sz="1800">
                <a:solidFill>
                  <a:srgbClr val="0B5394"/>
                </a:solidFill>
                <a:latin typeface="Pangolin"/>
                <a:ea typeface="Pangolin"/>
                <a:cs typeface="Pangolin"/>
                <a:sym typeface="Pangolin"/>
              </a:defRPr>
            </a:lvl3pPr>
            <a:lvl4pPr lvl="3">
              <a:lnSpc>
                <a:spcPct val="106000"/>
              </a:lnSpc>
              <a:spcBef>
                <a:spcPts val="0"/>
              </a:spcBef>
              <a:buClr>
                <a:srgbClr val="0B5394"/>
              </a:buClr>
              <a:buSzPts val="1400"/>
              <a:buFont typeface="Pangolin"/>
              <a:buChar char="✗"/>
              <a:defRPr sz="1800">
                <a:solidFill>
                  <a:srgbClr val="0B5394"/>
                </a:solidFill>
                <a:latin typeface="Pangolin"/>
                <a:ea typeface="Pangolin"/>
                <a:cs typeface="Pangolin"/>
                <a:sym typeface="Pangolin"/>
              </a:defRPr>
            </a:lvl4pPr>
            <a:lvl5pPr lvl="4">
              <a:lnSpc>
                <a:spcPct val="106000"/>
              </a:lnSpc>
              <a:spcBef>
                <a:spcPts val="0"/>
              </a:spcBef>
              <a:buClr>
                <a:srgbClr val="0B5394"/>
              </a:buClr>
              <a:buSzPts val="1800"/>
              <a:buFont typeface="Pangolin"/>
              <a:buChar char="✗"/>
              <a:defRPr sz="1800">
                <a:solidFill>
                  <a:srgbClr val="0B5394"/>
                </a:solidFill>
                <a:latin typeface="Pangolin"/>
                <a:ea typeface="Pangolin"/>
                <a:cs typeface="Pangolin"/>
                <a:sym typeface="Pangolin"/>
              </a:defRPr>
            </a:lvl5pPr>
            <a:lvl6pPr lvl="5">
              <a:lnSpc>
                <a:spcPct val="106000"/>
              </a:lnSpc>
              <a:spcBef>
                <a:spcPts val="0"/>
              </a:spcBef>
              <a:buClr>
                <a:srgbClr val="0B5394"/>
              </a:buClr>
              <a:buSzPts val="1800"/>
              <a:buFont typeface="Pangolin"/>
              <a:buChar char="✗"/>
              <a:defRPr sz="1800">
                <a:solidFill>
                  <a:srgbClr val="0B5394"/>
                </a:solidFill>
                <a:latin typeface="Pangolin"/>
                <a:ea typeface="Pangolin"/>
                <a:cs typeface="Pangolin"/>
                <a:sym typeface="Pangolin"/>
              </a:defRPr>
            </a:lvl6pPr>
            <a:lvl7pPr lvl="6">
              <a:lnSpc>
                <a:spcPct val="106000"/>
              </a:lnSpc>
              <a:spcBef>
                <a:spcPts val="0"/>
              </a:spcBef>
              <a:buClr>
                <a:srgbClr val="0B5394"/>
              </a:buClr>
              <a:buSzPts val="1800"/>
              <a:buFont typeface="Pangolin"/>
              <a:buChar char="✗"/>
              <a:defRPr sz="1800">
                <a:solidFill>
                  <a:srgbClr val="0B5394"/>
                </a:solidFill>
                <a:latin typeface="Pangolin"/>
                <a:ea typeface="Pangolin"/>
                <a:cs typeface="Pangolin"/>
                <a:sym typeface="Pangolin"/>
              </a:defRPr>
            </a:lvl7pPr>
            <a:lvl8pPr lvl="7">
              <a:lnSpc>
                <a:spcPct val="106000"/>
              </a:lnSpc>
              <a:spcBef>
                <a:spcPts val="0"/>
              </a:spcBef>
              <a:buClr>
                <a:srgbClr val="0B5394"/>
              </a:buClr>
              <a:buSzPts val="1800"/>
              <a:buFont typeface="Pangolin"/>
              <a:buChar char="✗"/>
              <a:defRPr sz="1800">
                <a:solidFill>
                  <a:srgbClr val="0B5394"/>
                </a:solidFill>
                <a:latin typeface="Pangolin"/>
                <a:ea typeface="Pangolin"/>
                <a:cs typeface="Pangolin"/>
                <a:sym typeface="Pangolin"/>
              </a:defRPr>
            </a:lvl8pPr>
            <a:lvl9pPr lvl="8">
              <a:lnSpc>
                <a:spcPct val="106000"/>
              </a:lnSpc>
              <a:spcBef>
                <a:spcPts val="0"/>
              </a:spcBef>
              <a:buClr>
                <a:srgbClr val="0B5394"/>
              </a:buClr>
              <a:buSzPts val="1800"/>
              <a:buFont typeface="Pangolin"/>
              <a:buChar char="✗"/>
              <a:defRPr sz="1800">
                <a:solidFill>
                  <a:srgbClr val="0B5394"/>
                </a:solidFill>
                <a:latin typeface="Pangolin"/>
                <a:ea typeface="Pangolin"/>
                <a:cs typeface="Pangolin"/>
                <a:sym typeface="Pangolin"/>
              </a:defRPr>
            </a:lvl9pPr>
          </a:lstStyle>
          <a:p/>
        </p:txBody>
      </p:sp>
      <p:sp>
        <p:nvSpPr>
          <p:cNvPr id="8" name="Shape 8"/>
          <p:cNvSpPr txBox="1"/>
          <p:nvPr>
            <p:ph idx="12" type="sldNum"/>
          </p:nvPr>
        </p:nvSpPr>
        <p:spPr>
          <a:xfrm>
            <a:off x="8716025" y="4676375"/>
            <a:ext cx="428100" cy="467100"/>
          </a:xfrm>
          <a:prstGeom prst="rect">
            <a:avLst/>
          </a:prstGeom>
          <a:noFill/>
          <a:ln>
            <a:noFill/>
          </a:ln>
        </p:spPr>
        <p:txBody>
          <a:bodyPr anchorCtr="0" anchor="ctr" bIns="91425" lIns="91425" rIns="91425" wrap="square" tIns="91425">
            <a:noAutofit/>
          </a:bodyPr>
          <a:lstStyle/>
          <a:p>
            <a:pPr indent="0" lvl="0" marL="0" algn="ctr">
              <a:spcBef>
                <a:spcPts val="0"/>
              </a:spcBef>
              <a:buNone/>
            </a:pPr>
            <a:fld id="{00000000-1234-1234-1234-123412341234}" type="slidenum">
              <a:rPr lang="en" sz="1300">
                <a:solidFill>
                  <a:srgbClr val="7F6000"/>
                </a:solidFill>
                <a:latin typeface="Inconsolata"/>
                <a:ea typeface="Inconsolata"/>
                <a:cs typeface="Inconsolata"/>
                <a:sym typeface="Inconsolat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ctrTitle"/>
          </p:nvPr>
        </p:nvSpPr>
        <p:spPr>
          <a:xfrm>
            <a:off x="2745450" y="1197750"/>
            <a:ext cx="3434100" cy="2748000"/>
          </a:xfrm>
          <a:prstGeom prst="rect">
            <a:avLst/>
          </a:prstGeom>
        </p:spPr>
        <p:txBody>
          <a:bodyPr anchorCtr="0" anchor="ctr" bIns="91425" lIns="91425" rIns="91425" wrap="square" tIns="91425">
            <a:noAutofit/>
          </a:bodyPr>
          <a:lstStyle/>
          <a:p>
            <a:pPr indent="0" lvl="0" marL="0">
              <a:spcBef>
                <a:spcPts val="0"/>
              </a:spcBef>
              <a:buNone/>
            </a:pPr>
            <a:r>
              <a:rPr lang="en" u="sng"/>
              <a:t>Chad Chess</a:t>
            </a:r>
          </a:p>
          <a:p>
            <a:pPr indent="0" lvl="0" marL="0" rtl="0">
              <a:lnSpc>
                <a:spcPct val="106000"/>
              </a:lnSpc>
              <a:spcBef>
                <a:spcPts val="0"/>
              </a:spcBef>
              <a:buNone/>
            </a:pPr>
            <a:r>
              <a:rPr lang="en" sz="1400">
                <a:solidFill>
                  <a:srgbClr val="434343"/>
                </a:solidFill>
                <a:latin typeface="Inconsolata"/>
                <a:ea typeface="Inconsolata"/>
                <a:cs typeface="Inconsolata"/>
                <a:sym typeface="Inconsolata"/>
              </a:rPr>
              <a:t>By Steven Cisneros, Roger Hannigan, Andy Thai, Miles Blaisus, Badr Hashmi </a:t>
            </a:r>
          </a:p>
          <a:p>
            <a:pPr indent="0" lvl="0" marL="0">
              <a:spcBef>
                <a:spcPts val="0"/>
              </a:spcBef>
              <a:buNone/>
            </a:pPr>
            <a:r>
              <a:t/>
            </a:r>
            <a:endParaRPr/>
          </a:p>
        </p:txBody>
      </p:sp>
      <p:pic>
        <p:nvPicPr>
          <p:cNvPr descr="WavingAngleAnd.png" id="62" name="Shape 62"/>
          <p:cNvPicPr preferRelativeResize="0"/>
          <p:nvPr/>
        </p:nvPicPr>
        <p:blipFill>
          <a:blip r:embed="rId3">
            <a:alphaModFix/>
          </a:blip>
          <a:stretch>
            <a:fillRect/>
          </a:stretch>
        </p:blipFill>
        <p:spPr>
          <a:xfrm>
            <a:off x="0" y="3081750"/>
            <a:ext cx="2659650" cy="20617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62"/>
                                        </p:tgtEl>
                                        <p:attrNameLst>
                                          <p:attrName>ppt_x</p:attrName>
                                        </p:attrNameLst>
                                      </p:cBhvr>
                                      <p:tavLst>
                                        <p:tav fmla="" tm="0">
                                          <p:val>
                                            <p:strVal val="#ppt_x"/>
                                          </p:val>
                                        </p:tav>
                                        <p:tav fmla="" tm="100000">
                                          <p:val>
                                            <p:strVal val="#ppt_x-1"/>
                                          </p:val>
                                        </p:tav>
                                      </p:tavLst>
                                    </p:anim>
                                    <p:set>
                                      <p:cBhvr>
                                        <p:cTn dur="1" fill="hold">
                                          <p:stCondLst>
                                            <p:cond delay="1000"/>
                                          </p:stCondLst>
                                        </p:cTn>
                                        <p:tgtEl>
                                          <p:spTgt spid="6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idx="4294967295" type="title"/>
          </p:nvPr>
        </p:nvSpPr>
        <p:spPr>
          <a:xfrm>
            <a:off x="866375" y="358385"/>
            <a:ext cx="5626200" cy="857400"/>
          </a:xfrm>
          <a:prstGeom prst="rect">
            <a:avLst/>
          </a:prstGeom>
        </p:spPr>
        <p:txBody>
          <a:bodyPr anchorCtr="0" anchor="b" bIns="91425" lIns="91425" rIns="91425" wrap="square" tIns="91425">
            <a:noAutofit/>
          </a:bodyPr>
          <a:lstStyle/>
          <a:p>
            <a:pPr indent="0" lvl="0" marL="0">
              <a:spcBef>
                <a:spcPts val="0"/>
              </a:spcBef>
              <a:buNone/>
            </a:pPr>
            <a:r>
              <a:rPr lang="en"/>
              <a:t>Domain Model Document</a:t>
            </a:r>
          </a:p>
        </p:txBody>
      </p:sp>
      <p:pic>
        <p:nvPicPr>
          <p:cNvPr id="68" name="Shape 68"/>
          <p:cNvPicPr preferRelativeResize="0"/>
          <p:nvPr/>
        </p:nvPicPr>
        <p:blipFill>
          <a:blip r:embed="rId3">
            <a:alphaModFix/>
          </a:blip>
          <a:stretch>
            <a:fillRect/>
          </a:stretch>
        </p:blipFill>
        <p:spPr>
          <a:xfrm>
            <a:off x="783125" y="1131975"/>
            <a:ext cx="7802052" cy="3366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a:spcBef>
                <a:spcPts val="0"/>
              </a:spcBef>
              <a:buNone/>
            </a:pPr>
            <a:r>
              <a:rPr lang="en"/>
              <a:t>Development Manual</a:t>
            </a:r>
          </a:p>
        </p:txBody>
      </p:sp>
      <p:sp>
        <p:nvSpPr>
          <p:cNvPr id="74" name="Shape 74"/>
          <p:cNvSpPr txBox="1"/>
          <p:nvPr>
            <p:ph idx="1" type="body"/>
          </p:nvPr>
        </p:nvSpPr>
        <p:spPr>
          <a:xfrm>
            <a:off x="866375" y="1331673"/>
            <a:ext cx="2439300" cy="3152700"/>
          </a:xfrm>
          <a:prstGeom prst="rect">
            <a:avLst/>
          </a:prstGeom>
        </p:spPr>
        <p:txBody>
          <a:bodyPr anchorCtr="0" anchor="t" bIns="91425" lIns="91425" rIns="91425" wrap="square" tIns="91425">
            <a:noAutofit/>
          </a:bodyPr>
          <a:lstStyle/>
          <a:p>
            <a:pPr indent="-69850" lvl="0" marL="0" rtl="0">
              <a:lnSpc>
                <a:spcPct val="163636"/>
              </a:lnSpc>
              <a:spcBef>
                <a:spcPts val="0"/>
              </a:spcBef>
              <a:spcAft>
                <a:spcPts val="1500"/>
              </a:spcAft>
              <a:buClr>
                <a:schemeClr val="dk1"/>
              </a:buClr>
              <a:buSzPts val="1100"/>
              <a:buFont typeface="Arial"/>
              <a:buNone/>
            </a:pPr>
            <a:r>
              <a:rPr lang="en" sz="800" u="sng">
                <a:solidFill>
                  <a:schemeClr val="dk1"/>
                </a:solidFill>
                <a:latin typeface="Inconsolata"/>
                <a:ea typeface="Inconsolata"/>
                <a:cs typeface="Inconsolata"/>
                <a:sym typeface="Inconsolata"/>
              </a:rPr>
              <a:t>Environment</a:t>
            </a:r>
          </a:p>
          <a:p>
            <a:pPr indent="-69850" lvl="0" marL="0" rtl="0">
              <a:lnSpc>
                <a:spcPct val="115000"/>
              </a:lnSpc>
              <a:spcBef>
                <a:spcPts val="0"/>
              </a:spcBef>
              <a:buClr>
                <a:schemeClr val="dk1"/>
              </a:buClr>
              <a:buSzPts val="1100"/>
              <a:buFont typeface="Arial"/>
              <a:buNone/>
            </a:pPr>
            <a:r>
              <a:rPr lang="en" sz="800">
                <a:solidFill>
                  <a:schemeClr val="dk1"/>
                </a:solidFill>
                <a:latin typeface="Inconsolata"/>
                <a:ea typeface="Inconsolata"/>
                <a:cs typeface="Inconsolata"/>
                <a:sym typeface="Inconsolata"/>
              </a:rPr>
              <a:t>To set up the development environment to work on the project you must have Android Studio. Once you are in Android Studio the IDE will have the project in the left side bar where you can expand the folder and see the individual components that make the project up. To create/import a project you must click on the file tab at the top of the program then choose new. Once you have chosen new you can choose start a new program or import program, if you choose import you must find/browse the directory you have the program stored in. Once you have chosen the program you want to import press OK then it should show on the left side bar. If it does not , refresh the program by pressing F5.</a:t>
            </a:r>
          </a:p>
          <a:p>
            <a:pPr indent="0" lvl="0" marL="0">
              <a:spcBef>
                <a:spcPts val="0"/>
              </a:spcBef>
              <a:buNone/>
            </a:pPr>
            <a:r>
              <a:t/>
            </a:r>
            <a:endParaRPr sz="800">
              <a:latin typeface="Inconsolata"/>
              <a:ea typeface="Inconsolata"/>
              <a:cs typeface="Inconsolata"/>
              <a:sym typeface="Inconsolata"/>
            </a:endParaRPr>
          </a:p>
        </p:txBody>
      </p:sp>
      <p:sp>
        <p:nvSpPr>
          <p:cNvPr id="75" name="Shape 75"/>
          <p:cNvSpPr txBox="1"/>
          <p:nvPr>
            <p:ph idx="2" type="body"/>
          </p:nvPr>
        </p:nvSpPr>
        <p:spPr>
          <a:xfrm>
            <a:off x="3430687" y="1331673"/>
            <a:ext cx="2439300" cy="3152700"/>
          </a:xfrm>
          <a:prstGeom prst="rect">
            <a:avLst/>
          </a:prstGeom>
        </p:spPr>
        <p:txBody>
          <a:bodyPr anchorCtr="0" anchor="t" bIns="91425" lIns="91425" rIns="91425" wrap="square" tIns="91425">
            <a:noAutofit/>
          </a:bodyPr>
          <a:lstStyle/>
          <a:p>
            <a:pPr indent="0" lvl="0" marL="0" rtl="0">
              <a:lnSpc>
                <a:spcPct val="100000"/>
              </a:lnSpc>
              <a:spcBef>
                <a:spcPts val="0"/>
              </a:spcBef>
              <a:spcAft>
                <a:spcPts val="1500"/>
              </a:spcAft>
              <a:buNone/>
            </a:pPr>
            <a:r>
              <a:rPr lang="en" sz="800" u="sng">
                <a:solidFill>
                  <a:schemeClr val="dk1"/>
                </a:solidFill>
                <a:latin typeface="Inconsolata"/>
                <a:ea typeface="Inconsolata"/>
                <a:cs typeface="Inconsolata"/>
                <a:sym typeface="Inconsolata"/>
              </a:rPr>
              <a:t>Developer</a:t>
            </a:r>
          </a:p>
          <a:p>
            <a:pPr indent="-69850" lvl="0" marL="0" rtl="0">
              <a:lnSpc>
                <a:spcPct val="100000"/>
              </a:lnSpc>
              <a:spcBef>
                <a:spcPts val="0"/>
              </a:spcBef>
              <a:spcAft>
                <a:spcPts val="1500"/>
              </a:spcAft>
              <a:buClr>
                <a:schemeClr val="dk1"/>
              </a:buClr>
              <a:buSzPts val="1100"/>
              <a:buFont typeface="Arial"/>
              <a:buNone/>
            </a:pPr>
            <a:r>
              <a:rPr lang="en" sz="800">
                <a:solidFill>
                  <a:schemeClr val="dk1"/>
                </a:solidFill>
                <a:latin typeface="Inconsolata"/>
                <a:ea typeface="Inconsolata"/>
                <a:cs typeface="Inconsolata"/>
                <a:sym typeface="Inconsolata"/>
              </a:rPr>
              <a:t>As a developer to run the system you want to open Android Studio and choose the project on the left hand sidebar. Once you select the project you want to work on you can expand it. When you expand it, it will then show individual packages and then within each package there are the individual classes that you can select to work on. As a developer you must have the correct SDK version installed on the program to work on your android device. If you do not the application will either not install or crash immediately once opened. To prevent this from happening when you plug an android device to test the application a pop up screen will let you know what SDK is installed on the android device and what is needed.  If another version is needed it will ask if you would like to install it. Hit accept and the download will commence and install properly where it is needed. </a:t>
            </a:r>
          </a:p>
          <a:p>
            <a:pPr indent="0" lvl="0" marL="0">
              <a:lnSpc>
                <a:spcPct val="100000"/>
              </a:lnSpc>
              <a:spcBef>
                <a:spcPts val="0"/>
              </a:spcBef>
              <a:buNone/>
            </a:pPr>
            <a:r>
              <a:t/>
            </a:r>
            <a:endParaRPr sz="800">
              <a:latin typeface="Inconsolata"/>
              <a:ea typeface="Inconsolata"/>
              <a:cs typeface="Inconsolata"/>
              <a:sym typeface="Inconsolata"/>
            </a:endParaRPr>
          </a:p>
        </p:txBody>
      </p:sp>
      <p:sp>
        <p:nvSpPr>
          <p:cNvPr id="76" name="Shape 76"/>
          <p:cNvSpPr txBox="1"/>
          <p:nvPr>
            <p:ph idx="3" type="body"/>
          </p:nvPr>
        </p:nvSpPr>
        <p:spPr>
          <a:xfrm>
            <a:off x="5994999" y="1331673"/>
            <a:ext cx="2439300" cy="3152700"/>
          </a:xfrm>
          <a:prstGeom prst="rect">
            <a:avLst/>
          </a:prstGeom>
        </p:spPr>
        <p:txBody>
          <a:bodyPr anchorCtr="0" anchor="t" bIns="91425" lIns="91425" rIns="91425" wrap="square" tIns="91425">
            <a:noAutofit/>
          </a:bodyPr>
          <a:lstStyle/>
          <a:p>
            <a:pPr indent="-69850" lvl="0" marL="0" rtl="0">
              <a:lnSpc>
                <a:spcPct val="163636"/>
              </a:lnSpc>
              <a:spcBef>
                <a:spcPts val="0"/>
              </a:spcBef>
              <a:spcAft>
                <a:spcPts val="1500"/>
              </a:spcAft>
              <a:buClr>
                <a:schemeClr val="dk1"/>
              </a:buClr>
              <a:buSzPts val="1100"/>
              <a:buFont typeface="Arial"/>
              <a:buNone/>
            </a:pPr>
            <a:r>
              <a:rPr lang="en" sz="800" u="sng">
                <a:solidFill>
                  <a:schemeClr val="dk1"/>
                </a:solidFill>
                <a:latin typeface="Inconsolata"/>
                <a:ea typeface="Inconsolata"/>
                <a:cs typeface="Inconsolata"/>
                <a:sym typeface="Inconsolata"/>
              </a:rPr>
              <a:t>Testing</a:t>
            </a:r>
          </a:p>
          <a:p>
            <a:pPr indent="-69850" lvl="0" marL="0" rtl="0">
              <a:lnSpc>
                <a:spcPct val="115000"/>
              </a:lnSpc>
              <a:spcBef>
                <a:spcPts val="0"/>
              </a:spcBef>
              <a:buClr>
                <a:schemeClr val="dk1"/>
              </a:buClr>
              <a:buSzPts val="1100"/>
              <a:buFont typeface="Arial"/>
              <a:buNone/>
            </a:pPr>
            <a:r>
              <a:rPr lang="en" sz="800">
                <a:solidFill>
                  <a:schemeClr val="dk1"/>
                </a:solidFill>
                <a:latin typeface="Inconsolata"/>
                <a:ea typeface="Inconsolata"/>
                <a:cs typeface="Inconsolata"/>
                <a:sym typeface="Inconsolata"/>
              </a:rPr>
              <a:t>To run test you must go to the Run tab on the top of the program, then select run… once that is selected you will want to choose the individual class you want to test. Classes within our program that have J-unit testing are under the Backend Package and Testing Package. Within those two packages you can then specifically choose the class you want to test.  Program test results will print to console and tell if it passed or did not.</a:t>
            </a:r>
          </a:p>
          <a:p>
            <a:pPr indent="0" lvl="0" marL="0">
              <a:spcBef>
                <a:spcPts val="0"/>
              </a:spcBef>
              <a:buNone/>
            </a:pPr>
            <a:r>
              <a:t/>
            </a:r>
            <a:endParaRPr sz="800">
              <a:latin typeface="Inconsolata"/>
              <a:ea typeface="Inconsolata"/>
              <a:cs typeface="Inconsolata"/>
              <a:sym typeface="Inconsolat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866375" y="358385"/>
            <a:ext cx="5626200" cy="857400"/>
          </a:xfrm>
          <a:prstGeom prst="rect">
            <a:avLst/>
          </a:prstGeom>
        </p:spPr>
        <p:txBody>
          <a:bodyPr anchorCtr="0" anchor="b" bIns="91425" lIns="91425" rIns="91425" wrap="square" tIns="91425">
            <a:noAutofit/>
          </a:bodyPr>
          <a:lstStyle/>
          <a:p>
            <a:pPr indent="0" lvl="0" marL="0">
              <a:spcBef>
                <a:spcPts val="0"/>
              </a:spcBef>
              <a:buNone/>
            </a:pPr>
            <a:r>
              <a:rPr lang="en" sz="2400"/>
              <a:t>R</a:t>
            </a:r>
            <a:r>
              <a:rPr lang="en" sz="2400"/>
              <a:t>efactoring / Design Pattern list</a:t>
            </a:r>
          </a:p>
        </p:txBody>
      </p:sp>
      <p:sp>
        <p:nvSpPr>
          <p:cNvPr id="82" name="Shape 82"/>
          <p:cNvSpPr txBox="1"/>
          <p:nvPr>
            <p:ph idx="1" type="body"/>
          </p:nvPr>
        </p:nvSpPr>
        <p:spPr>
          <a:xfrm>
            <a:off x="866375" y="1310800"/>
            <a:ext cx="2730900" cy="3042600"/>
          </a:xfrm>
          <a:prstGeom prst="rect">
            <a:avLst/>
          </a:prstGeom>
        </p:spPr>
        <p:txBody>
          <a:bodyPr anchorCtr="0" anchor="t" bIns="91425" lIns="91425" rIns="91425" wrap="square" tIns="91425">
            <a:noAutofit/>
          </a:bodyPr>
          <a:lstStyle/>
          <a:p>
            <a:pPr indent="0" lvl="0" marL="0" rtl="0" algn="ctr">
              <a:lnSpc>
                <a:spcPct val="100000"/>
              </a:lnSpc>
              <a:spcBef>
                <a:spcPts val="0"/>
              </a:spcBef>
              <a:buNone/>
            </a:pPr>
            <a:r>
              <a:rPr lang="en" u="sng"/>
              <a:t>Refactoring</a:t>
            </a:r>
          </a:p>
          <a:p>
            <a:pPr indent="0" lvl="0" marL="0" rtl="0" algn="ctr">
              <a:lnSpc>
                <a:spcPct val="100000"/>
              </a:lnSpc>
              <a:spcBef>
                <a:spcPts val="0"/>
              </a:spcBef>
              <a:buNone/>
            </a:pPr>
            <a:r>
              <a:t/>
            </a:r>
            <a:endParaRPr u="sng"/>
          </a:p>
          <a:p>
            <a:pPr indent="-317500" lvl="0" marL="457200" rtl="0">
              <a:lnSpc>
                <a:spcPct val="100000"/>
              </a:lnSpc>
              <a:spcBef>
                <a:spcPts val="0"/>
              </a:spcBef>
              <a:spcAft>
                <a:spcPts val="0"/>
              </a:spcAft>
              <a:buSzPts val="1400"/>
              <a:buFont typeface="Inconsolata"/>
              <a:buChar char="✗"/>
            </a:pPr>
            <a:r>
              <a:rPr lang="en" sz="1400">
                <a:latin typeface="Inconsolata"/>
                <a:ea typeface="Inconsolata"/>
                <a:cs typeface="Inconsolata"/>
                <a:sym typeface="Inconsolata"/>
              </a:rPr>
              <a:t>Removed a lot of no longer used variables and methods.</a:t>
            </a:r>
          </a:p>
          <a:p>
            <a:pPr indent="-317500" lvl="0" marL="457200" rtl="0">
              <a:lnSpc>
                <a:spcPct val="100000"/>
              </a:lnSpc>
              <a:spcBef>
                <a:spcPts val="0"/>
              </a:spcBef>
              <a:spcAft>
                <a:spcPts val="0"/>
              </a:spcAft>
              <a:buSzPts val="1400"/>
              <a:buFont typeface="Inconsolata"/>
              <a:buChar char="✗"/>
            </a:pPr>
            <a:r>
              <a:rPr lang="en" sz="1400">
                <a:latin typeface="Inconsolata"/>
                <a:ea typeface="Inconsolata"/>
                <a:cs typeface="Inconsolata"/>
                <a:sym typeface="Inconsolata"/>
              </a:rPr>
              <a:t>Removed no longer used classes.</a:t>
            </a:r>
          </a:p>
          <a:p>
            <a:pPr indent="-317500" lvl="0" marL="457200" rtl="0">
              <a:lnSpc>
                <a:spcPct val="100000"/>
              </a:lnSpc>
              <a:spcBef>
                <a:spcPts val="0"/>
              </a:spcBef>
              <a:buSzPts val="1400"/>
              <a:buFont typeface="Inconsolata"/>
              <a:buChar char="✗"/>
            </a:pPr>
            <a:r>
              <a:rPr lang="en" sz="1400">
                <a:latin typeface="Inconsolata"/>
                <a:ea typeface="Inconsolata"/>
                <a:cs typeface="Inconsolata"/>
                <a:sym typeface="Inconsolata"/>
              </a:rPr>
              <a:t>Changed passing of data elements around using more Android standard implementation i.e. using intents and bundles.</a:t>
            </a:r>
          </a:p>
        </p:txBody>
      </p:sp>
      <p:sp>
        <p:nvSpPr>
          <p:cNvPr id="83" name="Shape 83"/>
          <p:cNvSpPr txBox="1"/>
          <p:nvPr>
            <p:ph idx="2" type="body"/>
          </p:nvPr>
        </p:nvSpPr>
        <p:spPr>
          <a:xfrm>
            <a:off x="3761704" y="1310800"/>
            <a:ext cx="2730900" cy="3042600"/>
          </a:xfrm>
          <a:prstGeom prst="rect">
            <a:avLst/>
          </a:prstGeom>
        </p:spPr>
        <p:txBody>
          <a:bodyPr anchorCtr="0" anchor="t" bIns="91425" lIns="91425" rIns="91425" wrap="square" tIns="91425">
            <a:noAutofit/>
          </a:bodyPr>
          <a:lstStyle/>
          <a:p>
            <a:pPr indent="0" lvl="0" marL="0" rtl="0" algn="ctr">
              <a:lnSpc>
                <a:spcPct val="100000"/>
              </a:lnSpc>
              <a:spcBef>
                <a:spcPts val="0"/>
              </a:spcBef>
              <a:buNone/>
            </a:pPr>
            <a:r>
              <a:rPr lang="en" u="sng"/>
              <a:t>Design Pattern List</a:t>
            </a:r>
          </a:p>
          <a:p>
            <a:pPr indent="0" lvl="0" marL="0" rtl="0" algn="ctr">
              <a:lnSpc>
                <a:spcPct val="100000"/>
              </a:lnSpc>
              <a:spcBef>
                <a:spcPts val="0"/>
              </a:spcBef>
              <a:buNone/>
            </a:pPr>
            <a:r>
              <a:t/>
            </a:r>
            <a:endParaRPr u="sng"/>
          </a:p>
          <a:p>
            <a:pPr indent="-317500" lvl="0" marL="457200" rtl="0">
              <a:lnSpc>
                <a:spcPct val="100000"/>
              </a:lnSpc>
              <a:spcBef>
                <a:spcPts val="0"/>
              </a:spcBef>
              <a:spcAft>
                <a:spcPts val="0"/>
              </a:spcAft>
              <a:buSzPts val="1400"/>
              <a:buChar char="✗"/>
            </a:pPr>
            <a:r>
              <a:rPr lang="en" sz="1400">
                <a:solidFill>
                  <a:srgbClr val="434343"/>
                </a:solidFill>
                <a:latin typeface="Inconsolata"/>
                <a:ea typeface="Inconsolata"/>
                <a:cs typeface="Inconsolata"/>
                <a:sym typeface="Inconsolata"/>
              </a:rPr>
              <a:t>Observer</a:t>
            </a:r>
          </a:p>
          <a:p>
            <a:pPr indent="-317500" lvl="0" marL="457200" rtl="0">
              <a:lnSpc>
                <a:spcPct val="100000"/>
              </a:lnSpc>
              <a:spcBef>
                <a:spcPts val="0"/>
              </a:spcBef>
              <a:buClr>
                <a:srgbClr val="434343"/>
              </a:buClr>
              <a:buSzPts val="1400"/>
              <a:buFont typeface="Inconsolata"/>
              <a:buChar char="✗"/>
            </a:pPr>
            <a:r>
              <a:rPr lang="en" sz="1400">
                <a:solidFill>
                  <a:srgbClr val="434343"/>
                </a:solidFill>
                <a:latin typeface="Inconsolata"/>
                <a:ea typeface="Inconsolata"/>
                <a:cs typeface="Inconsolata"/>
                <a:sym typeface="Inconsolata"/>
              </a:rPr>
              <a:t>MVC</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idx="4294967295" type="title"/>
          </p:nvPr>
        </p:nvSpPr>
        <p:spPr>
          <a:xfrm>
            <a:off x="866375" y="358385"/>
            <a:ext cx="5626200" cy="857400"/>
          </a:xfrm>
          <a:prstGeom prst="rect">
            <a:avLst/>
          </a:prstGeom>
        </p:spPr>
        <p:txBody>
          <a:bodyPr anchorCtr="0" anchor="b" bIns="91425" lIns="91425" rIns="91425" wrap="square" tIns="91425">
            <a:noAutofit/>
          </a:bodyPr>
          <a:lstStyle/>
          <a:p>
            <a:pPr indent="0" lvl="0" marL="0">
              <a:spcBef>
                <a:spcPts val="0"/>
              </a:spcBef>
              <a:buNone/>
            </a:pPr>
            <a:r>
              <a:rPr lang="en"/>
              <a:t>Traceability link Matrix</a:t>
            </a:r>
          </a:p>
        </p:txBody>
      </p:sp>
      <p:pic>
        <p:nvPicPr>
          <p:cNvPr id="89" name="Shape 89"/>
          <p:cNvPicPr preferRelativeResize="0"/>
          <p:nvPr/>
        </p:nvPicPr>
        <p:blipFill>
          <a:blip r:embed="rId3">
            <a:alphaModFix/>
          </a:blip>
          <a:stretch>
            <a:fillRect/>
          </a:stretch>
        </p:blipFill>
        <p:spPr>
          <a:xfrm>
            <a:off x="627000" y="1576549"/>
            <a:ext cx="7890000" cy="2502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algn="ctr">
              <a:spcBef>
                <a:spcPts val="0"/>
              </a:spcBef>
              <a:buNone/>
            </a:pPr>
            <a:r>
              <a:rPr lang="en"/>
              <a:t>Challenges and Lessons</a:t>
            </a:r>
          </a:p>
        </p:txBody>
      </p:sp>
      <p:sp>
        <p:nvSpPr>
          <p:cNvPr id="95" name="Shape 95"/>
          <p:cNvSpPr txBox="1"/>
          <p:nvPr>
            <p:ph idx="1" type="body"/>
          </p:nvPr>
        </p:nvSpPr>
        <p:spPr>
          <a:xfrm>
            <a:off x="1154325" y="1331673"/>
            <a:ext cx="2439300" cy="3152700"/>
          </a:xfrm>
          <a:prstGeom prst="rect">
            <a:avLst/>
          </a:prstGeom>
        </p:spPr>
        <p:txBody>
          <a:bodyPr anchorCtr="0" anchor="t" bIns="91425" lIns="91425" rIns="91425" wrap="square" tIns="91425">
            <a:noAutofit/>
          </a:bodyPr>
          <a:lstStyle/>
          <a:p>
            <a:pPr indent="-69850" lvl="0" marL="0" rtl="0" algn="ctr">
              <a:lnSpc>
                <a:spcPct val="100000"/>
              </a:lnSpc>
              <a:spcBef>
                <a:spcPts val="0"/>
              </a:spcBef>
              <a:buClr>
                <a:schemeClr val="dk1"/>
              </a:buClr>
              <a:buSzPts val="1100"/>
              <a:buFont typeface="Arial"/>
              <a:buNone/>
            </a:pPr>
            <a:r>
              <a:rPr lang="en" sz="1800" u="sng"/>
              <a:t>Challenges</a:t>
            </a:r>
          </a:p>
          <a:p>
            <a:pPr indent="0" lvl="0" marL="0" rtl="0">
              <a:lnSpc>
                <a:spcPct val="115000"/>
              </a:lnSpc>
              <a:spcBef>
                <a:spcPts val="0"/>
              </a:spcBef>
              <a:buNone/>
            </a:pPr>
            <a:r>
              <a:t/>
            </a:r>
            <a:endParaRPr sz="1100">
              <a:solidFill>
                <a:schemeClr val="dk1"/>
              </a:solidFill>
              <a:latin typeface="Arial"/>
              <a:ea typeface="Arial"/>
              <a:cs typeface="Arial"/>
              <a:sym typeface="Arial"/>
            </a:endParaRPr>
          </a:p>
          <a:p>
            <a:pPr indent="0" lvl="0" marL="0" rtl="0">
              <a:lnSpc>
                <a:spcPct val="115000"/>
              </a:lnSpc>
              <a:spcBef>
                <a:spcPts val="0"/>
              </a:spcBef>
              <a:buNone/>
            </a:pPr>
            <a:r>
              <a:t/>
            </a:r>
            <a:endParaRPr sz="1100">
              <a:solidFill>
                <a:schemeClr val="dk1"/>
              </a:solidFill>
              <a:latin typeface="Arial"/>
              <a:ea typeface="Arial"/>
              <a:cs typeface="Arial"/>
              <a:sym typeface="Arial"/>
            </a:endParaRPr>
          </a:p>
          <a:p>
            <a:pPr indent="-298450" lvl="0" marL="457200"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 Lack of experience working with Android Studio</a:t>
            </a:r>
          </a:p>
          <a:p>
            <a:pPr indent="-298450" lvl="0" marL="457200"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 Trouble running the App on different phones</a:t>
            </a:r>
          </a:p>
          <a:p>
            <a:pPr indent="-298450" lvl="0" marL="457200"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 Learning new concepts e.g UI elements, DataBase, Background Threads vs MainUIThread</a:t>
            </a:r>
          </a:p>
          <a:p>
            <a:pPr indent="-298450" lvl="0" marL="457200" rtl="0">
              <a:lnSpc>
                <a:spcPct val="115000"/>
              </a:lnSpc>
              <a:spcBef>
                <a:spcPts val="0"/>
              </a:spcBef>
              <a:buClr>
                <a:schemeClr val="dk1"/>
              </a:buClr>
              <a:buSzPts val="1100"/>
              <a:buFont typeface="Arial"/>
              <a:buChar char="●"/>
            </a:pPr>
            <a:r>
              <a:rPr lang="en" sz="1100">
                <a:solidFill>
                  <a:schemeClr val="dk1"/>
                </a:solidFill>
                <a:latin typeface="Arial"/>
                <a:ea typeface="Arial"/>
                <a:cs typeface="Arial"/>
                <a:sym typeface="Arial"/>
              </a:rPr>
              <a:t> Getting the game code to work synchronously with User Interface</a:t>
            </a:r>
          </a:p>
        </p:txBody>
      </p:sp>
      <p:sp>
        <p:nvSpPr>
          <p:cNvPr id="96" name="Shape 96"/>
          <p:cNvSpPr txBox="1"/>
          <p:nvPr>
            <p:ph idx="1" type="body"/>
          </p:nvPr>
        </p:nvSpPr>
        <p:spPr>
          <a:xfrm>
            <a:off x="4950875" y="1331673"/>
            <a:ext cx="2439300" cy="3152700"/>
          </a:xfrm>
          <a:prstGeom prst="rect">
            <a:avLst/>
          </a:prstGeom>
        </p:spPr>
        <p:txBody>
          <a:bodyPr anchorCtr="0" anchor="t" bIns="91425" lIns="91425" rIns="91425" wrap="square" tIns="91425">
            <a:noAutofit/>
          </a:bodyPr>
          <a:lstStyle/>
          <a:p>
            <a:pPr indent="-69850" lvl="0" marL="0" rtl="0" algn="ctr">
              <a:lnSpc>
                <a:spcPct val="100000"/>
              </a:lnSpc>
              <a:spcBef>
                <a:spcPts val="0"/>
              </a:spcBef>
              <a:buClr>
                <a:schemeClr val="dk1"/>
              </a:buClr>
              <a:buSzPts val="1100"/>
              <a:buFont typeface="Arial"/>
              <a:buNone/>
            </a:pPr>
            <a:r>
              <a:rPr lang="en" sz="1800" u="sng"/>
              <a:t>Lessons</a:t>
            </a:r>
          </a:p>
          <a:p>
            <a:pPr indent="0" lvl="0" marL="0" rtl="0">
              <a:lnSpc>
                <a:spcPct val="115000"/>
              </a:lnSpc>
              <a:spcBef>
                <a:spcPts val="0"/>
              </a:spcBef>
              <a:buNone/>
            </a:pPr>
            <a:r>
              <a:t/>
            </a:r>
            <a:endParaRPr sz="1100">
              <a:solidFill>
                <a:schemeClr val="dk1"/>
              </a:solidFill>
              <a:latin typeface="Arial"/>
              <a:ea typeface="Arial"/>
              <a:cs typeface="Arial"/>
              <a:sym typeface="Arial"/>
            </a:endParaRPr>
          </a:p>
          <a:p>
            <a:pPr indent="0" lvl="0" marL="0" rtl="0">
              <a:lnSpc>
                <a:spcPct val="115000"/>
              </a:lnSpc>
              <a:spcBef>
                <a:spcPts val="0"/>
              </a:spcBef>
              <a:buNone/>
            </a:pPr>
            <a:r>
              <a:t/>
            </a:r>
            <a:endParaRPr sz="1100">
              <a:solidFill>
                <a:schemeClr val="dk1"/>
              </a:solidFill>
              <a:latin typeface="Arial"/>
              <a:ea typeface="Arial"/>
              <a:cs typeface="Arial"/>
              <a:sym typeface="Arial"/>
            </a:endParaRPr>
          </a:p>
          <a:p>
            <a:pPr indent="-298450" lvl="0" marL="457200"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Time Management is key</a:t>
            </a:r>
          </a:p>
          <a:p>
            <a:pPr indent="-298450" lvl="0" marL="457200"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Coordinating/Dividing work between the members</a:t>
            </a:r>
          </a:p>
          <a:p>
            <a:pPr indent="-298450" lvl="0" marL="457200"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Plan Early</a:t>
            </a:r>
          </a:p>
          <a:p>
            <a:pPr indent="-298450" lvl="0" marL="457200" rtl="0">
              <a:lnSpc>
                <a:spcPct val="115000"/>
              </a:lnSpc>
              <a:spcBef>
                <a:spcPts val="0"/>
              </a:spcBef>
              <a:buClr>
                <a:schemeClr val="dk1"/>
              </a:buClr>
              <a:buSzPts val="1100"/>
              <a:buFont typeface="Arial"/>
              <a:buChar char="●"/>
            </a:pPr>
            <a:r>
              <a:rPr lang="en" sz="1100">
                <a:solidFill>
                  <a:schemeClr val="dk1"/>
                </a:solidFill>
                <a:latin typeface="Arial"/>
                <a:ea typeface="Arial"/>
                <a:cs typeface="Arial"/>
                <a:sym typeface="Arial"/>
              </a:rPr>
              <a:t>Use GitHub more effectively( add/close issues).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algn="ctr">
              <a:spcBef>
                <a:spcPts val="0"/>
              </a:spcBef>
              <a:buNone/>
            </a:pPr>
            <a:r>
              <a:rPr lang="en"/>
              <a:t>Demo Time ...</a:t>
            </a:r>
          </a:p>
        </p:txBody>
      </p:sp>
      <p:pic>
        <p:nvPicPr>
          <p:cNvPr descr="wavingAND.png" id="102" name="Shape 102"/>
          <p:cNvPicPr preferRelativeResize="0"/>
          <p:nvPr/>
        </p:nvPicPr>
        <p:blipFill>
          <a:blip r:embed="rId3">
            <a:alphaModFix/>
          </a:blip>
          <a:stretch>
            <a:fillRect/>
          </a:stretch>
        </p:blipFill>
        <p:spPr>
          <a:xfrm>
            <a:off x="3892903" y="2336150"/>
            <a:ext cx="1514750" cy="1180050"/>
          </a:xfrm>
          <a:prstGeom prst="rect">
            <a:avLst/>
          </a:prstGeom>
          <a:noFill/>
          <a:ln>
            <a:noFill/>
          </a:ln>
        </p:spPr>
      </p:pic>
      <p:sp>
        <p:nvSpPr>
          <p:cNvPr id="103" name="Shape 103"/>
          <p:cNvSpPr/>
          <p:nvPr/>
        </p:nvSpPr>
        <p:spPr>
          <a:xfrm>
            <a:off x="3822900" y="1310702"/>
            <a:ext cx="1654749" cy="3036857"/>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noFill/>
          <a:ln cap="flat" cmpd="sng" w="9525">
            <a:solidFill>
              <a:srgbClr val="0B539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900" fill="hold"/>
                                        <p:tgtEl>
                                          <p:spTgt spid="10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ctrTitle"/>
          </p:nvPr>
        </p:nvSpPr>
        <p:spPr>
          <a:xfrm>
            <a:off x="2745450" y="1197750"/>
            <a:ext cx="3434100" cy="2748000"/>
          </a:xfrm>
          <a:prstGeom prst="rect">
            <a:avLst/>
          </a:prstGeom>
        </p:spPr>
        <p:txBody>
          <a:bodyPr anchorCtr="0" anchor="ctr" bIns="91425" lIns="91425" rIns="91425" wrap="square" tIns="91425">
            <a:noAutofit/>
          </a:bodyPr>
          <a:lstStyle/>
          <a:p>
            <a:pPr indent="0" lvl="0" marL="0">
              <a:spcBef>
                <a:spcPts val="0"/>
              </a:spcBef>
              <a:buNone/>
            </a:pPr>
            <a:r>
              <a:rPr lang="en"/>
              <a:t>Questions?</a:t>
            </a:r>
          </a:p>
        </p:txBody>
      </p:sp>
    </p:spTree>
  </p:cSld>
  <p:clrMapOvr>
    <a:masterClrMapping/>
  </p:clrMapOvr>
</p:sld>
</file>

<file path=ppt/theme/theme1.xml><?xml version="1.0" encoding="utf-8"?>
<a:theme xmlns:a="http://schemas.openxmlformats.org/drawingml/2006/main" xmlns:r="http://schemas.openxmlformats.org/officeDocument/2006/relationships" name="Jaqu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