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190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882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3C6491C-1AB3-42C6-A0C3-A52C4C042C5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8058827-DA1B-41DE-8617-38262A96D9D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google.com/document/d/1YAcBq6CGHy7H2aVsVsBBQobXrpmAxiUhqn3D9QrmLQA/edit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 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       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Chad Game</a:t>
            </a:r>
            <a:br/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Team: Polymorphs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Andy Thai, Miles Blaisus, Roger Hannagan, Steven Cisneros, Badr Hashmi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75240" y="433440"/>
            <a:ext cx="33080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Updated Use Cases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66" descr=""/>
          <p:cNvPicPr/>
          <p:nvPr/>
        </p:nvPicPr>
        <p:blipFill>
          <a:blip r:embed="rId1"/>
          <a:stretch/>
        </p:blipFill>
        <p:spPr>
          <a:xfrm>
            <a:off x="3436920" y="66960"/>
            <a:ext cx="5590800" cy="49939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46800" y="1554480"/>
            <a:ext cx="330408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Reordered to use Login use case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Simplified to just the public interface of the system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Removed all use cases about backend operations and restrictions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Separated into two major subsystems User Account and User Games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Project Updated Prototype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Shape 73" descr=""/>
          <p:cNvPicPr/>
          <p:nvPr/>
        </p:nvPicPr>
        <p:blipFill>
          <a:blip r:embed="rId1"/>
          <a:stretch/>
        </p:blipFill>
        <p:spPr>
          <a:xfrm>
            <a:off x="545760" y="1324440"/>
            <a:ext cx="1677240" cy="2981880"/>
          </a:xfrm>
          <a:prstGeom prst="rect">
            <a:avLst/>
          </a:prstGeom>
          <a:ln>
            <a:noFill/>
          </a:ln>
        </p:spPr>
      </p:pic>
      <p:pic>
        <p:nvPicPr>
          <p:cNvPr id="84" name="Shape 74" descr=""/>
          <p:cNvPicPr/>
          <p:nvPr/>
        </p:nvPicPr>
        <p:blipFill>
          <a:blip r:embed="rId2"/>
          <a:stretch/>
        </p:blipFill>
        <p:spPr>
          <a:xfrm>
            <a:off x="2635560" y="1324440"/>
            <a:ext cx="1677240" cy="298188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150920" y="3534480"/>
            <a:ext cx="304920" cy="132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527480" y="3391560"/>
            <a:ext cx="386640" cy="41724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Shape 77" descr=""/>
          <p:cNvPicPr/>
          <p:nvPr/>
        </p:nvPicPr>
        <p:blipFill>
          <a:blip r:embed="rId3"/>
          <a:stretch/>
        </p:blipFill>
        <p:spPr>
          <a:xfrm>
            <a:off x="4781520" y="1324800"/>
            <a:ext cx="1677240" cy="2981880"/>
          </a:xfrm>
          <a:prstGeom prst="rect">
            <a:avLst/>
          </a:prstGeom>
          <a:ln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3137040" y="3849840"/>
            <a:ext cx="762120" cy="41724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Shape 79" descr=""/>
          <p:cNvPicPr/>
          <p:nvPr/>
        </p:nvPicPr>
        <p:blipFill>
          <a:blip r:embed="rId4"/>
          <a:stretch/>
        </p:blipFill>
        <p:spPr>
          <a:xfrm>
            <a:off x="6835680" y="1324800"/>
            <a:ext cx="1677240" cy="2981880"/>
          </a:xfrm>
          <a:prstGeom prst="rect">
            <a:avLst/>
          </a:prstGeom>
          <a:ln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4888440" y="2719440"/>
            <a:ext cx="1332720" cy="41724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Project Updated Prototype  (part 2)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Shape 86" descr=""/>
          <p:cNvPicPr/>
          <p:nvPr/>
        </p:nvPicPr>
        <p:blipFill>
          <a:blip r:embed="rId1"/>
          <a:stretch/>
        </p:blipFill>
        <p:spPr>
          <a:xfrm>
            <a:off x="460800" y="1311480"/>
            <a:ext cx="1745640" cy="3103560"/>
          </a:xfrm>
          <a:prstGeom prst="rect">
            <a:avLst/>
          </a:prstGeom>
          <a:ln>
            <a:noFill/>
          </a:ln>
        </p:spPr>
      </p:pic>
      <p:pic>
        <p:nvPicPr>
          <p:cNvPr id="93" name="Shape 87" descr=""/>
          <p:cNvPicPr/>
          <p:nvPr/>
        </p:nvPicPr>
        <p:blipFill>
          <a:blip r:embed="rId2"/>
          <a:stretch/>
        </p:blipFill>
        <p:spPr>
          <a:xfrm>
            <a:off x="2488680" y="1292760"/>
            <a:ext cx="1745640" cy="3103560"/>
          </a:xfrm>
          <a:prstGeom prst="rect">
            <a:avLst/>
          </a:prstGeom>
          <a:ln>
            <a:noFill/>
          </a:ln>
        </p:spPr>
      </p:pic>
      <p:pic>
        <p:nvPicPr>
          <p:cNvPr id="94" name="Shape 88" descr=""/>
          <p:cNvPicPr/>
          <p:nvPr/>
        </p:nvPicPr>
        <p:blipFill>
          <a:blip r:embed="rId3"/>
          <a:stretch/>
        </p:blipFill>
        <p:spPr>
          <a:xfrm>
            <a:off x="4516920" y="1292400"/>
            <a:ext cx="1766880" cy="3141360"/>
          </a:xfrm>
          <a:prstGeom prst="rect">
            <a:avLst/>
          </a:prstGeom>
          <a:ln>
            <a:noFill/>
          </a:ln>
        </p:spPr>
      </p:pic>
      <p:pic>
        <p:nvPicPr>
          <p:cNvPr id="95" name="Shape 89" descr=""/>
          <p:cNvPicPr/>
          <p:nvPr/>
        </p:nvPicPr>
        <p:blipFill>
          <a:blip r:embed="rId4"/>
          <a:stretch/>
        </p:blipFill>
        <p:spPr>
          <a:xfrm>
            <a:off x="6615360" y="1302480"/>
            <a:ext cx="1766880" cy="314136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 rot="10800000">
            <a:off x="1651680" y="3330000"/>
            <a:ext cx="304920" cy="132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651960" y="3177360"/>
            <a:ext cx="619200" cy="17280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Domain Model</a:t>
            </a:r>
            <a:br/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Shape 97" descr=""/>
          <p:cNvPicPr/>
          <p:nvPr/>
        </p:nvPicPr>
        <p:blipFill>
          <a:blip r:embed="rId1"/>
          <a:stretch/>
        </p:blipFill>
        <p:spPr>
          <a:xfrm>
            <a:off x="3424320" y="0"/>
            <a:ext cx="563400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Glossary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 u="sng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  <a:hlinkClick r:id="rId1"/>
              </a:rPr>
              <a:t>GlossaryLink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LibreOffice/5.2.7.2$Linux_X86_64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2017-10-02T14:42:56Z</dcterms:modified>
  <cp:revision>2</cp:revision>
  <dc:subject/>
  <dc:title/>
</cp:coreProperties>
</file>