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24"/>
  </p:notesMasterIdLst>
  <p:sldIdLst>
    <p:sldId id="257" r:id="rId5"/>
    <p:sldId id="258" r:id="rId6"/>
    <p:sldId id="264" r:id="rId7"/>
    <p:sldId id="260" r:id="rId8"/>
    <p:sldId id="270" r:id="rId9"/>
    <p:sldId id="261" r:id="rId10"/>
    <p:sldId id="265" r:id="rId11"/>
    <p:sldId id="277" r:id="rId12"/>
    <p:sldId id="293" r:id="rId13"/>
    <p:sldId id="283" r:id="rId14"/>
    <p:sldId id="294" r:id="rId15"/>
    <p:sldId id="274" r:id="rId16"/>
    <p:sldId id="295" r:id="rId17"/>
    <p:sldId id="296" r:id="rId18"/>
    <p:sldId id="266" r:id="rId19"/>
    <p:sldId id="287" r:id="rId20"/>
    <p:sldId id="289" r:id="rId21"/>
    <p:sldId id="271" r:id="rId22"/>
    <p:sldId id="29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6C51F-9BF8-48E8-B29A-6BEBB96B9F67}" v="17" dt="2022-01-16T17:38:2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AE8C-0157-45CA-A868-524D7771AC8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21DE-295D-4B2B-B858-7668580FA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82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92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6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06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38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5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8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4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41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61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844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984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34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2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28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12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66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20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9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14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84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57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06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091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942483" y="827349"/>
            <a:ext cx="5439600" cy="35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CUBES – INFCDL140 - Développer une application informatique V2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1093165" y="5189297"/>
            <a:ext cx="5383411" cy="9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Projet .Net individuel : Annuaire d’entreprise </a:t>
            </a:r>
            <a:br>
              <a:rPr lang="fr-FR" dirty="0"/>
            </a:br>
            <a:endParaRPr lang="fr-FR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5" y="3637113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8048590" y="3869178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9072461" y="4687834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9072461" y="4272684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9072461" y="4081419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9072461" y="4480277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072461" y="395664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4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9529595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9529595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9529595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529595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9529595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9072461" y="4895424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4273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613018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84273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8613018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613018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8613018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613018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8613018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84273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842739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842739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842739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056134" y="5189297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8154694" y="3956648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815469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15469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15469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15469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759352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759352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759352" y="4480277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044736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759352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759352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044736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1044736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98907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0447364" y="4272684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0447364" y="4081419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044736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98907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98907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98907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989073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10883521" y="3696615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0883521" y="3696615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0897506" y="3709445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10897506" y="3770066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5607" y="3602229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84297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544768" y="3103031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0410061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10580315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10195477" y="3364613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10894010" y="3453273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10702779" y="3453273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0555843" y="2830531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656700" y="1396084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656700" y="1396083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6797841" y="1872341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6891433" y="1970040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0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7032532" y="1970040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7298463" y="2117893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362245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7453152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6929423" y="2295641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9385227" y="2295641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9663361" y="2295641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929423" y="2477456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2847" y="2477456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147827" y="2581949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909027" y="2581949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7653957" y="2581949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7400230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45161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017711" y="2656729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6929423" y="2581949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29423" y="2709464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6929423" y="2837018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6929423" y="2964533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9474752" y="2709464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7139752" y="283701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7139752" y="296725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7139752" y="309888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7139752" y="32291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8147827" y="3229121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8881841" y="3098881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9185759" y="2964533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10136009" y="1747159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10136009" y="1747159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216487" y="2020056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40671" y="1817113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0280605" y="2250931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1282345" y="2250931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1408304" y="2250931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280604" y="2354727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0829859" y="2354727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10885865" y="2414194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10829859" y="2414194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0695752" y="2414194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0550005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10404222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10404222" y="2487679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10280604" y="2414194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10280604" y="2487679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280604" y="2559977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0280604" y="2633463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11333666" y="2487679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10400726" y="2559977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10885865" y="2783896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994309" y="2709256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1168061" y="2633463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0280604" y="2149477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2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19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10280604" y="3140732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0280604" y="3677155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0923167" y="2857345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11201867" y="2857345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11201867" y="2961142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10280605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10280605" y="3881252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0415899" y="3881252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10446208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10610626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10776230" y="3813603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0941835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106251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1271857" y="3813603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1050281" y="1102254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1050281" y="1092955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1050281" y="1102254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0999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1162222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1931899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28703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1162222" y="1568724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1583208" y="1568724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627538" y="1615396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1584398" y="1615396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480602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11368626" y="1615396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1256685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11256685" y="1671366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1162221" y="161539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162221" y="167136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11162221" y="1727337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66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254342" y="1727337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1627537" y="1799633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1843276" y="1761143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299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1162222" y="1957058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1655506" y="1856794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1870090" y="1856794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1870090" y="1936083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5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1264864" y="2011875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REALISATION DU PROJET</a:t>
            </a: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8366787" y="1843990"/>
            <a:ext cx="3170028" cy="3170028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ANALYSE DU BESOIN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352899-C3F4-4043-AFF5-F0EB82306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8" t="3729" b="1006"/>
          <a:stretch/>
        </p:blipFill>
        <p:spPr>
          <a:xfrm>
            <a:off x="3818646" y="1611788"/>
            <a:ext cx="4554707" cy="4714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UML</a:t>
            </a:r>
            <a:endParaRPr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D8630E5-0362-409D-BBA2-FC36F59D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87" y="1483600"/>
            <a:ext cx="4314825" cy="4533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MCD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12048F-CF9E-4676-BC68-0894C3BC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2043112"/>
            <a:ext cx="567690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8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CAHIER DE TEST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7D81E47-D4D0-4FA0-AD6D-F640862A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42" y="2344674"/>
            <a:ext cx="9300515" cy="2168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73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SOLUTIONS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dirty="0"/>
              <a:t>-Revoir ce qui a été fait en formation + voir sur stackoverflow</a:t>
            </a:r>
            <a:br>
              <a:rPr lang="en" dirty="0"/>
            </a:br>
            <a:r>
              <a:rPr lang="en" dirty="0"/>
              <a:t>-Revoir ce qui a été fait en formation + dans le projet en lui-meme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fr-FR" dirty="0"/>
              <a:t>-Faire passer un paramètre dans l’url</a:t>
            </a:r>
            <a:br>
              <a:rPr lang="fr-FR" dirty="0"/>
            </a:br>
            <a:r>
              <a:rPr lang="fr-FR" dirty="0"/>
              <a:t>-Faire la recherche par filtres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PROBLEMES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PROBLEM VS SOLUTION</a:t>
            </a:r>
            <a:endParaRPr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7999473" y="2335422"/>
            <a:ext cx="626516" cy="626516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3566013" y="2335422"/>
            <a:ext cx="626516" cy="626516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DEMO</a:t>
            </a: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8391024" y="1528516"/>
            <a:ext cx="3800968" cy="3800968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CONCLUSION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9128096" y="1844098"/>
            <a:ext cx="2438664" cy="3206676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POUR CONCLURE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/ Ameliorations</a:t>
            </a:r>
            <a:endParaRPr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endParaRPr dirty="0"/>
          </a:p>
          <a:p>
            <a:pPr marL="0" indent="0">
              <a:buSzPts val="1100"/>
              <a:buNone/>
            </a:pPr>
            <a:endParaRPr dirty="0"/>
          </a:p>
          <a:p>
            <a:r>
              <a:rPr lang="en" dirty="0"/>
              <a:t>Design</a:t>
            </a:r>
            <a:endParaRPr dirty="0"/>
          </a:p>
          <a:p>
            <a:r>
              <a:rPr lang="en" dirty="0"/>
              <a:t>Refacto le code ainsi que le nombre de controllers</a:t>
            </a:r>
            <a:endParaRPr dirty="0"/>
          </a:p>
          <a:p>
            <a:r>
              <a:rPr lang="en" dirty="0"/>
              <a:t>Ergonomie du site (action admin)</a:t>
            </a:r>
          </a:p>
          <a:p>
            <a:r>
              <a:rPr lang="en" dirty="0"/>
              <a:t>Login admin (formulaire creation de compte)</a:t>
            </a:r>
          </a:p>
          <a:p>
            <a:r>
              <a:rPr lang="en" dirty="0"/>
              <a:t>Affichage des noms des sites et services au lieu des id</a:t>
            </a:r>
            <a:br>
              <a:rPr lang="en" dirty="0"/>
            </a:br>
            <a:endParaRPr dirty="0"/>
          </a:p>
          <a:p>
            <a:pPr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M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C</a:t>
            </a:r>
            <a:r>
              <a:rPr lang="en" dirty="0">
                <a:solidFill>
                  <a:schemeClr val="accent5"/>
                </a:solidFill>
              </a:rPr>
              <a:t>I</a:t>
            </a:r>
            <a:r>
              <a:rPr lang="en" dirty="0">
                <a:solidFill>
                  <a:schemeClr val="accent6"/>
                </a:solidFill>
              </a:rPr>
              <a:t> !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4059400" y="2951716"/>
            <a:ext cx="4073200" cy="8014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Si vous avez des questions n’hesitez pas</a:t>
            </a:r>
            <a:endParaRPr dirty="0"/>
          </a:p>
        </p:txBody>
      </p:sp>
      <p:sp>
        <p:nvSpPr>
          <p:cNvPr id="1579" name="Google Shape;1579;p63"/>
          <p:cNvSpPr/>
          <p:nvPr/>
        </p:nvSpPr>
        <p:spPr>
          <a:xfrm>
            <a:off x="15820900" y="1371134"/>
            <a:ext cx="53400" cy="16700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6D17BE-E058-47A4-BEFB-3E67C95D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58" y="5537967"/>
            <a:ext cx="5875699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959933" y="60863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Sommaire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Présentation du projet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Que devions nous réaliser ?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Organisation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 Solutions utilisées 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Environnement Technique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Technologie </a:t>
            </a:r>
            <a:br>
              <a:rPr lang="en" dirty="0"/>
            </a:br>
            <a:r>
              <a:rPr lang="en" dirty="0"/>
              <a:t>Langage </a:t>
            </a:r>
            <a:br>
              <a:rPr lang="en" dirty="0"/>
            </a:b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Réalisation du Projet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Comment s’est dérouler le projet ?</a:t>
            </a:r>
            <a:br>
              <a:rPr lang="en" dirty="0"/>
            </a:br>
            <a:r>
              <a:rPr lang="en" dirty="0"/>
              <a:t>Difficultés rencontrés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Démo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Démonstration de l’utilisation de l’application Web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Conclusion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</a:t>
            </a:r>
            <a:br>
              <a:rPr lang="en" dirty="0"/>
            </a:br>
            <a:r>
              <a:rPr lang="en" dirty="0"/>
              <a:t>Axes d’ameliorations 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0EE2A0-B8F2-4417-BCB3-A52095614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71" y="-270061"/>
            <a:ext cx="2413524" cy="1255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PRESENTATION DU PROJET</a:t>
            </a: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366733" y="1843973"/>
            <a:ext cx="3170071" cy="3170071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SUJET </a:t>
            </a:r>
            <a:br>
              <a:rPr lang="en" dirty="0"/>
            </a:br>
            <a:r>
              <a:rPr lang="en" dirty="0"/>
              <a:t>DU PROJET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Réaliser un annuaire d’entreprise pour connaitre les informations d’un collaborateur</a:t>
            </a: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2461220" y="2486224"/>
            <a:ext cx="2133569" cy="1885552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ORGANISATION</a:t>
            </a:r>
          </a:p>
        </p:txBody>
      </p:sp>
      <p:grpSp>
        <p:nvGrpSpPr>
          <p:cNvPr id="931" name="Google Shape;931;p41"/>
          <p:cNvGrpSpPr/>
          <p:nvPr/>
        </p:nvGrpSpPr>
        <p:grpSpPr>
          <a:xfrm>
            <a:off x="8468453" y="1844014"/>
            <a:ext cx="3068355" cy="3169956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711530" y="2660016"/>
            <a:ext cx="532697" cy="508153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3750579" y="2670572"/>
            <a:ext cx="576880" cy="507507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3747998" y="3729185"/>
            <a:ext cx="558333" cy="507831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2660782" y="3716252"/>
            <a:ext cx="558333" cy="508153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SOLUTIONS UTILISEES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dirty="0"/>
              <a:t>GitHub : versionné le code</a:t>
            </a:r>
            <a:br>
              <a:rPr lang="en" dirty="0"/>
            </a:br>
            <a:r>
              <a:rPr lang="en" dirty="0"/>
              <a:t>VisualParadigm Online : UML</a:t>
            </a:r>
            <a:br>
              <a:rPr lang="en" dirty="0"/>
            </a:br>
            <a:r>
              <a:rPr lang="en" dirty="0"/>
              <a:t>LucidChart : MCD</a:t>
            </a:r>
            <a:br>
              <a:rPr lang="en" dirty="0"/>
            </a:br>
            <a:r>
              <a:rPr lang="en" dirty="0"/>
              <a:t>Trello : suivi géneral de la progression du projet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70" name="Google Shape;770;p32"/>
          <p:cNvSpPr/>
          <p:nvPr/>
        </p:nvSpPr>
        <p:spPr>
          <a:xfrm>
            <a:off x="3070141" y="2286517"/>
            <a:ext cx="964628" cy="938451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1" name="Google Shape;771;p32"/>
          <p:cNvSpPr/>
          <p:nvPr/>
        </p:nvSpPr>
        <p:spPr>
          <a:xfrm>
            <a:off x="3699736" y="3029089"/>
            <a:ext cx="1058301" cy="938935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2" name="Google Shape;772;p32"/>
          <p:cNvSpPr/>
          <p:nvPr/>
        </p:nvSpPr>
        <p:spPr>
          <a:xfrm>
            <a:off x="2943899" y="3633012"/>
            <a:ext cx="964467" cy="938451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3" name="Google Shape;773;p32"/>
          <p:cNvSpPr/>
          <p:nvPr/>
        </p:nvSpPr>
        <p:spPr>
          <a:xfrm>
            <a:off x="2297979" y="2872948"/>
            <a:ext cx="966563" cy="933776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EB9A75-3AC8-4442-97EC-A506B77E5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3" b="34172"/>
          <a:stretch/>
        </p:blipFill>
        <p:spPr>
          <a:xfrm>
            <a:off x="4882719" y="5007499"/>
            <a:ext cx="2426562" cy="4433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0F3AD9-071C-4588-ADF0-E570898D0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3" y="4038568"/>
            <a:ext cx="2381250" cy="2381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62427B-9602-4221-9F37-288BE2A8B5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r="21553"/>
          <a:stretch/>
        </p:blipFill>
        <p:spPr>
          <a:xfrm>
            <a:off x="1238897" y="4179122"/>
            <a:ext cx="1846556" cy="16567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ECCD70-4E2D-40AB-84F9-267D1D4DA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491" y="933461"/>
            <a:ext cx="8925017" cy="2495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fr-FR" dirty="0">
                <a:solidFill>
                  <a:schemeClr val="accent3"/>
                </a:solidFill>
              </a:rPr>
              <a:t>ENVIRONNEMENT TECHNIQUE</a:t>
            </a: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8367058" y="1844130"/>
            <a:ext cx="3169737" cy="3169737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ENVIRONNEMENT</a:t>
            </a:r>
            <a:br>
              <a:rPr lang="en" dirty="0"/>
            </a:br>
            <a:r>
              <a:rPr lang="en" dirty="0"/>
              <a:t>DE </a:t>
            </a:r>
            <a:br>
              <a:rPr lang="en" dirty="0"/>
            </a:br>
            <a:r>
              <a:rPr lang="en" dirty="0"/>
              <a:t>DEVELOPPEMENT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IDE : Visual Studio 2019</a:t>
            </a:r>
            <a:br>
              <a:rPr lang="fr-FR" dirty="0"/>
            </a:br>
            <a:r>
              <a:rPr lang="fr-FR" dirty="0"/>
              <a:t>Langage/Framework: C# ASP.NET </a:t>
            </a:r>
            <a:r>
              <a:rPr lang="fr-FR" dirty="0" err="1"/>
              <a:t>Core</a:t>
            </a:r>
            <a:r>
              <a:rPr lang="fr-FR" dirty="0"/>
              <a:t> MVC</a:t>
            </a:r>
            <a:endParaRPr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3E87014-B828-40CC-8075-B781A2389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63" y="1809280"/>
            <a:ext cx="4809602" cy="2404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B9774D580B7649ABA15AAA08DE00A8" ma:contentTypeVersion="4" ma:contentTypeDescription="Crée un document." ma:contentTypeScope="" ma:versionID="95f7a363485777d89b18f00550c0ec79">
  <xsd:schema xmlns:xsd="http://www.w3.org/2001/XMLSchema" xmlns:xs="http://www.w3.org/2001/XMLSchema" xmlns:p="http://schemas.microsoft.com/office/2006/metadata/properties" xmlns:ns3="3d709e3f-3f13-4f7e-9bc1-3a648a0cee83" targetNamespace="http://schemas.microsoft.com/office/2006/metadata/properties" ma:root="true" ma:fieldsID="91d9c339a6cf9a92d56e734444ae22ea" ns3:_="">
    <xsd:import namespace="3d709e3f-3f13-4f7e-9bc1-3a648a0cee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09e3f-3f13-4f7e-9bc1-3a648a0cee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A276BB-EFC8-4EEE-9AB7-4127F600810D}">
  <ds:schemaRefs>
    <ds:schemaRef ds:uri="http://purl.org/dc/dcmitype/"/>
    <ds:schemaRef ds:uri="http://purl.org/dc/terms/"/>
    <ds:schemaRef ds:uri="http://purl.org/dc/elements/1.1/"/>
    <ds:schemaRef ds:uri="3d709e3f-3f13-4f7e-9bc1-3a648a0cee8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A18FC38-6BAD-4DAC-AC18-68A2E77C55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709e3f-3f13-4f7e-9bc1-3a648a0ce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4BBB2-8936-49C0-8ADB-41B756F25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254</Words>
  <Application>Microsoft Office PowerPoint</Application>
  <PresentationFormat>Grand écran</PresentationFormat>
  <Paragraphs>60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Livvic</vt:lpstr>
      <vt:lpstr>Oswald</vt:lpstr>
      <vt:lpstr>Raleway</vt:lpstr>
      <vt:lpstr>Roboto</vt:lpstr>
      <vt:lpstr>Roboto Condensed Light</vt:lpstr>
      <vt:lpstr>Software Development Bussines Plan by Slidesgo</vt:lpstr>
      <vt:lpstr>CUBES – INFCDL140 - Développer une application informatique V2</vt:lpstr>
      <vt:lpstr>Sommaire</vt:lpstr>
      <vt:lpstr>01</vt:lpstr>
      <vt:lpstr>SUJET  DU PROJET</vt:lpstr>
      <vt:lpstr>02</vt:lpstr>
      <vt:lpstr>SOLUTIONS UTILISEES</vt:lpstr>
      <vt:lpstr>Présentation PowerPoint</vt:lpstr>
      <vt:lpstr>03</vt:lpstr>
      <vt:lpstr>ENVIRONNEMENT DE  DEVELOPPEMENT</vt:lpstr>
      <vt:lpstr>04</vt:lpstr>
      <vt:lpstr>ANALYSE DU BESOIN</vt:lpstr>
      <vt:lpstr>UML</vt:lpstr>
      <vt:lpstr>MCD</vt:lpstr>
      <vt:lpstr>CAHIER DE TEST</vt:lpstr>
      <vt:lpstr>SOLUTIONS</vt:lpstr>
      <vt:lpstr>05</vt:lpstr>
      <vt:lpstr>06</vt:lpstr>
      <vt:lpstr>POUR CONCLURE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 - INFCDL4 - Développer une application informatique</dc:title>
  <dc:creator>CARON STEVEN</dc:creator>
  <cp:lastModifiedBy>CARON STEVEN</cp:lastModifiedBy>
  <cp:revision>4</cp:revision>
  <dcterms:created xsi:type="dcterms:W3CDTF">2021-11-02T13:24:44Z</dcterms:created>
  <dcterms:modified xsi:type="dcterms:W3CDTF">2022-01-17T20:00:37Z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0x01010094B9774D580B7649ABA15AAA08DE00A8</vt:lpwstr>
  </property>
</Properties>
</file>