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23"/>
  </p:notesMasterIdLst>
  <p:sldIdLst>
    <p:sldId id="257" r:id="rId5"/>
    <p:sldId id="258" r:id="rId6"/>
    <p:sldId id="264" r:id="rId7"/>
    <p:sldId id="260" r:id="rId8"/>
    <p:sldId id="270" r:id="rId9"/>
    <p:sldId id="261" r:id="rId10"/>
    <p:sldId id="265" r:id="rId11"/>
    <p:sldId id="277" r:id="rId12"/>
    <p:sldId id="293" r:id="rId13"/>
    <p:sldId id="283" r:id="rId14"/>
    <p:sldId id="294" r:id="rId15"/>
    <p:sldId id="274" r:id="rId16"/>
    <p:sldId id="295" r:id="rId17"/>
    <p:sldId id="296" r:id="rId18"/>
    <p:sldId id="287" r:id="rId19"/>
    <p:sldId id="289" r:id="rId20"/>
    <p:sldId id="271" r:id="rId21"/>
    <p:sldId id="29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AE8C-0157-45CA-A868-524D7771AC83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21DE-295D-4B2B-B858-7668580FA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82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92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6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38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5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8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4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41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61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44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984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2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34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28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12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66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20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14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84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57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06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0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091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42483" y="827349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CUBES – INFCDL139 - Développer une application informatique V2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1093165" y="5189297"/>
            <a:ext cx="5383411" cy="9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Projet Java individuel : La java</a:t>
            </a:r>
            <a:br>
              <a:rPr lang="fr-FR" dirty="0"/>
            </a:br>
            <a:r>
              <a:rPr lang="fr-FR" dirty="0"/>
              <a:t>des Supers Héros </a:t>
            </a:r>
            <a:br>
              <a:rPr lang="fr-FR" dirty="0"/>
            </a:br>
            <a:endParaRPr lang="fr-FR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97841" y="1872341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017711" y="2656729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REALISATION DU PROJET</a:t>
            </a: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ANALYSE DU BESOIN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A004BE-5EE8-43C0-A845-C3C7CFECD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38" y="1487501"/>
            <a:ext cx="6015639" cy="4755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UML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13931B-2307-4F40-928B-248BCAAE8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43" y="1483600"/>
            <a:ext cx="5526513" cy="4721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MCD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5D787C-3DA3-4B9F-A375-3FDE814B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65" y="1581401"/>
            <a:ext cx="7928869" cy="42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CAHIER DE TEST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43B65D-2A74-46A4-A65F-3ED42758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8" y="2140599"/>
            <a:ext cx="11505461" cy="25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DEMO</a:t>
            </a: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8391024" y="1528516"/>
            <a:ext cx="3800968" cy="3800968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CONCLUSION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9128096" y="1844098"/>
            <a:ext cx="2438664" cy="3206676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POUR CONCLURE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/ Ameliorations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endParaRPr dirty="0"/>
          </a:p>
          <a:p>
            <a:pPr marL="0" indent="0">
              <a:buSzPts val="1100"/>
              <a:buNone/>
            </a:pPr>
            <a:endParaRPr dirty="0"/>
          </a:p>
          <a:p>
            <a:r>
              <a:rPr lang="en" dirty="0"/>
              <a:t>Design</a:t>
            </a:r>
            <a:endParaRPr dirty="0"/>
          </a:p>
          <a:p>
            <a:r>
              <a:rPr lang="en" dirty="0"/>
              <a:t>Ergonomie du site </a:t>
            </a:r>
          </a:p>
          <a:p>
            <a:r>
              <a:rPr lang="en" dirty="0"/>
              <a:t>Géolocalisation (affichage des heros)</a:t>
            </a:r>
          </a:p>
          <a:p>
            <a:r>
              <a:rPr lang="en" dirty="0"/>
              <a:t>Le matching </a:t>
            </a:r>
            <a:br>
              <a:rPr lang="en" dirty="0"/>
            </a:br>
            <a:endParaRPr dirty="0"/>
          </a:p>
          <a:p>
            <a:pPr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M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C</a:t>
            </a:r>
            <a:r>
              <a:rPr lang="en" dirty="0">
                <a:solidFill>
                  <a:schemeClr val="accent5"/>
                </a:solidFill>
              </a:rPr>
              <a:t>I</a:t>
            </a:r>
            <a:r>
              <a:rPr lang="en" dirty="0">
                <a:solidFill>
                  <a:schemeClr val="accent6"/>
                </a:solidFill>
              </a:rPr>
              <a:t> !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4059400" y="2951716"/>
            <a:ext cx="4073200" cy="8014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Si vous avez des questions n’hesitez pas</a:t>
            </a:r>
            <a:endParaRPr dirty="0"/>
          </a:p>
        </p:txBody>
      </p:sp>
      <p:sp>
        <p:nvSpPr>
          <p:cNvPr id="1579" name="Google Shape;1579;p63"/>
          <p:cNvSpPr/>
          <p:nvPr/>
        </p:nvSpPr>
        <p:spPr>
          <a:xfrm>
            <a:off x="15820900" y="1371134"/>
            <a:ext cx="53400" cy="16700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6D17BE-E058-47A4-BEFB-3E67C95D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58" y="5537967"/>
            <a:ext cx="5875699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959933" y="60863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Sommaire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Présentation du projet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Que devions nous réaliser ?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Organisation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 Solutions utilisées 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Environnement Technique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Technologie </a:t>
            </a:r>
            <a:br>
              <a:rPr lang="en" dirty="0"/>
            </a:br>
            <a:r>
              <a:rPr lang="en" dirty="0"/>
              <a:t>Langage </a:t>
            </a:r>
            <a:br>
              <a:rPr lang="en" dirty="0"/>
            </a:b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Réalisation du Projet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Comment s’est dérouler le projet ?</a:t>
            </a:r>
            <a:br>
              <a:rPr lang="en" dirty="0"/>
            </a:br>
            <a:r>
              <a:rPr lang="en" dirty="0"/>
              <a:t>Difficultés rencontrés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Démo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Démonstration de l’utilisation de l’application Web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Conclusion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</a:t>
            </a:r>
            <a:br>
              <a:rPr lang="en" dirty="0"/>
            </a:br>
            <a:r>
              <a:rPr lang="en" dirty="0"/>
              <a:t>Axes d’ameliorations 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0EE2A0-B8F2-4417-BCB3-A52095614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71" y="-270061"/>
            <a:ext cx="2413524" cy="1255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366733" y="1843973"/>
            <a:ext cx="3170071" cy="3170071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SUJET </a:t>
            </a:r>
            <a:br>
              <a:rPr lang="en" dirty="0"/>
            </a:br>
            <a:r>
              <a:rPr lang="en" dirty="0"/>
              <a:t>DU PROJET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94835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Site Web permettant  a un Super Héro de s’enregistrer pour y être référencé et a une ville/commune de déclarer un incident et d’avoir une liste de Super Héros(géolocalisation)</a:t>
            </a: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461220" y="2486224"/>
            <a:ext cx="2133569" cy="1885552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ORGANISATION</a:t>
            </a: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8468453" y="1844014"/>
            <a:ext cx="3068355" cy="3169956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711530" y="2660016"/>
            <a:ext cx="532697" cy="508153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3750579" y="2670572"/>
            <a:ext cx="576880" cy="507507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3747998" y="3729185"/>
            <a:ext cx="558333" cy="507831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2660782" y="3716252"/>
            <a:ext cx="558333" cy="508153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SOLUTIONS UTILISEES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GitHub : versionné le code</a:t>
            </a:r>
            <a:br>
              <a:rPr lang="en" dirty="0"/>
            </a:br>
            <a:r>
              <a:rPr lang="en" dirty="0"/>
              <a:t>VisualParadigm Online : UML</a:t>
            </a:r>
            <a:br>
              <a:rPr lang="en" dirty="0"/>
            </a:br>
            <a:r>
              <a:rPr lang="en" dirty="0"/>
              <a:t>LucidChart : MCD</a:t>
            </a:r>
            <a:br>
              <a:rPr lang="en" dirty="0"/>
            </a:br>
            <a:endParaRPr dirty="0"/>
          </a:p>
        </p:txBody>
      </p:sp>
      <p:sp>
        <p:nvSpPr>
          <p:cNvPr id="770" name="Google Shape;770;p32"/>
          <p:cNvSpPr/>
          <p:nvPr/>
        </p:nvSpPr>
        <p:spPr>
          <a:xfrm>
            <a:off x="3070141" y="2286517"/>
            <a:ext cx="964628" cy="938451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1" name="Google Shape;771;p32"/>
          <p:cNvSpPr/>
          <p:nvPr/>
        </p:nvSpPr>
        <p:spPr>
          <a:xfrm>
            <a:off x="3699736" y="3029089"/>
            <a:ext cx="1058301" cy="938935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2" name="Google Shape;772;p32"/>
          <p:cNvSpPr/>
          <p:nvPr/>
        </p:nvSpPr>
        <p:spPr>
          <a:xfrm>
            <a:off x="2943899" y="3633012"/>
            <a:ext cx="964467" cy="938451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3" name="Google Shape;773;p32"/>
          <p:cNvSpPr/>
          <p:nvPr/>
        </p:nvSpPr>
        <p:spPr>
          <a:xfrm>
            <a:off x="2297979" y="2872948"/>
            <a:ext cx="966563" cy="933776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EB9A75-3AC8-4442-97EC-A506B77E5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3" b="34172"/>
          <a:stretch/>
        </p:blipFill>
        <p:spPr>
          <a:xfrm>
            <a:off x="4714044" y="2766804"/>
            <a:ext cx="2426562" cy="4433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0F3AD9-071C-4588-ADF0-E570898D0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44" y="1797872"/>
            <a:ext cx="2381250" cy="238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2427B-9602-4221-9F37-288BE2A8B5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r="21553"/>
          <a:stretch/>
        </p:blipFill>
        <p:spPr>
          <a:xfrm>
            <a:off x="1238897" y="2381814"/>
            <a:ext cx="1846556" cy="1656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fr-FR" dirty="0">
                <a:solidFill>
                  <a:schemeClr val="accent3"/>
                </a:solidFill>
              </a:rPr>
              <a:t>ENVIRONNEMENT TECHNIQUE</a:t>
            </a: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8367058" y="1844130"/>
            <a:ext cx="3169737" cy="3169737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ENVIRONNEMENT</a:t>
            </a:r>
            <a:br>
              <a:rPr lang="en" dirty="0"/>
            </a:br>
            <a:r>
              <a:rPr lang="en" dirty="0"/>
              <a:t>DE </a:t>
            </a:r>
            <a:br>
              <a:rPr lang="en" dirty="0"/>
            </a:br>
            <a:r>
              <a:rPr lang="en" dirty="0"/>
              <a:t>DEVELOPPEMENT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IDE : </a:t>
            </a:r>
            <a:r>
              <a:rPr lang="fr-FR" dirty="0" err="1"/>
              <a:t>IntelliJ</a:t>
            </a:r>
            <a:r>
              <a:rPr lang="fr-FR" dirty="0"/>
              <a:t> IDEA</a:t>
            </a:r>
            <a:br>
              <a:rPr lang="fr-FR" dirty="0"/>
            </a:br>
            <a:r>
              <a:rPr lang="fr-FR" dirty="0"/>
              <a:t>Langage/Framework:</a:t>
            </a:r>
            <a:br>
              <a:rPr lang="fr-FR" dirty="0"/>
            </a:br>
            <a:r>
              <a:rPr lang="fr-FR" dirty="0"/>
              <a:t>JEE Spring Boot MVC</a:t>
            </a:r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F0A093E9-DA95-4A26-A2AC-8114983DB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8" y="2489563"/>
            <a:ext cx="3629025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B9774D580B7649ABA15AAA08DE00A8" ma:contentTypeVersion="4" ma:contentTypeDescription="Crée un document." ma:contentTypeScope="" ma:versionID="95f7a363485777d89b18f00550c0ec79">
  <xsd:schema xmlns:xsd="http://www.w3.org/2001/XMLSchema" xmlns:xs="http://www.w3.org/2001/XMLSchema" xmlns:p="http://schemas.microsoft.com/office/2006/metadata/properties" xmlns:ns3="3d709e3f-3f13-4f7e-9bc1-3a648a0cee83" targetNamespace="http://schemas.microsoft.com/office/2006/metadata/properties" ma:root="true" ma:fieldsID="91d9c339a6cf9a92d56e734444ae22ea" ns3:_="">
    <xsd:import namespace="3d709e3f-3f13-4f7e-9bc1-3a648a0cee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09e3f-3f13-4f7e-9bc1-3a648a0cee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8FC38-6BAD-4DAC-AC18-68A2E77C55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709e3f-3f13-4f7e-9bc1-3a648a0ce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A276BB-EFC8-4EEE-9AB7-4127F600810D}">
  <ds:schemaRefs>
    <ds:schemaRef ds:uri="http://purl.org/dc/dcmitype/"/>
    <ds:schemaRef ds:uri="http://purl.org/dc/terms/"/>
    <ds:schemaRef ds:uri="http://purl.org/dc/elements/1.1/"/>
    <ds:schemaRef ds:uri="3d709e3f-3f13-4f7e-9bc1-3a648a0cee8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E4BBB2-8936-49C0-8ADB-41B756F25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196</Words>
  <Application>Microsoft Office PowerPoint</Application>
  <PresentationFormat>Grand écran</PresentationFormat>
  <Paragraphs>54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CUBES – INFCDL139 - Développer une application informatique V2</vt:lpstr>
      <vt:lpstr>Sommaire</vt:lpstr>
      <vt:lpstr>01</vt:lpstr>
      <vt:lpstr>SUJET  DU PROJET</vt:lpstr>
      <vt:lpstr>02</vt:lpstr>
      <vt:lpstr>SOLUTIONS UTILISEES</vt:lpstr>
      <vt:lpstr>Présentation PowerPoint</vt:lpstr>
      <vt:lpstr>03</vt:lpstr>
      <vt:lpstr>ENVIRONNEMENT DE  DEVELOPPEMENT</vt:lpstr>
      <vt:lpstr>04</vt:lpstr>
      <vt:lpstr>ANALYSE DU BESOIN</vt:lpstr>
      <vt:lpstr>UML</vt:lpstr>
      <vt:lpstr>MCD</vt:lpstr>
      <vt:lpstr>CAHIER DE TEST</vt:lpstr>
      <vt:lpstr>05</vt:lpstr>
      <vt:lpstr>06</vt:lpstr>
      <vt:lpstr>POUR CONCLURE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 - INFCDL4 - Développer une application informatique</dc:title>
  <dc:creator>CARON STEVEN</dc:creator>
  <cp:lastModifiedBy>CARON STEVEN</cp:lastModifiedBy>
  <cp:revision>7</cp:revision>
  <dcterms:created xsi:type="dcterms:W3CDTF">2021-11-02T13:24:44Z</dcterms:created>
  <dcterms:modified xsi:type="dcterms:W3CDTF">2022-03-23T13:14:41Z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0x01010094B9774D580B7649ABA15AAA08DE00A8</vt:lpwstr>
  </property>
</Properties>
</file>