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1"/>
  </p:notesMasterIdLst>
  <p:sldIdLst>
    <p:sldId id="257" r:id="rId2"/>
    <p:sldId id="258" r:id="rId3"/>
    <p:sldId id="264" r:id="rId4"/>
    <p:sldId id="270" r:id="rId5"/>
    <p:sldId id="277" r:id="rId6"/>
    <p:sldId id="283" r:id="rId7"/>
    <p:sldId id="287" r:id="rId8"/>
    <p:sldId id="289" r:id="rId9"/>
    <p:sldId id="29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820448-1D2F-4011-8147-EA3BE6F2ED54}" v="63" dt="2021-11-02T14:17:14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8AE8C-0157-45CA-A868-524D7771AC83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221DE-295D-4B2B-B858-7668580FA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82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8c1997cbfd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8c1997cbfd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8c1997cbfd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8c1997cbfd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0000" y="1204551"/>
            <a:ext cx="5439600" cy="35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0000" y="4667451"/>
            <a:ext cx="3134000" cy="9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563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2537667" y="2446451"/>
            <a:ext cx="7116800" cy="1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0266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3365600" y="3940767"/>
            <a:ext cx="54608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8960564" y="5045455"/>
            <a:ext cx="3231443" cy="1810055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103" y="-12"/>
            <a:ext cx="3231443" cy="1810055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20660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46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2536800" y="2016300"/>
            <a:ext cx="7118400" cy="25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932200" y="4446267"/>
            <a:ext cx="83276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667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4380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69843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69843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2"/>
          </p:nvPr>
        </p:nvSpPr>
        <p:spPr>
          <a:xfrm>
            <a:off x="23472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3"/>
          </p:nvPr>
        </p:nvSpPr>
        <p:spPr>
          <a:xfrm>
            <a:off x="23472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6032400" y="1453100"/>
            <a:ext cx="127200" cy="415500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50528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 idx="2" hasCustomPrompt="1"/>
          </p:nvPr>
        </p:nvSpPr>
        <p:spPr>
          <a:xfrm>
            <a:off x="16160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3" hasCustomPrompt="1"/>
          </p:nvPr>
        </p:nvSpPr>
        <p:spPr>
          <a:xfrm>
            <a:off x="41276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>
            <a:spLocks noGrp="1"/>
          </p:cNvSpPr>
          <p:nvPr>
            <p:ph type="title" idx="4" hasCustomPrompt="1"/>
          </p:nvPr>
        </p:nvSpPr>
        <p:spPr>
          <a:xfrm>
            <a:off x="67408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>
            <a:spLocks noGrp="1"/>
          </p:cNvSpPr>
          <p:nvPr>
            <p:ph type="title" idx="5" hasCustomPrompt="1"/>
          </p:nvPr>
        </p:nvSpPr>
        <p:spPr>
          <a:xfrm>
            <a:off x="92524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1"/>
          </p:nvPr>
        </p:nvSpPr>
        <p:spPr>
          <a:xfrm>
            <a:off x="15299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6"/>
          </p:nvPr>
        </p:nvSpPr>
        <p:spPr>
          <a:xfrm>
            <a:off x="40414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7"/>
          </p:nvPr>
        </p:nvSpPr>
        <p:spPr>
          <a:xfrm>
            <a:off x="66546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8"/>
          </p:nvPr>
        </p:nvSpPr>
        <p:spPr>
          <a:xfrm>
            <a:off x="91662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9"/>
          </p:nvPr>
        </p:nvSpPr>
        <p:spPr>
          <a:xfrm>
            <a:off x="1388667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ubTitle" idx="13"/>
          </p:nvPr>
        </p:nvSpPr>
        <p:spPr>
          <a:xfrm>
            <a:off x="3900263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14"/>
          </p:nvPr>
        </p:nvSpPr>
        <p:spPr>
          <a:xfrm>
            <a:off x="6513460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15"/>
          </p:nvPr>
        </p:nvSpPr>
        <p:spPr>
          <a:xfrm>
            <a:off x="9025056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15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02804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959600" y="3246567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959800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4551492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4551492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8142767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8142767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046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1"/>
          </p:nvPr>
        </p:nvSpPr>
        <p:spPr>
          <a:xfrm>
            <a:off x="959967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2"/>
          </p:nvPr>
        </p:nvSpPr>
        <p:spPr>
          <a:xfrm>
            <a:off x="5285551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3"/>
          </p:nvPr>
        </p:nvSpPr>
        <p:spPr>
          <a:xfrm>
            <a:off x="9522433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4"/>
          </p:nvPr>
        </p:nvSpPr>
        <p:spPr>
          <a:xfrm>
            <a:off x="959967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5"/>
          </p:nvPr>
        </p:nvSpPr>
        <p:spPr>
          <a:xfrm>
            <a:off x="9522433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6"/>
          </p:nvPr>
        </p:nvSpPr>
        <p:spPr>
          <a:xfrm>
            <a:off x="5285551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7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44188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2456333" y="2158391"/>
            <a:ext cx="2243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890067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2456792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890099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4415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7491884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7491967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7491943" y="2158391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7492035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6108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subTitle" idx="1"/>
          </p:nvPr>
        </p:nvSpPr>
        <p:spPr>
          <a:xfrm>
            <a:off x="5615567" y="190651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9"/>
          <p:cNvSpPr txBox="1">
            <a:spLocks noGrp="1"/>
          </p:cNvSpPr>
          <p:nvPr>
            <p:ph type="title" idx="2" hasCustomPrompt="1"/>
          </p:nvPr>
        </p:nvSpPr>
        <p:spPr>
          <a:xfrm>
            <a:off x="4441633" y="1924467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>
            <a:spLocks noGrp="1"/>
          </p:cNvSpPr>
          <p:nvPr>
            <p:ph type="subTitle" idx="3"/>
          </p:nvPr>
        </p:nvSpPr>
        <p:spPr>
          <a:xfrm>
            <a:off x="5615567" y="2259679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4"/>
          </p:nvPr>
        </p:nvSpPr>
        <p:spPr>
          <a:xfrm>
            <a:off x="5615567" y="336160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title" idx="5" hasCustomPrompt="1"/>
          </p:nvPr>
        </p:nvSpPr>
        <p:spPr>
          <a:xfrm>
            <a:off x="4441633" y="3354229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6"/>
          </p:nvPr>
        </p:nvSpPr>
        <p:spPr>
          <a:xfrm>
            <a:off x="5615567" y="3714773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subTitle" idx="7"/>
          </p:nvPr>
        </p:nvSpPr>
        <p:spPr>
          <a:xfrm>
            <a:off x="5615767" y="481670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8" hasCustomPrompt="1"/>
          </p:nvPr>
        </p:nvSpPr>
        <p:spPr>
          <a:xfrm>
            <a:off x="4441633" y="4816703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>
            <a:spLocks noGrp="1"/>
          </p:cNvSpPr>
          <p:nvPr>
            <p:ph type="subTitle" idx="9"/>
          </p:nvPr>
        </p:nvSpPr>
        <p:spPr>
          <a:xfrm>
            <a:off x="5615767" y="5169868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84408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960133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455165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959467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772267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960133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4551200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5364033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455165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8142733" y="4527300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8955400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814280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98483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3464400" y="1351500"/>
            <a:ext cx="127200" cy="415500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3456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881284" y="1897881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8819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881317" y="3266865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881633" y="3768320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7221284" y="1897881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72213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4279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881284" y="4635852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8819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7221051" y="326686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7221500" y="3768335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7221284" y="4635849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72213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6032400" y="1859500"/>
            <a:ext cx="127200" cy="415500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722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11" y="2225411"/>
            <a:ext cx="3708511" cy="2407176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9411453" y="1429167"/>
            <a:ext cx="2780537" cy="3999652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2517000" y="815633"/>
            <a:ext cx="7158000" cy="1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4059567" y="3073400"/>
            <a:ext cx="40732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971400" y="5535200"/>
            <a:ext cx="62492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0283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10828668" y="6093195"/>
            <a:ext cx="1363345" cy="763663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1" y="1129"/>
            <a:ext cx="1363345" cy="763663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4127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710703" y="4337255"/>
            <a:ext cx="3231443" cy="1810055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9671264" y="710689"/>
            <a:ext cx="3231443" cy="1810055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66636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473133"/>
            <a:ext cx="10520800" cy="41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27201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8827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68827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24488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24488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6032400" y="1656300"/>
            <a:ext cx="127200" cy="415500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29128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1467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6032400" y="1351500"/>
            <a:ext cx="127200" cy="415500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8400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980000" y="1787800"/>
            <a:ext cx="6232000" cy="32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4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45767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403733" y="2252600"/>
            <a:ext cx="34896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2184400" y="3544867"/>
            <a:ext cx="2708800" cy="8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5335300" y="1920000"/>
            <a:ext cx="5896800" cy="30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960000" y="1351500"/>
            <a:ext cx="127200" cy="415500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40667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2070100" y="708667"/>
            <a:ext cx="6286400" cy="2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5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2550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60911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2" r:id="rId23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942483" y="827349"/>
            <a:ext cx="5439600" cy="350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6600" dirty="0">
                <a:solidFill>
                  <a:srgbClr val="FFFFFF"/>
                </a:solidFill>
              </a:rPr>
              <a:t>CUBES - INFCDL4 - Développer une application informatique</a:t>
            </a: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1093165" y="5189297"/>
            <a:ext cx="5383411" cy="98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Projet STIVE : Solution complète sur la gestion de </a:t>
            </a:r>
            <a:r>
              <a:rPr lang="fr-FR" dirty="0" err="1"/>
              <a:t>STock</a:t>
            </a:r>
            <a:r>
              <a:rPr lang="fr-FR" dirty="0"/>
              <a:t>, Inventaire et </a:t>
            </a:r>
            <a:r>
              <a:rPr lang="fr-FR" dirty="0" err="1"/>
              <a:t>VEnte</a:t>
            </a:r>
            <a:r>
              <a:rPr lang="fr-FR" dirty="0"/>
              <a:t> en ligne</a:t>
            </a:r>
            <a:br>
              <a:rPr lang="fr-FR" dirty="0"/>
            </a:br>
            <a:endParaRPr lang="fr-FR" dirty="0"/>
          </a:p>
        </p:txBody>
      </p:sp>
      <p:sp>
        <p:nvSpPr>
          <p:cNvPr id="514" name="Google Shape;514;p27"/>
          <p:cNvSpPr/>
          <p:nvPr/>
        </p:nvSpPr>
        <p:spPr>
          <a:xfrm>
            <a:off x="7769855" y="3637113"/>
            <a:ext cx="3446077" cy="215864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8048590" y="3869178"/>
            <a:ext cx="2888605" cy="125135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9072461" y="4687834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9072461" y="4272684"/>
            <a:ext cx="167983" cy="17515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9072461" y="4081419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9072461" y="4480277"/>
            <a:ext cx="167983" cy="1636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8384450" y="4480276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9072461" y="3956647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8384450" y="4081419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8154693" y="4272684"/>
            <a:ext cx="398859" cy="17515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8384450" y="489542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8384450" y="4687834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8384450" y="395664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9529595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9529595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9529595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9301028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9301028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9301028" y="4480277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9529595" y="4480277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9301028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9301028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9529595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9072461" y="4895424"/>
            <a:ext cx="1085753" cy="17515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8842739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8613018" y="395664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8842739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8613018" y="489542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8613018" y="4081419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8613018" y="4687834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8613018" y="427268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8613018" y="4480276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8842739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8842739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8842739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8842739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9056134" y="5189297"/>
            <a:ext cx="866519" cy="507304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8154694" y="3956648"/>
            <a:ext cx="2690381" cy="109624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8154693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8154693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8154693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8154693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9759352" y="4687834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9759352" y="427268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9759352" y="4480277"/>
            <a:ext cx="169101" cy="1636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10447363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9759352" y="4081419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9759352" y="395664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10447363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10217641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10217641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10217641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10217641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10217641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10217641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10675929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10447363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9989073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10447364" y="4272684"/>
            <a:ext cx="397705" cy="17515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10447364" y="4081419"/>
            <a:ext cx="397705" cy="17549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10675929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10447363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10675929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9989073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9989073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9989073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9989073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10883521" y="3696615"/>
            <a:ext cx="149315" cy="152775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10883521" y="3696615"/>
            <a:ext cx="149315" cy="14927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10897506" y="3709445"/>
            <a:ext cx="122500" cy="123619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10897506" y="3770066"/>
            <a:ext cx="122500" cy="62997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7528196" y="3602229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7685607" y="3602229"/>
            <a:ext cx="91848" cy="42100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7842976" y="3602229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9544768" y="3103031"/>
            <a:ext cx="35" cy="69989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10410061" y="3112727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10580315" y="3112727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/>
          <p:nvPr/>
        </p:nvSpPr>
        <p:spPr>
          <a:xfrm>
            <a:off x="10195477" y="3364613"/>
            <a:ext cx="929481" cy="43211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10894010" y="3453273"/>
            <a:ext cx="181967" cy="44329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10702779" y="3453273"/>
            <a:ext cx="164452" cy="44329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10555843" y="2830531"/>
            <a:ext cx="866484" cy="727728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6656700" y="1396084"/>
            <a:ext cx="3499373" cy="2271425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6656700" y="1396083"/>
            <a:ext cx="3499373" cy="366416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6797841" y="1872341"/>
            <a:ext cx="3223911" cy="1675756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6891433" y="1970040"/>
            <a:ext cx="76025" cy="154693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7161429" y="1970040"/>
            <a:ext cx="77408" cy="154693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7032532" y="1970040"/>
            <a:ext cx="61096" cy="16828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1" name="Google Shape;601;p27"/>
          <p:cNvSpPr/>
          <p:nvPr/>
        </p:nvSpPr>
        <p:spPr>
          <a:xfrm>
            <a:off x="7298463" y="2117893"/>
            <a:ext cx="43484" cy="43484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7362245" y="2117893"/>
            <a:ext cx="43443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3" name="Google Shape;603;p27"/>
          <p:cNvSpPr/>
          <p:nvPr/>
        </p:nvSpPr>
        <p:spPr>
          <a:xfrm>
            <a:off x="7453152" y="2117893"/>
            <a:ext cx="43443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6929423" y="2295641"/>
            <a:ext cx="2316211" cy="4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9385227" y="2295641"/>
            <a:ext cx="179140" cy="4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6" name="Google Shape;606;p27"/>
          <p:cNvSpPr/>
          <p:nvPr/>
        </p:nvSpPr>
        <p:spPr>
          <a:xfrm>
            <a:off x="9663361" y="2295641"/>
            <a:ext cx="227993" cy="4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6929423" y="2477456"/>
            <a:ext cx="1449188" cy="4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8592847" y="2477456"/>
            <a:ext cx="260575" cy="4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8147827" y="2581949"/>
            <a:ext cx="705619" cy="4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7909027" y="2581949"/>
            <a:ext cx="142531" cy="4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7653957" y="2581949"/>
            <a:ext cx="142491" cy="4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7400230" y="2581949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7145161" y="2581949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7017711" y="2656729"/>
            <a:ext cx="2196784" cy="4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5" name="Google Shape;615;p27"/>
          <p:cNvSpPr/>
          <p:nvPr/>
        </p:nvSpPr>
        <p:spPr>
          <a:xfrm>
            <a:off x="6929423" y="2581949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6929423" y="2709464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7" name="Google Shape;617;p27"/>
          <p:cNvSpPr/>
          <p:nvPr/>
        </p:nvSpPr>
        <p:spPr>
          <a:xfrm>
            <a:off x="6929423" y="2837018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8" name="Google Shape;618;p27"/>
          <p:cNvSpPr/>
          <p:nvPr/>
        </p:nvSpPr>
        <p:spPr>
          <a:xfrm>
            <a:off x="6929423" y="2964533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9" name="Google Shape;619;p27"/>
          <p:cNvSpPr/>
          <p:nvPr/>
        </p:nvSpPr>
        <p:spPr>
          <a:xfrm>
            <a:off x="9474752" y="2709464"/>
            <a:ext cx="302635" cy="4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0" name="Google Shape;620;p27"/>
          <p:cNvSpPr/>
          <p:nvPr/>
        </p:nvSpPr>
        <p:spPr>
          <a:xfrm>
            <a:off x="7139752" y="2837018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1" name="Google Shape;621;p27"/>
          <p:cNvSpPr/>
          <p:nvPr/>
        </p:nvSpPr>
        <p:spPr>
          <a:xfrm>
            <a:off x="7139752" y="2967258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2" name="Google Shape;622;p27"/>
          <p:cNvSpPr/>
          <p:nvPr/>
        </p:nvSpPr>
        <p:spPr>
          <a:xfrm>
            <a:off x="7139752" y="309888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3" name="Google Shape;623;p27"/>
          <p:cNvSpPr/>
          <p:nvPr/>
        </p:nvSpPr>
        <p:spPr>
          <a:xfrm>
            <a:off x="7139752" y="322912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4" name="Google Shape;624;p27"/>
          <p:cNvSpPr/>
          <p:nvPr/>
        </p:nvSpPr>
        <p:spPr>
          <a:xfrm>
            <a:off x="8147827" y="3229121"/>
            <a:ext cx="1237507" cy="4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5" name="Google Shape;625;p27"/>
          <p:cNvSpPr/>
          <p:nvPr/>
        </p:nvSpPr>
        <p:spPr>
          <a:xfrm>
            <a:off x="8881841" y="3098881"/>
            <a:ext cx="503455" cy="4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6" name="Google Shape;626;p27"/>
          <p:cNvSpPr/>
          <p:nvPr/>
        </p:nvSpPr>
        <p:spPr>
          <a:xfrm>
            <a:off x="9185759" y="2964533"/>
            <a:ext cx="199519" cy="4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7" name="Google Shape;627;p27"/>
          <p:cNvSpPr/>
          <p:nvPr/>
        </p:nvSpPr>
        <p:spPr>
          <a:xfrm>
            <a:off x="10136009" y="1747159"/>
            <a:ext cx="1485731" cy="2312535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8" name="Google Shape;628;p27"/>
          <p:cNvSpPr/>
          <p:nvPr/>
        </p:nvSpPr>
        <p:spPr>
          <a:xfrm>
            <a:off x="10136009" y="1747159"/>
            <a:ext cx="1485731" cy="209935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9" name="Google Shape;629;p27"/>
          <p:cNvSpPr/>
          <p:nvPr/>
        </p:nvSpPr>
        <p:spPr>
          <a:xfrm>
            <a:off x="10216487" y="2020056"/>
            <a:ext cx="1328271" cy="1970835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0" name="Google Shape;630;p27"/>
          <p:cNvSpPr/>
          <p:nvPr/>
        </p:nvSpPr>
        <p:spPr>
          <a:xfrm>
            <a:off x="10540671" y="1817113"/>
            <a:ext cx="71179" cy="36219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1" name="Google Shape;631;p27"/>
          <p:cNvSpPr/>
          <p:nvPr/>
        </p:nvSpPr>
        <p:spPr>
          <a:xfrm>
            <a:off x="10280605" y="2250931"/>
            <a:ext cx="943465" cy="2220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2" name="Google Shape;632;p27"/>
          <p:cNvSpPr/>
          <p:nvPr/>
        </p:nvSpPr>
        <p:spPr>
          <a:xfrm>
            <a:off x="11282345" y="2250931"/>
            <a:ext cx="91001" cy="2220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3" name="Google Shape;633;p27"/>
          <p:cNvSpPr/>
          <p:nvPr/>
        </p:nvSpPr>
        <p:spPr>
          <a:xfrm>
            <a:off x="11408304" y="2250931"/>
            <a:ext cx="73485" cy="2220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4" name="Google Shape;634;p27"/>
          <p:cNvSpPr/>
          <p:nvPr/>
        </p:nvSpPr>
        <p:spPr>
          <a:xfrm>
            <a:off x="10280604" y="2354727"/>
            <a:ext cx="539992" cy="2220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5" name="Google Shape;635;p27"/>
          <p:cNvSpPr/>
          <p:nvPr/>
        </p:nvSpPr>
        <p:spPr>
          <a:xfrm>
            <a:off x="10829859" y="2354727"/>
            <a:ext cx="170325" cy="2220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6" name="Google Shape;636;p27"/>
          <p:cNvSpPr/>
          <p:nvPr/>
        </p:nvSpPr>
        <p:spPr>
          <a:xfrm>
            <a:off x="10885865" y="2414194"/>
            <a:ext cx="114319" cy="23353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7" name="Google Shape;637;p27"/>
          <p:cNvSpPr/>
          <p:nvPr/>
        </p:nvSpPr>
        <p:spPr>
          <a:xfrm>
            <a:off x="10829859" y="2414194"/>
            <a:ext cx="33876" cy="23353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8" name="Google Shape;638;p27"/>
          <p:cNvSpPr/>
          <p:nvPr/>
        </p:nvSpPr>
        <p:spPr>
          <a:xfrm>
            <a:off x="10695752" y="2414194"/>
            <a:ext cx="102677" cy="23353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9" name="Google Shape;639;p27"/>
          <p:cNvSpPr/>
          <p:nvPr/>
        </p:nvSpPr>
        <p:spPr>
          <a:xfrm>
            <a:off x="10550005" y="2414194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0" name="Google Shape;640;p27"/>
          <p:cNvSpPr/>
          <p:nvPr/>
        </p:nvSpPr>
        <p:spPr>
          <a:xfrm>
            <a:off x="10404222" y="2414194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1" name="Google Shape;641;p27"/>
          <p:cNvSpPr/>
          <p:nvPr/>
        </p:nvSpPr>
        <p:spPr>
          <a:xfrm>
            <a:off x="10404222" y="2487679"/>
            <a:ext cx="875817" cy="2220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2" name="Google Shape;642;p27"/>
          <p:cNvSpPr/>
          <p:nvPr/>
        </p:nvSpPr>
        <p:spPr>
          <a:xfrm>
            <a:off x="10280604" y="2414194"/>
            <a:ext cx="52509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3" name="Google Shape;643;p27"/>
          <p:cNvSpPr/>
          <p:nvPr/>
        </p:nvSpPr>
        <p:spPr>
          <a:xfrm>
            <a:off x="10280604" y="2487679"/>
            <a:ext cx="52509" cy="2220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4" name="Google Shape;644;p27"/>
          <p:cNvSpPr/>
          <p:nvPr/>
        </p:nvSpPr>
        <p:spPr>
          <a:xfrm>
            <a:off x="10280604" y="2559977"/>
            <a:ext cx="52509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5" name="Google Shape;645;p27"/>
          <p:cNvSpPr/>
          <p:nvPr/>
        </p:nvSpPr>
        <p:spPr>
          <a:xfrm>
            <a:off x="10280604" y="2633463"/>
            <a:ext cx="52509" cy="22164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6" name="Google Shape;646;p27"/>
          <p:cNvSpPr/>
          <p:nvPr/>
        </p:nvSpPr>
        <p:spPr>
          <a:xfrm>
            <a:off x="11333666" y="2487679"/>
            <a:ext cx="128303" cy="2220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7" name="Google Shape;647;p27"/>
          <p:cNvSpPr/>
          <p:nvPr/>
        </p:nvSpPr>
        <p:spPr>
          <a:xfrm>
            <a:off x="10400726" y="2559977"/>
            <a:ext cx="369701" cy="23353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8" name="Google Shape;648;p27"/>
          <p:cNvSpPr/>
          <p:nvPr/>
        </p:nvSpPr>
        <p:spPr>
          <a:xfrm>
            <a:off x="10885865" y="2783896"/>
            <a:ext cx="418681" cy="23353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9" name="Google Shape;649;p27"/>
          <p:cNvSpPr/>
          <p:nvPr/>
        </p:nvSpPr>
        <p:spPr>
          <a:xfrm>
            <a:off x="10994309" y="2709256"/>
            <a:ext cx="310235" cy="23353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0" name="Google Shape;650;p27"/>
          <p:cNvSpPr/>
          <p:nvPr/>
        </p:nvSpPr>
        <p:spPr>
          <a:xfrm>
            <a:off x="11168061" y="2633463"/>
            <a:ext cx="136484" cy="22164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1" name="Google Shape;651;p27"/>
          <p:cNvSpPr/>
          <p:nvPr/>
        </p:nvSpPr>
        <p:spPr>
          <a:xfrm>
            <a:off x="10280604" y="2149477"/>
            <a:ext cx="437349" cy="2220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2" name="Google Shape;652;p27"/>
          <p:cNvSpPr/>
          <p:nvPr/>
        </p:nvSpPr>
        <p:spPr>
          <a:xfrm>
            <a:off x="10280604" y="2961142"/>
            <a:ext cx="706752" cy="23353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3" name="Google Shape;653;p27"/>
          <p:cNvSpPr/>
          <p:nvPr/>
        </p:nvSpPr>
        <p:spPr>
          <a:xfrm>
            <a:off x="10280604" y="3050919"/>
            <a:ext cx="706752" cy="23388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4" name="Google Shape;654;p27"/>
          <p:cNvSpPr/>
          <p:nvPr/>
        </p:nvSpPr>
        <p:spPr>
          <a:xfrm>
            <a:off x="10280604" y="3140732"/>
            <a:ext cx="705563" cy="23353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5" name="Google Shape;655;p27"/>
          <p:cNvSpPr/>
          <p:nvPr/>
        </p:nvSpPr>
        <p:spPr>
          <a:xfrm>
            <a:off x="10280604" y="3677155"/>
            <a:ext cx="705563" cy="2220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6" name="Google Shape;656;p27"/>
          <p:cNvSpPr/>
          <p:nvPr/>
        </p:nvSpPr>
        <p:spPr>
          <a:xfrm>
            <a:off x="10923167" y="2857345"/>
            <a:ext cx="209935" cy="2220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7" name="Google Shape;657;p27"/>
          <p:cNvSpPr/>
          <p:nvPr/>
        </p:nvSpPr>
        <p:spPr>
          <a:xfrm>
            <a:off x="11201867" y="2857345"/>
            <a:ext cx="279925" cy="2220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8" name="Google Shape;658;p27"/>
          <p:cNvSpPr/>
          <p:nvPr/>
        </p:nvSpPr>
        <p:spPr>
          <a:xfrm>
            <a:off x="11201867" y="2961142"/>
            <a:ext cx="279925" cy="23353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9" name="Google Shape;659;p27"/>
          <p:cNvSpPr/>
          <p:nvPr/>
        </p:nvSpPr>
        <p:spPr>
          <a:xfrm>
            <a:off x="10280605" y="3813603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0" name="Google Shape;660;p27"/>
          <p:cNvSpPr/>
          <p:nvPr/>
        </p:nvSpPr>
        <p:spPr>
          <a:xfrm>
            <a:off x="10280605" y="3881252"/>
            <a:ext cx="107327" cy="23353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10415899" y="3881252"/>
            <a:ext cx="656584" cy="23353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2" name="Google Shape;662;p27"/>
          <p:cNvSpPr/>
          <p:nvPr/>
        </p:nvSpPr>
        <p:spPr>
          <a:xfrm>
            <a:off x="10446208" y="3813603"/>
            <a:ext cx="106139" cy="2220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3" name="Google Shape;663;p27"/>
          <p:cNvSpPr/>
          <p:nvPr/>
        </p:nvSpPr>
        <p:spPr>
          <a:xfrm>
            <a:off x="10610626" y="3813603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4" name="Google Shape;664;p27"/>
          <p:cNvSpPr/>
          <p:nvPr/>
        </p:nvSpPr>
        <p:spPr>
          <a:xfrm>
            <a:off x="10776230" y="3813603"/>
            <a:ext cx="106173" cy="2220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5" name="Google Shape;665;p27"/>
          <p:cNvSpPr/>
          <p:nvPr/>
        </p:nvSpPr>
        <p:spPr>
          <a:xfrm>
            <a:off x="10941835" y="3813603"/>
            <a:ext cx="106139" cy="2220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6" name="Google Shape;666;p27"/>
          <p:cNvSpPr/>
          <p:nvPr/>
        </p:nvSpPr>
        <p:spPr>
          <a:xfrm>
            <a:off x="11106251" y="3813603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7" name="Google Shape;667;p27"/>
          <p:cNvSpPr/>
          <p:nvPr/>
        </p:nvSpPr>
        <p:spPr>
          <a:xfrm>
            <a:off x="11271857" y="3813603"/>
            <a:ext cx="72332" cy="2220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8" name="Google Shape;668;p27"/>
          <p:cNvSpPr/>
          <p:nvPr/>
        </p:nvSpPr>
        <p:spPr>
          <a:xfrm>
            <a:off x="11050281" y="1102254"/>
            <a:ext cx="1141724" cy="1046108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9" name="Google Shape;669;p27"/>
          <p:cNvSpPr/>
          <p:nvPr/>
        </p:nvSpPr>
        <p:spPr>
          <a:xfrm>
            <a:off x="11050281" y="1092955"/>
            <a:ext cx="1141724" cy="52509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0" name="Google Shape;670;p27"/>
          <p:cNvSpPr/>
          <p:nvPr/>
        </p:nvSpPr>
        <p:spPr>
          <a:xfrm>
            <a:off x="11050281" y="1102254"/>
            <a:ext cx="1141724" cy="160991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1" name="Google Shape;671;p27"/>
          <p:cNvSpPr/>
          <p:nvPr/>
        </p:nvSpPr>
        <p:spPr>
          <a:xfrm>
            <a:off x="11113243" y="1310999"/>
            <a:ext cx="1020448" cy="784887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2" name="Google Shape;672;p27"/>
          <p:cNvSpPr/>
          <p:nvPr/>
        </p:nvSpPr>
        <p:spPr>
          <a:xfrm>
            <a:off x="11162222" y="1488281"/>
            <a:ext cx="725385" cy="17515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3" name="Google Shape;673;p27"/>
          <p:cNvSpPr/>
          <p:nvPr/>
        </p:nvSpPr>
        <p:spPr>
          <a:xfrm>
            <a:off x="11931899" y="1488281"/>
            <a:ext cx="69989" cy="17515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4" name="Google Shape;674;p27"/>
          <p:cNvSpPr/>
          <p:nvPr/>
        </p:nvSpPr>
        <p:spPr>
          <a:xfrm>
            <a:off x="12028703" y="1488281"/>
            <a:ext cx="56005" cy="1751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5" name="Google Shape;675;p27"/>
          <p:cNvSpPr/>
          <p:nvPr/>
        </p:nvSpPr>
        <p:spPr>
          <a:xfrm>
            <a:off x="11162222" y="1568724"/>
            <a:ext cx="415185" cy="17549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6" name="Google Shape;676;p27"/>
          <p:cNvSpPr/>
          <p:nvPr/>
        </p:nvSpPr>
        <p:spPr>
          <a:xfrm>
            <a:off x="11583208" y="1568724"/>
            <a:ext cx="131835" cy="17549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7" name="Google Shape;677;p27"/>
          <p:cNvSpPr/>
          <p:nvPr/>
        </p:nvSpPr>
        <p:spPr>
          <a:xfrm>
            <a:off x="11627538" y="1615396"/>
            <a:ext cx="87505" cy="1636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8" name="Google Shape;678;p27"/>
          <p:cNvSpPr/>
          <p:nvPr/>
        </p:nvSpPr>
        <p:spPr>
          <a:xfrm>
            <a:off x="11584398" y="1615396"/>
            <a:ext cx="25660" cy="1636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9" name="Google Shape;679;p27"/>
          <p:cNvSpPr/>
          <p:nvPr/>
        </p:nvSpPr>
        <p:spPr>
          <a:xfrm>
            <a:off x="11480602" y="1615396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0" name="Google Shape;680;p27"/>
          <p:cNvSpPr/>
          <p:nvPr/>
        </p:nvSpPr>
        <p:spPr>
          <a:xfrm>
            <a:off x="11368626" y="1615396"/>
            <a:ext cx="79359" cy="1636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1" name="Google Shape;681;p27"/>
          <p:cNvSpPr/>
          <p:nvPr/>
        </p:nvSpPr>
        <p:spPr>
          <a:xfrm>
            <a:off x="11256685" y="1615396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2" name="Google Shape;682;p27"/>
          <p:cNvSpPr/>
          <p:nvPr/>
        </p:nvSpPr>
        <p:spPr>
          <a:xfrm>
            <a:off x="11256685" y="1671366"/>
            <a:ext cx="672911" cy="1636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3" name="Google Shape;683;p27"/>
          <p:cNvSpPr/>
          <p:nvPr/>
        </p:nvSpPr>
        <p:spPr>
          <a:xfrm>
            <a:off x="11162221" y="1615396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4" name="Google Shape;684;p27"/>
          <p:cNvSpPr/>
          <p:nvPr/>
        </p:nvSpPr>
        <p:spPr>
          <a:xfrm>
            <a:off x="11162221" y="1671366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5" name="Google Shape;685;p27"/>
          <p:cNvSpPr/>
          <p:nvPr/>
        </p:nvSpPr>
        <p:spPr>
          <a:xfrm>
            <a:off x="11162221" y="1727337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6" name="Google Shape;686;p27"/>
          <p:cNvSpPr/>
          <p:nvPr/>
        </p:nvSpPr>
        <p:spPr>
          <a:xfrm>
            <a:off x="11970389" y="1671366"/>
            <a:ext cx="99147" cy="1636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7" name="Google Shape;687;p27"/>
          <p:cNvSpPr/>
          <p:nvPr/>
        </p:nvSpPr>
        <p:spPr>
          <a:xfrm>
            <a:off x="11254342" y="1727337"/>
            <a:ext cx="284609" cy="1636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8" name="Google Shape;688;p27"/>
          <p:cNvSpPr/>
          <p:nvPr/>
        </p:nvSpPr>
        <p:spPr>
          <a:xfrm>
            <a:off x="11627537" y="1799633"/>
            <a:ext cx="320723" cy="17515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9" name="Google Shape;689;p27"/>
          <p:cNvSpPr/>
          <p:nvPr/>
        </p:nvSpPr>
        <p:spPr>
          <a:xfrm>
            <a:off x="11843276" y="1761143"/>
            <a:ext cx="104985" cy="17549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0" name="Google Shape;690;p27"/>
          <p:cNvSpPr/>
          <p:nvPr/>
        </p:nvSpPr>
        <p:spPr>
          <a:xfrm>
            <a:off x="11162221" y="1411299"/>
            <a:ext cx="335896" cy="17549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1" name="Google Shape;691;p27"/>
          <p:cNvSpPr/>
          <p:nvPr/>
        </p:nvSpPr>
        <p:spPr>
          <a:xfrm>
            <a:off x="11162222" y="1957058"/>
            <a:ext cx="542300" cy="1636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2" name="Google Shape;692;p27"/>
          <p:cNvSpPr/>
          <p:nvPr/>
        </p:nvSpPr>
        <p:spPr>
          <a:xfrm>
            <a:off x="11655506" y="1856794"/>
            <a:ext cx="160991" cy="1636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3" name="Google Shape;693;p27"/>
          <p:cNvSpPr/>
          <p:nvPr/>
        </p:nvSpPr>
        <p:spPr>
          <a:xfrm>
            <a:off x="11870090" y="1856794"/>
            <a:ext cx="214620" cy="1636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4" name="Google Shape;694;p27"/>
          <p:cNvSpPr/>
          <p:nvPr/>
        </p:nvSpPr>
        <p:spPr>
          <a:xfrm>
            <a:off x="11870090" y="1936083"/>
            <a:ext cx="214620" cy="17515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5" name="Google Shape;695;p27"/>
          <p:cNvSpPr/>
          <p:nvPr/>
        </p:nvSpPr>
        <p:spPr>
          <a:xfrm>
            <a:off x="11162221" y="2011875"/>
            <a:ext cx="81667" cy="17515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6" name="Google Shape;696;p27"/>
          <p:cNvSpPr/>
          <p:nvPr/>
        </p:nvSpPr>
        <p:spPr>
          <a:xfrm>
            <a:off x="11264864" y="2011875"/>
            <a:ext cx="504963" cy="17515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Sommaire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Présentation du projet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960133" y="2862288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Que devions nous réaliser ?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Organisation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4551651" y="2862288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Répartition des taches </a:t>
            </a:r>
            <a:br>
              <a:rPr lang="en" dirty="0"/>
            </a:br>
            <a:r>
              <a:rPr lang="en" dirty="0"/>
              <a:t>Solutions utilisées 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Environnement Technique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Technologie </a:t>
            </a:r>
            <a:br>
              <a:rPr lang="en" dirty="0"/>
            </a:br>
            <a:r>
              <a:rPr lang="en" dirty="0"/>
              <a:t>Langage </a:t>
            </a:r>
            <a:br>
              <a:rPr lang="en" dirty="0"/>
            </a:b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959467" y="4527303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Réalisation du Projet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772267" y="3924248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960133" y="5028769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Comment s’est dérouler le projet ?</a:t>
            </a:r>
            <a:br>
              <a:rPr lang="en" dirty="0"/>
            </a:br>
            <a:r>
              <a:rPr lang="en" dirty="0"/>
              <a:t>Difficultés rencontrés 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4551200" y="4527303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Démo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5364033" y="3924248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4551651" y="5028769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Démonstration de l’utilisation de l’application Web</a:t>
            </a:r>
            <a:endParaRPr dirty="0"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8142733" y="4527300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Conclusion</a:t>
            </a:r>
            <a:endParaRPr dirty="0"/>
          </a:p>
        </p:txBody>
      </p:sp>
      <p:sp>
        <p:nvSpPr>
          <p:cNvPr id="725" name="Google Shape;725;p29"/>
          <p:cNvSpPr txBox="1">
            <a:spLocks noGrp="1"/>
          </p:cNvSpPr>
          <p:nvPr>
            <p:ph type="title" idx="20"/>
          </p:nvPr>
        </p:nvSpPr>
        <p:spPr>
          <a:xfrm>
            <a:off x="8955400" y="3924248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06</a:t>
            </a:r>
            <a:endParaRPr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21"/>
          </p:nvPr>
        </p:nvSpPr>
        <p:spPr>
          <a:xfrm>
            <a:off x="8142801" y="5028769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Evolutions possibles </a:t>
            </a:r>
            <a:br>
              <a:rPr lang="en" dirty="0"/>
            </a:br>
            <a:r>
              <a:rPr lang="en" dirty="0"/>
              <a:t>Axes d’ameliorations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/>
              <a:t>PRESENTATION DU PROJET</a:t>
            </a:r>
          </a:p>
        </p:txBody>
      </p:sp>
      <p:grpSp>
        <p:nvGrpSpPr>
          <p:cNvPr id="827" name="Google Shape;827;p35"/>
          <p:cNvGrpSpPr/>
          <p:nvPr/>
        </p:nvGrpSpPr>
        <p:grpSpPr>
          <a:xfrm>
            <a:off x="8366733" y="1843973"/>
            <a:ext cx="3170071" cy="3170071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/>
              <a:t>ORGANISATION</a:t>
            </a:r>
          </a:p>
        </p:txBody>
      </p:sp>
      <p:grpSp>
        <p:nvGrpSpPr>
          <p:cNvPr id="931" name="Google Shape;931;p41"/>
          <p:cNvGrpSpPr/>
          <p:nvPr/>
        </p:nvGrpSpPr>
        <p:grpSpPr>
          <a:xfrm>
            <a:off x="8468453" y="1844014"/>
            <a:ext cx="3068355" cy="3169956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8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3"/>
                </a:solidFill>
              </a:rPr>
              <a:t>03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83" name="Google Shape;1183;p48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100"/>
            </a:pPr>
            <a:r>
              <a:rPr lang="fr-FR" dirty="0">
                <a:solidFill>
                  <a:schemeClr val="accent3"/>
                </a:solidFill>
              </a:rPr>
              <a:t>ENVIRONNEMENT TECHNIQUE</a:t>
            </a:r>
          </a:p>
        </p:txBody>
      </p:sp>
      <p:grpSp>
        <p:nvGrpSpPr>
          <p:cNvPr id="1184" name="Google Shape;1184;p48"/>
          <p:cNvGrpSpPr/>
          <p:nvPr/>
        </p:nvGrpSpPr>
        <p:grpSpPr>
          <a:xfrm>
            <a:off x="8367058" y="1844130"/>
            <a:ext cx="3169737" cy="3169737"/>
            <a:chOff x="5612559" y="834972"/>
            <a:chExt cx="3473558" cy="3473558"/>
          </a:xfrm>
        </p:grpSpPr>
        <p:sp>
          <p:nvSpPr>
            <p:cNvPr id="1185" name="Google Shape;1185;p48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4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30" name="Google Shape;1330;p54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>
                <a:solidFill>
                  <a:schemeClr val="accent4"/>
                </a:solidFill>
              </a:rPr>
              <a:t>REALISATION DU PROJET</a:t>
            </a:r>
          </a:p>
        </p:txBody>
      </p:sp>
      <p:grpSp>
        <p:nvGrpSpPr>
          <p:cNvPr id="1331" name="Google Shape;1331;p54"/>
          <p:cNvGrpSpPr/>
          <p:nvPr/>
        </p:nvGrpSpPr>
        <p:grpSpPr>
          <a:xfrm>
            <a:off x="8366787" y="1843990"/>
            <a:ext cx="3170028" cy="3170028"/>
            <a:chOff x="6275090" y="1382992"/>
            <a:chExt cx="2377521" cy="2377521"/>
          </a:xfrm>
        </p:grpSpPr>
        <p:sp>
          <p:nvSpPr>
            <p:cNvPr id="1332" name="Google Shape;1332;p54"/>
            <p:cNvSpPr/>
            <p:nvPr/>
          </p:nvSpPr>
          <p:spPr>
            <a:xfrm>
              <a:off x="6275090" y="1382992"/>
              <a:ext cx="1862394" cy="2139770"/>
            </a:xfrm>
            <a:custGeom>
              <a:avLst/>
              <a:gdLst/>
              <a:ahLst/>
              <a:cxnLst/>
              <a:rect l="l" t="t" r="r" b="b"/>
              <a:pathLst>
                <a:path w="153315" h="176149" extrusionOk="0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7860096" y="1382992"/>
              <a:ext cx="277388" cy="277388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4" name="Google Shape;1334;p54"/>
            <p:cNvSpPr/>
            <p:nvPr/>
          </p:nvSpPr>
          <p:spPr>
            <a:xfrm>
              <a:off x="6631716" y="1977369"/>
              <a:ext cx="1228392" cy="1228392"/>
            </a:xfrm>
            <a:custGeom>
              <a:avLst/>
              <a:gdLst/>
              <a:ahLst/>
              <a:cxnLst/>
              <a:rect l="l" t="t" r="r" b="b"/>
              <a:pathLst>
                <a:path w="101123" h="101123" extrusionOk="0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5" name="Google Shape;1335;p54"/>
            <p:cNvSpPr/>
            <p:nvPr/>
          </p:nvSpPr>
          <p:spPr>
            <a:xfrm>
              <a:off x="7622345" y="2730246"/>
              <a:ext cx="1030266" cy="1030266"/>
            </a:xfrm>
            <a:custGeom>
              <a:avLst/>
              <a:gdLst/>
              <a:ahLst/>
              <a:cxnLst/>
              <a:rect l="l" t="t" r="r" b="b"/>
              <a:pathLst>
                <a:path w="84813" h="84813" extrusionOk="0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6" name="Google Shape;1336;p54"/>
            <p:cNvSpPr/>
            <p:nvPr/>
          </p:nvSpPr>
          <p:spPr>
            <a:xfrm>
              <a:off x="7265719" y="1660368"/>
              <a:ext cx="237763" cy="237763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7" name="Google Shape;1337;p54"/>
            <p:cNvSpPr/>
            <p:nvPr/>
          </p:nvSpPr>
          <p:spPr>
            <a:xfrm>
              <a:off x="7265719" y="1898118"/>
              <a:ext cx="237763" cy="673640"/>
            </a:xfrm>
            <a:custGeom>
              <a:avLst/>
              <a:gdLst/>
              <a:ahLst/>
              <a:cxnLst/>
              <a:rect l="l" t="t" r="r" b="b"/>
              <a:pathLst>
                <a:path w="19573" h="55455" extrusionOk="0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8" name="Google Shape;1338;p54"/>
            <p:cNvSpPr/>
            <p:nvPr/>
          </p:nvSpPr>
          <p:spPr>
            <a:xfrm>
              <a:off x="6631716" y="1660368"/>
              <a:ext cx="396264" cy="515139"/>
            </a:xfrm>
            <a:custGeom>
              <a:avLst/>
              <a:gdLst/>
              <a:ahLst/>
              <a:cxnLst/>
              <a:rect l="l" t="t" r="r" b="b"/>
              <a:pathLst>
                <a:path w="32621" h="42407" extrusionOk="0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9" name="Google Shape;1339;p54"/>
            <p:cNvSpPr/>
            <p:nvPr/>
          </p:nvSpPr>
          <p:spPr>
            <a:xfrm>
              <a:off x="6671342" y="2175494"/>
              <a:ext cx="317013" cy="922092"/>
            </a:xfrm>
            <a:custGeom>
              <a:avLst/>
              <a:gdLst/>
              <a:ahLst/>
              <a:cxnLst/>
              <a:rect l="l" t="t" r="r" b="b"/>
              <a:pathLst>
                <a:path w="26097" h="75908" extrusionOk="0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0" name="Google Shape;1340;p54"/>
            <p:cNvSpPr/>
            <p:nvPr/>
          </p:nvSpPr>
          <p:spPr>
            <a:xfrm>
              <a:off x="7820471" y="2928372"/>
              <a:ext cx="634014" cy="634014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1" name="Google Shape;1341;p54"/>
            <p:cNvSpPr/>
            <p:nvPr/>
          </p:nvSpPr>
          <p:spPr>
            <a:xfrm>
              <a:off x="7899721" y="2928372"/>
              <a:ext cx="277388" cy="356638"/>
            </a:xfrm>
            <a:custGeom>
              <a:avLst/>
              <a:gdLst/>
              <a:ahLst/>
              <a:cxnLst/>
              <a:rect l="l" t="t" r="r" b="b"/>
              <a:pathLst>
                <a:path w="22835" h="29359" extrusionOk="0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2" name="Google Shape;1342;p54"/>
            <p:cNvSpPr/>
            <p:nvPr/>
          </p:nvSpPr>
          <p:spPr>
            <a:xfrm>
              <a:off x="8058222" y="3166123"/>
              <a:ext cx="158513" cy="15851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6790217" y="1660368"/>
              <a:ext cx="79262" cy="317013"/>
            </a:xfrm>
            <a:custGeom>
              <a:avLst/>
              <a:gdLst/>
              <a:ahLst/>
              <a:cxnLst/>
              <a:rect l="l" t="t" r="r" b="b"/>
              <a:pathLst>
                <a:path w="6525" h="26097" extrusionOk="0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4" name="Google Shape;1344;p54"/>
            <p:cNvSpPr/>
            <p:nvPr/>
          </p:nvSpPr>
          <p:spPr>
            <a:xfrm>
              <a:off x="6841334" y="2939864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5" name="Google Shape;1345;p54"/>
            <p:cNvSpPr/>
            <p:nvPr/>
          </p:nvSpPr>
          <p:spPr>
            <a:xfrm>
              <a:off x="6960209" y="2820988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6" name="Google Shape;1346;p54"/>
            <p:cNvSpPr/>
            <p:nvPr/>
          </p:nvSpPr>
          <p:spPr>
            <a:xfrm>
              <a:off x="7079085" y="2702113"/>
              <a:ext cx="135141" cy="135530"/>
            </a:xfrm>
            <a:custGeom>
              <a:avLst/>
              <a:gdLst/>
              <a:ahLst/>
              <a:cxnLst/>
              <a:rect l="l" t="t" r="r" b="b"/>
              <a:pathLst>
                <a:path w="11125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7" name="Google Shape;1347;p54"/>
            <p:cNvSpPr/>
            <p:nvPr/>
          </p:nvSpPr>
          <p:spPr>
            <a:xfrm>
              <a:off x="7197960" y="258323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7316835" y="2464362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7435711" y="234548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0" name="Google Shape;1350;p54"/>
            <p:cNvSpPr/>
            <p:nvPr/>
          </p:nvSpPr>
          <p:spPr>
            <a:xfrm>
              <a:off x="7554586" y="2226611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1" name="Google Shape;1351;p54"/>
            <p:cNvSpPr/>
            <p:nvPr/>
          </p:nvSpPr>
          <p:spPr>
            <a:xfrm>
              <a:off x="6354340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2" name="Google Shape;1352;p54"/>
            <p:cNvSpPr/>
            <p:nvPr/>
          </p:nvSpPr>
          <p:spPr>
            <a:xfrm>
              <a:off x="6512841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6671342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8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5"/>
                </a:solidFill>
              </a:rPr>
              <a:t>05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51" name="Google Shape;1451;p58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DEMO</a:t>
            </a:r>
          </a:p>
        </p:txBody>
      </p:sp>
      <p:grpSp>
        <p:nvGrpSpPr>
          <p:cNvPr id="1452" name="Google Shape;1452;p58"/>
          <p:cNvGrpSpPr/>
          <p:nvPr/>
        </p:nvGrpSpPr>
        <p:grpSpPr>
          <a:xfrm>
            <a:off x="8391024" y="1528516"/>
            <a:ext cx="3800968" cy="3800968"/>
            <a:chOff x="1435250" y="482750"/>
            <a:chExt cx="4729925" cy="4729925"/>
          </a:xfrm>
        </p:grpSpPr>
        <p:sp>
          <p:nvSpPr>
            <p:cNvPr id="1453" name="Google Shape;1453;p58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1454;p58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1455;p58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6" name="Google Shape;1456;p58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7" name="Google Shape;1457;p58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1458;p58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1459;p58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1460;p58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1461;p58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1462;p58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1463;p58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1464;p58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1465;p58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1466;p58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1467;p58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1468;p58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1469;p58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1470;p58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1471;p58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1472;p58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1473;p58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1474;p58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1475;p58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1476;p58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1477;p58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1478;p58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1483;p58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60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6"/>
                </a:solidFill>
              </a:rPr>
              <a:t>06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20" name="Google Shape;1520;p60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accent6"/>
                </a:solidFill>
              </a:rPr>
              <a:t>CONCLUSION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521" name="Google Shape;1521;p60"/>
          <p:cNvGrpSpPr/>
          <p:nvPr/>
        </p:nvGrpSpPr>
        <p:grpSpPr>
          <a:xfrm>
            <a:off x="9128096" y="1844098"/>
            <a:ext cx="2438664" cy="3206676"/>
            <a:chOff x="1809575" y="238125"/>
            <a:chExt cx="3981275" cy="5219200"/>
          </a:xfrm>
        </p:grpSpPr>
        <p:sp>
          <p:nvSpPr>
            <p:cNvPr id="1522" name="Google Shape;1522;p60"/>
            <p:cNvSpPr/>
            <p:nvPr/>
          </p:nvSpPr>
          <p:spPr>
            <a:xfrm>
              <a:off x="1809575" y="238125"/>
              <a:ext cx="3981275" cy="5219200"/>
            </a:xfrm>
            <a:custGeom>
              <a:avLst/>
              <a:gdLst/>
              <a:ahLst/>
              <a:cxnLst/>
              <a:rect l="l" t="t" r="r" b="b"/>
              <a:pathLst>
                <a:path w="159251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159251" y="208767"/>
                  </a:lnTo>
                  <a:lnTo>
                    <a:pt x="159251" y="39633"/>
                  </a:lnTo>
                  <a:lnTo>
                    <a:pt x="120759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1523;p60"/>
            <p:cNvSpPr/>
            <p:nvPr/>
          </p:nvSpPr>
          <p:spPr>
            <a:xfrm>
              <a:off x="3805900" y="238125"/>
              <a:ext cx="1984950" cy="5219200"/>
            </a:xfrm>
            <a:custGeom>
              <a:avLst/>
              <a:gdLst/>
              <a:ahLst/>
              <a:cxnLst/>
              <a:rect l="l" t="t" r="r" b="b"/>
              <a:pathLst>
                <a:path w="79398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79398" y="208767"/>
                  </a:lnTo>
                  <a:lnTo>
                    <a:pt x="79398" y="39633"/>
                  </a:lnTo>
                  <a:lnTo>
                    <a:pt x="40906" y="0"/>
                  </a:lnTo>
                  <a:close/>
                </a:path>
              </a:pathLst>
            </a:custGeom>
            <a:solidFill>
              <a:srgbClr val="AB3F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1524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F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5" name="Google Shape;1525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6" name="Google Shape;1526;p60"/>
            <p:cNvSpPr/>
            <p:nvPr/>
          </p:nvSpPr>
          <p:spPr>
            <a:xfrm>
              <a:off x="2479925" y="1950650"/>
              <a:ext cx="2654450" cy="1450800"/>
            </a:xfrm>
            <a:custGeom>
              <a:avLst/>
              <a:gdLst/>
              <a:ahLst/>
              <a:cxnLst/>
              <a:rect l="l" t="t" r="r" b="b"/>
              <a:pathLst>
                <a:path w="106178" h="58032" extrusionOk="0">
                  <a:moveTo>
                    <a:pt x="73395" y="1"/>
                  </a:moveTo>
                  <a:lnTo>
                    <a:pt x="73395" y="12233"/>
                  </a:lnTo>
                  <a:lnTo>
                    <a:pt x="85334" y="12233"/>
                  </a:lnTo>
                  <a:lnTo>
                    <a:pt x="56856" y="40743"/>
                  </a:lnTo>
                  <a:lnTo>
                    <a:pt x="30206" y="14092"/>
                  </a:lnTo>
                  <a:lnTo>
                    <a:pt x="0" y="44331"/>
                  </a:lnTo>
                  <a:lnTo>
                    <a:pt x="8644" y="52975"/>
                  </a:lnTo>
                  <a:lnTo>
                    <a:pt x="30206" y="31381"/>
                  </a:lnTo>
                  <a:lnTo>
                    <a:pt x="56856" y="58031"/>
                  </a:lnTo>
                  <a:lnTo>
                    <a:pt x="93945" y="20877"/>
                  </a:lnTo>
                  <a:lnTo>
                    <a:pt x="93945" y="32914"/>
                  </a:lnTo>
                  <a:lnTo>
                    <a:pt x="106178" y="32914"/>
                  </a:lnTo>
                  <a:lnTo>
                    <a:pt x="106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7" name="Google Shape;1527;p60"/>
            <p:cNvSpPr/>
            <p:nvPr/>
          </p:nvSpPr>
          <p:spPr>
            <a:xfrm>
              <a:off x="2483175" y="3714575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1528;p60"/>
            <p:cNvSpPr/>
            <p:nvPr/>
          </p:nvSpPr>
          <p:spPr>
            <a:xfrm>
              <a:off x="2483175" y="4326200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1529;p60"/>
            <p:cNvSpPr/>
            <p:nvPr/>
          </p:nvSpPr>
          <p:spPr>
            <a:xfrm>
              <a:off x="3815700" y="1950650"/>
              <a:ext cx="1318675" cy="1450800"/>
            </a:xfrm>
            <a:custGeom>
              <a:avLst/>
              <a:gdLst/>
              <a:ahLst/>
              <a:cxnLst/>
              <a:rect l="l" t="t" r="r" b="b"/>
              <a:pathLst>
                <a:path w="52747" h="58032" extrusionOk="0">
                  <a:moveTo>
                    <a:pt x="19964" y="1"/>
                  </a:moveTo>
                  <a:lnTo>
                    <a:pt x="19964" y="12233"/>
                  </a:lnTo>
                  <a:lnTo>
                    <a:pt x="31903" y="12233"/>
                  </a:lnTo>
                  <a:lnTo>
                    <a:pt x="3425" y="40743"/>
                  </a:lnTo>
                  <a:lnTo>
                    <a:pt x="0" y="37318"/>
                  </a:lnTo>
                  <a:lnTo>
                    <a:pt x="0" y="54639"/>
                  </a:lnTo>
                  <a:lnTo>
                    <a:pt x="3425" y="58031"/>
                  </a:lnTo>
                  <a:lnTo>
                    <a:pt x="40514" y="20877"/>
                  </a:lnTo>
                  <a:lnTo>
                    <a:pt x="40514" y="32914"/>
                  </a:lnTo>
                  <a:lnTo>
                    <a:pt x="52747" y="32914"/>
                  </a:lnTo>
                  <a:lnTo>
                    <a:pt x="52747" y="1"/>
                  </a:lnTo>
                  <a:close/>
                </a:path>
              </a:pathLst>
            </a:custGeom>
            <a:solidFill>
              <a:srgbClr val="24A3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0" name="Google Shape;1530;p60"/>
            <p:cNvSpPr/>
            <p:nvPr/>
          </p:nvSpPr>
          <p:spPr>
            <a:xfrm>
              <a:off x="3815700" y="3714575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1" name="Google Shape;1531;p60"/>
            <p:cNvSpPr/>
            <p:nvPr/>
          </p:nvSpPr>
          <p:spPr>
            <a:xfrm>
              <a:off x="3815700" y="4326200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 txBox="1">
            <a:spLocks noGrp="1"/>
          </p:cNvSpPr>
          <p:nvPr>
            <p:ph type="ctrTitle"/>
          </p:nvPr>
        </p:nvSpPr>
        <p:spPr>
          <a:xfrm>
            <a:off x="2517000" y="815633"/>
            <a:ext cx="7158000" cy="115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M</a:t>
            </a:r>
            <a:r>
              <a:rPr lang="en" dirty="0">
                <a:solidFill>
                  <a:schemeClr val="accent2"/>
                </a:solidFill>
              </a:rPr>
              <a:t>E</a:t>
            </a:r>
            <a:r>
              <a:rPr lang="en" dirty="0">
                <a:solidFill>
                  <a:schemeClr val="accent3"/>
                </a:solidFill>
              </a:rPr>
              <a:t>R</a:t>
            </a:r>
            <a:r>
              <a:rPr lang="en" dirty="0">
                <a:solidFill>
                  <a:schemeClr val="accent4"/>
                </a:solidFill>
              </a:rPr>
              <a:t>C</a:t>
            </a:r>
            <a:r>
              <a:rPr lang="en" dirty="0">
                <a:solidFill>
                  <a:schemeClr val="accent5"/>
                </a:solidFill>
              </a:rPr>
              <a:t>I</a:t>
            </a:r>
            <a:r>
              <a:rPr lang="en" dirty="0">
                <a:solidFill>
                  <a:schemeClr val="accent6"/>
                </a:solidFill>
              </a:rPr>
              <a:t> !</a:t>
            </a:r>
            <a:endParaRPr dirty="0"/>
          </a:p>
        </p:txBody>
      </p:sp>
      <p:sp>
        <p:nvSpPr>
          <p:cNvPr id="1566" name="Google Shape;1566;p63"/>
          <p:cNvSpPr txBox="1">
            <a:spLocks noGrp="1"/>
          </p:cNvSpPr>
          <p:nvPr>
            <p:ph type="subTitle" idx="1"/>
          </p:nvPr>
        </p:nvSpPr>
        <p:spPr>
          <a:xfrm>
            <a:off x="4059567" y="3073400"/>
            <a:ext cx="4073200" cy="13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</a:pPr>
            <a:r>
              <a:rPr lang="en" dirty="0"/>
              <a:t>Si vous avez des questions n’hesitez pas</a:t>
            </a:r>
            <a:endParaRPr dirty="0"/>
          </a:p>
        </p:txBody>
      </p:sp>
      <p:sp>
        <p:nvSpPr>
          <p:cNvPr id="1568" name="Google Shape;1568;p63"/>
          <p:cNvSpPr/>
          <p:nvPr/>
        </p:nvSpPr>
        <p:spPr>
          <a:xfrm>
            <a:off x="5130302" y="2159470"/>
            <a:ext cx="543177" cy="543177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569" name="Google Shape;1569;p63"/>
          <p:cNvGrpSpPr/>
          <p:nvPr/>
        </p:nvGrpSpPr>
        <p:grpSpPr>
          <a:xfrm>
            <a:off x="5824356" y="2159387"/>
            <a:ext cx="543243" cy="543188"/>
            <a:chOff x="812101" y="2571761"/>
            <a:chExt cx="417066" cy="417024"/>
          </a:xfrm>
        </p:grpSpPr>
        <p:sp>
          <p:nvSpPr>
            <p:cNvPr id="1570" name="Google Shape;1570;p63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1" name="Google Shape;1571;p63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574" name="Google Shape;1574;p63"/>
          <p:cNvGrpSpPr/>
          <p:nvPr/>
        </p:nvGrpSpPr>
        <p:grpSpPr>
          <a:xfrm>
            <a:off x="6518482" y="2159387"/>
            <a:ext cx="543188" cy="543188"/>
            <a:chOff x="1323129" y="2571761"/>
            <a:chExt cx="417024" cy="417024"/>
          </a:xfrm>
        </p:grpSpPr>
        <p:sp>
          <p:nvSpPr>
            <p:cNvPr id="1575" name="Google Shape;1575;p63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7" name="Google Shape;1577;p63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579" name="Google Shape;1579;p63"/>
          <p:cNvSpPr/>
          <p:nvPr/>
        </p:nvSpPr>
        <p:spPr>
          <a:xfrm>
            <a:off x="15820900" y="1371134"/>
            <a:ext cx="53400" cy="16700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26D17BE-E058-47A4-BEFB-3E67C95D7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440" y="5537967"/>
            <a:ext cx="6090918" cy="65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104</Words>
  <Application>Microsoft Office PowerPoint</Application>
  <PresentationFormat>Grand écran</PresentationFormat>
  <Paragraphs>35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Livvic</vt:lpstr>
      <vt:lpstr>Oswald</vt:lpstr>
      <vt:lpstr>Raleway</vt:lpstr>
      <vt:lpstr>Roboto</vt:lpstr>
      <vt:lpstr>Roboto Condensed Light</vt:lpstr>
      <vt:lpstr>Software Development Bussines Plan by Slidesgo</vt:lpstr>
      <vt:lpstr>CUBES - INFCDL4 - Développer une application informatique</vt:lpstr>
      <vt:lpstr>Sommaire</vt:lpstr>
      <vt:lpstr>01</vt:lpstr>
      <vt:lpstr>02</vt:lpstr>
      <vt:lpstr>03</vt:lpstr>
      <vt:lpstr>04</vt:lpstr>
      <vt:lpstr>05</vt:lpstr>
      <vt:lpstr>06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 - INFCDL4 - Développer une application informatique</dc:title>
  <dc:creator>CARON STEVEN</dc:creator>
  <cp:lastModifiedBy>CARON STEVEN</cp:lastModifiedBy>
  <cp:revision>1</cp:revision>
  <dcterms:created xsi:type="dcterms:W3CDTF">2021-11-02T13:24:44Z</dcterms:created>
  <dcterms:modified xsi:type="dcterms:W3CDTF">2021-11-02T14:25:46Z</dcterms:modified>
</cp:coreProperties>
</file>