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C4C9B-5561-4228-8EFA-B5D18B5DD6C1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D575-BC2F-453D-8E61-AEABA5CE1D5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D575-BC2F-453D-8E61-AEABA5CE1D5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429-9B90-4968-B88F-5B7B7F8AF1D4}" type="datetimeFigureOut">
              <a:rPr lang="en-CA" smtClean="0"/>
              <a:pPr/>
              <a:t>29/09/2016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4C40-03F9-4B41-82D6-A083F134180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539552" y="4149080"/>
            <a:ext cx="8424936" cy="1872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6732240" y="1412776"/>
            <a:ext cx="1728192" cy="115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Planner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043608" y="1412776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TCC Job Scheduler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283968" y="1412776"/>
            <a:ext cx="1152128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TCC</a:t>
            </a:r>
          </a:p>
          <a:p>
            <a:pPr algn="ctr"/>
            <a:r>
              <a:rPr lang="en-US" dirty="0" smtClean="0"/>
              <a:t>Adapter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1484784"/>
            <a:ext cx="288032" cy="10081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6300192" y="836712"/>
            <a:ext cx="73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RESTful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interface</a:t>
            </a:r>
            <a:endParaRPr lang="en-CA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36096" y="17008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3275856" y="332656"/>
            <a:ext cx="1080120" cy="79208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TCC Database</a:t>
            </a:r>
            <a:endParaRPr lang="en-CA" dirty="0"/>
          </a:p>
        </p:txBody>
      </p:sp>
      <p:cxnSp>
        <p:nvCxnSpPr>
          <p:cNvPr id="24" name="Shape 23"/>
          <p:cNvCxnSpPr>
            <a:stCxn id="5" idx="0"/>
            <a:endCxn id="22" idx="2"/>
          </p:cNvCxnSpPr>
          <p:nvPr/>
        </p:nvCxnSpPr>
        <p:spPr>
          <a:xfrm rot="5400000" flipH="1" flipV="1">
            <a:off x="2357754" y="494674"/>
            <a:ext cx="684076" cy="1152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3728" y="476672"/>
            <a:ext cx="105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CA" sz="1200" dirty="0"/>
          </a:p>
        </p:txBody>
      </p:sp>
      <p:cxnSp>
        <p:nvCxnSpPr>
          <p:cNvPr id="27" name="Shape 26"/>
          <p:cNvCxnSpPr>
            <a:stCxn id="7" idx="0"/>
            <a:endCxn id="33" idx="1"/>
          </p:cNvCxnSpPr>
          <p:nvPr/>
        </p:nvCxnSpPr>
        <p:spPr>
          <a:xfrm rot="16200000" flipV="1">
            <a:off x="4209202" y="761946"/>
            <a:ext cx="797604" cy="504056"/>
          </a:xfrm>
          <a:prstGeom prst="bentConnector4">
            <a:avLst>
              <a:gd name="adj1" fmla="val 41318"/>
              <a:gd name="adj2" fmla="val 5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55976" y="476672"/>
            <a:ext cx="83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Fetch data</a:t>
            </a:r>
            <a:endParaRPr lang="en-C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1772816"/>
            <a:ext cx="9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update task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47664" y="3140968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TCC_task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976" y="4437112"/>
            <a:ext cx="4320480" cy="11521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 YARN</a:t>
            </a:r>
            <a:endParaRPr lang="en-CA" dirty="0"/>
          </a:p>
        </p:txBody>
      </p:sp>
      <p:sp>
        <p:nvSpPr>
          <p:cNvPr id="41" name="Rectangle 40"/>
          <p:cNvSpPr/>
          <p:nvPr/>
        </p:nvSpPr>
        <p:spPr>
          <a:xfrm>
            <a:off x="1043608" y="4437112"/>
            <a:ext cx="2160240" cy="11521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 Hive</a:t>
            </a:r>
            <a:endParaRPr lang="en-CA" dirty="0"/>
          </a:p>
        </p:txBody>
      </p:sp>
      <p:cxnSp>
        <p:nvCxnSpPr>
          <p:cNvPr id="43" name="Straight Arrow Connector 42"/>
          <p:cNvCxnSpPr>
            <a:stCxn id="41" idx="3"/>
            <a:endCxn id="40" idx="1"/>
          </p:cNvCxnSpPr>
          <p:nvPr/>
        </p:nvCxnSpPr>
        <p:spPr>
          <a:xfrm>
            <a:off x="3203848" y="50131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47864" y="465313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Submit M/R</a:t>
            </a:r>
            <a:endParaRPr lang="en-CA" sz="1200" dirty="0"/>
          </a:p>
        </p:txBody>
      </p:sp>
      <p:sp>
        <p:nvSpPr>
          <p:cNvPr id="47" name="Rectangle 46"/>
          <p:cNvSpPr/>
          <p:nvPr/>
        </p:nvSpPr>
        <p:spPr>
          <a:xfrm>
            <a:off x="6660232" y="4293096"/>
            <a:ext cx="187220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Superior Scheduler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5" idx="2"/>
            <a:endCxn id="39" idx="0"/>
          </p:cNvCxnSpPr>
          <p:nvPr/>
        </p:nvCxnSpPr>
        <p:spPr>
          <a:xfrm>
            <a:off x="2123728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1" idx="0"/>
          </p:cNvCxnSpPr>
          <p:nvPr/>
        </p:nvCxnSpPr>
        <p:spPr>
          <a:xfrm>
            <a:off x="2123728" y="364502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23728" y="2708920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 TCC task</a:t>
            </a:r>
            <a:endParaRPr lang="en-CA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95736" y="3861048"/>
            <a:ext cx="2477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Set Unique Planner ID per </a:t>
            </a:r>
            <a:r>
              <a:rPr lang="en-US" sz="1200" b="1" dirty="0" err="1" smtClean="0">
                <a:solidFill>
                  <a:srgbClr val="C00000"/>
                </a:solidFill>
              </a:rPr>
              <a:t>TCC_task</a:t>
            </a:r>
            <a:endParaRPr lang="en-CA" sz="1200" b="1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028384" y="256490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96336" y="3284984"/>
            <a:ext cx="11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Push down plan</a:t>
            </a:r>
            <a:endParaRPr lang="en-CA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36096" y="206084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092280" y="256490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72200" y="3284984"/>
            <a:ext cx="1013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Pull job and </a:t>
            </a:r>
          </a:p>
          <a:p>
            <a:r>
              <a:rPr lang="en-US" sz="1200" dirty="0" smtClean="0"/>
              <a:t>cluster status</a:t>
            </a:r>
            <a:endParaRPr lang="en-CA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580112" y="1412776"/>
            <a:ext cx="913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Create plan</a:t>
            </a:r>
            <a:endParaRPr lang="en-CA" sz="12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203848" y="2276872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99992" y="2348880"/>
            <a:ext cx="153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Query task start time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59832" y="5589240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FusionInsight HD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c00320067</dc:creator>
  <cp:lastModifiedBy>c00320067</cp:lastModifiedBy>
  <cp:revision>8</cp:revision>
  <dcterms:created xsi:type="dcterms:W3CDTF">2016-09-25T03:13:40Z</dcterms:created>
  <dcterms:modified xsi:type="dcterms:W3CDTF">2016-09-30T01:21:13Z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1475026373</vt:lpwstr>
  </property>
  <property fmtid="{D5CDD505-2E9C-101B-9397-08002B2CF9AE}" pid="6" name="_2015_ms_pID_725343">
    <vt:lpwstr>(3)LvoLugMqBeyK240vCZCxthRJMEtJvcorRk4qtvW87zNsk+y2TuYViL76t6ndxQK3MHkowf1S
9m4YLJDFzxAyVDFPsrQrUlNsR9OC9vAcqyhm//2BFzvlyYyBDERHhcQikYPwMk0nsZEyx7VP
RI2xMOtaWUicunBpFRSFsVEmqxWI0LAjWHthnJunvK9CXx8b6VQLCrG8yaj6kyGWO/dhWZB0
QWjNVUEmoQPHf06FXH</vt:lpwstr>
  </property>
  <property fmtid="{D5CDD505-2E9C-101B-9397-08002B2CF9AE}" pid="7" name="_2015_ms_pID_7253431">
    <vt:lpwstr>9bKGPR2U2ncZb0UVR3dcB58Cv8jhXUnwDwgNKb7NP+SJZqK8A8tisa
7rvh6p3hjMxaV5LlOUekbFaArUQVVmEc2aL4HRzVVJmyVf3IXKIhdt4WUraB+sGgw9FD9/32
CUgmHFRvNMoU0zP8Y4ZUjMigAy2hHQ680czp9xT9wEUZ96ikaEm6z3sItJbOjb22hg3Exurr
GhXD/ouGl4XfnqIpnXRQbTH306jx7PzgmbZ6</vt:lpwstr>
  </property>
  <property fmtid="{D5CDD505-2E9C-101B-9397-08002B2CF9AE}" pid="8" name="_2015_ms_pID_7253432">
    <vt:lpwstr>CQ==</vt:lpwstr>
  </property>
</Properties>
</file>