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7"/>
  </p:handoutMasterIdLst>
  <p:sldIdLst>
    <p:sldId id="262" r:id="rId10"/>
    <p:sldId id="258" r:id="rId11"/>
    <p:sldId id="263" r:id="rId12"/>
    <p:sldId id="264" r:id="rId13"/>
    <p:sldId id="265" r:id="rId14"/>
    <p:sldId id="266" r:id="rId15"/>
    <p:sldId id="260"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95" d="100"/>
          <a:sy n="95" d="100"/>
        </p:scale>
        <p:origin x="1037" y="6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2017/6/19</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MFS</a:t>
            </a:r>
            <a:r>
              <a:rPr lang="zh-CN" altLang="en-US" dirty="0" smtClean="0"/>
              <a:t>升级方案讨论</a:t>
            </a:r>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背景</a:t>
            </a:r>
          </a:p>
        </p:txBody>
      </p:sp>
      <p:sp>
        <p:nvSpPr>
          <p:cNvPr id="14339" name="Rectangle 3"/>
          <p:cNvSpPr>
            <a:spLocks noGrp="1" noChangeArrowheads="1"/>
          </p:cNvSpPr>
          <p:nvPr>
            <p:ph idx="1"/>
          </p:nvPr>
        </p:nvSpPr>
        <p:spPr>
          <a:xfrm>
            <a:off x="733942" y="1268760"/>
            <a:ext cx="7632700" cy="4824536"/>
          </a:xfrm>
        </p:spPr>
        <p:txBody>
          <a:bodyPr/>
          <a:lstStyle/>
          <a:p>
            <a:pPr eaLnBrk="1" hangingPunct="1"/>
            <a:r>
              <a:rPr lang="zh-CN" altLang="en-US" dirty="0" smtClean="0"/>
              <a:t>现网</a:t>
            </a:r>
            <a:r>
              <a:rPr lang="en-US" altLang="zh-CN" dirty="0" err="1" smtClean="0"/>
              <a:t>mfs</a:t>
            </a:r>
            <a:r>
              <a:rPr lang="zh-CN" altLang="en-US" dirty="0" smtClean="0"/>
              <a:t>版本是</a:t>
            </a:r>
            <a:r>
              <a:rPr lang="en-US" altLang="zh-CN" dirty="0" smtClean="0"/>
              <a:t>1.6.25</a:t>
            </a:r>
            <a:r>
              <a:rPr lang="zh-CN" altLang="en-US" dirty="0" smtClean="0"/>
              <a:t>，对就</a:t>
            </a:r>
            <a:r>
              <a:rPr lang="en-US" altLang="zh-CN" dirty="0" smtClean="0"/>
              <a:t>PDM</a:t>
            </a:r>
            <a:r>
              <a:rPr lang="zh-CN" altLang="en-US" dirty="0" smtClean="0"/>
              <a:t>中的优选等级是</a:t>
            </a:r>
            <a:r>
              <a:rPr lang="en-US" altLang="zh-CN" dirty="0" smtClean="0"/>
              <a:t>DXX</a:t>
            </a:r>
            <a:r>
              <a:rPr lang="zh-CN" altLang="en-US" dirty="0" smtClean="0"/>
              <a:t>，意思就是不能使用。</a:t>
            </a:r>
            <a:endParaRPr lang="en-US" altLang="zh-CN" dirty="0" smtClean="0"/>
          </a:p>
          <a:p>
            <a:pPr eaLnBrk="1" hangingPunct="1"/>
            <a:endParaRPr lang="en-US" altLang="zh-CN" dirty="0" smtClean="0"/>
          </a:p>
          <a:p>
            <a:pPr eaLnBrk="1" hangingPunct="1"/>
            <a:endParaRPr lang="en-US" altLang="zh-CN" dirty="0"/>
          </a:p>
          <a:p>
            <a:pPr eaLnBrk="1" hangingPunct="1"/>
            <a:r>
              <a:rPr lang="zh-CN" altLang="en-US" dirty="0" smtClean="0"/>
              <a:t>已经入库了</a:t>
            </a:r>
            <a:r>
              <a:rPr lang="en-US" altLang="zh-CN" dirty="0" smtClean="0"/>
              <a:t>3.0.86</a:t>
            </a:r>
            <a:r>
              <a:rPr lang="zh-CN" altLang="en-US" dirty="0" smtClean="0"/>
              <a:t>版本，优选等级是</a:t>
            </a:r>
            <a:r>
              <a:rPr lang="en-US" altLang="zh-CN" dirty="0" smtClean="0"/>
              <a:t>B</a:t>
            </a:r>
            <a:r>
              <a:rPr lang="zh-CN" altLang="en-US" dirty="0" smtClean="0"/>
              <a:t>，国内和海外版本都可以使用。</a:t>
            </a:r>
            <a:endParaRPr lang="en-US" altLang="zh-CN" dirty="0" smtClean="0"/>
          </a:p>
          <a:p>
            <a:pPr eaLnBrk="1" hangingPunct="1"/>
            <a:endParaRPr lang="en-US" altLang="zh-CN" dirty="0"/>
          </a:p>
          <a:p>
            <a:pPr eaLnBrk="1" hangingPunct="1"/>
            <a:endParaRPr lang="en-US" altLang="zh-CN" dirty="0" smtClean="0"/>
          </a:p>
          <a:p>
            <a:pPr eaLnBrk="1" hangingPunct="1"/>
            <a:endParaRPr lang="en-US" altLang="zh-CN" dirty="0" smtClean="0"/>
          </a:p>
          <a:p>
            <a:pPr eaLnBrk="1" hangingPunct="1"/>
            <a:r>
              <a:rPr lang="zh-CN" altLang="en-US" dirty="0" smtClean="0"/>
              <a:t>现网服务器情况：</a:t>
            </a:r>
            <a:r>
              <a:rPr lang="en-US" altLang="zh-CN" dirty="0" smtClean="0"/>
              <a:t>master(1)</a:t>
            </a:r>
            <a:r>
              <a:rPr lang="zh-CN" altLang="en-US" dirty="0" smtClean="0"/>
              <a:t>，</a:t>
            </a:r>
            <a:r>
              <a:rPr lang="en-US" altLang="zh-CN" dirty="0" err="1" smtClean="0"/>
              <a:t>metalogger</a:t>
            </a:r>
            <a:r>
              <a:rPr lang="en-US" altLang="zh-CN" dirty="0" smtClean="0"/>
              <a:t>(1)</a:t>
            </a:r>
            <a:r>
              <a:rPr lang="zh-CN" altLang="en-US" dirty="0" smtClean="0"/>
              <a:t>，</a:t>
            </a:r>
            <a:r>
              <a:rPr lang="en-US" altLang="zh-CN" dirty="0" err="1" smtClean="0"/>
              <a:t>chunkserver</a:t>
            </a:r>
            <a:r>
              <a:rPr lang="en-US" altLang="zh-CN" dirty="0" smtClean="0"/>
              <a:t>(20)</a:t>
            </a:r>
            <a:r>
              <a:rPr lang="zh-CN" altLang="en-US" dirty="0" smtClean="0"/>
              <a:t>，</a:t>
            </a:r>
            <a:r>
              <a:rPr lang="en-US" altLang="zh-CN" dirty="0" smtClean="0"/>
              <a:t>client(164)</a:t>
            </a:r>
            <a:endParaRPr lang="zh-CN" altLang="en-US" dirty="0" smtClean="0"/>
          </a:p>
        </p:txBody>
      </p:sp>
      <p:pic>
        <p:nvPicPr>
          <p:cNvPr id="2" name="图片 1"/>
          <p:cNvPicPr>
            <a:picLocks noChangeAspect="1"/>
          </p:cNvPicPr>
          <p:nvPr/>
        </p:nvPicPr>
        <p:blipFill>
          <a:blip r:embed="rId2"/>
          <a:stretch>
            <a:fillRect/>
          </a:stretch>
        </p:blipFill>
        <p:spPr>
          <a:xfrm>
            <a:off x="1079649" y="2187246"/>
            <a:ext cx="6480720" cy="783595"/>
          </a:xfrm>
          <a:prstGeom prst="rect">
            <a:avLst/>
          </a:prstGeom>
        </p:spPr>
      </p:pic>
      <p:pic>
        <p:nvPicPr>
          <p:cNvPr id="3" name="图片 2"/>
          <p:cNvPicPr>
            <a:picLocks noChangeAspect="1"/>
          </p:cNvPicPr>
          <p:nvPr/>
        </p:nvPicPr>
        <p:blipFill>
          <a:blip r:embed="rId3"/>
          <a:stretch>
            <a:fillRect/>
          </a:stretch>
        </p:blipFill>
        <p:spPr>
          <a:xfrm>
            <a:off x="1079649" y="3789040"/>
            <a:ext cx="7274592" cy="1152128"/>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升级方案</a:t>
            </a:r>
            <a:r>
              <a:rPr lang="en-US" altLang="zh-CN" dirty="0" smtClean="0"/>
              <a:t>1</a:t>
            </a:r>
            <a:r>
              <a:rPr lang="zh-CN" altLang="en-US" dirty="0" smtClean="0"/>
              <a:t>：直接升级</a:t>
            </a:r>
            <a:endParaRPr lang="zh-CN" altLang="en-US" dirty="0"/>
          </a:p>
        </p:txBody>
      </p:sp>
      <p:sp>
        <p:nvSpPr>
          <p:cNvPr id="3" name="内容占位符 2"/>
          <p:cNvSpPr>
            <a:spLocks noGrp="1"/>
          </p:cNvSpPr>
          <p:nvPr>
            <p:ph idx="1"/>
          </p:nvPr>
        </p:nvSpPr>
        <p:spPr>
          <a:xfrm>
            <a:off x="755650" y="1268760"/>
            <a:ext cx="7632700" cy="4752528"/>
          </a:xfrm>
        </p:spPr>
        <p:txBody>
          <a:bodyPr/>
          <a:lstStyle/>
          <a:p>
            <a:r>
              <a:rPr lang="zh-CN" altLang="en-US" sz="1800" dirty="0" smtClean="0"/>
              <a:t>只备份必要的配置文件，然后在现有机器上直接升级</a:t>
            </a:r>
            <a:endParaRPr lang="en-US" altLang="zh-CN" sz="1800" dirty="0" smtClean="0"/>
          </a:p>
          <a:p>
            <a:endParaRPr lang="en-US" altLang="zh-CN" sz="1800" dirty="0" smtClean="0"/>
          </a:p>
          <a:p>
            <a:r>
              <a:rPr lang="zh-CN" altLang="en-US" sz="1800" dirty="0" smtClean="0"/>
              <a:t>优点：</a:t>
            </a:r>
            <a:endParaRPr lang="en-US" altLang="zh-CN" sz="1800" dirty="0" smtClean="0"/>
          </a:p>
          <a:p>
            <a:pPr lvl="1"/>
            <a:r>
              <a:rPr lang="zh-CN" altLang="en-US" sz="1600" dirty="0" smtClean="0"/>
              <a:t>升级方便，耗时短</a:t>
            </a:r>
            <a:endParaRPr lang="en-US" altLang="zh-CN" sz="1600" dirty="0" smtClean="0"/>
          </a:p>
          <a:p>
            <a:pPr lvl="1"/>
            <a:endParaRPr lang="en-US" altLang="zh-CN" sz="1600" dirty="0"/>
          </a:p>
          <a:p>
            <a:r>
              <a:rPr lang="zh-CN" altLang="en-US" sz="1800" dirty="0" smtClean="0"/>
              <a:t>缺点：</a:t>
            </a:r>
            <a:endParaRPr lang="en-US" altLang="zh-CN" sz="1800" dirty="0" smtClean="0"/>
          </a:p>
          <a:p>
            <a:pPr lvl="1"/>
            <a:r>
              <a:rPr lang="en-US" altLang="zh-CN" sz="1600" dirty="0" smtClean="0"/>
              <a:t>Master</a:t>
            </a:r>
            <a:r>
              <a:rPr lang="zh-CN" altLang="en-US" sz="1600" dirty="0" smtClean="0"/>
              <a:t>升级过程，整个</a:t>
            </a:r>
            <a:r>
              <a:rPr lang="en-US" altLang="zh-CN" sz="1600" dirty="0" err="1" smtClean="0"/>
              <a:t>mfs</a:t>
            </a:r>
            <a:r>
              <a:rPr lang="zh-CN" altLang="en-US" sz="1600" dirty="0" smtClean="0"/>
              <a:t>不可用。且所有的</a:t>
            </a:r>
            <a:r>
              <a:rPr lang="en-US" altLang="zh-CN" sz="1600" dirty="0" smtClean="0"/>
              <a:t>client</a:t>
            </a:r>
            <a:r>
              <a:rPr lang="zh-CN" altLang="en-US" sz="1600" dirty="0" smtClean="0"/>
              <a:t>无法登录，已登录的</a:t>
            </a:r>
            <a:r>
              <a:rPr lang="en-US" altLang="zh-CN" sz="1600" dirty="0" smtClean="0"/>
              <a:t>client</a:t>
            </a:r>
            <a:r>
              <a:rPr lang="zh-CN" altLang="en-US" sz="1600" dirty="0" smtClean="0"/>
              <a:t>，访问共享目录无响应。</a:t>
            </a:r>
            <a:endParaRPr lang="en-US" altLang="zh-CN" sz="1600" dirty="0" smtClean="0"/>
          </a:p>
          <a:p>
            <a:pPr lvl="1"/>
            <a:r>
              <a:rPr lang="en-US" altLang="zh-CN" sz="1600" dirty="0" smtClean="0"/>
              <a:t>Client</a:t>
            </a:r>
            <a:r>
              <a:rPr lang="zh-CN" altLang="en-US" sz="1600" dirty="0" smtClean="0"/>
              <a:t>升级时，共享目录需要先卸载，升级完后再</a:t>
            </a:r>
            <a:r>
              <a:rPr lang="en-US" altLang="zh-CN" sz="1600" dirty="0" smtClean="0"/>
              <a:t>mount</a:t>
            </a:r>
            <a:r>
              <a:rPr lang="zh-CN" altLang="en-US" sz="1600" dirty="0" smtClean="0"/>
              <a:t>，升级期间</a:t>
            </a:r>
            <a:r>
              <a:rPr lang="en-US" altLang="zh-CN" sz="1600" dirty="0" smtClean="0"/>
              <a:t>client</a:t>
            </a:r>
            <a:r>
              <a:rPr lang="zh-CN" altLang="en-US" sz="1600" dirty="0" smtClean="0"/>
              <a:t>共享目录无法使用。</a:t>
            </a:r>
            <a:endParaRPr lang="en-US" altLang="zh-CN" sz="1600" dirty="0" smtClean="0"/>
          </a:p>
          <a:p>
            <a:pPr lvl="1"/>
            <a:r>
              <a:rPr lang="zh-CN" altLang="en-US" sz="1600" dirty="0" smtClean="0"/>
              <a:t>升级后无法回退，也就是如果升级失败，无法回滚。</a:t>
            </a:r>
            <a:endParaRPr lang="en-US" altLang="zh-CN" sz="1600" dirty="0" smtClean="0"/>
          </a:p>
          <a:p>
            <a:pPr lvl="1"/>
            <a:endParaRPr lang="en-US" altLang="zh-CN" sz="1600" dirty="0" smtClean="0"/>
          </a:p>
          <a:p>
            <a:pPr marL="0" indent="0">
              <a:buNone/>
            </a:pPr>
            <a:endParaRPr lang="zh-CN" altLang="en-US" sz="1800" dirty="0"/>
          </a:p>
        </p:txBody>
      </p:sp>
    </p:spTree>
    <p:extLst>
      <p:ext uri="{BB962C8B-B14F-4D97-AF65-F5344CB8AC3E}">
        <p14:creationId xmlns:p14="http://schemas.microsoft.com/office/powerpoint/2010/main" val="238582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升级</a:t>
            </a:r>
            <a:r>
              <a:rPr lang="zh-CN" altLang="en-US" dirty="0" smtClean="0"/>
              <a:t>方案</a:t>
            </a:r>
            <a:r>
              <a:rPr lang="en-US" altLang="zh-CN" dirty="0" smtClean="0"/>
              <a:t>2</a:t>
            </a:r>
            <a:r>
              <a:rPr lang="zh-CN" altLang="en-US" dirty="0" smtClean="0"/>
              <a:t>：双活方案</a:t>
            </a:r>
            <a:endParaRPr lang="zh-CN" altLang="en-US" dirty="0"/>
          </a:p>
        </p:txBody>
      </p:sp>
      <p:sp>
        <p:nvSpPr>
          <p:cNvPr id="3" name="内容占位符 2"/>
          <p:cNvSpPr>
            <a:spLocks noGrp="1"/>
          </p:cNvSpPr>
          <p:nvPr>
            <p:ph idx="1"/>
          </p:nvPr>
        </p:nvSpPr>
        <p:spPr>
          <a:xfrm>
            <a:off x="755650" y="1124744"/>
            <a:ext cx="7632700" cy="4896544"/>
          </a:xfrm>
        </p:spPr>
        <p:txBody>
          <a:bodyPr/>
          <a:lstStyle/>
          <a:p>
            <a:r>
              <a:rPr lang="zh-CN" altLang="en-US" sz="1600" dirty="0" smtClean="0"/>
              <a:t>另外准备机器新搭建一套新版本</a:t>
            </a:r>
            <a:r>
              <a:rPr lang="en-US" altLang="zh-CN" sz="1600" dirty="0" smtClean="0"/>
              <a:t>MFS</a:t>
            </a:r>
            <a:r>
              <a:rPr lang="zh-CN" altLang="en-US" sz="1600" dirty="0" smtClean="0"/>
              <a:t>，然后将现网旧</a:t>
            </a:r>
            <a:r>
              <a:rPr lang="en-US" altLang="zh-CN" sz="1600" dirty="0" smtClean="0"/>
              <a:t>MFS</a:t>
            </a:r>
            <a:r>
              <a:rPr lang="zh-CN" altLang="en-US" sz="1600" dirty="0" smtClean="0"/>
              <a:t>上的所有文件同步到新</a:t>
            </a:r>
            <a:r>
              <a:rPr lang="en-US" altLang="zh-CN" sz="1600" dirty="0" smtClean="0"/>
              <a:t>MFS</a:t>
            </a:r>
            <a:r>
              <a:rPr lang="zh-CN" altLang="en-US" sz="1600" dirty="0" smtClean="0"/>
              <a:t>。等文件同步完后，将所有</a:t>
            </a:r>
            <a:r>
              <a:rPr lang="en-US" altLang="zh-CN" sz="1600" dirty="0" smtClean="0"/>
              <a:t>client</a:t>
            </a:r>
            <a:r>
              <a:rPr lang="zh-CN" altLang="en-US" sz="1600" dirty="0" smtClean="0"/>
              <a:t>的挂载目录同时切换到新</a:t>
            </a:r>
            <a:r>
              <a:rPr lang="en-US" altLang="zh-CN" sz="1600" dirty="0" smtClean="0"/>
              <a:t>MFS</a:t>
            </a:r>
            <a:r>
              <a:rPr lang="zh-CN" altLang="en-US" sz="1600" dirty="0" smtClean="0"/>
              <a:t>目录（</a:t>
            </a:r>
            <a:r>
              <a:rPr lang="en-US" altLang="zh-CN" sz="1600" dirty="0" smtClean="0"/>
              <a:t>client</a:t>
            </a:r>
            <a:r>
              <a:rPr lang="zh-CN" altLang="en-US" sz="1600" dirty="0" smtClean="0"/>
              <a:t>同时挂载新</a:t>
            </a:r>
            <a:r>
              <a:rPr lang="en-US" altLang="zh-CN" sz="1600" dirty="0" smtClean="0"/>
              <a:t>MFS</a:t>
            </a:r>
            <a:r>
              <a:rPr lang="zh-CN" altLang="en-US" sz="1600" dirty="0" smtClean="0"/>
              <a:t>和旧</a:t>
            </a:r>
            <a:r>
              <a:rPr lang="en-US" altLang="zh-CN" sz="1600" dirty="0" smtClean="0"/>
              <a:t>MFS</a:t>
            </a:r>
            <a:r>
              <a:rPr lang="zh-CN" altLang="en-US" sz="1600" dirty="0" smtClean="0"/>
              <a:t>也可以，但是目录名称不能一样）。</a:t>
            </a:r>
            <a:endParaRPr lang="en-US" altLang="zh-CN" sz="1600" dirty="0" smtClean="0"/>
          </a:p>
          <a:p>
            <a:endParaRPr lang="en-US" altLang="zh-CN" sz="1600" dirty="0"/>
          </a:p>
          <a:p>
            <a:r>
              <a:rPr lang="zh-CN" altLang="en-US" sz="1600" dirty="0" smtClean="0"/>
              <a:t>优点：</a:t>
            </a:r>
            <a:endParaRPr lang="en-US" altLang="zh-CN" sz="1600" dirty="0" smtClean="0"/>
          </a:p>
          <a:p>
            <a:pPr lvl="1"/>
            <a:r>
              <a:rPr lang="zh-CN" altLang="en-US" sz="1400" dirty="0" smtClean="0"/>
              <a:t>新</a:t>
            </a:r>
            <a:r>
              <a:rPr lang="en-US" altLang="zh-CN" sz="1400" dirty="0" smtClean="0"/>
              <a:t>MFS</a:t>
            </a:r>
            <a:r>
              <a:rPr lang="zh-CN" altLang="en-US" sz="1400" dirty="0" smtClean="0"/>
              <a:t>搭建期间，不影响旧</a:t>
            </a:r>
            <a:r>
              <a:rPr lang="en-US" altLang="zh-CN" sz="1400" dirty="0" smtClean="0"/>
              <a:t>MFS</a:t>
            </a:r>
            <a:r>
              <a:rPr lang="zh-CN" altLang="en-US" sz="1400" dirty="0" smtClean="0"/>
              <a:t>的使用</a:t>
            </a:r>
            <a:endParaRPr lang="en-US" altLang="zh-CN" sz="1400" dirty="0" smtClean="0"/>
          </a:p>
          <a:p>
            <a:pPr lvl="1"/>
            <a:endParaRPr lang="en-US" altLang="zh-CN" sz="1400" dirty="0"/>
          </a:p>
          <a:p>
            <a:r>
              <a:rPr lang="zh-CN" altLang="en-US" sz="1600" dirty="0" smtClean="0"/>
              <a:t>缺点：</a:t>
            </a:r>
            <a:endParaRPr lang="en-US" altLang="zh-CN" sz="1600" dirty="0" smtClean="0"/>
          </a:p>
          <a:p>
            <a:pPr lvl="1"/>
            <a:r>
              <a:rPr lang="zh-CN" altLang="en-US" sz="1400" dirty="0" smtClean="0"/>
              <a:t>文件同步比较麻烦，怎么保证所有文件都正确同步也是需要考虑的</a:t>
            </a:r>
            <a:endParaRPr lang="en-US" altLang="zh-CN" sz="1400" dirty="0" smtClean="0"/>
          </a:p>
          <a:p>
            <a:pPr lvl="1"/>
            <a:r>
              <a:rPr lang="zh-CN" altLang="en-US" sz="1400" dirty="0" smtClean="0"/>
              <a:t>如果</a:t>
            </a:r>
            <a:r>
              <a:rPr lang="en-US" altLang="zh-CN" sz="1400" dirty="0" smtClean="0"/>
              <a:t>client</a:t>
            </a:r>
            <a:r>
              <a:rPr lang="zh-CN" altLang="en-US" sz="1400" dirty="0" smtClean="0"/>
              <a:t>只挂载一个</a:t>
            </a:r>
            <a:r>
              <a:rPr lang="en-US" altLang="zh-CN" sz="1400" dirty="0" smtClean="0"/>
              <a:t>MFS</a:t>
            </a:r>
            <a:r>
              <a:rPr lang="zh-CN" altLang="en-US" sz="1400" dirty="0" smtClean="0"/>
              <a:t>共享目录（目录名称保持一致），则切换过程中共享目录无法使用（</a:t>
            </a:r>
            <a:r>
              <a:rPr lang="en-US" altLang="zh-CN" sz="1400" dirty="0" err="1" smtClean="0"/>
              <a:t>umount</a:t>
            </a:r>
            <a:r>
              <a:rPr lang="zh-CN" altLang="en-US" sz="1400" dirty="0" smtClean="0"/>
              <a:t>后，重新</a:t>
            </a:r>
            <a:r>
              <a:rPr lang="en-US" altLang="zh-CN" sz="1400" dirty="0" err="1" smtClean="0"/>
              <a:t>mfsmount</a:t>
            </a:r>
            <a:r>
              <a:rPr lang="zh-CN" altLang="en-US" sz="1400" dirty="0" smtClean="0"/>
              <a:t>），可能影响其他应用的使用。且期间如果不同版本的</a:t>
            </a:r>
            <a:r>
              <a:rPr lang="en-US" altLang="zh-CN" sz="1400" dirty="0" smtClean="0"/>
              <a:t>client</a:t>
            </a:r>
            <a:r>
              <a:rPr lang="zh-CN" altLang="en-US" sz="1400" dirty="0" smtClean="0"/>
              <a:t>操作同一个共享目录文件，有可能会出问题。</a:t>
            </a:r>
            <a:endParaRPr lang="en-US" altLang="zh-CN" sz="1400" dirty="0" smtClean="0"/>
          </a:p>
          <a:p>
            <a:pPr lvl="1"/>
            <a:r>
              <a:rPr lang="zh-CN" altLang="en-US" sz="1400" dirty="0" smtClean="0"/>
              <a:t>如果</a:t>
            </a:r>
            <a:r>
              <a:rPr lang="en-US" altLang="zh-CN" sz="1400" dirty="0" smtClean="0"/>
              <a:t>client</a:t>
            </a:r>
            <a:r>
              <a:rPr lang="zh-CN" altLang="en-US" sz="1400" dirty="0" smtClean="0"/>
              <a:t>同时挂载</a:t>
            </a:r>
            <a:r>
              <a:rPr lang="en-US" altLang="zh-CN" sz="1400" dirty="0" smtClean="0"/>
              <a:t>2</a:t>
            </a:r>
            <a:r>
              <a:rPr lang="zh-CN" altLang="en-US" sz="1400" dirty="0" smtClean="0"/>
              <a:t>个</a:t>
            </a:r>
            <a:r>
              <a:rPr lang="en-US" altLang="zh-CN" sz="1400" dirty="0" smtClean="0"/>
              <a:t>MFS</a:t>
            </a:r>
            <a:r>
              <a:rPr lang="zh-CN" altLang="en-US" sz="1400" dirty="0" smtClean="0"/>
              <a:t>共享目录（新旧名称不同），则需要应用程序同时操作</a:t>
            </a:r>
            <a:r>
              <a:rPr lang="en-US" altLang="zh-CN" sz="1400" dirty="0" smtClean="0"/>
              <a:t>2</a:t>
            </a:r>
            <a:r>
              <a:rPr lang="zh-CN" altLang="en-US" sz="1400" dirty="0" smtClean="0"/>
              <a:t>份文件。</a:t>
            </a:r>
            <a:endParaRPr lang="zh-CN" altLang="en-US" sz="1400" dirty="0"/>
          </a:p>
        </p:txBody>
      </p:sp>
    </p:spTree>
    <p:extLst>
      <p:ext uri="{BB962C8B-B14F-4D97-AF65-F5344CB8AC3E}">
        <p14:creationId xmlns:p14="http://schemas.microsoft.com/office/powerpoint/2010/main" val="2618948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其他风险</a:t>
            </a:r>
            <a:endParaRPr lang="zh-CN" altLang="en-US" dirty="0"/>
          </a:p>
        </p:txBody>
      </p:sp>
      <p:sp>
        <p:nvSpPr>
          <p:cNvPr id="3" name="内容占位符 2"/>
          <p:cNvSpPr>
            <a:spLocks noGrp="1"/>
          </p:cNvSpPr>
          <p:nvPr>
            <p:ph idx="1"/>
          </p:nvPr>
        </p:nvSpPr>
        <p:spPr>
          <a:xfrm>
            <a:off x="731369" y="1340768"/>
            <a:ext cx="7632700" cy="4194175"/>
          </a:xfrm>
        </p:spPr>
        <p:txBody>
          <a:bodyPr/>
          <a:lstStyle/>
          <a:p>
            <a:r>
              <a:rPr lang="en-US" altLang="zh-CN" dirty="0" smtClean="0"/>
              <a:t>DNS</a:t>
            </a:r>
            <a:r>
              <a:rPr lang="zh-CN" altLang="en-US" dirty="0" smtClean="0"/>
              <a:t>服务器搭建，</a:t>
            </a:r>
            <a:r>
              <a:rPr lang="en-US" altLang="zh-CN" dirty="0" smtClean="0"/>
              <a:t>FI</a:t>
            </a:r>
            <a:r>
              <a:rPr lang="zh-CN" altLang="en-US" dirty="0" smtClean="0"/>
              <a:t>是否支持</a:t>
            </a:r>
            <a:r>
              <a:rPr lang="en-US" altLang="zh-CN" dirty="0" smtClean="0"/>
              <a:t>DNS</a:t>
            </a:r>
            <a:r>
              <a:rPr lang="zh-CN" altLang="en-US" dirty="0" smtClean="0"/>
              <a:t>配置</a:t>
            </a:r>
            <a:endParaRPr lang="zh-CN" altLang="en-US" dirty="0"/>
          </a:p>
        </p:txBody>
      </p:sp>
    </p:spTree>
    <p:extLst>
      <p:ext uri="{BB962C8B-B14F-4D97-AF65-F5344CB8AC3E}">
        <p14:creationId xmlns:p14="http://schemas.microsoft.com/office/powerpoint/2010/main" val="3141070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会议结论</a:t>
            </a:r>
            <a:endParaRPr lang="zh-CN" altLang="en-US" dirty="0"/>
          </a:p>
        </p:txBody>
      </p:sp>
      <p:sp>
        <p:nvSpPr>
          <p:cNvPr id="3" name="内容占位符 2"/>
          <p:cNvSpPr>
            <a:spLocks noGrp="1"/>
          </p:cNvSpPr>
          <p:nvPr>
            <p:ph idx="1"/>
          </p:nvPr>
        </p:nvSpPr>
        <p:spPr>
          <a:xfrm>
            <a:off x="755650" y="980728"/>
            <a:ext cx="7632700" cy="5400600"/>
          </a:xfrm>
        </p:spPr>
        <p:txBody>
          <a:bodyPr/>
          <a:lstStyle/>
          <a:p>
            <a:r>
              <a:rPr lang="zh-CN" altLang="en-US" sz="1800" dirty="0" smtClean="0"/>
              <a:t>建议使用方案</a:t>
            </a:r>
            <a:r>
              <a:rPr lang="en-US" altLang="zh-CN" sz="1800" dirty="0" smtClean="0"/>
              <a:t>1</a:t>
            </a:r>
          </a:p>
          <a:p>
            <a:pPr lvl="1"/>
            <a:r>
              <a:rPr lang="zh-CN" altLang="en-US" sz="1600" dirty="0" smtClean="0"/>
              <a:t>数据备份（</a:t>
            </a:r>
            <a:r>
              <a:rPr lang="en-US" altLang="zh-CN" sz="1600" dirty="0" smtClean="0"/>
              <a:t>MFS</a:t>
            </a:r>
            <a:r>
              <a:rPr lang="zh-CN" altLang="en-US" sz="1600" dirty="0" smtClean="0"/>
              <a:t>共享目录里面的所有文件备份，包括目录结构，目录权限</a:t>
            </a:r>
            <a:r>
              <a:rPr lang="en-US" altLang="zh-CN" sz="1600" dirty="0" smtClean="0"/>
              <a:t>-</a:t>
            </a:r>
            <a:r>
              <a:rPr lang="zh-CN" altLang="en-US" sz="1600" dirty="0" smtClean="0"/>
              <a:t>属主等）</a:t>
            </a:r>
            <a:endParaRPr lang="en-US" altLang="zh-CN" sz="1600" dirty="0" smtClean="0"/>
          </a:p>
          <a:p>
            <a:pPr lvl="1"/>
            <a:r>
              <a:rPr lang="zh-CN" altLang="en-US" sz="1600" dirty="0"/>
              <a:t>回</a:t>
            </a:r>
            <a:r>
              <a:rPr lang="zh-CN" altLang="en-US" sz="1600" dirty="0" smtClean="0"/>
              <a:t>滚方案（考虑另外搞一个老版本的</a:t>
            </a:r>
            <a:r>
              <a:rPr lang="en-US" altLang="zh-CN" sz="1600" dirty="0" err="1" smtClean="0"/>
              <a:t>mfsmaster</a:t>
            </a:r>
            <a:r>
              <a:rPr lang="zh-CN" altLang="en-US" sz="1600" dirty="0" smtClean="0"/>
              <a:t>，如果出问题，直接切换）</a:t>
            </a:r>
            <a:endParaRPr lang="en-US" altLang="zh-CN" sz="1600" dirty="0" smtClean="0"/>
          </a:p>
          <a:p>
            <a:pPr lvl="1"/>
            <a:r>
              <a:rPr lang="zh-CN" altLang="en-US" sz="1600" dirty="0" smtClean="0"/>
              <a:t>数据备份周期（新版本使用期间，每天同步一份，观察一段时间）</a:t>
            </a:r>
            <a:endParaRPr lang="en-US" altLang="zh-CN" sz="1600" dirty="0" smtClean="0"/>
          </a:p>
          <a:p>
            <a:pPr lvl="1"/>
            <a:r>
              <a:rPr lang="zh-CN" altLang="en-US" sz="1600" dirty="0" smtClean="0"/>
              <a:t>收集</a:t>
            </a:r>
            <a:r>
              <a:rPr lang="en-US" altLang="zh-CN" sz="1600" dirty="0" smtClean="0"/>
              <a:t>MFS</a:t>
            </a:r>
            <a:r>
              <a:rPr lang="zh-CN" altLang="en-US" sz="1600" dirty="0" smtClean="0"/>
              <a:t>的使用场景</a:t>
            </a:r>
            <a:endParaRPr lang="en-US" altLang="zh-CN" sz="1600" dirty="0" smtClean="0"/>
          </a:p>
          <a:p>
            <a:pPr lvl="1"/>
            <a:r>
              <a:rPr lang="en-US" altLang="zh-CN" sz="1600" dirty="0" smtClean="0"/>
              <a:t>MFS</a:t>
            </a:r>
            <a:r>
              <a:rPr lang="zh-CN" altLang="en-US" sz="1600" dirty="0" smtClean="0"/>
              <a:t>的维护场景</a:t>
            </a:r>
            <a:endParaRPr lang="en-US" altLang="zh-CN" sz="1600" dirty="0" smtClean="0"/>
          </a:p>
          <a:p>
            <a:pPr lvl="1"/>
            <a:r>
              <a:rPr lang="en-US" altLang="zh-CN" sz="1600" dirty="0" smtClean="0"/>
              <a:t>MFS</a:t>
            </a:r>
            <a:r>
              <a:rPr lang="zh-CN" altLang="en-US" sz="1600" dirty="0" smtClean="0"/>
              <a:t>性能验证</a:t>
            </a:r>
            <a:endParaRPr lang="en-US" altLang="zh-CN" sz="1600" dirty="0" smtClean="0"/>
          </a:p>
          <a:p>
            <a:pPr lvl="1"/>
            <a:r>
              <a:rPr lang="zh-CN" altLang="en-US" sz="1600" dirty="0" smtClean="0"/>
              <a:t>日志路径修改</a:t>
            </a:r>
            <a:endParaRPr lang="en-US" altLang="zh-CN" sz="1600" dirty="0" smtClean="0"/>
          </a:p>
          <a:p>
            <a:r>
              <a:rPr lang="zh-CN" altLang="en-US" sz="1800" dirty="0" smtClean="0"/>
              <a:t>建议</a:t>
            </a:r>
            <a:r>
              <a:rPr lang="en-US" altLang="zh-CN" sz="1800" dirty="0" smtClean="0"/>
              <a:t>2</a:t>
            </a:r>
            <a:r>
              <a:rPr lang="zh-CN" altLang="en-US" sz="1800" dirty="0" smtClean="0"/>
              <a:t>：</a:t>
            </a:r>
            <a:endParaRPr lang="en-US" altLang="zh-CN" sz="1800" dirty="0" smtClean="0"/>
          </a:p>
          <a:p>
            <a:pPr lvl="1"/>
            <a:r>
              <a:rPr lang="zh-CN" altLang="en-US" sz="1600" dirty="0" smtClean="0"/>
              <a:t>先在香港环境使用起来，验证一下，观察一段时间。</a:t>
            </a:r>
            <a:endParaRPr lang="en-US" altLang="zh-CN" sz="1600" dirty="0" smtClean="0"/>
          </a:p>
          <a:p>
            <a:pPr lvl="1"/>
            <a:r>
              <a:rPr lang="zh-CN" altLang="en-US" sz="1600" dirty="0" smtClean="0"/>
              <a:t>验证通过后，再考虑国内</a:t>
            </a:r>
            <a:r>
              <a:rPr lang="en-US" altLang="zh-CN" sz="1600" dirty="0" smtClean="0"/>
              <a:t>MFS</a:t>
            </a:r>
            <a:r>
              <a:rPr lang="zh-CN" altLang="en-US" sz="1600" dirty="0" smtClean="0"/>
              <a:t>升级的方案。</a:t>
            </a:r>
            <a:endParaRPr lang="en-US" altLang="zh-CN" sz="1600" dirty="0" smtClean="0"/>
          </a:p>
          <a:p>
            <a:r>
              <a:rPr lang="en-US" altLang="zh-CN" sz="1800" dirty="0" smtClean="0"/>
              <a:t>MFS</a:t>
            </a:r>
            <a:r>
              <a:rPr lang="zh-CN" altLang="en-US" sz="1800" dirty="0" smtClean="0"/>
              <a:t>升级计划</a:t>
            </a:r>
            <a:endParaRPr lang="en-US" altLang="zh-CN" sz="1800" dirty="0" smtClean="0"/>
          </a:p>
          <a:p>
            <a:pPr lvl="1"/>
            <a:r>
              <a:rPr lang="zh-CN" altLang="en-US" sz="1600" dirty="0" smtClean="0"/>
              <a:t>香港，欧洲，国内</a:t>
            </a:r>
            <a:endParaRPr lang="en-US" altLang="zh-CN" sz="1600" dirty="0" smtClean="0"/>
          </a:p>
          <a:p>
            <a:pPr lvl="1"/>
            <a:r>
              <a:rPr lang="zh-CN" altLang="en-US" sz="1600" dirty="0"/>
              <a:t>下</a:t>
            </a:r>
            <a:r>
              <a:rPr lang="zh-CN" altLang="en-US" sz="1600" dirty="0" smtClean="0"/>
              <a:t>周三上</a:t>
            </a:r>
            <a:r>
              <a:rPr lang="en-US" altLang="zh-CN" sz="1600" dirty="0" smtClean="0"/>
              <a:t>TMG</a:t>
            </a:r>
            <a:r>
              <a:rPr lang="zh-CN" altLang="en-US" sz="1600" dirty="0" smtClean="0"/>
              <a:t>评审</a:t>
            </a:r>
            <a:endParaRPr lang="zh-CN" altLang="en-US" sz="1600" dirty="0"/>
          </a:p>
        </p:txBody>
      </p:sp>
    </p:spTree>
    <p:extLst>
      <p:ext uri="{BB962C8B-B14F-4D97-AF65-F5344CB8AC3E}">
        <p14:creationId xmlns:p14="http://schemas.microsoft.com/office/powerpoint/2010/main" val="4057897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256</TotalTime>
  <Words>482</Words>
  <Application>Microsoft Office PowerPoint</Application>
  <PresentationFormat>全屏显示(4:3)</PresentationFormat>
  <Paragraphs>49</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7</vt:i4>
      </vt:variant>
    </vt:vector>
  </HeadingPairs>
  <TitlesOfParts>
    <vt:vector size="27" baseType="lpstr">
      <vt:lpstr>ＭＳ Ｐゴシック</vt:lpstr>
      <vt:lpstr>ＭＳ Ｐゴシック</vt:lpstr>
      <vt:lpstr>黑体</vt:lpstr>
      <vt:lpstr>华文细黑</vt:lpstr>
      <vt:lpstr>宋体</vt:lpstr>
      <vt:lpstr>Arial</vt:lpstr>
      <vt:lpstr>Calibri</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MFS升级方案讨论</vt:lpstr>
      <vt:lpstr>背景</vt:lpstr>
      <vt:lpstr>升级方案1：直接升级</vt:lpstr>
      <vt:lpstr>升级方案2：双活方案</vt:lpstr>
      <vt:lpstr>其他风险</vt:lpstr>
      <vt:lpstr>会议结论</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MFS升级方案讨论</dc:title>
  <dc:creator>Luoxianglong</dc:creator>
  <cp:lastModifiedBy>Luoxianglong</cp:lastModifiedBy>
  <cp:revision>28</cp:revision>
  <dcterms:created xsi:type="dcterms:W3CDTF">2011-12-01T07:18:24Z</dcterms:created>
  <dcterms:modified xsi:type="dcterms:W3CDTF">2017-06-19T08:53:08Z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(3)Muz7C3hXnNK9SPAfNSzazAkLr/ztD6DReCmU+sUaf+jreojDAffw4tfh28WtEmdcIp6DLPCZ
VHRXQ05zSv9P8XOFScuXcNMamzg41Krn2GKs9Xrzli5zWzpU180mh0Udn0H4bYrQ3O1xfSsF
Y7sM7Co3WFi7ALbrVy9WWKrcnVtRLtIilrwt5MFwaGBrCRoziTY7Q9/Lz4RTD3fuPxhjowed
fUJ9QNEjiZWvVqXeF6</vt:lpwstr>
  </property>
  <property fmtid="{D5CDD505-2E9C-101B-9397-08002B2CF9AE}" pid="7" name="_2015_ms_pID_7253431">
    <vt:lpwstr>hCKQZrmIBgsBgiHn9k/ZoPM/PUE/cJ3FED+bBy0uXEXwW64LDmsAcI
sGCjKjs2y6nbcwEi8FicFnrsCQTn+MceLHyfmaHNxxMIbRLDjCMQH5xUbNDhuJTurHJ8Nw+o
egWIqszjfSCsjpozwlZUkFm32Vz5IREQF4dS4TgrPR6NOEx4RaHBz2gXr6AyLjrI/VzYH+HH
smV4v0VMGMUXIYA9PuIaoLnjKIe37skD2GIr</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1497854023</vt:lpwstr>
  </property>
  <property fmtid="{D5CDD505-2E9C-101B-9397-08002B2CF9AE}" pid="12" name="_2015_ms_pID_7253432">
    <vt:lpwstr>nw==</vt:lpwstr>
  </property>
</Properties>
</file>