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Default Extension="wmf" ContentType="image/x-wmf"/>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theme/themeOverride3.xml" ContentType="application/vnd.openxmlformats-officedocument.themeOverride+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docProps/custom.xml" ContentType="application/vnd.openxmlformats-officedocument.custom-properties+xml"/>
  <Override PartName="/ppt/notesSlides/notesSlide6.xml" ContentType="application/vnd.openxmlformats-officedocument.presentationml.notesSlide+xml"/>
  <Override PartName="/ppt/slideMasters/slideMaster4.xml" ContentType="application/vnd.openxmlformats-officedocument.presentationml.slideMaster+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Default Extension="png" ContentType="image/png"/>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s/slide1.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theme/themeOverride2.xml" ContentType="application/vnd.openxmlformats-officedocument.themeOverride+xml"/>
  <Override PartName="/ppt/slideLayouts/slideLayout41.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85" r:id="rId1"/>
    <p:sldMasterId id="2147483808" r:id="rId2"/>
    <p:sldMasterId id="2147483811" r:id="rId3"/>
    <p:sldMasterId id="2147483833" r:id="rId4"/>
  </p:sldMasterIdLst>
  <p:notesMasterIdLst>
    <p:notesMasterId r:id="rId11"/>
  </p:notesMasterIdLst>
  <p:handoutMasterIdLst>
    <p:handoutMasterId r:id="rId12"/>
  </p:handoutMasterIdLst>
  <p:sldIdLst>
    <p:sldId id="587" r:id="rId5"/>
    <p:sldId id="696" r:id="rId6"/>
    <p:sldId id="691" r:id="rId7"/>
    <p:sldId id="697" r:id="rId8"/>
    <p:sldId id="694" r:id="rId9"/>
    <p:sldId id="695" r:id="rId10"/>
  </p:sldIdLst>
  <p:sldSz cx="9144000" cy="5143500" type="screen16x9"/>
  <p:notesSz cx="6797675" cy="987425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clrMru>
    <a:srgbClr val="FFD9D9"/>
    <a:srgbClr val="990000"/>
    <a:srgbClr val="BFBFBF"/>
    <a:srgbClr val="005392"/>
    <a:srgbClr val="9999FF"/>
    <a:srgbClr val="FF0000"/>
    <a:srgbClr val="BF3A3B"/>
    <a:srgbClr val="CCFFCC"/>
    <a:srgbClr val="FFCC99"/>
    <a:srgbClr val="59595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89" autoAdjust="0"/>
    <p:restoredTop sz="84412" autoAdjust="0"/>
  </p:normalViewPr>
  <p:slideViewPr>
    <p:cSldViewPr snapToGrid="0" snapToObjects="1" showGuides="1">
      <p:cViewPr varScale="1">
        <p:scale>
          <a:sx n="101" d="100"/>
          <a:sy n="101" d="100"/>
        </p:scale>
        <p:origin x="-756" y="-84"/>
      </p:cViewPr>
      <p:guideLst>
        <p:guide orient="horz" pos="2861"/>
        <p:guide orient="horz" pos="395"/>
        <p:guide orient="horz" pos="583"/>
        <p:guide pos="5442"/>
        <p:guide pos="317"/>
        <p:guide pos="2382"/>
        <p:guide pos="5759"/>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70" d="100"/>
          <a:sy n="70" d="100"/>
        </p:scale>
        <p:origin x="-1638" y="-108"/>
      </p:cViewPr>
      <p:guideLst>
        <p:guide orient="horz" pos="3111"/>
        <p:guide pos="2141"/>
      </p:guideLst>
    </p:cSldViewPr>
  </p:notes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2" y="2"/>
            <a:ext cx="2945659" cy="493712"/>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50446" y="2"/>
            <a:ext cx="2945659" cy="493712"/>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5956AC1B-3849-468B-B3D6-71D2EAC0CF70}" type="datetimeFigureOut">
              <a:rPr lang="zh-CN" altLang="en-US"/>
              <a:pPr>
                <a:defRPr/>
              </a:pPr>
              <a:t>2013/12/5</a:t>
            </a:fld>
            <a:endParaRPr lang="en-US" altLang="zh-CN" dirty="0"/>
          </a:p>
        </p:txBody>
      </p:sp>
      <p:sp>
        <p:nvSpPr>
          <p:cNvPr id="227332" name="Rectangle 4"/>
          <p:cNvSpPr>
            <a:spLocks noGrp="1" noChangeArrowheads="1"/>
          </p:cNvSpPr>
          <p:nvPr>
            <p:ph type="ftr" sz="quarter" idx="2"/>
          </p:nvPr>
        </p:nvSpPr>
        <p:spPr bwMode="auto">
          <a:xfrm>
            <a:off x="2" y="9378826"/>
            <a:ext cx="2945659"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dirty="0"/>
          </a:p>
        </p:txBody>
      </p:sp>
      <p:sp>
        <p:nvSpPr>
          <p:cNvPr id="227333" name="Rectangle 5"/>
          <p:cNvSpPr>
            <a:spLocks noGrp="1" noChangeArrowheads="1"/>
          </p:cNvSpPr>
          <p:nvPr>
            <p:ph type="sldNum" sz="quarter" idx="3"/>
          </p:nvPr>
        </p:nvSpPr>
        <p:spPr bwMode="auto">
          <a:xfrm>
            <a:off x="3850446" y="9378826"/>
            <a:ext cx="2945659"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B30A5575-028F-456A-AFEC-97C97239BC48}" type="slidenum">
              <a:rPr lang="zh-CN" altLang="en-US"/>
              <a:pPr>
                <a:defRPr/>
              </a:pPr>
              <a:t>‹#›</a:t>
            </a:fld>
            <a:endParaRPr lang="en-US" altLang="zh-CN" dirty="0"/>
          </a:p>
        </p:txBody>
      </p:sp>
    </p:spTree>
    <p:extLst>
      <p:ext uri="{BB962C8B-B14F-4D97-AF65-F5344CB8AC3E}">
        <p14:creationId xmlns="" xmlns:p14="http://schemas.microsoft.com/office/powerpoint/2010/main" val="14964425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2" y="2"/>
            <a:ext cx="2945659" cy="493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endParaRPr lang="zh-CN" altLang="en-US"/>
          </a:p>
        </p:txBody>
      </p:sp>
      <p:sp>
        <p:nvSpPr>
          <p:cNvPr id="29699" name="Rectangle 3"/>
          <p:cNvSpPr>
            <a:spLocks noGrp="1" noChangeArrowheads="1"/>
          </p:cNvSpPr>
          <p:nvPr>
            <p:ph type="dt" idx="1"/>
          </p:nvPr>
        </p:nvSpPr>
        <p:spPr bwMode="auto">
          <a:xfrm>
            <a:off x="3850446" y="2"/>
            <a:ext cx="2945659" cy="493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fld id="{CF01BC75-03AA-4997-A092-C90D85226FF4}" type="datetimeFigureOut">
              <a:rPr lang="zh-CN" altLang="en-US"/>
              <a:pPr/>
              <a:t>2013/12/5</a:t>
            </a:fld>
            <a:endParaRPr lang="en-US" altLang="zh-CN" dirty="0"/>
          </a:p>
        </p:txBody>
      </p:sp>
      <p:sp>
        <p:nvSpPr>
          <p:cNvPr id="29700" name="Rectangle 4"/>
          <p:cNvSpPr>
            <a:spLocks noGrp="1" noRot="1" noChangeAspect="1" noChangeArrowheads="1" noTextEdit="1"/>
          </p:cNvSpPr>
          <p:nvPr>
            <p:ph type="sldImg" idx="2"/>
          </p:nvPr>
        </p:nvSpPr>
        <p:spPr bwMode="auto">
          <a:xfrm>
            <a:off x="107950" y="739775"/>
            <a:ext cx="6581775" cy="3703638"/>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29701" name="Rectangle 5"/>
          <p:cNvSpPr>
            <a:spLocks noGrp="1" noChangeArrowheads="1"/>
          </p:cNvSpPr>
          <p:nvPr>
            <p:ph type="body" sz="quarter" idx="3"/>
          </p:nvPr>
        </p:nvSpPr>
        <p:spPr bwMode="auto">
          <a:xfrm>
            <a:off x="679768" y="4690269"/>
            <a:ext cx="5438140" cy="44434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9702" name="Rectangle 6"/>
          <p:cNvSpPr>
            <a:spLocks noGrp="1" noChangeArrowheads="1"/>
          </p:cNvSpPr>
          <p:nvPr>
            <p:ph type="ftr" sz="quarter" idx="4"/>
          </p:nvPr>
        </p:nvSpPr>
        <p:spPr bwMode="auto">
          <a:xfrm>
            <a:off x="2" y="9378826"/>
            <a:ext cx="2945659" cy="493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ltLang="zh-CN" dirty="0"/>
          </a:p>
        </p:txBody>
      </p:sp>
      <p:sp>
        <p:nvSpPr>
          <p:cNvPr id="29703" name="Rectangle 7"/>
          <p:cNvSpPr>
            <a:spLocks noGrp="1" noChangeArrowheads="1"/>
          </p:cNvSpPr>
          <p:nvPr>
            <p:ph type="sldNum" sz="quarter" idx="5"/>
          </p:nvPr>
        </p:nvSpPr>
        <p:spPr bwMode="auto">
          <a:xfrm>
            <a:off x="3850446" y="9378826"/>
            <a:ext cx="2945659" cy="493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E3D1208B-ABB5-48F0-93EC-79B837E3F925}" type="slidenum">
              <a:rPr lang="zh-CN" altLang="en-US"/>
              <a:pPr/>
              <a:t>‹#›</a:t>
            </a:fld>
            <a:endParaRPr lang="en-US" altLang="zh-CN" dirty="0"/>
          </a:p>
        </p:txBody>
      </p:sp>
    </p:spTree>
    <p:extLst>
      <p:ext uri="{BB962C8B-B14F-4D97-AF65-F5344CB8AC3E}">
        <p14:creationId xmlns="" xmlns:p14="http://schemas.microsoft.com/office/powerpoint/2010/main" val="371123565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fontAlgn="base">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fontAlgn="base">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fontAlgn="base">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fontAlgn="base">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之</a:t>
            </a:r>
            <a:r>
              <a:rPr lang="zh-CN" altLang="en-US" dirty="0" smtClean="0"/>
              <a:t>前公司发</a:t>
            </a:r>
            <a:r>
              <a:rPr lang="zh-CN" altLang="en-US" dirty="0" smtClean="0"/>
              <a:t>布了</a:t>
            </a:r>
            <a:r>
              <a:rPr lang="en-US" altLang="zh-CN" dirty="0" smtClean="0"/>
              <a:t>《Java</a:t>
            </a:r>
            <a:r>
              <a:rPr lang="zh-CN" altLang="en-US" dirty="0" smtClean="0"/>
              <a:t>语言安全编程规范</a:t>
            </a:r>
            <a:r>
              <a:rPr lang="en-US" altLang="zh-CN" dirty="0" smtClean="0"/>
              <a:t>》</a:t>
            </a:r>
            <a:r>
              <a:rPr lang="zh-CN" altLang="en-US" dirty="0" smtClean="0"/>
              <a:t>，这个培训材料主要就是为了跟</a:t>
            </a:r>
            <a:r>
              <a:rPr lang="en-US" altLang="zh-CN" dirty="0" smtClean="0"/>
              <a:t>《Java</a:t>
            </a:r>
            <a:r>
              <a:rPr lang="zh-CN" altLang="en-US" dirty="0" smtClean="0"/>
              <a:t>语言安全编程规范</a:t>
            </a:r>
            <a:r>
              <a:rPr lang="en-US" altLang="zh-CN" dirty="0" smtClean="0"/>
              <a:t>》</a:t>
            </a:r>
            <a:r>
              <a:rPr lang="zh-CN" altLang="en-US" dirty="0" smtClean="0"/>
              <a:t>配套，帮助大家理解规范里面的内容。</a:t>
            </a:r>
            <a:endParaRPr lang="zh-CN" altLang="en-US" dirty="0"/>
          </a:p>
        </p:txBody>
      </p:sp>
      <p:sp>
        <p:nvSpPr>
          <p:cNvPr id="4" name="灯片编号占位符 3"/>
          <p:cNvSpPr>
            <a:spLocks noGrp="1"/>
          </p:cNvSpPr>
          <p:nvPr>
            <p:ph type="sldNum" sz="quarter" idx="10"/>
          </p:nvPr>
        </p:nvSpPr>
        <p:spPr/>
        <p:txBody>
          <a:bodyPr/>
          <a:lstStyle/>
          <a:p>
            <a:fld id="{E3D1208B-ABB5-48F0-93EC-79B837E3F925}" type="slidenum">
              <a:rPr lang="zh-CN" altLang="en-US" smtClean="0"/>
              <a:pPr/>
              <a:t>0</a:t>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背景</a:t>
            </a:r>
            <a:endParaRPr lang="en-US" altLang="zh-CN" dirty="0" smtClean="0"/>
          </a:p>
          <a:p>
            <a:pPr lvl="0"/>
            <a:r>
              <a:rPr lang="en-US" altLang="zh-CN" sz="1200" kern="1200" smtClean="0">
                <a:solidFill>
                  <a:schemeClr val="tx1"/>
                </a:solidFill>
                <a:latin typeface="Calibri" pitchFamily="34" charset="0"/>
                <a:ea typeface="宋体" pitchFamily="2" charset="-122"/>
                <a:cs typeface="+mn-cs"/>
              </a:rPr>
              <a:t>1)</a:t>
            </a:r>
            <a:r>
              <a:rPr lang="zh-CN" altLang="zh-CN" sz="1200" kern="1200" smtClean="0">
                <a:solidFill>
                  <a:schemeClr val="tx1"/>
                </a:solidFill>
                <a:latin typeface="Calibri" pitchFamily="34" charset="0"/>
                <a:ea typeface="宋体" pitchFamily="2" charset="-122"/>
                <a:cs typeface="+mn-cs"/>
              </a:rPr>
              <a:t>随着互联网的发展，近些年报告的软件漏洞与漏洞利用数量都在持续增加，软件安全问题越来越多的受到业界的关注。 </a:t>
            </a:r>
          </a:p>
          <a:p>
            <a:r>
              <a:rPr lang="en-US" altLang="zh-CN" dirty="0" smtClean="0"/>
              <a:t>2)</a:t>
            </a:r>
            <a:r>
              <a:rPr lang="zh-CN" altLang="en-US" dirty="0" smtClean="0"/>
              <a:t>软件安全问题的引入主要有两个层面，一个是设计层面，一个是编码层面。</a:t>
            </a:r>
            <a:endParaRPr lang="en-US" altLang="zh-CN" dirty="0" smtClean="0"/>
          </a:p>
          <a:p>
            <a:r>
              <a:rPr lang="en-US" altLang="zh-CN" dirty="0" smtClean="0"/>
              <a:t>3)</a:t>
            </a:r>
            <a:r>
              <a:rPr lang="zh-CN" altLang="en-US" dirty="0" smtClean="0"/>
              <a:t>编码层面引入的漏洞占了报告中的很大一部分，比如</a:t>
            </a:r>
            <a:r>
              <a:rPr lang="en-US" altLang="zh-CN" dirty="0" smtClean="0"/>
              <a:t>NVD</a:t>
            </a:r>
            <a:r>
              <a:rPr lang="zh-CN" altLang="en-US" dirty="0" smtClean="0"/>
              <a:t>中的</a:t>
            </a:r>
            <a:r>
              <a:rPr lang="en-US" altLang="zh-CN" dirty="0" smtClean="0"/>
              <a:t>2500</a:t>
            </a:r>
            <a:r>
              <a:rPr lang="zh-CN" altLang="en-US" dirty="0" smtClean="0"/>
              <a:t>多个漏洞中，有</a:t>
            </a:r>
            <a:r>
              <a:rPr lang="en-US" altLang="zh-CN" dirty="0" smtClean="0"/>
              <a:t>64%</a:t>
            </a:r>
            <a:r>
              <a:rPr lang="zh-CN" altLang="en-US" dirty="0" smtClean="0"/>
              <a:t>是由于编程错误引起。</a:t>
            </a:r>
            <a:endParaRPr lang="en-US" altLang="zh-CN" dirty="0" smtClean="0"/>
          </a:p>
        </p:txBody>
      </p:sp>
      <p:sp>
        <p:nvSpPr>
          <p:cNvPr id="4" name="灯片编号占位符 3"/>
          <p:cNvSpPr>
            <a:spLocks noGrp="1"/>
          </p:cNvSpPr>
          <p:nvPr>
            <p:ph type="sldNum" sz="quarter" idx="10"/>
          </p:nvPr>
        </p:nvSpPr>
        <p:spPr/>
        <p:txBody>
          <a:bodyPr/>
          <a:lstStyle/>
          <a:p>
            <a:fld id="{E3D1208B-ABB5-48F0-93EC-79B837E3F925}" type="slidenum">
              <a:rPr lang="zh-CN" altLang="en-US" smtClean="0"/>
              <a:pPr/>
              <a:t>1</a:t>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那我们的安全编码规范以及安全编码培训的目的就是在软件编码层面提高开发人员的安全编码意识与能力，最终保证产品的安全性。</a:t>
            </a:r>
            <a:endParaRPr lang="en-US" altLang="zh-CN" dirty="0" smtClean="0"/>
          </a:p>
          <a:p>
            <a:r>
              <a:rPr lang="zh-CN" altLang="en-US" dirty="0" smtClean="0"/>
              <a:t>那我们的安全目标具体来说有哪些呢？</a:t>
            </a:r>
            <a:endParaRPr lang="en-US" altLang="zh-CN" dirty="0" smtClean="0"/>
          </a:p>
          <a:p>
            <a:r>
              <a:rPr lang="zh-CN" altLang="en-US" dirty="0" smtClean="0"/>
              <a:t>这些其实也就是所谓的安全三要素</a:t>
            </a:r>
            <a:r>
              <a:rPr lang="en-US" altLang="zh-CN" dirty="0" smtClean="0"/>
              <a:t>(C-I-A)</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E3D1208B-ABB5-48F0-93EC-79B837E3F925}" type="slidenum">
              <a:rPr lang="zh-CN" altLang="en-US" smtClean="0"/>
              <a:pPr/>
              <a:t>2</a:t>
            </a:fld>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我们来看一下</a:t>
            </a:r>
            <a:r>
              <a:rPr lang="en-US" altLang="zh-CN" dirty="0" smtClean="0"/>
              <a:t>Java</a:t>
            </a:r>
            <a:r>
              <a:rPr lang="zh-CN" altLang="en-US" dirty="0" smtClean="0"/>
              <a:t>代码其安全性该如何保证</a:t>
            </a:r>
            <a:r>
              <a:rPr lang="en-US" altLang="zh-CN" dirty="0" smtClean="0"/>
              <a:t>:</a:t>
            </a: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首先，</a:t>
            </a:r>
            <a:r>
              <a:rPr kumimoji="1" lang="en-US" altLang="en-US" sz="1200" dirty="0" smtClean="0">
                <a:solidFill>
                  <a:srgbClr val="000000"/>
                </a:solidFill>
              </a:rPr>
              <a:t>Java</a:t>
            </a:r>
            <a:r>
              <a:rPr kumimoji="1" lang="zh-CN" altLang="en-US" sz="1200" dirty="0" smtClean="0">
                <a:solidFill>
                  <a:srgbClr val="000000"/>
                </a:solidFill>
              </a:rPr>
              <a:t>语言以及</a:t>
            </a:r>
            <a:r>
              <a:rPr kumimoji="1" lang="en-US" altLang="zh-CN" sz="1200" dirty="0" smtClean="0">
                <a:solidFill>
                  <a:srgbClr val="000000"/>
                </a:solidFill>
              </a:rPr>
              <a:t>JVM</a:t>
            </a:r>
            <a:r>
              <a:rPr kumimoji="1" lang="zh-CN" altLang="en-US" sz="1200" dirty="0" smtClean="0">
                <a:solidFill>
                  <a:srgbClr val="000000"/>
                </a:solidFill>
              </a:rPr>
              <a:t>本身提供了一些特性，免除或减少了一些常见的编程错误的发生，如</a:t>
            </a:r>
            <a:r>
              <a:rPr kumimoji="1" lang="en-US" altLang="zh-CN" sz="1200" dirty="0" smtClean="0">
                <a:solidFill>
                  <a:srgbClr val="000000"/>
                </a:solidFill>
              </a:rPr>
              <a:t>Java</a:t>
            </a:r>
            <a:r>
              <a:rPr kumimoji="1" lang="zh-CN" altLang="en-US" sz="1200" dirty="0" smtClean="0">
                <a:solidFill>
                  <a:srgbClr val="000000"/>
                </a:solidFill>
              </a:rPr>
              <a:t>中没有缓冲区溢出的编码问题</a:t>
            </a:r>
            <a:endParaRPr kumimoji="1" lang="en-US" altLang="zh-CN" sz="1200" dirty="0" smtClean="0">
              <a:solidFill>
                <a:srgbClr val="000000"/>
              </a:solidFill>
            </a:endParaRPr>
          </a:p>
          <a:p>
            <a:pPr marL="0" marR="0" indent="0" algn="l" defTabSz="914400" rtl="0" eaLnBrk="1" fontAlgn="base" latinLnBrk="0" hangingPunct="1">
              <a:lnSpc>
                <a:spcPct val="100000"/>
              </a:lnSpc>
              <a:spcBef>
                <a:spcPct val="30000"/>
              </a:spcBef>
              <a:spcAft>
                <a:spcPct val="0"/>
              </a:spcAft>
              <a:buClrTx/>
              <a:buSzTx/>
              <a:buFontTx/>
              <a:buNone/>
              <a:tabLst/>
              <a:defRPr/>
            </a:pPr>
            <a:r>
              <a:rPr kumimoji="1" lang="zh-CN" altLang="en-US" sz="1200" b="0" dirty="0" smtClean="0">
                <a:solidFill>
                  <a:srgbClr val="000000"/>
                </a:solidFill>
              </a:rPr>
              <a:t>然后，</a:t>
            </a:r>
            <a:r>
              <a:rPr kumimoji="1" lang="en-US" altLang="zh-CN" sz="1200" dirty="0" smtClean="0">
                <a:solidFill>
                  <a:srgbClr val="000000"/>
                </a:solidFill>
              </a:rPr>
              <a:t>Java</a:t>
            </a:r>
            <a:r>
              <a:rPr kumimoji="1" lang="zh-CN" altLang="en-US" sz="1200" dirty="0" smtClean="0">
                <a:solidFill>
                  <a:srgbClr val="000000"/>
                </a:solidFill>
              </a:rPr>
              <a:t>平台提供了一套全面细致的安全机制来支持认证、加密、授权、访问控制的实现</a:t>
            </a:r>
            <a:endParaRPr kumimoji="1" lang="en-US" altLang="zh-CN" sz="1200" dirty="0" smtClean="0">
              <a:solidFill>
                <a:srgbClr val="000000"/>
              </a:solidFill>
            </a:endParaRPr>
          </a:p>
          <a:p>
            <a:pPr marL="0" marR="0" indent="0" algn="l" defTabSz="914400" rtl="0" eaLnBrk="1" fontAlgn="base" latinLnBrk="0" hangingPunct="1">
              <a:lnSpc>
                <a:spcPct val="100000"/>
              </a:lnSpc>
              <a:spcBef>
                <a:spcPct val="30000"/>
              </a:spcBef>
              <a:spcAft>
                <a:spcPct val="0"/>
              </a:spcAft>
              <a:buClrTx/>
              <a:buSzTx/>
              <a:buFontTx/>
              <a:buNone/>
              <a:tabLst/>
              <a:defRPr/>
            </a:pPr>
            <a:r>
              <a:rPr kumimoji="1" lang="zh-CN" altLang="en-US" sz="1200" b="0" dirty="0" smtClean="0">
                <a:solidFill>
                  <a:srgbClr val="000000"/>
                </a:solidFill>
              </a:rPr>
              <a:t>这些就够了吗？</a:t>
            </a:r>
            <a:r>
              <a:rPr kumimoji="1" lang="zh-CN" altLang="en-US" sz="1200" dirty="0" smtClean="0">
                <a:solidFill>
                  <a:srgbClr val="000000"/>
                </a:solidFill>
              </a:rPr>
              <a:t>除了语言本身提供的特性与安全机制之外，还需要一套规范来杜绝一些不安全的编码实践导致代码易被攻击与利用</a:t>
            </a:r>
            <a:endParaRPr kumimoji="1" lang="de-DE" altLang="en-US" sz="1200" b="0" dirty="0" smtClean="0">
              <a:solidFill>
                <a:srgbClr val="000000"/>
              </a:solidFill>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kumimoji="1" lang="de-DE" altLang="en-US" sz="1200" b="0" dirty="0" smtClean="0">
              <a:solidFill>
                <a:srgbClr val="000000"/>
              </a:solidFill>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kumimoji="1" lang="de-DE" altLang="en-US" sz="1200" b="0" dirty="0" smtClean="0">
              <a:solidFill>
                <a:srgbClr val="000000"/>
              </a:solidFill>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kumimoji="1" lang="de-DE" altLang="en-US" sz="1200" b="0" dirty="0" smtClean="0">
              <a:solidFill>
                <a:srgbClr val="000000"/>
              </a:solidFill>
            </a:endParaRPr>
          </a:p>
          <a:p>
            <a:endParaRPr lang="zh-CN" altLang="en-US" dirty="0"/>
          </a:p>
        </p:txBody>
      </p:sp>
      <p:sp>
        <p:nvSpPr>
          <p:cNvPr id="4" name="灯片编号占位符 3"/>
          <p:cNvSpPr>
            <a:spLocks noGrp="1"/>
          </p:cNvSpPr>
          <p:nvPr>
            <p:ph type="sldNum" sz="quarter" idx="10"/>
          </p:nvPr>
        </p:nvSpPr>
        <p:spPr/>
        <p:txBody>
          <a:bodyPr/>
          <a:lstStyle/>
          <a:p>
            <a:fld id="{8E5457BB-CABC-48B4-B190-96C89A0025A3}" type="slidenum">
              <a:rPr lang="zh-CN" altLang="en-US" smtClean="0"/>
              <a:pPr/>
              <a:t>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这里我列举了</a:t>
            </a:r>
            <a:r>
              <a:rPr lang="en-US" altLang="zh-CN" dirty="0" smtClean="0"/>
              <a:t>Java</a:t>
            </a:r>
            <a:r>
              <a:rPr lang="zh-CN" altLang="en-US" dirty="0" smtClean="0"/>
              <a:t>编程中常见的一些问题，我们的规范和培训材料会告诉大家如何防止这些问题的发生。</a:t>
            </a:r>
            <a:endParaRPr lang="zh-CN" altLang="en-US" dirty="0"/>
          </a:p>
        </p:txBody>
      </p:sp>
      <p:sp>
        <p:nvSpPr>
          <p:cNvPr id="4" name="灯片编号占位符 3"/>
          <p:cNvSpPr>
            <a:spLocks noGrp="1"/>
          </p:cNvSpPr>
          <p:nvPr>
            <p:ph type="sldNum" sz="quarter" idx="10"/>
          </p:nvPr>
        </p:nvSpPr>
        <p:spPr/>
        <p:txBody>
          <a:bodyPr/>
          <a:lstStyle/>
          <a:p>
            <a:fld id="{E3D1208B-ABB5-48F0-93EC-79B837E3F925}" type="slidenum">
              <a:rPr lang="zh-CN" altLang="en-US" smtClean="0"/>
              <a:pPr/>
              <a:t>4</a:t>
            </a:fld>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我们培训材料包含数据校验、敏感数据保护、平台安全、</a:t>
            </a:r>
            <a:r>
              <a:rPr lang="en-US" altLang="zh-CN" dirty="0" smtClean="0"/>
              <a:t>android</a:t>
            </a:r>
            <a:r>
              <a:rPr lang="zh-CN" altLang="en-US" dirty="0" smtClean="0"/>
              <a:t>安全、以及“其他”这几</a:t>
            </a:r>
            <a:r>
              <a:rPr lang="zh-CN" altLang="en-US" smtClean="0"/>
              <a:t>个章节的内容。</a:t>
            </a:r>
            <a:endParaRPr lang="en-US" altLang="zh-CN" dirty="0" smtClean="0"/>
          </a:p>
          <a:p>
            <a:r>
              <a:rPr lang="zh-CN" altLang="en-US" dirty="0" smtClean="0"/>
              <a:t>每个章节基本依次按照概念与问题分析、业界案例介绍、漏洞代码演示、正反示例分析这样的思路顺序来组织。</a:t>
            </a:r>
            <a:endParaRPr lang="zh-CN" altLang="en-US" dirty="0"/>
          </a:p>
        </p:txBody>
      </p:sp>
      <p:sp>
        <p:nvSpPr>
          <p:cNvPr id="4" name="灯片编号占位符 3"/>
          <p:cNvSpPr>
            <a:spLocks noGrp="1"/>
          </p:cNvSpPr>
          <p:nvPr>
            <p:ph type="sldNum" sz="quarter" idx="10"/>
          </p:nvPr>
        </p:nvSpPr>
        <p:spPr/>
        <p:txBody>
          <a:bodyPr/>
          <a:lstStyle/>
          <a:p>
            <a:fld id="{E3D1208B-ABB5-48F0-93EC-79B837E3F925}" type="slidenum">
              <a:rPr lang="zh-CN" altLang="en-US" smtClean="0"/>
              <a:pPr/>
              <a:t>5</a:t>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3.xml"/><Relationship Id="rId1" Type="http://schemas.openxmlformats.org/officeDocument/2006/relationships/themeOverride" Target="../theme/themeOverride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4.xml"/><Relationship Id="rId1" Type="http://schemas.openxmlformats.org/officeDocument/2006/relationships/themeOverride" Target="../theme/themeOverride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Title 3"/>
          <p:cNvSpPr>
            <a:spLocks noGrp="1"/>
          </p:cNvSpPr>
          <p:nvPr>
            <p:ph type="title"/>
          </p:nvPr>
        </p:nvSpPr>
        <p:spPr>
          <a:xfrm>
            <a:off x="755651" y="1697515"/>
            <a:ext cx="5688013" cy="561674"/>
          </a:xfrm>
          <a:prstGeom prst="rect">
            <a:avLst/>
          </a:prstGeom>
        </p:spPr>
        <p:txBody>
          <a:bodyPr/>
          <a:lstStyle/>
          <a:p>
            <a:r>
              <a:rPr lang="en-US" smtClean="0"/>
              <a:t>Click to edit Master title style</a:t>
            </a:r>
            <a:endParaRPr lang="en-US"/>
          </a:p>
        </p:txBody>
      </p:sp>
    </p:spTree>
    <p:extLst>
      <p:ext uri="{BB962C8B-B14F-4D97-AF65-F5344CB8AC3E}">
        <p14:creationId xmlns="" xmlns:p14="http://schemas.microsoft.com/office/powerpoint/2010/main" val="2404942301"/>
      </p:ext>
    </p:extLst>
  </p:cSld>
  <p:clrMapOvr>
    <a:masterClrMapping/>
  </p:clrMapOvr>
  <p:transition advClick="0" advTm="8000">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57069" y="300085"/>
            <a:ext cx="7828703" cy="553101"/>
          </a:xfrm>
          <a:prstGeom prst="rect">
            <a:avLst/>
          </a:prstGeom>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30036" rIns="60073" bIns="30036" numCol="1" anchor="t" anchorCtr="0" compatLnSpc="1">
            <a:prstTxWarp prst="textNoShape">
              <a:avLst/>
            </a:prstTxWarp>
            <a:spAutoFit/>
          </a:bodyPr>
          <a:lstStyle>
            <a:lvl1pPr>
              <a:defRPr lang="zh-CN" altLang="en-US" kern="1200" dirty="0">
                <a:latin typeface="+mj-lt"/>
                <a:ea typeface="Arial Unicode MS" pitchFamily="34" charset="-122"/>
                <a:cs typeface="Times New Roman" pitchFamily="18" charset="0"/>
              </a:defRPr>
            </a:lvl1pPr>
          </a:lstStyle>
          <a:p>
            <a:pPr lvl="0"/>
            <a:r>
              <a:rPr lang="zh-CN" altLang="en-US" dirty="0" smtClean="0"/>
              <a:t>单击此处编辑母版标题样式</a:t>
            </a:r>
            <a:endParaRPr lang="zh-CN" altLang="en-US" dirty="0"/>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a:ext>
            </a:extLst>
          </a:blip>
          <a:srcRect/>
          <a:stretch>
            <a:fillRect/>
          </a:stretch>
        </p:blipFill>
        <p:spPr bwMode="auto">
          <a:xfrm>
            <a:off x="8427021" y="-33501"/>
            <a:ext cx="733333" cy="720191"/>
          </a:xfrm>
          <a:prstGeom prst="rect">
            <a:avLst/>
          </a:prstGeom>
          <a:noFill/>
          <a:ln>
            <a:noFill/>
          </a:ln>
        </p:spPr>
      </p:pic>
    </p:spTree>
    <p:extLst>
      <p:ext uri="{BB962C8B-B14F-4D97-AF65-F5344CB8AC3E}">
        <p14:creationId xmlns="" xmlns:p14="http://schemas.microsoft.com/office/powerpoint/2010/main" val="1020041562"/>
      </p:ext>
    </p:extLst>
  </p:cSld>
  <p:clrMapOvr>
    <a:masterClrMapping/>
  </p:clrMapOvr>
  <p:transition advClick="0" advTm="8000"/>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55650" y="972764"/>
            <a:ext cx="7596000" cy="36000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336972"/>
            <a:ext cx="7632700" cy="653653"/>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336972"/>
            <a:ext cx="7632700" cy="653653"/>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29461922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336972"/>
            <a:ext cx="7632700" cy="653653"/>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336972"/>
            <a:ext cx="7632700" cy="653653"/>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336972"/>
            <a:ext cx="7632700" cy="653653"/>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336972"/>
            <a:ext cx="7632700" cy="653653"/>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4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336972"/>
            <a:ext cx="7632700" cy="653653"/>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55650" y="972764"/>
            <a:ext cx="7596000" cy="36000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336972"/>
            <a:ext cx="7632700" cy="653653"/>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29461922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3" name="标题 2"/>
          <p:cNvSpPr>
            <a:spLocks noGrp="1"/>
          </p:cNvSpPr>
          <p:nvPr>
            <p:ph type="title"/>
          </p:nvPr>
        </p:nvSpPr>
        <p:spPr>
          <a:xfrm>
            <a:off x="76160" y="32666"/>
            <a:ext cx="6800032" cy="609601"/>
          </a:xfrm>
          <a:prstGeom prst="rect">
            <a:avLst/>
          </a:prstGeom>
        </p:spPr>
        <p:txBody>
          <a:bodyPr lIns="68553" tIns="34276" rIns="68553" bIns="34276" anchor="ctr"/>
          <a:lstStyle>
            <a:lvl1pPr algn="l">
              <a:defRPr sz="2700">
                <a:latin typeface="黑体" pitchFamily="2" charset="-122"/>
                <a:ea typeface="黑体" pitchFamily="2" charset="-122"/>
              </a:defRPr>
            </a:lvl1pPr>
          </a:lstStyle>
          <a:p>
            <a:r>
              <a:rPr lang="zh-CN" altLang="en-US" dirty="0" smtClean="0"/>
              <a:t>单击此处编辑母版标题样式</a:t>
            </a:r>
            <a:endParaRPr lang="zh-CN" altLang="en-US" dirty="0"/>
          </a:p>
        </p:txBody>
      </p:sp>
      <p:pic>
        <p:nvPicPr>
          <p:cNvPr id="4" name="图片 3"/>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a:ext>
            </a:extLst>
          </a:blip>
          <a:srcRect/>
          <a:stretch>
            <a:fillRect/>
          </a:stretch>
        </p:blipFill>
        <p:spPr bwMode="auto">
          <a:xfrm>
            <a:off x="8427017" y="-33501"/>
            <a:ext cx="733333" cy="720191"/>
          </a:xfrm>
          <a:prstGeom prst="rect">
            <a:avLst/>
          </a:prstGeom>
          <a:noFill/>
          <a:ln>
            <a:noFill/>
          </a:ln>
        </p:spPr>
      </p:pic>
    </p:spTree>
    <p:extLst>
      <p:ext uri="{BB962C8B-B14F-4D97-AF65-F5344CB8AC3E}">
        <p14:creationId xmlns="" xmlns:p14="http://schemas.microsoft.com/office/powerpoint/2010/main" val="77060748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标题和表格">
    <p:bg>
      <p:bgPr>
        <a:solidFill>
          <a:schemeClr val="bg1"/>
        </a:solidFill>
        <a:effectLst/>
      </p:bgPr>
    </p:bg>
    <p:spTree>
      <p:nvGrpSpPr>
        <p:cNvPr id="1" name=""/>
        <p:cNvGrpSpPr/>
        <p:nvPr/>
      </p:nvGrpSpPr>
      <p:grpSpPr>
        <a:xfrm>
          <a:off x="0" y="0"/>
          <a:ext cx="0" cy="0"/>
          <a:chOff x="0" y="0"/>
          <a:chExt cx="0" cy="0"/>
        </a:xfrm>
      </p:grpSpPr>
      <p:sp>
        <p:nvSpPr>
          <p:cNvPr id="5" name="标题 1"/>
          <p:cNvSpPr>
            <a:spLocks noGrp="1"/>
          </p:cNvSpPr>
          <p:nvPr>
            <p:ph type="title"/>
          </p:nvPr>
        </p:nvSpPr>
        <p:spPr>
          <a:xfrm>
            <a:off x="755650" y="244086"/>
            <a:ext cx="7632700" cy="653653"/>
          </a:xfrm>
          <a:prstGeom prst="rect">
            <a:avLst/>
          </a:prstGeom>
        </p:spPr>
        <p:txBody>
          <a:bodyPr/>
          <a:lstStyle/>
          <a:p>
            <a:r>
              <a:rPr lang="zh-CN" altLang="en-US" smtClean="0"/>
              <a:t>单击此处编辑母版标题样式</a:t>
            </a:r>
            <a:endParaRPr lang="zh-CN" altLang="en-US"/>
          </a:p>
        </p:txBody>
      </p:sp>
      <p:sp>
        <p:nvSpPr>
          <p:cNvPr id="6" name="内容占位符 2"/>
          <p:cNvSpPr>
            <a:spLocks noGrp="1"/>
          </p:cNvSpPr>
          <p:nvPr>
            <p:ph idx="1"/>
          </p:nvPr>
        </p:nvSpPr>
        <p:spPr>
          <a:xfrm>
            <a:off x="755650" y="1221588"/>
            <a:ext cx="7632700" cy="3145631"/>
          </a:xfrm>
          <a:prstGeom prst="rect">
            <a:avLst/>
          </a:prstGeom>
        </p:spPr>
        <p:txBody>
          <a:bodyPr/>
          <a:lstStyle>
            <a:lvl1pPr>
              <a:defRPr>
                <a:latin typeface="华文细黑" pitchFamily="2" charset="-122"/>
                <a:ea typeface="华文细黑" pitchFamily="2" charset="-122"/>
              </a:defRPr>
            </a:lvl1pPr>
            <a:lvl2pPr>
              <a:defRPr>
                <a:latin typeface="华文细黑" pitchFamily="2" charset="-122"/>
                <a:ea typeface="华文细黑" pitchFamily="2" charset="-122"/>
              </a:defRPr>
            </a:lvl2pPr>
            <a:lvl3pPr>
              <a:defRPr>
                <a:latin typeface="华文细黑" pitchFamily="2" charset="-122"/>
                <a:ea typeface="华文细黑" pitchFamily="2" charset="-122"/>
              </a:defRPr>
            </a:lvl3pPr>
            <a:lvl4pPr>
              <a:defRPr>
                <a:latin typeface="华文细黑" pitchFamily="2" charset="-122"/>
                <a:ea typeface="华文细黑" pitchFamily="2" charset="-122"/>
              </a:defRPr>
            </a:lvl4pPr>
            <a:lvl5pPr>
              <a:defRPr>
                <a:latin typeface="华文细黑" pitchFamily="2" charset="-122"/>
                <a:ea typeface="华文细黑"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图片 3"/>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 xmlns:a14="http://schemas.microsoft.com/office/drawing/2010/main"/>
              </a:ext>
            </a:extLst>
          </a:blip>
          <a:srcRect/>
          <a:stretch>
            <a:fillRect/>
          </a:stretch>
        </p:blipFill>
        <p:spPr bwMode="auto">
          <a:xfrm>
            <a:off x="8427017" y="-33501"/>
            <a:ext cx="733333" cy="720191"/>
          </a:xfrm>
          <a:prstGeom prst="rect">
            <a:avLst/>
          </a:prstGeom>
          <a:noFill/>
          <a:ln>
            <a:noFill/>
          </a:ln>
        </p:spPr>
      </p:pic>
    </p:spTree>
    <p:extLst>
      <p:ext uri="{BB962C8B-B14F-4D97-AF65-F5344CB8AC3E}">
        <p14:creationId xmlns="" xmlns:p14="http://schemas.microsoft.com/office/powerpoint/2010/main" val="319203220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a:ext>
            </a:extLst>
          </a:blip>
          <a:srcRect/>
          <a:stretch>
            <a:fillRect/>
          </a:stretch>
        </p:blipFill>
        <p:spPr bwMode="auto">
          <a:xfrm>
            <a:off x="8427017" y="-33501"/>
            <a:ext cx="733333" cy="720191"/>
          </a:xfrm>
          <a:prstGeom prst="rect">
            <a:avLst/>
          </a:prstGeom>
          <a:noFill/>
          <a:ln>
            <a:noFill/>
          </a:ln>
        </p:spPr>
      </p:pic>
    </p:spTree>
    <p:extLst>
      <p:ext uri="{BB962C8B-B14F-4D97-AF65-F5344CB8AC3E}">
        <p14:creationId xmlns="" xmlns:p14="http://schemas.microsoft.com/office/powerpoint/2010/main" val="473246783"/>
      </p:ext>
    </p:extLst>
  </p:cSld>
  <p:clrMapOvr>
    <a:masterClrMapping/>
  </p:clrMapOvr>
  <p:transition advClick="0" advTm="8000">
    <p:fade thruBlk="1"/>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57065" y="300083"/>
            <a:ext cx="7828703" cy="737767"/>
          </a:xfrm>
          <a:prstGeom prst="rect">
            <a:avLst/>
          </a:prstGeom>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30036" rIns="60073" bIns="30036" numCol="1" anchor="t" anchorCtr="0" compatLnSpc="1">
            <a:prstTxWarp prst="textNoShape">
              <a:avLst/>
            </a:prstTxWarp>
            <a:spAutoFit/>
          </a:bodyPr>
          <a:lstStyle>
            <a:lvl1pPr>
              <a:defRPr lang="zh-CN" altLang="en-US" kern="1200" dirty="0">
                <a:latin typeface="+mj-lt"/>
                <a:ea typeface="Arial Unicode MS" pitchFamily="34" charset="-122"/>
                <a:cs typeface="Times New Roman" pitchFamily="18" charset="0"/>
              </a:defRPr>
            </a:lvl1pPr>
          </a:lstStyle>
          <a:p>
            <a:pPr lvl="0"/>
            <a:r>
              <a:rPr lang="zh-CN" altLang="en-US" dirty="0" smtClean="0"/>
              <a:t>单击此处编辑母版标题样式</a:t>
            </a:r>
            <a:endParaRPr lang="zh-CN" altLang="en-US" dirty="0"/>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a:ext>
            </a:extLst>
          </a:blip>
          <a:srcRect/>
          <a:stretch>
            <a:fillRect/>
          </a:stretch>
        </p:blipFill>
        <p:spPr bwMode="auto">
          <a:xfrm>
            <a:off x="8427017" y="-33501"/>
            <a:ext cx="733333" cy="720191"/>
          </a:xfrm>
          <a:prstGeom prst="rect">
            <a:avLst/>
          </a:prstGeom>
          <a:noFill/>
          <a:ln>
            <a:noFill/>
          </a:ln>
        </p:spPr>
      </p:pic>
    </p:spTree>
    <p:extLst>
      <p:ext uri="{BB962C8B-B14F-4D97-AF65-F5344CB8AC3E}">
        <p14:creationId xmlns="" xmlns:p14="http://schemas.microsoft.com/office/powerpoint/2010/main" val="1020041562"/>
      </p:ext>
    </p:extLst>
  </p:cSld>
  <p:clrMapOvr>
    <a:masterClrMapping/>
  </p:clrMapOvr>
  <p:transition advClick="0" advTm="8000"/>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a:ext>
            </a:extLst>
          </a:blip>
          <a:srcRect/>
          <a:stretch>
            <a:fillRect/>
          </a:stretch>
        </p:blipFill>
        <p:spPr bwMode="auto">
          <a:xfrm>
            <a:off x="8427017"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3" name="标题 2"/>
          <p:cNvSpPr>
            <a:spLocks noGrp="1"/>
          </p:cNvSpPr>
          <p:nvPr>
            <p:ph type="title"/>
          </p:nvPr>
        </p:nvSpPr>
        <p:spPr>
          <a:xfrm>
            <a:off x="76159" y="32666"/>
            <a:ext cx="6800032" cy="609601"/>
          </a:xfrm>
          <a:prstGeom prst="rect">
            <a:avLst/>
          </a:prstGeom>
        </p:spPr>
        <p:txBody>
          <a:bodyPr lIns="68553" tIns="34276" rIns="68553" bIns="34276" anchor="ctr"/>
          <a:lstStyle>
            <a:lvl1pPr algn="l">
              <a:defRPr sz="2700">
                <a:latin typeface="黑体" pitchFamily="2" charset="-122"/>
                <a:ea typeface="黑体" pitchFamily="2" charset="-122"/>
              </a:defRPr>
            </a:lvl1pPr>
          </a:lstStyle>
          <a:p>
            <a:r>
              <a:rPr lang="zh-CN" altLang="en-US" dirty="0" smtClean="0"/>
              <a:t>单击此处编辑母版标题样式</a:t>
            </a:r>
            <a:endParaRPr lang="zh-CN" altLang="en-US" dirty="0"/>
          </a:p>
        </p:txBody>
      </p:sp>
      <p:pic>
        <p:nvPicPr>
          <p:cNvPr id="4" name="图片 3"/>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a:ext>
            </a:extLst>
          </a:blip>
          <a:srcRect/>
          <a:stretch>
            <a:fillRect/>
          </a:stretch>
        </p:blipFill>
        <p:spPr bwMode="auto">
          <a:xfrm>
            <a:off x="8427021" y="-33501"/>
            <a:ext cx="733333" cy="720191"/>
          </a:xfrm>
          <a:prstGeom prst="rect">
            <a:avLst/>
          </a:prstGeom>
          <a:noFill/>
          <a:ln>
            <a:noFill/>
          </a:ln>
        </p:spPr>
      </p:pic>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336970"/>
            <a:ext cx="7632700" cy="653653"/>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a:ext>
            </a:extLst>
          </a:blip>
          <a:srcRect/>
          <a:stretch>
            <a:fillRect/>
          </a:stretch>
        </p:blipFill>
        <p:spPr bwMode="auto">
          <a:xfrm>
            <a:off x="8427017"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a:ext>
            </a:extLst>
          </a:blip>
          <a:srcRect/>
          <a:stretch>
            <a:fillRect/>
          </a:stretch>
        </p:blipFill>
        <p:spPr bwMode="auto">
          <a:xfrm>
            <a:off x="8427017" y="-33501"/>
            <a:ext cx="733333" cy="720191"/>
          </a:xfrm>
          <a:prstGeom prst="rect">
            <a:avLst/>
          </a:prstGeom>
          <a:noFill/>
          <a:ln>
            <a:noFill/>
          </a:ln>
        </p:spPr>
      </p:pic>
    </p:spTree>
    <p:extLst>
      <p:ext uri="{BB962C8B-B14F-4D97-AF65-F5344CB8AC3E}">
        <p14:creationId xmlns="" xmlns:p14="http://schemas.microsoft.com/office/powerpoint/2010/main" val="3977039246"/>
      </p:ext>
    </p:extLst>
  </p:cSld>
  <p:clrMapOvr>
    <a:masterClrMapping/>
  </p:clrMapOvr>
  <p:transition advClick="0" advTm="8000">
    <p:fade thruBlk="1"/>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3130" y="72458"/>
            <a:ext cx="8066635" cy="857250"/>
          </a:xfrm>
          <a:prstGeom prst="rect">
            <a:avLst/>
          </a:prstGeom>
        </p:spPr>
        <p:txBody>
          <a:bodyPr lIns="69961" tIns="34980" rIns="69961" bIns="34980"/>
          <a:lstStyle/>
          <a:p>
            <a:r>
              <a:rPr lang="zh-CN" altLang="en-US" smtClean="0"/>
              <a:t>单击此处编辑母版标题样式</a:t>
            </a:r>
            <a:endParaRPr lang="zh-CN" altLang="en-US"/>
          </a:p>
        </p:txBody>
      </p:sp>
      <p:sp>
        <p:nvSpPr>
          <p:cNvPr id="3" name="内容占位符 2"/>
          <p:cNvSpPr>
            <a:spLocks noGrp="1"/>
          </p:cNvSpPr>
          <p:nvPr>
            <p:ph idx="1"/>
          </p:nvPr>
        </p:nvSpPr>
        <p:spPr>
          <a:xfrm>
            <a:off x="621662" y="1200150"/>
            <a:ext cx="8065274" cy="3394302"/>
          </a:xfrm>
          <a:prstGeom prst="rect">
            <a:avLst/>
          </a:prstGeom>
        </p:spPr>
        <p:txBody>
          <a:bodyPr lIns="69961" tIns="34980" rIns="69961" bIns="3498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xfrm>
            <a:off x="5929590" y="4800600"/>
            <a:ext cx="1056960" cy="826634"/>
          </a:xfrm>
          <a:prstGeom prst="rect">
            <a:avLst/>
          </a:prstGeom>
          <a:ln/>
        </p:spPr>
        <p:txBody>
          <a:bodyPr lIns="69961" tIns="34980" rIns="69961" bIns="34980"/>
          <a:lstStyle>
            <a:lvl1pPr>
              <a:defRPr/>
            </a:lvl1pPr>
          </a:lstStyle>
          <a:p>
            <a:pPr>
              <a:defRPr/>
            </a:pPr>
            <a:endParaRPr lang="de-DE"/>
          </a:p>
          <a:p>
            <a:pPr>
              <a:defRPr/>
            </a:pPr>
            <a:r>
              <a:rPr lang="de-DE"/>
              <a:t>Page </a:t>
            </a:r>
            <a:fld id="{7C6B7321-7146-4891-A1B9-A12CC4EDE151}" type="slidenum">
              <a:rPr lang="de-DE"/>
              <a:pPr>
                <a:defRPr/>
              </a:pPr>
              <a:t>‹#›</a:t>
            </a:fld>
            <a:endParaRPr lang="en-GB"/>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55650" y="972764"/>
            <a:ext cx="7596000" cy="36000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 xmlns:p14="http://schemas.microsoft.com/office/powerpoint/2010/main" val="4083065280"/>
      </p:ext>
    </p:extLst>
  </p:cSld>
  <p:clrMapOvr>
    <a:masterClrMapping/>
  </p:clrMapOvr>
  <p:transition advClick="0" advTm="8000">
    <p:fade thruBlk="1"/>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3" name="标题 2"/>
          <p:cNvSpPr>
            <a:spLocks noGrp="1"/>
          </p:cNvSpPr>
          <p:nvPr>
            <p:ph type="title"/>
          </p:nvPr>
        </p:nvSpPr>
        <p:spPr>
          <a:xfrm>
            <a:off x="76160" y="32668"/>
            <a:ext cx="6800032" cy="609601"/>
          </a:xfrm>
          <a:prstGeom prst="rect">
            <a:avLst/>
          </a:prstGeom>
        </p:spPr>
        <p:txBody>
          <a:bodyPr lIns="68553" tIns="34276" rIns="68553" bIns="34276" anchor="ctr"/>
          <a:lstStyle>
            <a:lvl1pPr algn="l">
              <a:defRPr sz="2700">
                <a:latin typeface="黑体" pitchFamily="2" charset="-122"/>
                <a:ea typeface="黑体" pitchFamily="2" charset="-122"/>
              </a:defRPr>
            </a:lvl1pPr>
          </a:lstStyle>
          <a:p>
            <a:r>
              <a:rPr lang="zh-CN" altLang="en-US" dirty="0" smtClean="0"/>
              <a:t>单击此处编辑母版标题样式</a:t>
            </a:r>
            <a:endParaRPr lang="zh-CN" altLang="en-US" dirty="0"/>
          </a:p>
        </p:txBody>
      </p:sp>
      <p:pic>
        <p:nvPicPr>
          <p:cNvPr id="4" name="图片 3"/>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a:ext>
            </a:extLst>
          </a:blip>
          <a:srcRect/>
          <a:stretch>
            <a:fillRect/>
          </a:stretch>
        </p:blipFill>
        <p:spPr bwMode="auto">
          <a:xfrm>
            <a:off x="8427021" y="-33501"/>
            <a:ext cx="733333" cy="720191"/>
          </a:xfrm>
          <a:prstGeom prst="rect">
            <a:avLst/>
          </a:prstGeom>
          <a:noFill/>
          <a:ln>
            <a:noFill/>
          </a:ln>
        </p:spPr>
      </p:pic>
    </p:spTree>
    <p:extLst>
      <p:ext uri="{BB962C8B-B14F-4D97-AF65-F5344CB8AC3E}">
        <p14:creationId xmlns="" xmlns:p14="http://schemas.microsoft.com/office/powerpoint/2010/main" val="770607488"/>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1" y="4767267"/>
            <a:ext cx="2133600" cy="273844"/>
          </a:xfrm>
          <a:prstGeom prst="rect">
            <a:avLst/>
          </a:prstGeom>
        </p:spPr>
        <p:txBody>
          <a:bodyPr/>
          <a:lstStyle/>
          <a:p>
            <a:fld id="{5BAA12BA-7539-4DF8-9800-C0C05854C258}" type="datetimeFigureOut">
              <a:rPr lang="zh-CN" altLang="en-US" smtClean="0"/>
              <a:pPr/>
              <a:t>2013/12/5</a:t>
            </a:fld>
            <a:endParaRPr lang="zh-CN" altLang="en-US"/>
          </a:p>
        </p:txBody>
      </p:sp>
      <p:sp>
        <p:nvSpPr>
          <p:cNvPr id="4" name="页脚占位符 3"/>
          <p:cNvSpPr>
            <a:spLocks noGrp="1"/>
          </p:cNvSpPr>
          <p:nvPr>
            <p:ph type="ftr" sz="quarter" idx="11"/>
          </p:nvPr>
        </p:nvSpPr>
        <p:spPr>
          <a:xfrm>
            <a:off x="3124200" y="4767267"/>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7"/>
            <a:ext cx="2133600" cy="273844"/>
          </a:xfrm>
          <a:prstGeom prst="rect">
            <a:avLst/>
          </a:prstGeom>
        </p:spPr>
        <p:txBody>
          <a:bodyPr/>
          <a:lstStyle/>
          <a:p>
            <a:fld id="{0235F95F-31AD-4167-851A-AF7B1C5F54E7}" type="slidenum">
              <a:rPr lang="zh-CN" altLang="en-US" smtClean="0"/>
              <a:pPr/>
              <a:t>‹#›</a:t>
            </a:fld>
            <a:endParaRPr lang="zh-CN" altLang="en-US"/>
          </a:p>
        </p:txBody>
      </p:sp>
      <p:pic>
        <p:nvPicPr>
          <p:cNvPr id="6" name="图片 5"/>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a:ext>
            </a:extLst>
          </a:blip>
          <a:srcRect/>
          <a:stretch>
            <a:fillRect/>
          </a:stretch>
        </p:blipFill>
        <p:spPr bwMode="auto">
          <a:xfrm>
            <a:off x="8427021" y="-33501"/>
            <a:ext cx="733333" cy="720191"/>
          </a:xfrm>
          <a:prstGeom prst="rect">
            <a:avLst/>
          </a:prstGeom>
          <a:noFill/>
          <a:ln>
            <a:noFill/>
          </a:ln>
        </p:spPr>
      </p:pic>
    </p:spTree>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标题和表格">
    <p:bg>
      <p:bgPr>
        <a:solidFill>
          <a:schemeClr val="bg1"/>
        </a:solidFill>
        <a:effectLst/>
      </p:bgPr>
    </p:bg>
    <p:spTree>
      <p:nvGrpSpPr>
        <p:cNvPr id="1" name=""/>
        <p:cNvGrpSpPr/>
        <p:nvPr/>
      </p:nvGrpSpPr>
      <p:grpSpPr>
        <a:xfrm>
          <a:off x="0" y="0"/>
          <a:ext cx="0" cy="0"/>
          <a:chOff x="0" y="0"/>
          <a:chExt cx="0" cy="0"/>
        </a:xfrm>
      </p:grpSpPr>
      <p:sp>
        <p:nvSpPr>
          <p:cNvPr id="5" name="标题 1"/>
          <p:cNvSpPr>
            <a:spLocks noGrp="1"/>
          </p:cNvSpPr>
          <p:nvPr>
            <p:ph type="title"/>
          </p:nvPr>
        </p:nvSpPr>
        <p:spPr>
          <a:xfrm>
            <a:off x="755650" y="244088"/>
            <a:ext cx="7632700" cy="653653"/>
          </a:xfrm>
          <a:prstGeom prst="rect">
            <a:avLst/>
          </a:prstGeom>
        </p:spPr>
        <p:txBody>
          <a:bodyPr/>
          <a:lstStyle/>
          <a:p>
            <a:r>
              <a:rPr lang="zh-CN" altLang="en-US" smtClean="0"/>
              <a:t>单击此处编辑母版标题样式</a:t>
            </a:r>
            <a:endParaRPr lang="zh-CN" altLang="en-US"/>
          </a:p>
        </p:txBody>
      </p:sp>
      <p:sp>
        <p:nvSpPr>
          <p:cNvPr id="6" name="内容占位符 2"/>
          <p:cNvSpPr>
            <a:spLocks noGrp="1"/>
          </p:cNvSpPr>
          <p:nvPr>
            <p:ph idx="1"/>
          </p:nvPr>
        </p:nvSpPr>
        <p:spPr>
          <a:xfrm>
            <a:off x="755650" y="1221590"/>
            <a:ext cx="7632700" cy="3145631"/>
          </a:xfrm>
          <a:prstGeom prst="rect">
            <a:avLst/>
          </a:prstGeom>
        </p:spPr>
        <p:txBody>
          <a:bodyPr/>
          <a:lstStyle>
            <a:lvl1pPr>
              <a:defRPr>
                <a:latin typeface="华文细黑" pitchFamily="2" charset="-122"/>
                <a:ea typeface="华文细黑" pitchFamily="2" charset="-122"/>
              </a:defRPr>
            </a:lvl1pPr>
            <a:lvl2pPr>
              <a:defRPr>
                <a:latin typeface="华文细黑" pitchFamily="2" charset="-122"/>
                <a:ea typeface="华文细黑" pitchFamily="2" charset="-122"/>
              </a:defRPr>
            </a:lvl2pPr>
            <a:lvl3pPr>
              <a:defRPr>
                <a:latin typeface="华文细黑" pitchFamily="2" charset="-122"/>
                <a:ea typeface="华文细黑" pitchFamily="2" charset="-122"/>
              </a:defRPr>
            </a:lvl3pPr>
            <a:lvl4pPr>
              <a:defRPr>
                <a:latin typeface="华文细黑" pitchFamily="2" charset="-122"/>
                <a:ea typeface="华文细黑" pitchFamily="2" charset="-122"/>
              </a:defRPr>
            </a:lvl4pPr>
            <a:lvl5pPr>
              <a:defRPr>
                <a:latin typeface="华文细黑" pitchFamily="2" charset="-122"/>
                <a:ea typeface="华文细黑"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图片 3"/>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 xmlns:a14="http://schemas.microsoft.com/office/drawing/2010/main"/>
              </a:ext>
            </a:extLst>
          </a:blip>
          <a:srcRect/>
          <a:stretch>
            <a:fillRect/>
          </a:stretch>
        </p:blipFill>
        <p:spPr bwMode="auto">
          <a:xfrm>
            <a:off x="8427021" y="-33501"/>
            <a:ext cx="733333" cy="720191"/>
          </a:xfrm>
          <a:prstGeom prst="rect">
            <a:avLst/>
          </a:prstGeom>
          <a:noFill/>
          <a:ln>
            <a:noFill/>
          </a:ln>
        </p:spPr>
      </p:pic>
    </p:spTree>
    <p:extLst>
      <p:ext uri="{BB962C8B-B14F-4D97-AF65-F5344CB8AC3E}">
        <p14:creationId xmlns="" xmlns:p14="http://schemas.microsoft.com/office/powerpoint/2010/main" val="319203220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a:ext>
            </a:extLst>
          </a:blip>
          <a:srcRect/>
          <a:stretch>
            <a:fillRect/>
          </a:stretch>
        </p:blipFill>
        <p:spPr bwMode="auto">
          <a:xfrm>
            <a:off x="8427021" y="-33501"/>
            <a:ext cx="733333" cy="720191"/>
          </a:xfrm>
          <a:prstGeom prst="rect">
            <a:avLst/>
          </a:prstGeom>
          <a:noFill/>
          <a:ln>
            <a:noFill/>
          </a:ln>
        </p:spPr>
      </p:pic>
    </p:spTree>
    <p:extLst>
      <p:ext uri="{BB962C8B-B14F-4D97-AF65-F5344CB8AC3E}">
        <p14:creationId xmlns="" xmlns:p14="http://schemas.microsoft.com/office/powerpoint/2010/main" val="473246783"/>
      </p:ext>
    </p:extLst>
  </p:cSld>
  <p:clrMapOvr>
    <a:masterClrMapping/>
  </p:clrMapOvr>
  <p:transition advClick="0" advTm="8000">
    <p:fade thruBlk="1"/>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57069" y="300079"/>
            <a:ext cx="7828703" cy="645434"/>
          </a:xfrm>
          <a:prstGeom prst="rect">
            <a:avLst/>
          </a:prstGeom>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30036" rIns="60073" bIns="30036" numCol="1" anchor="t" anchorCtr="0" compatLnSpc="1">
            <a:prstTxWarp prst="textNoShape">
              <a:avLst/>
            </a:prstTxWarp>
            <a:spAutoFit/>
          </a:bodyPr>
          <a:lstStyle>
            <a:lvl1pPr>
              <a:defRPr lang="zh-CN" altLang="en-US" kern="1200" dirty="0">
                <a:latin typeface="+mj-lt"/>
                <a:ea typeface="Arial Unicode MS" pitchFamily="34" charset="-122"/>
                <a:cs typeface="Times New Roman" pitchFamily="18" charset="0"/>
              </a:defRPr>
            </a:lvl1pPr>
          </a:lstStyle>
          <a:p>
            <a:pPr lvl="0"/>
            <a:r>
              <a:rPr lang="zh-CN" altLang="en-US" dirty="0" smtClean="0"/>
              <a:t>单击此处编辑母版标题样式</a:t>
            </a:r>
            <a:endParaRPr lang="zh-CN" altLang="en-US" dirty="0"/>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a:ext>
            </a:extLst>
          </a:blip>
          <a:srcRect/>
          <a:stretch>
            <a:fillRect/>
          </a:stretch>
        </p:blipFill>
        <p:spPr bwMode="auto">
          <a:xfrm>
            <a:off x="8427021" y="-33501"/>
            <a:ext cx="733333" cy="720191"/>
          </a:xfrm>
          <a:prstGeom prst="rect">
            <a:avLst/>
          </a:prstGeom>
          <a:noFill/>
          <a:ln>
            <a:noFill/>
          </a:ln>
        </p:spPr>
      </p:pic>
    </p:spTree>
    <p:extLst>
      <p:ext uri="{BB962C8B-B14F-4D97-AF65-F5344CB8AC3E}">
        <p14:creationId xmlns="" xmlns:p14="http://schemas.microsoft.com/office/powerpoint/2010/main" val="1020041562"/>
      </p:ext>
    </p:extLst>
  </p:cSld>
  <p:clrMapOvr>
    <a:masterClrMapping/>
  </p:clrMapOvr>
  <p:transition advClick="0" advTm="800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a:ext>
            </a:extLst>
          </a:blip>
          <a:srcRect/>
          <a:stretch>
            <a:fillRect/>
          </a:stretch>
        </p:blipFill>
        <p:spPr bwMode="auto">
          <a:xfrm>
            <a:off x="8427021" y="-33501"/>
            <a:ext cx="733333" cy="720191"/>
          </a:xfrm>
          <a:prstGeom prst="rect">
            <a:avLst/>
          </a:prstGeom>
          <a:noFill/>
          <a:ln>
            <a:noFill/>
          </a:ln>
        </p:spPr>
      </p:pic>
    </p:spTree>
    <p:extLst>
      <p:ext uri="{BB962C8B-B14F-4D97-AF65-F5344CB8AC3E}">
        <p14:creationId xmlns="" xmlns:p14="http://schemas.microsoft.com/office/powerpoint/2010/main" val="907220280"/>
      </p:ext>
    </p:extLst>
  </p:cSld>
  <p:clrMapOvr>
    <a:masterClrMapping/>
  </p:clrMapOvr>
  <p:transition advClick="0" advTm="8000">
    <p:fade thruBlk="1"/>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336972"/>
            <a:ext cx="7632700" cy="653653"/>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a:ext>
            </a:extLst>
          </a:blip>
          <a:srcRect/>
          <a:stretch>
            <a:fillRect/>
          </a:stretch>
        </p:blipFill>
        <p:spPr bwMode="auto">
          <a:xfrm>
            <a:off x="8427021" y="-33501"/>
            <a:ext cx="733333" cy="720191"/>
          </a:xfrm>
          <a:prstGeom prst="rect">
            <a:avLst/>
          </a:prstGeom>
          <a:noFill/>
          <a:ln>
            <a:noFill/>
          </a:ln>
        </p:spPr>
      </p:pic>
    </p:spTree>
    <p:extLst>
      <p:ext uri="{BB962C8B-B14F-4D97-AF65-F5344CB8AC3E}">
        <p14:creationId xmlns="" xmlns:p14="http://schemas.microsoft.com/office/powerpoint/2010/main" val="3977039246"/>
      </p:ext>
    </p:extLst>
  </p:cSld>
  <p:clrMapOvr>
    <a:masterClrMapping/>
  </p:clrMapOvr>
  <p:transition advClick="0" advTm="8000">
    <p:fade thruBlk="1"/>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55650" y="972764"/>
            <a:ext cx="7596000" cy="36000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4"/>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4"/>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1" y="4767267"/>
            <a:ext cx="2133600" cy="273844"/>
          </a:xfrm>
          <a:prstGeom prst="rect">
            <a:avLst/>
          </a:prstGeom>
        </p:spPr>
        <p:txBody>
          <a:bodyPr/>
          <a:lstStyle/>
          <a:p>
            <a:fld id="{5BAA12BA-7539-4DF8-9800-C0C05854C258}" type="datetimeFigureOut">
              <a:rPr lang="zh-CN" altLang="en-US" smtClean="0"/>
              <a:pPr/>
              <a:t>2013/12/5</a:t>
            </a:fld>
            <a:endParaRPr lang="zh-CN" altLang="en-US"/>
          </a:p>
        </p:txBody>
      </p:sp>
      <p:sp>
        <p:nvSpPr>
          <p:cNvPr id="6" name="页脚占位符 5"/>
          <p:cNvSpPr>
            <a:spLocks noGrp="1"/>
          </p:cNvSpPr>
          <p:nvPr>
            <p:ph type="ftr" sz="quarter" idx="11"/>
          </p:nvPr>
        </p:nvSpPr>
        <p:spPr>
          <a:xfrm>
            <a:off x="3124200" y="4767267"/>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7"/>
            <a:ext cx="2133600" cy="273844"/>
          </a:xfrm>
          <a:prstGeom prst="rect">
            <a:avLst/>
          </a:prstGeom>
        </p:spPr>
        <p:txBody>
          <a:bodyPr/>
          <a:lstStyle/>
          <a:p>
            <a:fld id="{0235F95F-31AD-4167-851A-AF7B1C5F54E7}"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40"/>
            <a:ext cx="7772400" cy="1102519"/>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1" y="4767267"/>
            <a:ext cx="2133600" cy="273844"/>
          </a:xfrm>
          <a:prstGeom prst="rect">
            <a:avLst/>
          </a:prstGeom>
        </p:spPr>
        <p:txBody>
          <a:bodyPr/>
          <a:lstStyle/>
          <a:p>
            <a:fld id="{5BAA12BA-7539-4DF8-9800-C0C05854C258}" type="datetimeFigureOut">
              <a:rPr lang="zh-CN" altLang="en-US" smtClean="0"/>
              <a:pPr/>
              <a:t>2013/12/5</a:t>
            </a:fld>
            <a:endParaRPr lang="zh-CN" altLang="en-US"/>
          </a:p>
        </p:txBody>
      </p:sp>
      <p:sp>
        <p:nvSpPr>
          <p:cNvPr id="5" name="页脚占位符 4"/>
          <p:cNvSpPr>
            <a:spLocks noGrp="1"/>
          </p:cNvSpPr>
          <p:nvPr>
            <p:ph type="ftr" sz="quarter" idx="11"/>
          </p:nvPr>
        </p:nvSpPr>
        <p:spPr>
          <a:xfrm>
            <a:off x="3124200" y="4767267"/>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7"/>
            <a:ext cx="2133600" cy="273844"/>
          </a:xfrm>
          <a:prstGeom prst="rect">
            <a:avLst/>
          </a:prstGeom>
        </p:spPr>
        <p:txBody>
          <a:bodyPr/>
          <a:lstStyle/>
          <a:p>
            <a:fld id="{0235F95F-31AD-4167-851A-AF7B1C5F54E7}"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44089"/>
            <a:ext cx="7632700" cy="65365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55650" y="1221590"/>
            <a:ext cx="7632700" cy="3145631"/>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pic>
        <p:nvPicPr>
          <p:cNvPr id="4" name="图片 3"/>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a:ext>
            </a:extLst>
          </a:blip>
          <a:srcRect/>
          <a:stretch>
            <a:fillRect/>
          </a:stretch>
        </p:blipFill>
        <p:spPr bwMode="auto">
          <a:xfrm>
            <a:off x="8427021" y="-33501"/>
            <a:ext cx="733333" cy="720191"/>
          </a:xfrm>
          <a:prstGeom prst="rect">
            <a:avLst/>
          </a:prstGeom>
          <a:noFill/>
          <a:ln>
            <a:noFill/>
          </a:ln>
        </p:spPr>
      </p:pic>
    </p:spTree>
    <p:extLst>
      <p:ext uri="{BB962C8B-B14F-4D97-AF65-F5344CB8AC3E}">
        <p14:creationId xmlns="" xmlns:p14="http://schemas.microsoft.com/office/powerpoint/2010/main" val="234944863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a:ext>
            </a:extLst>
          </a:blip>
          <a:srcRect/>
          <a:stretch>
            <a:fillRect/>
          </a:stretch>
        </p:blipFill>
        <p:spPr bwMode="auto">
          <a:xfrm>
            <a:off x="8427021" y="-33501"/>
            <a:ext cx="733333" cy="720191"/>
          </a:xfrm>
          <a:prstGeom prst="rect">
            <a:avLst/>
          </a:prstGeom>
          <a:noFill/>
          <a:ln>
            <a:noFill/>
          </a:ln>
        </p:spPr>
      </p:pic>
    </p:spTree>
    <p:extLst>
      <p:ext uri="{BB962C8B-B14F-4D97-AF65-F5344CB8AC3E}">
        <p14:creationId xmlns="" xmlns:p14="http://schemas.microsoft.com/office/powerpoint/2010/main" val="473246783"/>
      </p:ext>
    </p:extLst>
  </p:cSld>
  <p:clrMapOvr>
    <a:masterClrMapping/>
  </p:clrMapOvr>
  <p:transition advClick="0" advTm="8000">
    <p:fade thruBlk="1"/>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sp>
        <p:nvSpPr>
          <p:cNvPr id="109" name="Freeform 6"/>
          <p:cNvSpPr>
            <a:spLocks/>
          </p:cNvSpPr>
          <p:nvPr userDrawn="1"/>
        </p:nvSpPr>
        <p:spPr bwMode="auto">
          <a:xfrm>
            <a:off x="6257486" y="1003030"/>
            <a:ext cx="2885324" cy="2577704"/>
          </a:xfrm>
          <a:custGeom>
            <a:avLst/>
            <a:gdLst>
              <a:gd name="T0" fmla="*/ 0 w 1208"/>
              <a:gd name="T1" fmla="*/ 1077 h 1077"/>
              <a:gd name="T2" fmla="*/ 375 w 1208"/>
              <a:gd name="T3" fmla="*/ 0 h 1077"/>
              <a:gd name="T4" fmla="*/ 1208 w 1208"/>
              <a:gd name="T5" fmla="*/ 0 h 1077"/>
              <a:gd name="T6" fmla="*/ 1208 w 1208"/>
              <a:gd name="T7" fmla="*/ 1077 h 1077"/>
              <a:gd name="T8" fmla="*/ 0 w 1208"/>
              <a:gd name="T9" fmla="*/ 1077 h 1077"/>
            </a:gdLst>
            <a:ahLst/>
            <a:cxnLst>
              <a:cxn ang="0">
                <a:pos x="T0" y="T1"/>
              </a:cxn>
              <a:cxn ang="0">
                <a:pos x="T2" y="T3"/>
              </a:cxn>
              <a:cxn ang="0">
                <a:pos x="T4" y="T5"/>
              </a:cxn>
              <a:cxn ang="0">
                <a:pos x="T6" y="T7"/>
              </a:cxn>
              <a:cxn ang="0">
                <a:pos x="T8" y="T9"/>
              </a:cxn>
            </a:cxnLst>
            <a:rect l="0" t="0" r="r" b="b"/>
            <a:pathLst>
              <a:path w="1208" h="1077">
                <a:moveTo>
                  <a:pt x="0" y="1077"/>
                </a:moveTo>
                <a:cubicBezTo>
                  <a:pt x="120" y="501"/>
                  <a:pt x="267" y="176"/>
                  <a:pt x="375" y="0"/>
                </a:cubicBezTo>
                <a:cubicBezTo>
                  <a:pt x="375" y="0"/>
                  <a:pt x="1208" y="0"/>
                  <a:pt x="1208" y="0"/>
                </a:cubicBezTo>
                <a:cubicBezTo>
                  <a:pt x="1208" y="1077"/>
                  <a:pt x="1208" y="1077"/>
                  <a:pt x="1208" y="1077"/>
                </a:cubicBezTo>
                <a:lnTo>
                  <a:pt x="0" y="1077"/>
                </a:lnTo>
                <a:close/>
              </a:path>
            </a:pathLst>
          </a:custGeom>
          <a:gradFill>
            <a:gsLst>
              <a:gs pos="15000">
                <a:schemeClr val="bg1">
                  <a:lumMod val="85000"/>
                </a:schemeClr>
              </a:gs>
              <a:gs pos="80000">
                <a:schemeClr val="bg1">
                  <a:lumMod val="65000"/>
                </a:schemeClr>
              </a:gs>
            </a:gsLst>
            <a:lin ang="5400000" scaled="0"/>
          </a:gradFill>
          <a:ln>
            <a:noFill/>
          </a:ln>
        </p:spPr>
        <p:txBody>
          <a:bodyPr vert="horz" wrap="square" lIns="68562" tIns="34281" rIns="68562" bIns="34281" numCol="1" anchor="t" anchorCtr="0" compatLnSpc="1">
            <a:prstTxWarp prst="textNoShape">
              <a:avLst/>
            </a:prstTxWarp>
          </a:bodyPr>
          <a:lstStyle/>
          <a:p>
            <a:pPr lvl="0"/>
            <a:endParaRPr lang="zh-CN" altLang="en-US"/>
          </a:p>
        </p:txBody>
      </p:sp>
      <p:sp>
        <p:nvSpPr>
          <p:cNvPr id="110" name="Freeform 5"/>
          <p:cNvSpPr>
            <a:spLocks/>
          </p:cNvSpPr>
          <p:nvPr userDrawn="1"/>
        </p:nvSpPr>
        <p:spPr bwMode="auto">
          <a:xfrm>
            <a:off x="2391" y="1003030"/>
            <a:ext cx="6646719" cy="2577704"/>
          </a:xfrm>
          <a:custGeom>
            <a:avLst/>
            <a:gdLst>
              <a:gd name="T0" fmla="*/ 2484 w 2783"/>
              <a:gd name="T1" fmla="*/ 1077 h 1077"/>
              <a:gd name="T2" fmla="*/ 2783 w 2783"/>
              <a:gd name="T3" fmla="*/ 0 h 1077"/>
              <a:gd name="T4" fmla="*/ 0 w 2783"/>
              <a:gd name="T5" fmla="*/ 0 h 1077"/>
              <a:gd name="T6" fmla="*/ 0 w 2783"/>
              <a:gd name="T7" fmla="*/ 1077 h 1077"/>
              <a:gd name="T8" fmla="*/ 2484 w 2783"/>
              <a:gd name="T9" fmla="*/ 1077 h 1077"/>
            </a:gdLst>
            <a:ahLst/>
            <a:cxnLst>
              <a:cxn ang="0">
                <a:pos x="T0" y="T1"/>
              </a:cxn>
              <a:cxn ang="0">
                <a:pos x="T2" y="T3"/>
              </a:cxn>
              <a:cxn ang="0">
                <a:pos x="T4" y="T5"/>
              </a:cxn>
              <a:cxn ang="0">
                <a:pos x="T6" y="T7"/>
              </a:cxn>
              <a:cxn ang="0">
                <a:pos x="T8" y="T9"/>
              </a:cxn>
            </a:cxnLst>
            <a:rect l="0" t="0" r="r" b="b"/>
            <a:pathLst>
              <a:path w="2783" h="1077">
                <a:moveTo>
                  <a:pt x="2484" y="1077"/>
                </a:moveTo>
                <a:cubicBezTo>
                  <a:pt x="2695" y="564"/>
                  <a:pt x="2765" y="218"/>
                  <a:pt x="2783" y="0"/>
                </a:cubicBezTo>
                <a:cubicBezTo>
                  <a:pt x="2783" y="0"/>
                  <a:pt x="0" y="0"/>
                  <a:pt x="0" y="0"/>
                </a:cubicBezTo>
                <a:cubicBezTo>
                  <a:pt x="0" y="1077"/>
                  <a:pt x="0" y="1077"/>
                  <a:pt x="0" y="1077"/>
                </a:cubicBezTo>
                <a:cubicBezTo>
                  <a:pt x="0" y="1077"/>
                  <a:pt x="2484" y="1077"/>
                  <a:pt x="2484" y="1077"/>
                </a:cubicBezTo>
                <a:close/>
              </a:path>
            </a:pathLst>
          </a:custGeom>
          <a:blipFill dpi="0" rotWithShape="1">
            <a:blip r:embed="rId2" cstate="email"/>
            <a:srcRect/>
            <a:stretch>
              <a:fillRect/>
            </a:stretch>
          </a:blipFill>
          <a:ln>
            <a:noFill/>
          </a:ln>
        </p:spPr>
        <p:txBody>
          <a:bodyPr vert="horz" wrap="square" lIns="68562" tIns="34281" rIns="68562" bIns="34281" numCol="1" anchor="t" anchorCtr="0" compatLnSpc="1">
            <a:prstTxWarp prst="textNoShape">
              <a:avLst/>
            </a:prstTxWarp>
          </a:bodyPr>
          <a:lstStyle/>
          <a:p>
            <a:pPr lvl="0"/>
            <a:endParaRPr lang="zh-CN" altLang="en-US"/>
          </a:p>
        </p:txBody>
      </p:sp>
      <p:sp>
        <p:nvSpPr>
          <p:cNvPr id="111" name="Text Box 7"/>
          <p:cNvSpPr txBox="1">
            <a:spLocks noChangeArrowheads="1"/>
          </p:cNvSpPr>
          <p:nvPr userDrawn="1"/>
        </p:nvSpPr>
        <p:spPr bwMode="auto">
          <a:xfrm>
            <a:off x="7389483" y="3108744"/>
            <a:ext cx="1111486" cy="207731"/>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62" tIns="34281" rIns="68562" bIns="34281">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buNone/>
              <a:defRPr/>
            </a:pPr>
            <a:r>
              <a:rPr lang="en-US" altLang="zh-CN" sz="900" dirty="0" smtClean="0">
                <a:solidFill>
                  <a:srgbClr val="FFFFFF"/>
                </a:solidFill>
                <a:latin typeface="FrutigerNext LT Bold" pitchFamily="34" charset="0"/>
                <a:ea typeface="MS PGothic" pitchFamily="34" charset="-128"/>
              </a:rPr>
              <a:t>www.huawei.com</a:t>
            </a:r>
          </a:p>
        </p:txBody>
      </p:sp>
      <p:sp>
        <p:nvSpPr>
          <p:cNvPr id="68" name="Rectangle 86"/>
          <p:cNvSpPr>
            <a:spLocks noChangeArrowheads="1"/>
          </p:cNvSpPr>
          <p:nvPr userDrawn="1"/>
        </p:nvSpPr>
        <p:spPr bwMode="auto">
          <a:xfrm>
            <a:off x="7801326" y="4145758"/>
            <a:ext cx="716570" cy="748904"/>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8562" tIns="34281" rIns="68562" bIns="34281" anchor="ctr"/>
          <a:lstStyle/>
          <a:p>
            <a:endParaRPr lang="zh-CN" altLang="en-US"/>
          </a:p>
        </p:txBody>
      </p:sp>
      <p:sp>
        <p:nvSpPr>
          <p:cNvPr id="1508364" name="Rectangle 12"/>
          <p:cNvSpPr>
            <a:spLocks noGrp="1" noChangeArrowheads="1"/>
          </p:cNvSpPr>
          <p:nvPr>
            <p:ph type="ctrTitle"/>
          </p:nvPr>
        </p:nvSpPr>
        <p:spPr>
          <a:xfrm>
            <a:off x="672531" y="1597830"/>
            <a:ext cx="5511159" cy="1102519"/>
          </a:xfrm>
          <a:prstGeom prst="rect">
            <a:avLst/>
          </a:prstGeom>
        </p:spPr>
        <p:txBody>
          <a:bodyPr lIns="68562" tIns="34281" rIns="68562" bIns="34281"/>
          <a:lstStyle>
            <a:lvl1pPr>
              <a:defRPr sz="3000">
                <a:solidFill>
                  <a:schemeClr val="bg1"/>
                </a:solidFill>
                <a:effectLst>
                  <a:outerShdw blurRad="50800" dist="38100" dir="2700000" algn="tl" rotWithShape="0">
                    <a:prstClr val="black">
                      <a:alpha val="40000"/>
                    </a:prstClr>
                  </a:outerShdw>
                </a:effectLst>
              </a:defRPr>
            </a:lvl1pPr>
          </a:lstStyle>
          <a:p>
            <a:r>
              <a:rPr lang="zh-CN" altLang="en-US" dirty="0" smtClean="0"/>
              <a:t>单击此处编辑母版标题样式</a:t>
            </a:r>
            <a:endParaRPr lang="zh-CN" altLang="en-US" dirty="0"/>
          </a:p>
        </p:txBody>
      </p:sp>
      <p:sp>
        <p:nvSpPr>
          <p:cNvPr id="1508365" name="Rectangle 13"/>
          <p:cNvSpPr>
            <a:spLocks noGrp="1" noChangeArrowheads="1"/>
          </p:cNvSpPr>
          <p:nvPr>
            <p:ph type="subTitle" idx="1"/>
          </p:nvPr>
        </p:nvSpPr>
        <p:spPr>
          <a:xfrm>
            <a:off x="672529" y="3081338"/>
            <a:ext cx="5509968" cy="400050"/>
          </a:xfrm>
          <a:prstGeom prst="rect">
            <a:avLst/>
          </a:prstGeom>
        </p:spPr>
        <p:txBody>
          <a:bodyPr lIns="68562" tIns="34281" rIns="68562" bIns="34281" anchor="ctr"/>
          <a:lstStyle>
            <a:lvl1pPr marL="0" indent="0">
              <a:buFontTx/>
              <a:buNone/>
              <a:defRPr>
                <a:solidFill>
                  <a:schemeClr val="bg1"/>
                </a:solidFill>
                <a:effectLst>
                  <a:outerShdw blurRad="50800" dist="38100" dir="2700000" algn="tl" rotWithShape="0">
                    <a:prstClr val="black">
                      <a:alpha val="40000"/>
                    </a:prstClr>
                  </a:outerShdw>
                </a:effectLst>
              </a:defRPr>
            </a:lvl1pPr>
          </a:lstStyle>
          <a:p>
            <a:r>
              <a:rPr lang="zh-CN" altLang="en-US" smtClean="0"/>
              <a:t>单击此处编辑母版副标题样式</a:t>
            </a:r>
            <a:endParaRPr lang="zh-CN" altLang="en-US"/>
          </a:p>
        </p:txBody>
      </p:sp>
      <p:sp>
        <p:nvSpPr>
          <p:cNvPr id="1508366" name="Rectangle 14"/>
          <p:cNvSpPr>
            <a:spLocks noChangeArrowheads="1"/>
          </p:cNvSpPr>
          <p:nvPr userDrawn="1"/>
        </p:nvSpPr>
        <p:spPr bwMode="auto">
          <a:xfrm>
            <a:off x="-1844988" y="396479"/>
            <a:ext cx="1844988" cy="3980259"/>
          </a:xfrm>
          <a:prstGeom prst="rect">
            <a:avLst/>
          </a:prstGeom>
          <a:noFill/>
          <a:ln w="9525">
            <a:noFill/>
            <a:miter lim="800000"/>
            <a:headEnd/>
            <a:tailEnd/>
          </a:ln>
          <a:effectLst/>
        </p:spPr>
        <p:txBody>
          <a:bodyPr lIns="65831" tIns="32916" rIns="65831" bIns="32916"/>
          <a:lstStyle/>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英文标题</a:t>
            </a:r>
            <a:r>
              <a:rPr lang="en-US" altLang="zh-CN" sz="900" b="0" dirty="0">
                <a:solidFill>
                  <a:srgbClr val="F8F8F8"/>
                </a:solidFill>
                <a:ea typeface="华文细黑" pitchFamily="2" charset="-122"/>
                <a:cs typeface="SimSun" pitchFamily="2" charset="-122"/>
              </a:rPr>
              <a:t>:32-35pt  </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 R153 G0 B0</a:t>
            </a:r>
          </a:p>
          <a:p>
            <a:pPr marL="257106" indent="-257106"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内部使用字体 </a:t>
            </a:r>
            <a:r>
              <a:rPr lang="en-US" altLang="zh-CN" sz="900" b="0" dirty="0">
                <a:solidFill>
                  <a:srgbClr val="F8F8F8"/>
                </a:solidFill>
                <a:latin typeface="FrutigerNext LT Medium" pitchFamily="34" charset="0"/>
                <a:ea typeface="华文细黑" pitchFamily="2" charset="-122"/>
                <a:cs typeface="SimSun" pitchFamily="2" charset="-122"/>
              </a:rPr>
              <a:t>:</a:t>
            </a:r>
          </a:p>
          <a:p>
            <a:pPr marL="257106" indent="-257106" algn="r">
              <a:lnSpc>
                <a:spcPct val="125000"/>
              </a:lnSpc>
              <a:spcBef>
                <a:spcPct val="20000"/>
              </a:spcBef>
              <a:buClr>
                <a:srgbClr val="990000"/>
              </a:buClr>
              <a:buFontTx/>
              <a:buNone/>
            </a:pPr>
            <a:r>
              <a:rPr lang="en-US" altLang="zh-CN" sz="900" b="0" dirty="0" err="1">
                <a:solidFill>
                  <a:srgbClr val="F8F8F8"/>
                </a:solidFill>
                <a:latin typeface="FrutigerNext LT Medium" pitchFamily="34" charset="0"/>
                <a:ea typeface="华文细黑" pitchFamily="2" charset="-122"/>
                <a:cs typeface="SimSun" pitchFamily="2" charset="-122"/>
              </a:rPr>
              <a:t>FrutigerNext</a:t>
            </a:r>
            <a:r>
              <a:rPr lang="en-US" altLang="zh-CN" sz="900" b="0" dirty="0">
                <a:solidFill>
                  <a:srgbClr val="F8F8F8"/>
                </a:solidFill>
                <a:latin typeface="FrutigerNext LT Medium" pitchFamily="34" charset="0"/>
                <a:ea typeface="华文细黑" pitchFamily="2" charset="-122"/>
                <a:cs typeface="SimSun" pitchFamily="2" charset="-122"/>
              </a:rPr>
              <a:t> LT Medium</a:t>
            </a:r>
          </a:p>
          <a:p>
            <a:pPr marL="257106" indent="-257106"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外部使用字体 </a:t>
            </a:r>
            <a:r>
              <a:rPr lang="en-US" altLang="zh-CN" sz="900" b="0" dirty="0">
                <a:solidFill>
                  <a:srgbClr val="F8F8F8"/>
                </a:solidFill>
                <a:latin typeface="FrutigerNext LT Medium" pitchFamily="34" charset="0"/>
                <a:ea typeface="华文细黑" pitchFamily="2" charset="-122"/>
                <a:cs typeface="SimSun" pitchFamily="2" charset="-122"/>
              </a:rPr>
              <a:t>: Arial</a:t>
            </a:r>
          </a:p>
          <a:p>
            <a:pPr marL="257106" indent="-257106" algn="r">
              <a:lnSpc>
                <a:spcPct val="75000"/>
              </a:lnSpc>
              <a:spcBef>
                <a:spcPct val="20000"/>
              </a:spcBef>
              <a:buClr>
                <a:srgbClr val="990000"/>
              </a:buClr>
              <a:buFontTx/>
              <a:buNone/>
            </a:pPr>
            <a:endParaRPr lang="en-US" altLang="zh-CN"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中文标题</a:t>
            </a:r>
            <a:r>
              <a:rPr lang="en-US" altLang="zh-CN" sz="900" b="0" dirty="0">
                <a:solidFill>
                  <a:srgbClr val="F8F8F8"/>
                </a:solidFill>
                <a:ea typeface="华文细黑" pitchFamily="2" charset="-122"/>
                <a:cs typeface="SimSun" pitchFamily="2" charset="-122"/>
              </a:rPr>
              <a:t>:30-32pt  </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 R153 G0 B0</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字体</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黑体</a:t>
            </a:r>
          </a:p>
          <a:p>
            <a:pPr marL="257106" indent="-257106"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英文正文</a:t>
            </a:r>
            <a:r>
              <a:rPr lang="en-US" altLang="zh-CN" sz="900" b="0" dirty="0">
                <a:solidFill>
                  <a:srgbClr val="F8F8F8"/>
                </a:solidFill>
                <a:ea typeface="华文细黑" pitchFamily="2" charset="-122"/>
                <a:cs typeface="SimSun" pitchFamily="2" charset="-122"/>
              </a:rPr>
              <a:t>:20-22pt</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子目录 </a:t>
            </a:r>
            <a:r>
              <a:rPr lang="en-US" altLang="zh-CN" sz="900" b="0" dirty="0">
                <a:solidFill>
                  <a:srgbClr val="F8F8F8"/>
                </a:solidFill>
                <a:ea typeface="华文细黑" pitchFamily="2" charset="-122"/>
                <a:cs typeface="SimSun" pitchFamily="2" charset="-122"/>
              </a:rPr>
              <a:t>(2-5</a:t>
            </a:r>
            <a:r>
              <a:rPr lang="zh-CN" altLang="en-US" sz="900" b="0" dirty="0">
                <a:solidFill>
                  <a:srgbClr val="F8F8F8"/>
                </a:solidFill>
                <a:ea typeface="华文细黑" pitchFamily="2" charset="-122"/>
                <a:cs typeface="SimSun" pitchFamily="2" charset="-122"/>
              </a:rPr>
              <a:t>级</a:t>
            </a:r>
            <a:r>
              <a:rPr lang="en-US" altLang="zh-CN" sz="900" b="0" dirty="0">
                <a:solidFill>
                  <a:srgbClr val="F8F8F8"/>
                </a:solidFill>
                <a:ea typeface="华文细黑" pitchFamily="2" charset="-122"/>
                <a:cs typeface="SimSun" pitchFamily="2" charset="-122"/>
              </a:rPr>
              <a:t>) :18pt  </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黑色</a:t>
            </a:r>
          </a:p>
          <a:p>
            <a:pPr marL="257106" indent="-257106"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内部使用字体 </a:t>
            </a:r>
            <a:r>
              <a:rPr lang="en-US" altLang="zh-CN" sz="900" b="0" dirty="0">
                <a:solidFill>
                  <a:srgbClr val="F8F8F8"/>
                </a:solidFill>
                <a:latin typeface="FrutigerNext LT Medium" pitchFamily="34" charset="0"/>
                <a:ea typeface="华文细黑" pitchFamily="2" charset="-122"/>
                <a:cs typeface="SimSun" pitchFamily="2" charset="-122"/>
              </a:rPr>
              <a:t>:</a:t>
            </a:r>
          </a:p>
          <a:p>
            <a:pPr marL="257106" indent="-257106" algn="r">
              <a:lnSpc>
                <a:spcPct val="125000"/>
              </a:lnSpc>
              <a:spcBef>
                <a:spcPct val="20000"/>
              </a:spcBef>
              <a:buClr>
                <a:srgbClr val="990000"/>
              </a:buClr>
              <a:buFontTx/>
              <a:buNone/>
            </a:pPr>
            <a:r>
              <a:rPr lang="en-US" altLang="zh-CN" sz="900" b="0" dirty="0" err="1">
                <a:solidFill>
                  <a:srgbClr val="F8F8F8"/>
                </a:solidFill>
                <a:latin typeface="FrutigerNext LT Medium" pitchFamily="34" charset="0"/>
                <a:ea typeface="华文细黑" pitchFamily="2" charset="-122"/>
                <a:cs typeface="SimSun" pitchFamily="2" charset="-122"/>
              </a:rPr>
              <a:t>FrutigerNext</a:t>
            </a:r>
            <a:r>
              <a:rPr lang="en-US" altLang="zh-CN" sz="900" b="0" dirty="0">
                <a:solidFill>
                  <a:srgbClr val="F8F8F8"/>
                </a:solidFill>
                <a:latin typeface="FrutigerNext LT Medium" pitchFamily="34" charset="0"/>
                <a:ea typeface="华文细黑" pitchFamily="2" charset="-122"/>
                <a:cs typeface="SimSun" pitchFamily="2" charset="-122"/>
              </a:rPr>
              <a:t> LT Regular</a:t>
            </a:r>
          </a:p>
          <a:p>
            <a:pPr marL="257106" indent="-257106"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外部使用字体 </a:t>
            </a:r>
            <a:r>
              <a:rPr lang="en-US" altLang="zh-CN" sz="900" b="0" dirty="0">
                <a:solidFill>
                  <a:srgbClr val="F8F8F8"/>
                </a:solidFill>
                <a:latin typeface="FrutigerNext LT Medium" pitchFamily="34" charset="0"/>
                <a:ea typeface="华文细黑" pitchFamily="2" charset="-122"/>
                <a:cs typeface="SimSun" pitchFamily="2" charset="-122"/>
              </a:rPr>
              <a:t>: Arial</a:t>
            </a:r>
          </a:p>
          <a:p>
            <a:pPr marL="257106" indent="-257106" algn="r">
              <a:lnSpc>
                <a:spcPct val="75000"/>
              </a:lnSpc>
              <a:spcBef>
                <a:spcPct val="20000"/>
              </a:spcBef>
              <a:buClr>
                <a:srgbClr val="990000"/>
              </a:buClr>
              <a:buFontTx/>
              <a:buNone/>
            </a:pPr>
            <a:endParaRPr lang="en-US" altLang="zh-CN"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中文正文</a:t>
            </a:r>
            <a:r>
              <a:rPr lang="en-US" altLang="zh-CN" sz="900" b="0" dirty="0">
                <a:solidFill>
                  <a:srgbClr val="F8F8F8"/>
                </a:solidFill>
                <a:ea typeface="华文细黑" pitchFamily="2" charset="-122"/>
                <a:cs typeface="SimSun" pitchFamily="2" charset="-122"/>
              </a:rPr>
              <a:t>:18-20pt</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子目录</a:t>
            </a:r>
            <a:r>
              <a:rPr lang="en-US" altLang="zh-CN" sz="900" b="0" dirty="0">
                <a:solidFill>
                  <a:srgbClr val="F8F8F8"/>
                </a:solidFill>
                <a:ea typeface="华文细黑" pitchFamily="2" charset="-122"/>
                <a:cs typeface="SimSun" pitchFamily="2" charset="-122"/>
              </a:rPr>
              <a:t>(2-5</a:t>
            </a:r>
            <a:r>
              <a:rPr lang="zh-CN" altLang="en-US" sz="900" b="0" dirty="0">
                <a:solidFill>
                  <a:srgbClr val="F8F8F8"/>
                </a:solidFill>
                <a:ea typeface="华文细黑" pitchFamily="2" charset="-122"/>
                <a:cs typeface="SimSun" pitchFamily="2" charset="-122"/>
              </a:rPr>
              <a:t>级</a:t>
            </a:r>
            <a:r>
              <a:rPr lang="en-US" altLang="zh-CN" sz="900" b="0" dirty="0">
                <a:solidFill>
                  <a:srgbClr val="F8F8F8"/>
                </a:solidFill>
                <a:ea typeface="华文细黑" pitchFamily="2" charset="-122"/>
                <a:cs typeface="SimSun" pitchFamily="2" charset="-122"/>
              </a:rPr>
              <a:t>):18pt </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黑色</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字体</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细黑体 </a:t>
            </a:r>
            <a:endParaRPr lang="zh-CN" altLang="en-US" sz="900" b="0" dirty="0">
              <a:solidFill>
                <a:srgbClr val="080808"/>
              </a:solidFill>
              <a:ea typeface="华文细黑" pitchFamily="2" charset="-122"/>
              <a:cs typeface="SimSun" pitchFamily="2" charset="-122"/>
            </a:endParaRPr>
          </a:p>
        </p:txBody>
      </p:sp>
      <p:sp>
        <p:nvSpPr>
          <p:cNvPr id="1508367" name="Rectangle 15"/>
          <p:cNvSpPr>
            <a:spLocks noChangeArrowheads="1"/>
          </p:cNvSpPr>
          <p:nvPr userDrawn="1"/>
        </p:nvSpPr>
        <p:spPr bwMode="auto">
          <a:xfrm>
            <a:off x="9268988" y="4085447"/>
            <a:ext cx="920113" cy="238497"/>
          </a:xfrm>
          <a:prstGeom prst="rect">
            <a:avLst/>
          </a:prstGeom>
          <a:solidFill>
            <a:srgbClr val="F8F8F8"/>
          </a:solidFill>
          <a:ln w="9525" algn="ctr">
            <a:noFill/>
            <a:miter lim="800000"/>
            <a:headEnd/>
            <a:tailEnd/>
          </a:ln>
          <a:effectLst/>
        </p:spPr>
        <p:txBody>
          <a:bodyPr lIns="68550" tIns="34275" rIns="68550" bIns="34275" anchor="ctr">
            <a:spAutoFit/>
          </a:bodyPr>
          <a:lstStyle/>
          <a:p>
            <a:pPr algn="ctr" defTabSz="658240" eaLnBrk="0" hangingPunct="0">
              <a:buClrTx/>
              <a:buFontTx/>
              <a:buNone/>
            </a:pPr>
            <a:endParaRPr lang="zh-CN" altLang="zh-CN" sz="1100" b="0" dirty="0">
              <a:latin typeface="FrutigerNext LT Regular" pitchFamily="34" charset="0"/>
              <a:ea typeface="MS PGothic" pitchFamily="34" charset="-128"/>
            </a:endParaRPr>
          </a:p>
        </p:txBody>
      </p:sp>
      <p:grpSp>
        <p:nvGrpSpPr>
          <p:cNvPr id="2" name="Group 16"/>
          <p:cNvGrpSpPr>
            <a:grpSpLocks/>
          </p:cNvGrpSpPr>
          <p:nvPr userDrawn="1"/>
        </p:nvGrpSpPr>
        <p:grpSpPr bwMode="auto">
          <a:xfrm>
            <a:off x="9352305" y="3958837"/>
            <a:ext cx="741566" cy="138113"/>
            <a:chOff x="6657" y="3492"/>
            <a:chExt cx="527" cy="121"/>
          </a:xfrm>
        </p:grpSpPr>
        <p:sp>
          <p:nvSpPr>
            <p:cNvPr id="1508369" name="Rectangle 17"/>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endParaRPr lang="zh-CN" altLang="en-US"/>
            </a:p>
          </p:txBody>
        </p:sp>
        <p:sp>
          <p:nvSpPr>
            <p:cNvPr id="1508370" name="Rectangle 18"/>
            <p:cNvSpPr>
              <a:spLocks noChangeArrowheads="1"/>
            </p:cNvSpPr>
            <p:nvPr/>
          </p:nvSpPr>
          <p:spPr bwMode="auto">
            <a:xfrm flipV="1">
              <a:off x="6921" y="3492"/>
              <a:ext cx="131"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508371" name="Rectangle 19"/>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endParaRPr lang="zh-CN" altLang="en-US"/>
            </a:p>
          </p:txBody>
        </p:sp>
        <p:sp>
          <p:nvSpPr>
            <p:cNvPr id="1508372" name="Rectangle 20"/>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endParaRPr lang="zh-CN" altLang="en-US"/>
            </a:p>
          </p:txBody>
        </p:sp>
      </p:grpSp>
      <p:grpSp>
        <p:nvGrpSpPr>
          <p:cNvPr id="3" name="Group 21"/>
          <p:cNvGrpSpPr>
            <a:grpSpLocks/>
          </p:cNvGrpSpPr>
          <p:nvPr userDrawn="1"/>
        </p:nvGrpSpPr>
        <p:grpSpPr bwMode="auto">
          <a:xfrm>
            <a:off x="9352305" y="4652965"/>
            <a:ext cx="741566" cy="136922"/>
            <a:chOff x="6657" y="4103"/>
            <a:chExt cx="527" cy="121"/>
          </a:xfrm>
        </p:grpSpPr>
        <p:sp>
          <p:nvSpPr>
            <p:cNvPr id="1508374" name="Rectangle 22"/>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endParaRPr lang="zh-CN" altLang="en-US"/>
            </a:p>
          </p:txBody>
        </p:sp>
        <p:sp>
          <p:nvSpPr>
            <p:cNvPr id="1508375" name="Rectangle 23"/>
            <p:cNvSpPr>
              <a:spLocks noChangeArrowheads="1"/>
            </p:cNvSpPr>
            <p:nvPr/>
          </p:nvSpPr>
          <p:spPr bwMode="auto">
            <a:xfrm flipV="1">
              <a:off x="6921" y="4103"/>
              <a:ext cx="131" cy="121"/>
            </a:xfrm>
            <a:prstGeom prst="rect">
              <a:avLst/>
            </a:prstGeom>
            <a:solidFill>
              <a:srgbClr val="99CCCC"/>
            </a:solidFill>
            <a:ln w="9525">
              <a:noFill/>
              <a:miter lim="800000"/>
              <a:headEnd/>
              <a:tailEnd/>
            </a:ln>
            <a:effectLst/>
          </p:spPr>
          <p:txBody>
            <a:bodyPr wrap="none" anchor="ctr"/>
            <a:lstStyle/>
            <a:p>
              <a:endParaRPr lang="zh-CN" altLang="en-US"/>
            </a:p>
          </p:txBody>
        </p:sp>
        <p:sp>
          <p:nvSpPr>
            <p:cNvPr id="1508376" name="Rectangle 24"/>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endParaRPr lang="zh-CN" altLang="en-US"/>
            </a:p>
          </p:txBody>
        </p:sp>
        <p:sp>
          <p:nvSpPr>
            <p:cNvPr id="1508377" name="Rectangle 25"/>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endParaRPr lang="zh-CN" altLang="en-US"/>
            </a:p>
          </p:txBody>
        </p:sp>
      </p:grpSp>
      <p:grpSp>
        <p:nvGrpSpPr>
          <p:cNvPr id="4" name="Group 26"/>
          <p:cNvGrpSpPr>
            <a:grpSpLocks/>
          </p:cNvGrpSpPr>
          <p:nvPr userDrawn="1"/>
        </p:nvGrpSpPr>
        <p:grpSpPr bwMode="auto">
          <a:xfrm>
            <a:off x="9352305" y="4837510"/>
            <a:ext cx="741566" cy="136922"/>
            <a:chOff x="6657" y="4266"/>
            <a:chExt cx="527" cy="121"/>
          </a:xfrm>
        </p:grpSpPr>
        <p:sp>
          <p:nvSpPr>
            <p:cNvPr id="1508379" name="Rectangle 27"/>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endParaRPr lang="zh-CN" altLang="en-US"/>
            </a:p>
          </p:txBody>
        </p:sp>
        <p:sp>
          <p:nvSpPr>
            <p:cNvPr id="1508380" name="Rectangle 28"/>
            <p:cNvSpPr>
              <a:spLocks noChangeArrowheads="1"/>
            </p:cNvSpPr>
            <p:nvPr/>
          </p:nvSpPr>
          <p:spPr bwMode="auto">
            <a:xfrm flipV="1">
              <a:off x="6921" y="4266"/>
              <a:ext cx="131" cy="121"/>
            </a:xfrm>
            <a:prstGeom prst="rect">
              <a:avLst/>
            </a:prstGeom>
            <a:solidFill>
              <a:srgbClr val="0099CC"/>
            </a:solidFill>
            <a:ln w="9525">
              <a:noFill/>
              <a:miter lim="800000"/>
              <a:headEnd/>
              <a:tailEnd/>
            </a:ln>
            <a:effectLst/>
          </p:spPr>
          <p:txBody>
            <a:bodyPr wrap="none" anchor="ctr"/>
            <a:lstStyle/>
            <a:p>
              <a:endParaRPr lang="zh-CN" altLang="en-US"/>
            </a:p>
          </p:txBody>
        </p:sp>
        <p:sp>
          <p:nvSpPr>
            <p:cNvPr id="1508381" name="Rectangle 29"/>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endParaRPr lang="zh-CN" altLang="en-US"/>
            </a:p>
          </p:txBody>
        </p:sp>
        <p:sp>
          <p:nvSpPr>
            <p:cNvPr id="1508382" name="Rectangle 30"/>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endParaRPr lang="zh-CN" altLang="en-US"/>
            </a:p>
          </p:txBody>
        </p:sp>
      </p:grpSp>
      <p:grpSp>
        <p:nvGrpSpPr>
          <p:cNvPr id="5" name="Group 31"/>
          <p:cNvGrpSpPr>
            <a:grpSpLocks/>
          </p:cNvGrpSpPr>
          <p:nvPr userDrawn="1"/>
        </p:nvGrpSpPr>
        <p:grpSpPr bwMode="auto">
          <a:xfrm>
            <a:off x="9352305" y="4145758"/>
            <a:ext cx="741566" cy="136922"/>
            <a:chOff x="6657" y="3656"/>
            <a:chExt cx="527" cy="121"/>
          </a:xfrm>
        </p:grpSpPr>
        <p:sp>
          <p:nvSpPr>
            <p:cNvPr id="1508384" name="Rectangle 32"/>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endParaRPr lang="zh-CN" altLang="en-US"/>
            </a:p>
          </p:txBody>
        </p:sp>
        <p:sp>
          <p:nvSpPr>
            <p:cNvPr id="1508385" name="Rectangle 33"/>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508386" name="Rectangle 34"/>
            <p:cNvSpPr>
              <a:spLocks noChangeArrowheads="1"/>
            </p:cNvSpPr>
            <p:nvPr/>
          </p:nvSpPr>
          <p:spPr bwMode="auto">
            <a:xfrm flipV="1">
              <a:off x="6921" y="3656"/>
              <a:ext cx="131" cy="121"/>
            </a:xfrm>
            <a:prstGeom prst="rect">
              <a:avLst/>
            </a:prstGeom>
            <a:solidFill>
              <a:srgbClr val="990000"/>
            </a:solidFill>
            <a:ln w="9525">
              <a:noFill/>
              <a:miter lim="800000"/>
              <a:headEnd/>
              <a:tailEnd/>
            </a:ln>
            <a:effectLst/>
          </p:spPr>
          <p:txBody>
            <a:bodyPr wrap="none" anchor="ctr"/>
            <a:lstStyle/>
            <a:p>
              <a:endParaRPr lang="zh-CN" altLang="en-US"/>
            </a:p>
          </p:txBody>
        </p:sp>
        <p:sp>
          <p:nvSpPr>
            <p:cNvPr id="1508387" name="Rectangle 35"/>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endParaRPr lang="zh-CN" altLang="en-US"/>
            </a:p>
          </p:txBody>
        </p:sp>
      </p:grpSp>
      <p:grpSp>
        <p:nvGrpSpPr>
          <p:cNvPr id="6" name="Group 36"/>
          <p:cNvGrpSpPr>
            <a:grpSpLocks/>
          </p:cNvGrpSpPr>
          <p:nvPr userDrawn="1"/>
        </p:nvGrpSpPr>
        <p:grpSpPr bwMode="auto">
          <a:xfrm>
            <a:off x="9352305" y="4468417"/>
            <a:ext cx="741566" cy="136922"/>
            <a:chOff x="6657" y="3941"/>
            <a:chExt cx="527" cy="121"/>
          </a:xfrm>
        </p:grpSpPr>
        <p:sp>
          <p:nvSpPr>
            <p:cNvPr id="1508389" name="Rectangle 37"/>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endParaRPr lang="zh-CN" altLang="en-US"/>
            </a:p>
          </p:txBody>
        </p:sp>
        <p:sp>
          <p:nvSpPr>
            <p:cNvPr id="1508390" name="Rectangle 38"/>
            <p:cNvSpPr>
              <a:spLocks noChangeArrowheads="1"/>
            </p:cNvSpPr>
            <p:nvPr/>
          </p:nvSpPr>
          <p:spPr bwMode="auto">
            <a:xfrm flipV="1">
              <a:off x="6921" y="3941"/>
              <a:ext cx="131" cy="121"/>
            </a:xfrm>
            <a:prstGeom prst="rect">
              <a:avLst/>
            </a:prstGeom>
            <a:solidFill>
              <a:srgbClr val="669900"/>
            </a:solidFill>
            <a:ln w="9525">
              <a:noFill/>
              <a:miter lim="800000"/>
              <a:headEnd/>
              <a:tailEnd/>
            </a:ln>
            <a:effectLst/>
          </p:spPr>
          <p:txBody>
            <a:bodyPr wrap="none" anchor="ctr"/>
            <a:lstStyle/>
            <a:p>
              <a:endParaRPr lang="zh-CN" altLang="en-US"/>
            </a:p>
          </p:txBody>
        </p:sp>
        <p:sp>
          <p:nvSpPr>
            <p:cNvPr id="1508391" name="Rectangle 39"/>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endParaRPr lang="zh-CN" altLang="en-US"/>
            </a:p>
          </p:txBody>
        </p:sp>
        <p:sp>
          <p:nvSpPr>
            <p:cNvPr id="1508392" name="Rectangle 40"/>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endParaRPr lang="zh-CN" altLang="en-US"/>
            </a:p>
          </p:txBody>
        </p:sp>
      </p:grpSp>
      <p:grpSp>
        <p:nvGrpSpPr>
          <p:cNvPr id="7" name="Group 41"/>
          <p:cNvGrpSpPr>
            <a:grpSpLocks/>
          </p:cNvGrpSpPr>
          <p:nvPr userDrawn="1"/>
        </p:nvGrpSpPr>
        <p:grpSpPr bwMode="auto">
          <a:xfrm>
            <a:off x="9352305" y="5023249"/>
            <a:ext cx="741566" cy="136922"/>
            <a:chOff x="6657" y="4430"/>
            <a:chExt cx="527" cy="121"/>
          </a:xfrm>
        </p:grpSpPr>
        <p:sp>
          <p:nvSpPr>
            <p:cNvPr id="1508394" name="Rectangle 42"/>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508395" name="Rectangle 43"/>
            <p:cNvSpPr>
              <a:spLocks noChangeArrowheads="1"/>
            </p:cNvSpPr>
            <p:nvPr/>
          </p:nvSpPr>
          <p:spPr bwMode="auto">
            <a:xfrm flipV="1">
              <a:off x="6921" y="4430"/>
              <a:ext cx="131" cy="121"/>
            </a:xfrm>
            <a:prstGeom prst="rect">
              <a:avLst/>
            </a:prstGeom>
            <a:solidFill>
              <a:srgbClr val="006699"/>
            </a:solidFill>
            <a:ln w="9525">
              <a:noFill/>
              <a:miter lim="800000"/>
              <a:headEnd/>
              <a:tailEnd/>
            </a:ln>
            <a:effectLst/>
          </p:spPr>
          <p:txBody>
            <a:bodyPr wrap="none" anchor="ctr"/>
            <a:lstStyle/>
            <a:p>
              <a:endParaRPr lang="zh-CN" altLang="en-US"/>
            </a:p>
          </p:txBody>
        </p:sp>
        <p:sp>
          <p:nvSpPr>
            <p:cNvPr id="1508396" name="Rectangle 44"/>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endParaRPr lang="zh-CN" altLang="en-US"/>
            </a:p>
          </p:txBody>
        </p:sp>
        <p:sp>
          <p:nvSpPr>
            <p:cNvPr id="1508397" name="Rectangle 45"/>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endParaRPr lang="zh-CN" altLang="en-US"/>
            </a:p>
          </p:txBody>
        </p:sp>
      </p:grpSp>
      <p:grpSp>
        <p:nvGrpSpPr>
          <p:cNvPr id="8" name="Group 46"/>
          <p:cNvGrpSpPr>
            <a:grpSpLocks/>
          </p:cNvGrpSpPr>
          <p:nvPr userDrawn="1"/>
        </p:nvGrpSpPr>
        <p:grpSpPr bwMode="auto">
          <a:xfrm>
            <a:off x="9352305" y="3774290"/>
            <a:ext cx="741566" cy="138113"/>
            <a:chOff x="6657" y="3329"/>
            <a:chExt cx="527" cy="122"/>
          </a:xfrm>
        </p:grpSpPr>
        <p:sp>
          <p:nvSpPr>
            <p:cNvPr id="1508399" name="Rectangle 47"/>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endParaRPr lang="zh-CN" altLang="en-US"/>
            </a:p>
          </p:txBody>
        </p:sp>
        <p:sp>
          <p:nvSpPr>
            <p:cNvPr id="1508400" name="Rectangle 48"/>
            <p:cNvSpPr>
              <a:spLocks noChangeArrowheads="1"/>
            </p:cNvSpPr>
            <p:nvPr/>
          </p:nvSpPr>
          <p:spPr bwMode="auto">
            <a:xfrm flipV="1">
              <a:off x="6921" y="3329"/>
              <a:ext cx="131" cy="122"/>
            </a:xfrm>
            <a:prstGeom prst="rect">
              <a:avLst/>
            </a:prstGeom>
            <a:solidFill>
              <a:srgbClr val="99660A"/>
            </a:solidFill>
            <a:ln w="9525">
              <a:noFill/>
              <a:miter lim="800000"/>
              <a:headEnd/>
              <a:tailEnd/>
            </a:ln>
            <a:effectLst/>
          </p:spPr>
          <p:txBody>
            <a:bodyPr wrap="none" anchor="ctr"/>
            <a:lstStyle/>
            <a:p>
              <a:endParaRPr lang="zh-CN" altLang="en-US"/>
            </a:p>
          </p:txBody>
        </p:sp>
        <p:sp>
          <p:nvSpPr>
            <p:cNvPr id="1508401" name="Rectangle 49"/>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endParaRPr lang="zh-CN" altLang="en-US"/>
            </a:p>
          </p:txBody>
        </p:sp>
        <p:sp>
          <p:nvSpPr>
            <p:cNvPr id="1508402" name="Rectangle 50"/>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endParaRPr lang="zh-CN" altLang="en-US"/>
            </a:p>
          </p:txBody>
        </p:sp>
      </p:grpSp>
      <p:grpSp>
        <p:nvGrpSpPr>
          <p:cNvPr id="9" name="Group 51"/>
          <p:cNvGrpSpPr>
            <a:grpSpLocks/>
          </p:cNvGrpSpPr>
          <p:nvPr userDrawn="1"/>
        </p:nvGrpSpPr>
        <p:grpSpPr bwMode="auto">
          <a:xfrm>
            <a:off x="9352305" y="3450433"/>
            <a:ext cx="741566" cy="136922"/>
            <a:chOff x="6657" y="3043"/>
            <a:chExt cx="527" cy="121"/>
          </a:xfrm>
        </p:grpSpPr>
        <p:sp>
          <p:nvSpPr>
            <p:cNvPr id="1508404" name="Rectangle 52"/>
            <p:cNvSpPr>
              <a:spLocks noChangeArrowheads="1"/>
            </p:cNvSpPr>
            <p:nvPr/>
          </p:nvSpPr>
          <p:spPr bwMode="auto">
            <a:xfrm flipV="1">
              <a:off x="6921" y="3043"/>
              <a:ext cx="131"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508405" name="Rectangle 53"/>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endParaRPr lang="zh-CN" altLang="en-US"/>
            </a:p>
          </p:txBody>
        </p:sp>
        <p:sp>
          <p:nvSpPr>
            <p:cNvPr id="1508406" name="Rectangle 54"/>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endParaRPr lang="zh-CN" altLang="en-US"/>
            </a:p>
          </p:txBody>
        </p:sp>
        <p:sp>
          <p:nvSpPr>
            <p:cNvPr id="1508407" name="Rectangle 55"/>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endParaRPr lang="zh-CN" altLang="en-US"/>
            </a:p>
          </p:txBody>
        </p:sp>
      </p:grpSp>
      <p:grpSp>
        <p:nvGrpSpPr>
          <p:cNvPr id="10" name="Group 56"/>
          <p:cNvGrpSpPr>
            <a:grpSpLocks/>
          </p:cNvGrpSpPr>
          <p:nvPr userDrawn="1"/>
        </p:nvGrpSpPr>
        <p:grpSpPr bwMode="auto">
          <a:xfrm>
            <a:off x="9352305" y="3265893"/>
            <a:ext cx="741566" cy="138113"/>
            <a:chOff x="6657" y="2881"/>
            <a:chExt cx="527" cy="121"/>
          </a:xfrm>
        </p:grpSpPr>
        <p:sp>
          <p:nvSpPr>
            <p:cNvPr id="1508409" name="Rectangle 57"/>
            <p:cNvSpPr>
              <a:spLocks noChangeArrowheads="1"/>
            </p:cNvSpPr>
            <p:nvPr/>
          </p:nvSpPr>
          <p:spPr bwMode="auto">
            <a:xfrm flipV="1">
              <a:off x="6921" y="2881"/>
              <a:ext cx="131" cy="121"/>
            </a:xfrm>
            <a:prstGeom prst="rect">
              <a:avLst/>
            </a:prstGeom>
            <a:solidFill>
              <a:srgbClr val="B2B2B2"/>
            </a:solidFill>
            <a:ln w="9525">
              <a:noFill/>
              <a:miter lim="800000"/>
              <a:headEnd/>
              <a:tailEnd/>
            </a:ln>
            <a:effectLst/>
          </p:spPr>
          <p:txBody>
            <a:bodyPr wrap="none" anchor="ctr"/>
            <a:lstStyle/>
            <a:p>
              <a:endParaRPr lang="zh-CN" altLang="en-US"/>
            </a:p>
          </p:txBody>
        </p:sp>
        <p:sp>
          <p:nvSpPr>
            <p:cNvPr id="1508410" name="Rectangle 58"/>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endParaRPr lang="zh-CN" altLang="en-US"/>
            </a:p>
          </p:txBody>
        </p:sp>
        <p:sp>
          <p:nvSpPr>
            <p:cNvPr id="1508411" name="Rectangle 59"/>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endParaRPr lang="zh-CN" altLang="en-US"/>
            </a:p>
          </p:txBody>
        </p:sp>
        <p:sp>
          <p:nvSpPr>
            <p:cNvPr id="1508412" name="Rectangle 60"/>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endParaRPr lang="zh-CN" altLang="en-US"/>
            </a:p>
          </p:txBody>
        </p:sp>
      </p:grpSp>
      <p:sp>
        <p:nvSpPr>
          <p:cNvPr id="1508413" name="Rectangle 61"/>
          <p:cNvSpPr>
            <a:spLocks noChangeArrowheads="1"/>
          </p:cNvSpPr>
          <p:nvPr userDrawn="1"/>
        </p:nvSpPr>
        <p:spPr bwMode="auto">
          <a:xfrm>
            <a:off x="9199945" y="1697831"/>
            <a:ext cx="1051048" cy="1990725"/>
          </a:xfrm>
          <a:prstGeom prst="rect">
            <a:avLst/>
          </a:prstGeom>
          <a:noFill/>
          <a:ln w="9525">
            <a:noFill/>
            <a:miter lim="800000"/>
            <a:headEnd/>
            <a:tailEnd/>
          </a:ln>
          <a:effectLst/>
        </p:spPr>
        <p:txBody>
          <a:bodyPr lIns="65831" tIns="32916" rIns="65831" bIns="32916"/>
          <a:lstStyle/>
          <a:p>
            <a:pPr marL="257106" indent="-257106">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配色参考方案：</a:t>
            </a:r>
          </a:p>
          <a:p>
            <a:pPr marL="257106" indent="-257106">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建议同一页面内不超过四种颜色，以下是９组配色方案，同一页面内只选择一组使用。</a:t>
            </a:r>
          </a:p>
          <a:p>
            <a:pPr marL="257106" indent="-257106">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（仅供参考）</a:t>
            </a:r>
          </a:p>
        </p:txBody>
      </p:sp>
      <p:sp>
        <p:nvSpPr>
          <p:cNvPr id="1508414" name="Rectangle 62"/>
          <p:cNvSpPr>
            <a:spLocks noChangeArrowheads="1"/>
          </p:cNvSpPr>
          <p:nvPr userDrawn="1"/>
        </p:nvSpPr>
        <p:spPr bwMode="auto">
          <a:xfrm>
            <a:off x="9199945" y="-46435"/>
            <a:ext cx="1051048" cy="628651"/>
          </a:xfrm>
          <a:prstGeom prst="rect">
            <a:avLst/>
          </a:prstGeom>
          <a:noFill/>
          <a:ln w="9525">
            <a:noFill/>
            <a:miter lim="800000"/>
            <a:headEnd/>
            <a:tailEnd/>
          </a:ln>
          <a:effectLst/>
        </p:spPr>
        <p:txBody>
          <a:bodyPr lIns="65831" tIns="32916" rIns="65831" bIns="32916"/>
          <a:lstStyle/>
          <a:p>
            <a:pPr marL="257106" indent="-257106">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客户或者合作伙伴的标志放在右上角</a:t>
            </a:r>
            <a:r>
              <a:rPr lang="en-US" altLang="zh-CN" sz="900" b="0" dirty="0">
                <a:solidFill>
                  <a:srgbClr val="F8F8F8"/>
                </a:solidFill>
                <a:latin typeface="华文细黑" pitchFamily="2" charset="-122"/>
                <a:ea typeface="华文细黑" pitchFamily="2" charset="-122"/>
                <a:cs typeface="SimSun" pitchFamily="2" charset="-122"/>
              </a:rPr>
              <a:t>.</a:t>
            </a:r>
          </a:p>
        </p:txBody>
      </p:sp>
      <p:sp>
        <p:nvSpPr>
          <p:cNvPr id="64" name="Rectangle 19"/>
          <p:cNvSpPr>
            <a:spLocks noGrp="1" noChangeArrowheads="1"/>
          </p:cNvSpPr>
          <p:nvPr>
            <p:ph type="dt" sz="quarter" idx="2"/>
          </p:nvPr>
        </p:nvSpPr>
        <p:spPr bwMode="auto">
          <a:xfrm>
            <a:off x="657064" y="359570"/>
            <a:ext cx="1218883" cy="1538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000">
                <a:latin typeface="+mn-lt"/>
                <a:ea typeface="+mn-ea"/>
              </a:defRPr>
            </a:lvl1pPr>
          </a:lstStyle>
          <a:p>
            <a:pPr defTabSz="685617" fontAlgn="auto">
              <a:spcBef>
                <a:spcPts val="0"/>
              </a:spcBef>
              <a:spcAft>
                <a:spcPts val="0"/>
              </a:spcAft>
              <a:defRPr/>
            </a:pPr>
            <a:endParaRPr lang="en-US" altLang="zh-CN" kern="0" dirty="0">
              <a:solidFill>
                <a:sysClr val="windowText" lastClr="000000"/>
              </a:solidFill>
              <a:latin typeface="FrutigerNext LT Medium"/>
            </a:endParaRPr>
          </a:p>
        </p:txBody>
      </p:sp>
      <p:pic>
        <p:nvPicPr>
          <p:cNvPr id="115" name="Picture 77" descr="Logo"/>
          <p:cNvPicPr>
            <a:picLocks noChangeAspect="1" noChangeArrowheads="1"/>
          </p:cNvPicPr>
          <p:nvPr userDrawn="1"/>
        </p:nvPicPr>
        <p:blipFill>
          <a:blip r:embed="rId3" cstate="email"/>
          <a:srcRect/>
          <a:stretch>
            <a:fillRect/>
          </a:stretch>
        </p:blipFill>
        <p:spPr bwMode="auto">
          <a:xfrm>
            <a:off x="7956078" y="4272619"/>
            <a:ext cx="529691" cy="528638"/>
          </a:xfrm>
          <a:prstGeom prst="rect">
            <a:avLst/>
          </a:prstGeom>
          <a:noFill/>
        </p:spPr>
      </p:pic>
      <p:sp>
        <p:nvSpPr>
          <p:cNvPr id="62" name="Rectangle 21"/>
          <p:cNvSpPr>
            <a:spLocks noChangeArrowheads="1"/>
          </p:cNvSpPr>
          <p:nvPr userDrawn="1"/>
        </p:nvSpPr>
        <p:spPr bwMode="auto">
          <a:xfrm>
            <a:off x="666113" y="4547700"/>
            <a:ext cx="1602437" cy="1846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60045" tIns="0" rIns="60045" bIns="0">
            <a:spAutoFit/>
          </a:bodyPr>
          <a:lstStyle>
            <a:defPPr>
              <a:defRPr lang="zh-CN"/>
            </a:defPPr>
            <a:lvl1pPr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1pPr>
            <a:lvl2pPr marL="4572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2pPr>
            <a:lvl3pPr marL="9144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3pPr>
            <a:lvl4pPr marL="13716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4pPr>
            <a:lvl5pPr marL="18288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a:lstStyle>
          <a:p>
            <a:pPr defTabSz="601106" eaLnBrk="0" hangingPunct="0">
              <a:buClrTx/>
              <a:buFontTx/>
              <a:buNone/>
            </a:pPr>
            <a:r>
              <a:rPr lang="en-US" altLang="zh-CN" sz="1200" b="0" dirty="0">
                <a:solidFill>
                  <a:schemeClr val="tx1">
                    <a:lumMod val="75000"/>
                    <a:lumOff val="25000"/>
                  </a:schemeClr>
                </a:solidFill>
                <a:latin typeface="FrutigerNext LT Bold" pitchFamily="1" charset="0"/>
                <a:ea typeface="ＭＳ Ｐゴシック" pitchFamily="34" charset="-128"/>
              </a:rPr>
              <a:t>Huawei Confidential </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表格">
    <p:bg>
      <p:bgPr>
        <a:solidFill>
          <a:schemeClr val="bg1"/>
        </a:solidFill>
        <a:effectLst/>
      </p:bgPr>
    </p:bg>
    <p:spTree>
      <p:nvGrpSpPr>
        <p:cNvPr id="1" name=""/>
        <p:cNvGrpSpPr/>
        <p:nvPr/>
      </p:nvGrpSpPr>
      <p:grpSpPr>
        <a:xfrm>
          <a:off x="0" y="0"/>
          <a:ext cx="0" cy="0"/>
          <a:chOff x="0" y="0"/>
          <a:chExt cx="0" cy="0"/>
        </a:xfrm>
      </p:grpSpPr>
      <p:sp>
        <p:nvSpPr>
          <p:cNvPr id="5" name="标题 1"/>
          <p:cNvSpPr>
            <a:spLocks noGrp="1"/>
          </p:cNvSpPr>
          <p:nvPr>
            <p:ph type="title"/>
          </p:nvPr>
        </p:nvSpPr>
        <p:spPr>
          <a:xfrm>
            <a:off x="755650" y="244088"/>
            <a:ext cx="7632700" cy="653653"/>
          </a:xfrm>
          <a:prstGeom prst="rect">
            <a:avLst/>
          </a:prstGeom>
        </p:spPr>
        <p:txBody>
          <a:bodyPr/>
          <a:lstStyle/>
          <a:p>
            <a:r>
              <a:rPr lang="zh-CN" altLang="en-US" smtClean="0"/>
              <a:t>单击此处编辑母版标题样式</a:t>
            </a:r>
            <a:endParaRPr lang="zh-CN" altLang="en-US"/>
          </a:p>
        </p:txBody>
      </p:sp>
      <p:sp>
        <p:nvSpPr>
          <p:cNvPr id="6" name="内容占位符 2"/>
          <p:cNvSpPr>
            <a:spLocks noGrp="1"/>
          </p:cNvSpPr>
          <p:nvPr>
            <p:ph idx="1"/>
          </p:nvPr>
        </p:nvSpPr>
        <p:spPr>
          <a:xfrm>
            <a:off x="755650" y="1221590"/>
            <a:ext cx="7632700" cy="3145631"/>
          </a:xfrm>
          <a:prstGeom prst="rect">
            <a:avLst/>
          </a:prstGeom>
        </p:spPr>
        <p:txBody>
          <a:bodyPr/>
          <a:lstStyle>
            <a:lvl1pPr>
              <a:defRPr>
                <a:latin typeface="华文细黑" pitchFamily="2" charset="-122"/>
                <a:ea typeface="华文细黑" pitchFamily="2" charset="-122"/>
              </a:defRPr>
            </a:lvl1pPr>
            <a:lvl2pPr>
              <a:defRPr>
                <a:latin typeface="华文细黑" pitchFamily="2" charset="-122"/>
                <a:ea typeface="华文细黑" pitchFamily="2" charset="-122"/>
              </a:defRPr>
            </a:lvl2pPr>
            <a:lvl3pPr>
              <a:defRPr>
                <a:latin typeface="华文细黑" pitchFamily="2" charset="-122"/>
                <a:ea typeface="华文细黑" pitchFamily="2" charset="-122"/>
              </a:defRPr>
            </a:lvl3pPr>
            <a:lvl4pPr>
              <a:defRPr>
                <a:latin typeface="华文细黑" pitchFamily="2" charset="-122"/>
                <a:ea typeface="华文细黑" pitchFamily="2" charset="-122"/>
              </a:defRPr>
            </a:lvl4pPr>
            <a:lvl5pPr>
              <a:defRPr>
                <a:latin typeface="华文细黑" pitchFamily="2" charset="-122"/>
                <a:ea typeface="华文细黑"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图片 3"/>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 xmlns:a14="http://schemas.microsoft.com/office/drawing/2010/main"/>
              </a:ext>
            </a:extLst>
          </a:blip>
          <a:srcRect/>
          <a:stretch>
            <a:fillRect/>
          </a:stretch>
        </p:blipFill>
        <p:spPr bwMode="auto">
          <a:xfrm>
            <a:off x="8427021" y="-33501"/>
            <a:ext cx="733333" cy="720191"/>
          </a:xfrm>
          <a:prstGeom prst="rect">
            <a:avLst/>
          </a:prstGeom>
          <a:noFill/>
          <a:ln>
            <a:noFill/>
          </a:ln>
        </p:spPr>
      </p:pic>
    </p:spTree>
    <p:extLst>
      <p:ext uri="{BB962C8B-B14F-4D97-AF65-F5344CB8AC3E}">
        <p14:creationId xmlns="" xmlns:p14="http://schemas.microsoft.com/office/powerpoint/2010/main" val="319203220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85635" y="205979"/>
            <a:ext cx="8229838" cy="857250"/>
          </a:xfrm>
          <a:prstGeom prst="rect">
            <a:avLst/>
          </a:prstGeom>
        </p:spPr>
        <p:txBody>
          <a:bodyPr/>
          <a:lstStyle/>
          <a:p>
            <a:r>
              <a:rPr lang="zh-CN" altLang="en-US" smtClean="0"/>
              <a:t>单击此处编辑母版标题样式</a:t>
            </a:r>
            <a:endParaRPr lang="zh-CN" altLang="en-US"/>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a:ext>
            </a:extLst>
          </a:blip>
          <a:srcRect/>
          <a:stretch>
            <a:fillRect/>
          </a:stretch>
        </p:blipFill>
        <p:spPr bwMode="auto">
          <a:xfrm>
            <a:off x="8427021" y="-33501"/>
            <a:ext cx="733333" cy="720191"/>
          </a:xfrm>
          <a:prstGeom prst="rect">
            <a:avLst/>
          </a:prstGeom>
          <a:noFill/>
          <a:ln>
            <a:noFill/>
          </a:ln>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theme" Target="../theme/theme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image" Target="../media/image8.png"/><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image" Target="../media/image7.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image" Target="../media/image9.jpeg"/><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 name="Picture 2" descr="E:\01 日常工作\10 多媒体\PPT内部汇报用模板\PPT封面03副本.jpg"/>
          <p:cNvPicPr>
            <a:picLocks noChangeAspect="1" noChangeArrowheads="1"/>
          </p:cNvPicPr>
          <p:nvPr/>
        </p:nvPicPr>
        <p:blipFill>
          <a:blip r:embed="rId3" cstate="print"/>
          <a:srcRect/>
          <a:stretch>
            <a:fillRect/>
          </a:stretch>
        </p:blipFill>
        <p:spPr bwMode="auto">
          <a:xfrm>
            <a:off x="0" y="0"/>
            <a:ext cx="9144000" cy="5143500"/>
          </a:xfrm>
          <a:prstGeom prst="rect">
            <a:avLst/>
          </a:prstGeom>
          <a:noFill/>
        </p:spPr>
      </p:pic>
      <p:sp>
        <p:nvSpPr>
          <p:cNvPr id="15" name="Rectangle 8"/>
          <p:cNvSpPr>
            <a:spLocks noGrp="1" noChangeArrowheads="1"/>
          </p:cNvSpPr>
          <p:nvPr>
            <p:ph type="title"/>
          </p:nvPr>
        </p:nvSpPr>
        <p:spPr bwMode="auto">
          <a:xfrm>
            <a:off x="504832" y="1977631"/>
            <a:ext cx="5686135" cy="5616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34281" rIns="68562" bIns="34281" numCol="1" anchor="t" anchorCtr="0" compatLnSpc="1">
            <a:prstTxWarp prst="textNoShape">
              <a:avLst/>
            </a:prstTxWarp>
            <a:spAutoFit/>
          </a:bodyPr>
          <a:lstStyle/>
          <a:p>
            <a:pPr lvl="0"/>
            <a:r>
              <a:rPr lang="en-US" altLang="zh-CN" dirty="0" smtClean="0"/>
              <a:t>Click to edit Master title style</a:t>
            </a:r>
            <a:endParaRPr lang="zh-CN" altLang="en-US" dirty="0" smtClean="0"/>
          </a:p>
        </p:txBody>
      </p:sp>
      <p:sp>
        <p:nvSpPr>
          <p:cNvPr id="19" name="Rectangle 21"/>
          <p:cNvSpPr>
            <a:spLocks noChangeArrowheads="1"/>
          </p:cNvSpPr>
          <p:nvPr/>
        </p:nvSpPr>
        <p:spPr bwMode="auto">
          <a:xfrm>
            <a:off x="450234" y="277776"/>
            <a:ext cx="1424894" cy="153888"/>
          </a:xfrm>
          <a:prstGeom prst="rect">
            <a:avLst/>
          </a:prstGeom>
          <a:noFill/>
          <a:ln w="9525" algn="ctr">
            <a:noFill/>
            <a:miter lim="800000"/>
            <a:headEnd/>
            <a:tailEnd/>
          </a:ln>
          <a:effectLst/>
        </p:spPr>
        <p:txBody>
          <a:bodyPr wrap="none" lIns="80082" tIns="0" rIns="80082" bIns="0">
            <a:spAutoFit/>
          </a:bodyPr>
          <a:lstStyle/>
          <a:p>
            <a:pPr defTabSz="801688" eaLnBrk="0" hangingPunct="0"/>
            <a:fld id="{8520E964-B8DE-4320-8AEF-101A290CFAF7}" type="datetime3">
              <a:rPr lang="zh-CN" altLang="en-US" sz="1000" smtClean="0">
                <a:solidFill>
                  <a:schemeClr val="tx1"/>
                </a:solidFill>
                <a:latin typeface="+mn-ea"/>
                <a:ea typeface="+mn-ea"/>
              </a:rPr>
              <a:pPr defTabSz="801688" eaLnBrk="0" hangingPunct="0"/>
              <a:t>2013年12月5日星期四</a:t>
            </a:fld>
            <a:endParaRPr lang="en-US" altLang="zh-CN" sz="1000" dirty="0">
              <a:solidFill>
                <a:schemeClr val="tx1"/>
              </a:solidFill>
              <a:latin typeface="+mn-ea"/>
              <a:ea typeface="+mn-ea"/>
            </a:endParaRPr>
          </a:p>
        </p:txBody>
      </p:sp>
      <p:pic>
        <p:nvPicPr>
          <p:cNvPr id="20" name="Picture 3" descr="C:\Users\z00124665\Desktop\Operational Guide for Background Panels of the Enterprise Business Group.WMF"/>
          <p:cNvPicPr>
            <a:picLocks noChangeAspect="1" noChangeArrowheads="1"/>
          </p:cNvPicPr>
          <p:nvPr/>
        </p:nvPicPr>
        <p:blipFill>
          <a:blip r:embed="rId4" cstate="print">
            <a:extLst>
              <a:ext uri="{28A0092B-C50C-407E-A947-70E740481C1C}">
                <a14:useLocalDpi xmlns="" xmlns:a14="http://schemas.microsoft.com/office/drawing/2010/main"/>
              </a:ext>
            </a:extLst>
          </a:blip>
          <a:srcRect/>
          <a:stretch>
            <a:fillRect/>
          </a:stretch>
        </p:blipFill>
        <p:spPr bwMode="auto">
          <a:xfrm>
            <a:off x="504825" y="906454"/>
            <a:ext cx="3168650" cy="126223"/>
          </a:xfrm>
          <a:prstGeom prst="rect">
            <a:avLst/>
          </a:prstGeom>
          <a:noFill/>
        </p:spPr>
      </p:pic>
      <p:sp>
        <p:nvSpPr>
          <p:cNvPr id="21" name="Text Box 5"/>
          <p:cNvSpPr txBox="1">
            <a:spLocks noChangeArrowheads="1"/>
          </p:cNvSpPr>
          <p:nvPr/>
        </p:nvSpPr>
        <p:spPr bwMode="auto">
          <a:xfrm>
            <a:off x="504836" y="4647903"/>
            <a:ext cx="2166619" cy="153888"/>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dirty="0" smtClean="0">
                <a:solidFill>
                  <a:srgbClr val="000000"/>
                </a:solidFill>
                <a:latin typeface="FrutigerNext LT Bold" pitchFamily="34" charset="0"/>
                <a:ea typeface="MS PGothic" pitchFamily="34" charset="-128"/>
              </a:rPr>
              <a:t>HUAWEI TECHNOLOGIES CO., LTD.</a:t>
            </a:r>
          </a:p>
        </p:txBody>
      </p:sp>
      <p:sp>
        <p:nvSpPr>
          <p:cNvPr id="22" name="Text Box 5"/>
          <p:cNvSpPr txBox="1">
            <a:spLocks noChangeArrowheads="1"/>
          </p:cNvSpPr>
          <p:nvPr/>
        </p:nvSpPr>
        <p:spPr bwMode="auto">
          <a:xfrm>
            <a:off x="7338102" y="3220555"/>
            <a:ext cx="1310615" cy="138499"/>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r">
              <a:defRPr/>
            </a:pPr>
            <a:r>
              <a:rPr lang="en-US" altLang="zh-CN" sz="900" dirty="0" smtClean="0">
                <a:solidFill>
                  <a:schemeClr val="bg1"/>
                </a:solidFill>
                <a:latin typeface="FrutigerNext LT Bold" pitchFamily="34" charset="0"/>
                <a:ea typeface="MS PGothic" pitchFamily="34" charset="-128"/>
              </a:rPr>
              <a:t>enterprise.huawei.com</a:t>
            </a:r>
          </a:p>
        </p:txBody>
      </p:sp>
      <p:pic>
        <p:nvPicPr>
          <p:cNvPr id="24" name="Picture 20" descr="Logo"/>
          <p:cNvPicPr>
            <a:picLocks noChangeAspect="1" noChangeArrowheads="1"/>
          </p:cNvPicPr>
          <p:nvPr/>
        </p:nvPicPr>
        <p:blipFill>
          <a:blip r:embed="rId5" cstate="print">
            <a:extLst>
              <a:ext uri="{28A0092B-C50C-407E-A947-70E740481C1C}">
                <a14:useLocalDpi xmlns="" xmlns:a14="http://schemas.microsoft.com/office/drawing/2010/main"/>
              </a:ext>
            </a:extLst>
          </a:blip>
          <a:srcRect/>
          <a:stretch>
            <a:fillRect/>
          </a:stretch>
        </p:blipFill>
        <p:spPr bwMode="auto">
          <a:xfrm>
            <a:off x="7796502" y="4028549"/>
            <a:ext cx="764054" cy="762535"/>
          </a:xfrm>
          <a:prstGeom prst="rect">
            <a:avLst/>
          </a:prstGeom>
          <a:noFill/>
          <a:extLst>
            <a:ext uri="{909E8E84-426E-40DD-AFC4-6F175D3DCCD1}">
              <a14:hiddenFill xmlns=""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815"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2"/>
          <p:cNvSpPr>
            <a:spLocks noChangeArrowheads="1"/>
          </p:cNvSpPr>
          <p:nvPr/>
        </p:nvSpPr>
        <p:spPr bwMode="auto">
          <a:xfrm>
            <a:off x="0" y="2375231"/>
            <a:ext cx="9144000" cy="393938"/>
          </a:xfrm>
          <a:prstGeom prst="rect">
            <a:avLst/>
          </a:prstGeom>
          <a:solidFill>
            <a:srgbClr val="EAEAEA"/>
          </a:solidFill>
          <a:ln w="9525" algn="ctr">
            <a:noFill/>
            <a:miter lim="800000"/>
            <a:headEnd/>
            <a:tailEnd/>
          </a:ln>
          <a:effectLst/>
        </p:spPr>
        <p:txBody>
          <a:bodyPr wrap="square" lIns="91425" tIns="45712" rIns="91425" bIns="45712" anchor="ctr">
            <a:spAutoFit/>
          </a:bodyPr>
          <a:lstStyle/>
          <a:p>
            <a:pPr>
              <a:lnSpc>
                <a:spcPct val="140000"/>
              </a:lnSpc>
              <a:buClr>
                <a:srgbClr val="FF0000"/>
              </a:buClr>
              <a:buSzPct val="90000"/>
              <a:buFont typeface="Wingdings" pitchFamily="2" charset="2"/>
              <a:buChar char="l"/>
              <a:defRPr/>
            </a:pPr>
            <a:endParaRPr lang="zh-CN" altLang="en-US" sz="1400" b="1">
              <a:solidFill>
                <a:srgbClr val="000000"/>
              </a:solidFill>
              <a:latin typeface="Arial" charset="0"/>
              <a:ea typeface="华文细黑" pitchFamily="2" charset="-122"/>
            </a:endParaRPr>
          </a:p>
        </p:txBody>
      </p:sp>
    </p:spTree>
  </p:cSld>
  <p:clrMap bg1="lt1" tx1="dk1" bg2="lt2" tx2="dk2" accent1="accent1" accent2="accent2" accent3="accent3" accent4="accent4" accent5="accent5" accent6="accent6" hlink="hlink" folHlink="folHlink"/>
  <p:sldLayoutIdLst>
    <p:sldLayoutId id="2147483823" r:id="rId1"/>
    <p:sldLayoutId id="2147483850" r:id="rId2"/>
    <p:sldLayoutId id="2147483854" r:id="rId3"/>
    <p:sldLayoutId id="2147483856" r:id="rId4"/>
    <p:sldLayoutId id="2147483864" r:id="rId5"/>
    <p:sldLayoutId id="2147483867" r:id="rId6"/>
    <p:sldLayoutId id="2147483941" r:id="rId7"/>
    <p:sldLayoutId id="2147483942" r:id="rId8"/>
    <p:sldLayoutId id="2147483943" r:id="rId9"/>
    <p:sldLayoutId id="2147483944" r:id="rId10"/>
    <p:sldLayoutId id="2147483945" r:id="rId11"/>
    <p:sldLayoutId id="2147483946" r:id="rId12"/>
    <p:sldLayoutId id="2147483947" r:id="rId13"/>
    <p:sldLayoutId id="2147483948" r:id="rId14"/>
    <p:sldLayoutId id="2147483954" r:id="rId15"/>
    <p:sldLayoutId id="2147483955" r:id="rId16"/>
    <p:sldLayoutId id="2147483956" r:id="rId17"/>
    <p:sldLayoutId id="2147483957" r:id="rId18"/>
    <p:sldLayoutId id="2147483958" r:id="rId19"/>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400" b="1">
          <a:solidFill>
            <a:schemeClr val="bg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bg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bg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bg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bg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p:nvSpPr>
        <p:spPr bwMode="auto">
          <a:xfrm>
            <a:off x="0" y="0"/>
            <a:ext cx="9144000" cy="5143500"/>
          </a:xfrm>
          <a:prstGeom prst="rect">
            <a:avLst/>
          </a:prstGeom>
          <a:solidFill>
            <a:schemeClr val="bg1">
              <a:lumMod val="95000"/>
            </a:schemeClr>
          </a:solidFill>
          <a:ln>
            <a:noFill/>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pic>
        <p:nvPicPr>
          <p:cNvPr id="15" name="Picture 104" descr="PPT胶片内页元素-16比9-内页灰条"/>
          <p:cNvPicPr>
            <a:picLocks noChangeAspect="1" noChangeArrowheads="1"/>
          </p:cNvPicPr>
          <p:nvPr/>
        </p:nvPicPr>
        <p:blipFill>
          <a:blip r:embed="rId14" cstate="print">
            <a:extLst>
              <a:ext uri="{28A0092B-C50C-407E-A947-70E740481C1C}">
                <a14:useLocalDpi xmlns="" xmlns:a14="http://schemas.microsoft.com/office/drawing/2010/main"/>
              </a:ext>
            </a:extLst>
          </a:blip>
          <a:srcRect/>
          <a:stretch>
            <a:fillRect/>
          </a:stretch>
        </p:blipFill>
        <p:spPr bwMode="auto">
          <a:xfrm>
            <a:off x="0" y="4668388"/>
            <a:ext cx="9144000" cy="475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6" name="Picture 101" descr="图片3副本"/>
          <p:cNvPicPr>
            <a:picLocks noChangeAspect="1" noChangeArrowheads="1"/>
          </p:cNvPicPr>
          <p:nvPr/>
        </p:nvPicPr>
        <p:blipFill>
          <a:blip r:embed="rId15" cstate="print">
            <a:extLst>
              <a:ext uri="{28A0092B-C50C-407E-A947-70E740481C1C}">
                <a14:useLocalDpi xmlns="" xmlns:a14="http://schemas.microsoft.com/office/drawing/2010/main"/>
              </a:ext>
            </a:extLst>
          </a:blip>
          <a:srcRect/>
          <a:stretch>
            <a:fillRect/>
          </a:stretch>
        </p:blipFill>
        <p:spPr bwMode="auto">
          <a:xfrm>
            <a:off x="7637663" y="4805337"/>
            <a:ext cx="971676" cy="231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Text Box 8"/>
          <p:cNvSpPr txBox="1">
            <a:spLocks noChangeArrowheads="1"/>
          </p:cNvSpPr>
          <p:nvPr/>
        </p:nvSpPr>
        <p:spPr bwMode="auto">
          <a:xfrm>
            <a:off x="504835" y="4887509"/>
            <a:ext cx="1744813" cy="12311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800" dirty="0" smtClean="0">
                <a:latin typeface="FrutigerNext LT Bold" pitchFamily="34" charset="0"/>
                <a:ea typeface="MS PGothic" pitchFamily="34" charset="-128"/>
              </a:rPr>
              <a:t>HUAWEI TECHNOLOGIES CO., LTD.</a:t>
            </a:r>
          </a:p>
        </p:txBody>
      </p:sp>
      <p:sp>
        <p:nvSpPr>
          <p:cNvPr id="18" name="Rectangle 21"/>
          <p:cNvSpPr>
            <a:spLocks noChangeArrowheads="1"/>
          </p:cNvSpPr>
          <p:nvPr/>
        </p:nvSpPr>
        <p:spPr bwMode="auto">
          <a:xfrm>
            <a:off x="3853364" y="4887509"/>
            <a:ext cx="1149178" cy="1231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80082" tIns="0" rIns="80082" bIns="0">
            <a:spAutoFit/>
          </a:bodyPr>
          <a:lstStyle/>
          <a:p>
            <a:pPr defTabSz="801688" eaLnBrk="0" hangingPunct="0"/>
            <a:r>
              <a:rPr lang="en-US" altLang="zh-CN" sz="800" dirty="0">
                <a:latin typeface="FrutigerNext LT Bold" pitchFamily="34" charset="0"/>
                <a:ea typeface="ＭＳ Ｐゴシック" pitchFamily="34" charset="-128"/>
              </a:rPr>
              <a:t>Huawei Confidential </a:t>
            </a:r>
          </a:p>
        </p:txBody>
      </p:sp>
      <p:sp>
        <p:nvSpPr>
          <p:cNvPr id="19" name="Rectangle 5"/>
          <p:cNvSpPr>
            <a:spLocks noChangeArrowheads="1"/>
          </p:cNvSpPr>
          <p:nvPr/>
        </p:nvSpPr>
        <p:spPr bwMode="auto">
          <a:xfrm>
            <a:off x="6363528" y="4887509"/>
            <a:ext cx="2098154" cy="3417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800" dirty="0" smtClean="0">
                <a:solidFill>
                  <a:srgbClr val="000000"/>
                </a:solidFill>
                <a:latin typeface="FrutigerNext LT Bold" pitchFamily="34" charset="0"/>
                <a:ea typeface="ＭＳ Ｐゴシック" pitchFamily="34" charset="-128"/>
              </a:rPr>
              <a:t>Page </a:t>
            </a:r>
            <a:fld id="{78ECEAFF-B846-4D61-B32B-143CBFF944E0}" type="slidenum">
              <a:rPr lang="de-DE" altLang="zh-CN" sz="800" smtClean="0">
                <a:solidFill>
                  <a:srgbClr val="000000"/>
                </a:solidFill>
                <a:latin typeface="FrutigerNext LT Bold" pitchFamily="34" charset="0"/>
                <a:ea typeface="ＭＳ Ｐゴシック" pitchFamily="34" charset="-128"/>
              </a:rPr>
              <a:pPr eaLnBrk="0" hangingPunct="0">
                <a:lnSpc>
                  <a:spcPct val="85000"/>
                </a:lnSpc>
              </a:pPr>
              <a:t>‹#›</a:t>
            </a:fld>
            <a:endParaRPr lang="en-GB" altLang="zh-CN" sz="800" dirty="0">
              <a:solidFill>
                <a:srgbClr val="000000"/>
              </a:solidFill>
              <a:latin typeface="FrutigerNext LT Bold" pitchFamily="34" charset="0"/>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24" r:id="rId1"/>
    <p:sldLayoutId id="2147483822" r:id="rId2"/>
    <p:sldLayoutId id="2147483836" r:id="rId3"/>
    <p:sldLayoutId id="2147483865" r:id="rId4"/>
    <p:sldLayoutId id="2147483928" r:id="rId5"/>
    <p:sldLayoutId id="2147483929" r:id="rId6"/>
    <p:sldLayoutId id="2147483930" r:id="rId7"/>
    <p:sldLayoutId id="2147483931" r:id="rId8"/>
    <p:sldLayoutId id="2147483933" r:id="rId9"/>
    <p:sldLayoutId id="2147483934" r:id="rId10"/>
    <p:sldLayoutId id="2147483935" r:id="rId11"/>
    <p:sldLayoutId id="2147483959" r:id="rId12"/>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28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28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28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28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b="1">
          <a:solidFill>
            <a:schemeClr val="tx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p:nvSpPr>
        <p:spPr bwMode="auto">
          <a:xfrm>
            <a:off x="0" y="0"/>
            <a:ext cx="9144000" cy="5143500"/>
          </a:xfrm>
          <a:prstGeom prst="rect">
            <a:avLst/>
          </a:prstGeom>
          <a:solidFill>
            <a:schemeClr val="bg1">
              <a:lumMod val="95000"/>
            </a:schemeClr>
          </a:solidFill>
          <a:ln>
            <a:noFill/>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grpSp>
        <p:nvGrpSpPr>
          <p:cNvPr id="9" name="组合 8"/>
          <p:cNvGrpSpPr/>
          <p:nvPr/>
        </p:nvGrpSpPr>
        <p:grpSpPr>
          <a:xfrm>
            <a:off x="12" y="1962988"/>
            <a:ext cx="9143999" cy="3180521"/>
            <a:chOff x="0" y="2616200"/>
            <a:chExt cx="12195175" cy="4241800"/>
          </a:xfrm>
        </p:grpSpPr>
        <p:pic>
          <p:nvPicPr>
            <p:cNvPr id="10" name="Picture 79" descr="5"/>
            <p:cNvPicPr>
              <a:picLocks noChangeAspect="1" noChangeArrowheads="1"/>
            </p:cNvPicPr>
            <p:nvPr userDrawn="1"/>
          </p:nvPicPr>
          <p:blipFill>
            <a:blip r:embed="rId15" cstate="print">
              <a:extLst>
                <a:ext uri="{28A0092B-C50C-407E-A947-70E740481C1C}">
                  <a14:useLocalDpi xmlns="" xmlns:a14="http://schemas.microsoft.com/office/drawing/2010/main"/>
                </a:ext>
              </a:extLst>
            </a:blip>
            <a:srcRect/>
            <a:stretch>
              <a:fillRect/>
            </a:stretch>
          </p:blipFill>
          <p:spPr bwMode="auto">
            <a:xfrm>
              <a:off x="0" y="5616575"/>
              <a:ext cx="12195175" cy="1241425"/>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Text Box 80"/>
            <p:cNvSpPr txBox="1">
              <a:spLocks noChangeArrowheads="1"/>
            </p:cNvSpPr>
            <p:nvPr userDrawn="1"/>
          </p:nvSpPr>
          <p:spPr bwMode="auto">
            <a:xfrm>
              <a:off x="4613275" y="2616200"/>
              <a:ext cx="2796794" cy="77990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pPr eaLnBrk="0" hangingPunct="0"/>
              <a:r>
                <a:rPr lang="en-US" altLang="zh-CN" sz="3200" dirty="0">
                  <a:solidFill>
                    <a:srgbClr val="990000"/>
                  </a:solidFill>
                  <a:latin typeface="FrutigerNext LT Medium" pitchFamily="34" charset="0"/>
                  <a:ea typeface="ＭＳ Ｐゴシック" pitchFamily="34" charset="-128"/>
                </a:rPr>
                <a:t>Thank you</a:t>
              </a:r>
            </a:p>
          </p:txBody>
        </p:sp>
        <p:sp>
          <p:nvSpPr>
            <p:cNvPr id="14" name="Text Box 81"/>
            <p:cNvSpPr txBox="1">
              <a:spLocks noChangeArrowheads="1"/>
            </p:cNvSpPr>
            <p:nvPr userDrawn="1"/>
          </p:nvSpPr>
          <p:spPr bwMode="auto">
            <a:xfrm>
              <a:off x="4683441" y="3389507"/>
              <a:ext cx="2823218" cy="49257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pPr eaLnBrk="0" hangingPunct="0"/>
              <a:r>
                <a:rPr lang="en-US" altLang="zh-CN" sz="1800" dirty="0">
                  <a:solidFill>
                    <a:srgbClr val="666666"/>
                  </a:solidFill>
                  <a:latin typeface="FrutigerNext LT Regular" pitchFamily="34" charset="0"/>
                  <a:ea typeface="ＭＳ Ｐゴシック" pitchFamily="34" charset="-128"/>
                </a:rPr>
                <a:t>www.huawei.com</a:t>
              </a:r>
              <a:endParaRPr lang="en-US" altLang="zh-CN" sz="1600" dirty="0">
                <a:solidFill>
                  <a:srgbClr val="990000"/>
                </a:solidFill>
                <a:latin typeface="FrutigerNext LT Regular" pitchFamily="34" charset="0"/>
                <a:ea typeface="ＭＳ Ｐゴシック" pitchFamily="34" charset="-128"/>
              </a:endParaRPr>
            </a:p>
          </p:txBody>
        </p:sp>
        <p:sp>
          <p:nvSpPr>
            <p:cNvPr id="15" name="TextBox 14"/>
            <p:cNvSpPr txBox="1"/>
            <p:nvPr userDrawn="1"/>
          </p:nvSpPr>
          <p:spPr>
            <a:xfrm>
              <a:off x="865188" y="4187924"/>
              <a:ext cx="10412412" cy="1200641"/>
            </a:xfrm>
            <a:prstGeom prst="rect">
              <a:avLst/>
            </a:prstGeom>
            <a:noFill/>
          </p:spPr>
          <p:txBody>
            <a:bodyPr wrap="square" rtlCol="0">
              <a:spAutoFit/>
            </a:bodyPr>
            <a:lstStyle/>
            <a:p>
              <a:pPr algn="just">
                <a:lnSpc>
                  <a:spcPct val="100000"/>
                </a:lnSpc>
              </a:pPr>
              <a:r>
                <a:rPr lang="en-US" altLang="zh-CN" sz="1050" b="1" kern="1200" dirty="0" smtClean="0">
                  <a:solidFill>
                    <a:schemeClr val="tx1"/>
                  </a:solidFill>
                  <a:effectLst/>
                  <a:latin typeface="Calibri" pitchFamily="34" charset="0"/>
                  <a:ea typeface="宋体" charset="-122"/>
                  <a:cs typeface="+mn-cs"/>
                </a:rPr>
                <a:t>Copyright©2012 Huawei Technologies Co., Ltd. All Rights Reserved.</a:t>
              </a:r>
              <a:endParaRPr lang="zh-CN" altLang="zh-CN" sz="1050" kern="1200" dirty="0" smtClean="0">
                <a:solidFill>
                  <a:schemeClr val="tx1"/>
                </a:solidFill>
                <a:effectLst/>
                <a:latin typeface="Calibri" pitchFamily="34" charset="0"/>
                <a:ea typeface="宋体" charset="-122"/>
                <a:cs typeface="+mn-cs"/>
              </a:endParaRPr>
            </a:p>
            <a:p>
              <a:pPr algn="just">
                <a:lnSpc>
                  <a:spcPct val="100000"/>
                </a:lnSpc>
              </a:pPr>
              <a:r>
                <a:rPr lang="en-US" altLang="zh-CN" sz="1050" kern="1200" dirty="0" smtClean="0">
                  <a:solidFill>
                    <a:schemeClr val="tx1"/>
                  </a:solidFill>
                  <a:effectLst/>
                  <a:latin typeface="Calibri"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50" kern="1200" dirty="0">
                <a:solidFill>
                  <a:schemeClr val="tx1"/>
                </a:solidFill>
                <a:effectLst/>
                <a:latin typeface="Calibri" pitchFamily="34" charset="0"/>
                <a:ea typeface="宋体" charset="-122"/>
                <a:cs typeface="+mn-cs"/>
              </a:endParaRPr>
            </a:p>
          </p:txBody>
        </p:sp>
      </p:grpSp>
    </p:spTree>
  </p:cSld>
  <p:clrMap bg1="lt1" tx1="dk1" bg2="lt2" tx2="dk2" accent1="accent1" accent2="accent2" accent3="accent3" accent4="accent4" accent5="accent5" accent6="accent6" hlink="hlink" folHlink="folHlink"/>
  <p:sldLayoutIdLst>
    <p:sldLayoutId id="2147483834" r:id="rId1"/>
    <p:sldLayoutId id="2147483861"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84" r:id="rId11"/>
    <p:sldLayoutId id="2147483938" r:id="rId12"/>
    <p:sldLayoutId id="2147483939" r:id="rId13"/>
  </p:sldLayoutIdLst>
  <p:transition>
    <p:fade/>
  </p:transition>
  <p:timing>
    <p:tnLst>
      <p:par>
        <p:cTn id="1" dur="indefinite" restart="never" nodeType="tmRoot"/>
      </p:par>
    </p:tnLst>
  </p:timing>
  <p:txStyles>
    <p:titleStyle>
      <a:lvl1pPr algn="ctr" defTabSz="801688" rtl="0" eaLnBrk="0" fontAlgn="base" hangingPunct="0">
        <a:spcBef>
          <a:spcPct val="0"/>
        </a:spcBef>
        <a:spcAft>
          <a:spcPct val="0"/>
        </a:spcAft>
        <a:defRPr sz="3800">
          <a:solidFill>
            <a:schemeClr val="tx2"/>
          </a:solidFill>
          <a:latin typeface="+mj-lt"/>
          <a:ea typeface="+mj-ea"/>
          <a:cs typeface="+mj-cs"/>
        </a:defRPr>
      </a:lvl1pPr>
      <a:lvl2pPr algn="ctr" defTabSz="801688" rtl="0" eaLnBrk="0" fontAlgn="base" hangingPunct="0">
        <a:spcBef>
          <a:spcPct val="0"/>
        </a:spcBef>
        <a:spcAft>
          <a:spcPct val="0"/>
        </a:spcAft>
        <a:defRPr sz="3800">
          <a:solidFill>
            <a:schemeClr val="tx2"/>
          </a:solidFill>
          <a:latin typeface="Arial" charset="0"/>
          <a:ea typeface="宋体" pitchFamily="2" charset="-122"/>
        </a:defRPr>
      </a:lvl2pPr>
      <a:lvl3pPr algn="ctr" defTabSz="801688" rtl="0" eaLnBrk="0" fontAlgn="base" hangingPunct="0">
        <a:spcBef>
          <a:spcPct val="0"/>
        </a:spcBef>
        <a:spcAft>
          <a:spcPct val="0"/>
        </a:spcAft>
        <a:defRPr sz="3800">
          <a:solidFill>
            <a:schemeClr val="tx2"/>
          </a:solidFill>
          <a:latin typeface="Arial" charset="0"/>
          <a:ea typeface="宋体" pitchFamily="2" charset="-122"/>
        </a:defRPr>
      </a:lvl3pPr>
      <a:lvl4pPr algn="ctr" defTabSz="801688" rtl="0" eaLnBrk="0" fontAlgn="base" hangingPunct="0">
        <a:spcBef>
          <a:spcPct val="0"/>
        </a:spcBef>
        <a:spcAft>
          <a:spcPct val="0"/>
        </a:spcAft>
        <a:defRPr sz="3800">
          <a:solidFill>
            <a:schemeClr val="tx2"/>
          </a:solidFill>
          <a:latin typeface="Arial" charset="0"/>
          <a:ea typeface="宋体" pitchFamily="2" charset="-122"/>
        </a:defRPr>
      </a:lvl4pPr>
      <a:lvl5pPr algn="ctr" defTabSz="801688" rtl="0" eaLnBrk="0" fontAlgn="base" hangingPunct="0">
        <a:spcBef>
          <a:spcPct val="0"/>
        </a:spcBef>
        <a:spcAft>
          <a:spcPct val="0"/>
        </a:spcAft>
        <a:defRPr sz="3800">
          <a:solidFill>
            <a:schemeClr val="tx2"/>
          </a:solidFill>
          <a:latin typeface="Arial" charset="0"/>
          <a:ea typeface="宋体" pitchFamily="2" charset="-122"/>
        </a:defRPr>
      </a:lvl5pPr>
      <a:lvl6pPr marL="457200" algn="ctr" defTabSz="801688" rtl="0" fontAlgn="base">
        <a:spcBef>
          <a:spcPct val="0"/>
        </a:spcBef>
        <a:spcAft>
          <a:spcPct val="0"/>
        </a:spcAft>
        <a:defRPr sz="3800">
          <a:solidFill>
            <a:schemeClr val="tx2"/>
          </a:solidFill>
          <a:latin typeface="Arial" charset="0"/>
          <a:ea typeface="宋体" pitchFamily="2" charset="-122"/>
        </a:defRPr>
      </a:lvl6pPr>
      <a:lvl7pPr marL="914400" algn="ctr" defTabSz="801688" rtl="0" fontAlgn="base">
        <a:spcBef>
          <a:spcPct val="0"/>
        </a:spcBef>
        <a:spcAft>
          <a:spcPct val="0"/>
        </a:spcAft>
        <a:defRPr sz="3800">
          <a:solidFill>
            <a:schemeClr val="tx2"/>
          </a:solidFill>
          <a:latin typeface="Arial" charset="0"/>
          <a:ea typeface="宋体" pitchFamily="2" charset="-122"/>
        </a:defRPr>
      </a:lvl7pPr>
      <a:lvl8pPr marL="1371600" algn="ctr" defTabSz="801688" rtl="0" fontAlgn="base">
        <a:spcBef>
          <a:spcPct val="0"/>
        </a:spcBef>
        <a:spcAft>
          <a:spcPct val="0"/>
        </a:spcAft>
        <a:defRPr sz="3800">
          <a:solidFill>
            <a:schemeClr val="tx2"/>
          </a:solidFill>
          <a:latin typeface="Arial" charset="0"/>
          <a:ea typeface="宋体" pitchFamily="2" charset="-122"/>
        </a:defRPr>
      </a:lvl8pPr>
      <a:lvl9pPr marL="1828800" algn="ctr" defTabSz="801688" rtl="0" fontAlgn="base">
        <a:spcBef>
          <a:spcPct val="0"/>
        </a:spcBef>
        <a:spcAft>
          <a:spcPct val="0"/>
        </a:spcAft>
        <a:defRPr sz="3800">
          <a:solidFill>
            <a:schemeClr val="tx2"/>
          </a:solidFill>
          <a:latin typeface="Arial" charset="0"/>
          <a:ea typeface="宋体" pitchFamily="2" charset="-122"/>
        </a:defRPr>
      </a:lvl9pPr>
    </p:titleStyle>
    <p:bodyStyle>
      <a:lvl1pPr marL="300038" indent="-300038" algn="l" defTabSz="801688" rtl="0" eaLnBrk="0" fontAlgn="base" hangingPunct="0">
        <a:spcBef>
          <a:spcPct val="20000"/>
        </a:spcBef>
        <a:spcAft>
          <a:spcPct val="0"/>
        </a:spcAft>
        <a:buChar char="•"/>
        <a:defRPr sz="2800">
          <a:solidFill>
            <a:schemeClr val="tx1"/>
          </a:solidFill>
          <a:latin typeface="+mn-lt"/>
          <a:ea typeface="+mn-ea"/>
          <a:cs typeface="+mn-cs"/>
        </a:defRPr>
      </a:lvl1pPr>
      <a:lvl2pPr marL="652463" indent="-250825" algn="l" defTabSz="801688" rtl="0" eaLnBrk="0" fontAlgn="base" hangingPunct="0">
        <a:spcBef>
          <a:spcPct val="20000"/>
        </a:spcBef>
        <a:spcAft>
          <a:spcPct val="0"/>
        </a:spcAft>
        <a:buChar char="–"/>
        <a:defRPr sz="2500">
          <a:solidFill>
            <a:schemeClr val="tx1"/>
          </a:solidFill>
          <a:latin typeface="+mn-lt"/>
          <a:ea typeface="+mn-ea"/>
        </a:defRPr>
      </a:lvl2pPr>
      <a:lvl3pPr marL="1003300" indent="-201613" algn="l" defTabSz="801688" rtl="0" eaLnBrk="0" fontAlgn="base" hangingPunct="0">
        <a:spcBef>
          <a:spcPct val="20000"/>
        </a:spcBef>
        <a:spcAft>
          <a:spcPct val="0"/>
        </a:spcAft>
        <a:buChar char="•"/>
        <a:defRPr sz="2200">
          <a:solidFill>
            <a:schemeClr val="tx1"/>
          </a:solidFill>
          <a:latin typeface="+mn-lt"/>
          <a:ea typeface="+mn-ea"/>
        </a:defRPr>
      </a:lvl3pPr>
      <a:lvl4pPr marL="1401763" indent="-200025" algn="l" defTabSz="801688" rtl="0" eaLnBrk="0" fontAlgn="base" hangingPunct="0">
        <a:spcBef>
          <a:spcPct val="20000"/>
        </a:spcBef>
        <a:spcAft>
          <a:spcPct val="0"/>
        </a:spcAft>
        <a:buChar char="–"/>
        <a:defRPr sz="1700">
          <a:solidFill>
            <a:schemeClr val="tx1"/>
          </a:solidFill>
          <a:latin typeface="+mn-lt"/>
          <a:ea typeface="+mn-ea"/>
        </a:defRPr>
      </a:lvl4pPr>
      <a:lvl5pPr marL="1803400" indent="-201613" algn="l" defTabSz="801688" rtl="0" eaLnBrk="0" fontAlgn="base" hangingPunct="0">
        <a:spcBef>
          <a:spcPct val="20000"/>
        </a:spcBef>
        <a:spcAft>
          <a:spcPct val="0"/>
        </a:spcAft>
        <a:buChar char="»"/>
        <a:defRPr sz="1700">
          <a:solidFill>
            <a:schemeClr val="tx1"/>
          </a:solidFill>
          <a:latin typeface="+mn-lt"/>
          <a:ea typeface="+mn-ea"/>
        </a:defRPr>
      </a:lvl5pPr>
      <a:lvl6pPr marL="2260600" indent="-201613" algn="l" defTabSz="801688" rtl="0" fontAlgn="base">
        <a:spcBef>
          <a:spcPct val="20000"/>
        </a:spcBef>
        <a:spcAft>
          <a:spcPct val="0"/>
        </a:spcAft>
        <a:buChar char="»"/>
        <a:defRPr sz="1700">
          <a:solidFill>
            <a:schemeClr val="tx1"/>
          </a:solidFill>
          <a:latin typeface="+mn-lt"/>
          <a:ea typeface="+mn-ea"/>
        </a:defRPr>
      </a:lvl6pPr>
      <a:lvl7pPr marL="2717800" indent="-201613" algn="l" defTabSz="801688" rtl="0" fontAlgn="base">
        <a:spcBef>
          <a:spcPct val="20000"/>
        </a:spcBef>
        <a:spcAft>
          <a:spcPct val="0"/>
        </a:spcAft>
        <a:buChar char="»"/>
        <a:defRPr sz="1700">
          <a:solidFill>
            <a:schemeClr val="tx1"/>
          </a:solidFill>
          <a:latin typeface="+mn-lt"/>
          <a:ea typeface="+mn-ea"/>
        </a:defRPr>
      </a:lvl7pPr>
      <a:lvl8pPr marL="3175000" indent="-201613" algn="l" defTabSz="801688" rtl="0" fontAlgn="base">
        <a:spcBef>
          <a:spcPct val="20000"/>
        </a:spcBef>
        <a:spcAft>
          <a:spcPct val="0"/>
        </a:spcAft>
        <a:buChar char="»"/>
        <a:defRPr sz="1700">
          <a:solidFill>
            <a:schemeClr val="tx1"/>
          </a:solidFill>
          <a:latin typeface="+mn-lt"/>
          <a:ea typeface="+mn-ea"/>
        </a:defRPr>
      </a:lvl8pPr>
      <a:lvl9pPr marL="3632200" indent="-201613" algn="l" defTabSz="801688"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2.xml"/><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32.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3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93190" y="1230599"/>
            <a:ext cx="6342869" cy="1102519"/>
          </a:xfrm>
        </p:spPr>
        <p:txBody>
          <a:bodyPr/>
          <a:lstStyle/>
          <a:p>
            <a:r>
              <a:rPr lang="en-US" altLang="zh-CN" sz="4000" dirty="0" smtClean="0">
                <a:latin typeface="黑体" pitchFamily="2" charset="-122"/>
                <a:ea typeface="黑体" pitchFamily="2" charset="-122"/>
              </a:rPr>
              <a:t>Java</a:t>
            </a:r>
            <a:r>
              <a:rPr lang="zh-CN" altLang="en-US" sz="4000" dirty="0" smtClean="0">
                <a:latin typeface="黑体" pitchFamily="2" charset="-122"/>
                <a:ea typeface="黑体" pitchFamily="2" charset="-122"/>
              </a:rPr>
              <a:t>安全编码</a:t>
            </a:r>
            <a:r>
              <a:rPr lang="en-US" altLang="zh-CN" sz="4000" dirty="0" smtClean="0">
                <a:latin typeface="黑体" pitchFamily="2" charset="-122"/>
                <a:ea typeface="黑体" pitchFamily="2" charset="-122"/>
              </a:rPr>
              <a:t/>
            </a:r>
            <a:br>
              <a:rPr lang="en-US" altLang="zh-CN" sz="4000" dirty="0" smtClean="0">
                <a:latin typeface="黑体" pitchFamily="2" charset="-122"/>
                <a:ea typeface="黑体" pitchFamily="2" charset="-122"/>
              </a:rPr>
            </a:br>
            <a:r>
              <a:rPr lang="en-US" altLang="zh-CN" sz="4000" dirty="0" smtClean="0">
                <a:latin typeface="黑体" pitchFamily="2" charset="-122"/>
                <a:ea typeface="黑体" pitchFamily="2" charset="-122"/>
              </a:rPr>
              <a:t>          --</a:t>
            </a:r>
            <a:r>
              <a:rPr lang="zh-CN" altLang="en-US" sz="4000" dirty="0" smtClean="0">
                <a:latin typeface="黑体" pitchFamily="2" charset="-122"/>
                <a:ea typeface="黑体" pitchFamily="2" charset="-122"/>
              </a:rPr>
              <a:t>引言</a:t>
            </a:r>
            <a:endParaRPr lang="en-US" altLang="zh-CN" sz="5400" dirty="0">
              <a:latin typeface="黑体" pitchFamily="2" charset="-122"/>
              <a:ea typeface="黑体" pitchFamily="2" charset="-122"/>
            </a:endParaRPr>
          </a:p>
        </p:txBody>
      </p:sp>
      <p:sp>
        <p:nvSpPr>
          <p:cNvPr id="4" name="日期占位符 3"/>
          <p:cNvSpPr>
            <a:spLocks noGrp="1"/>
          </p:cNvSpPr>
          <p:nvPr>
            <p:ph type="dt" sz="quarter" idx="2"/>
          </p:nvPr>
        </p:nvSpPr>
        <p:spPr/>
        <p:txBody>
          <a:bodyPr/>
          <a:lstStyle/>
          <a:p>
            <a:pPr defTabSz="685617" fontAlgn="auto">
              <a:spcBef>
                <a:spcPts val="0"/>
              </a:spcBef>
              <a:spcAft>
                <a:spcPts val="0"/>
              </a:spcAft>
              <a:defRPr/>
            </a:pPr>
            <a:r>
              <a:rPr lang="en-US" altLang="zh-CN" kern="0" dirty="0" smtClean="0">
                <a:solidFill>
                  <a:sysClr val="windowText" lastClr="000000"/>
                </a:solidFill>
                <a:latin typeface="FrutigerNext LT Medium"/>
                <a:ea typeface="华文细黑"/>
              </a:rPr>
              <a:t>Feb 2012</a:t>
            </a:r>
            <a:endParaRPr lang="en-US" altLang="zh-CN" kern="0" dirty="0">
              <a:solidFill>
                <a:sysClr val="windowText" lastClr="000000"/>
              </a:solidFill>
              <a:latin typeface="FrutigerNext LT Medium"/>
              <a:ea typeface="华文细黑"/>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1498" y="213710"/>
            <a:ext cx="8066635" cy="438553"/>
          </a:xfrm>
        </p:spPr>
        <p:txBody>
          <a:bodyPr lIns="68553" tIns="34276" rIns="68553" bIns="34276" anchor="ctr">
            <a:spAutoFit/>
          </a:bodyPr>
          <a:lstStyle/>
          <a:p>
            <a:r>
              <a:rPr lang="zh-CN" altLang="en-US" sz="2400" dirty="0" smtClean="0">
                <a:latin typeface="+mj-lt"/>
                <a:ea typeface="+mj-ea"/>
                <a:cs typeface="+mn-cs"/>
              </a:rPr>
              <a:t>背景</a:t>
            </a:r>
            <a:endParaRPr lang="zh-CN" altLang="en-US" sz="2400" dirty="0">
              <a:latin typeface="+mj-lt"/>
              <a:ea typeface="+mj-ea"/>
              <a:cs typeface="+mn-cs"/>
            </a:endParaRPr>
          </a:p>
        </p:txBody>
      </p:sp>
      <p:sp>
        <p:nvSpPr>
          <p:cNvPr id="3" name="内容占位符 2"/>
          <p:cNvSpPr>
            <a:spLocks noGrp="1"/>
          </p:cNvSpPr>
          <p:nvPr>
            <p:ph idx="1"/>
          </p:nvPr>
        </p:nvSpPr>
        <p:spPr>
          <a:xfrm>
            <a:off x="469521" y="852143"/>
            <a:ext cx="8169653" cy="2471300"/>
          </a:xfrm>
        </p:spPr>
        <p:txBody>
          <a:bodyPr wrap="square">
            <a:spAutoFit/>
          </a:bodyPr>
          <a:lstStyle/>
          <a:p>
            <a:pPr>
              <a:lnSpc>
                <a:spcPct val="120000"/>
              </a:lnSpc>
              <a:buNone/>
            </a:pPr>
            <a:r>
              <a:rPr lang="zh-CN" altLang="en-US" sz="1600" b="0" dirty="0" smtClean="0">
                <a:latin typeface="Calibri" pitchFamily="34" charset="0"/>
                <a:ea typeface="宋体" pitchFamily="2" charset="-122"/>
              </a:rPr>
              <a:t>软件安全问题需要引起关注</a:t>
            </a:r>
            <a:endParaRPr lang="en-US" altLang="zh-CN" sz="1600" b="0" dirty="0" smtClean="0">
              <a:latin typeface="Calibri" pitchFamily="34" charset="0"/>
              <a:ea typeface="宋体" pitchFamily="2" charset="-122"/>
            </a:endParaRPr>
          </a:p>
          <a:p>
            <a:pPr marL="360363" lvl="1" indent="-182563">
              <a:lnSpc>
                <a:spcPct val="120000"/>
              </a:lnSpc>
            </a:pPr>
            <a:r>
              <a:rPr lang="zh-CN" altLang="en-US" sz="1400" dirty="0" smtClean="0">
                <a:latin typeface="Calibri" pitchFamily="34" charset="0"/>
                <a:ea typeface="宋体" pitchFamily="2" charset="-122"/>
              </a:rPr>
              <a:t>报告的软件漏洞和漏洞利用数量持续增加（</a:t>
            </a:r>
            <a:r>
              <a:rPr lang="en-US" altLang="zh-CN" sz="1400" dirty="0" smtClean="0">
                <a:latin typeface="Calibri" pitchFamily="34" charset="0"/>
                <a:ea typeface="宋体" pitchFamily="2" charset="-122"/>
              </a:rPr>
              <a:t>CERT CC</a:t>
            </a:r>
            <a:r>
              <a:rPr lang="zh-CN" altLang="en-US" sz="1400" dirty="0" smtClean="0">
                <a:latin typeface="Calibri" pitchFamily="34" charset="0"/>
                <a:ea typeface="宋体" pitchFamily="2" charset="-122"/>
              </a:rPr>
              <a:t>）</a:t>
            </a:r>
            <a:endParaRPr lang="en-US" altLang="zh-CN" sz="1400" dirty="0" smtClean="0">
              <a:latin typeface="Calibri" pitchFamily="34" charset="0"/>
              <a:ea typeface="宋体" pitchFamily="2" charset="-122"/>
            </a:endParaRPr>
          </a:p>
          <a:p>
            <a:pPr marL="360363" lvl="1" indent="-182563">
              <a:lnSpc>
                <a:spcPct val="120000"/>
              </a:lnSpc>
            </a:pPr>
            <a:r>
              <a:rPr lang="zh-CN" altLang="en-US" sz="1400" dirty="0" smtClean="0">
                <a:latin typeface="Calibri" pitchFamily="34" charset="0"/>
                <a:ea typeface="宋体" pitchFamily="2" charset="-122"/>
              </a:rPr>
              <a:t>报告的漏洞</a:t>
            </a:r>
            <a:r>
              <a:rPr lang="en-US" altLang="zh-CN" sz="1400" dirty="0" smtClean="0">
                <a:latin typeface="Calibri" pitchFamily="34" charset="0"/>
                <a:ea typeface="宋体" pitchFamily="2" charset="-122"/>
              </a:rPr>
              <a:t>92%</a:t>
            </a:r>
            <a:r>
              <a:rPr lang="zh-CN" altLang="en-US" sz="1400" dirty="0" smtClean="0">
                <a:latin typeface="Calibri" pitchFamily="34" charset="0"/>
                <a:ea typeface="宋体" pitchFamily="2" charset="-122"/>
              </a:rPr>
              <a:t>是与应用相关（</a:t>
            </a:r>
            <a:r>
              <a:rPr lang="en-US" altLang="zh-CN" sz="1400" dirty="0" smtClean="0">
                <a:latin typeface="Calibri" pitchFamily="34" charset="0"/>
                <a:ea typeface="宋体" pitchFamily="2" charset="-122"/>
              </a:rPr>
              <a:t>NIST</a:t>
            </a:r>
            <a:r>
              <a:rPr lang="zh-CN" altLang="en-US" sz="1400" dirty="0" smtClean="0">
                <a:latin typeface="Calibri" pitchFamily="34" charset="0"/>
                <a:ea typeface="宋体" pitchFamily="2" charset="-122"/>
              </a:rPr>
              <a:t>）</a:t>
            </a:r>
            <a:endParaRPr lang="en-US" altLang="zh-CN" sz="1400" dirty="0" smtClean="0">
              <a:latin typeface="Calibri" pitchFamily="34" charset="0"/>
              <a:ea typeface="宋体" pitchFamily="2" charset="-122"/>
            </a:endParaRPr>
          </a:p>
          <a:p>
            <a:pPr marL="360363" lvl="1" indent="-182563">
              <a:lnSpc>
                <a:spcPct val="120000"/>
              </a:lnSpc>
            </a:pPr>
            <a:r>
              <a:rPr lang="zh-CN" altLang="en-US" sz="1400" dirty="0" smtClean="0">
                <a:latin typeface="Calibri" pitchFamily="34" charset="0"/>
                <a:ea typeface="宋体" pitchFamily="2" charset="-122"/>
              </a:rPr>
              <a:t>编码错误是引起软件漏洞的重要因素（在</a:t>
            </a:r>
            <a:r>
              <a:rPr lang="en-US" altLang="zh-CN" sz="1400" dirty="0" smtClean="0">
                <a:latin typeface="Calibri" pitchFamily="34" charset="0"/>
                <a:ea typeface="宋体" pitchFamily="2" charset="-122"/>
              </a:rPr>
              <a:t>National Vulnerabilities Database</a:t>
            </a:r>
            <a:r>
              <a:rPr lang="zh-CN" altLang="en-US" sz="1400" dirty="0" smtClean="0">
                <a:latin typeface="Calibri" pitchFamily="34" charset="0"/>
                <a:ea typeface="宋体" pitchFamily="2" charset="-122"/>
              </a:rPr>
              <a:t>中</a:t>
            </a:r>
            <a:r>
              <a:rPr lang="en-US" altLang="zh-CN" sz="1400" dirty="0" smtClean="0">
                <a:latin typeface="Calibri" pitchFamily="34" charset="0"/>
                <a:ea typeface="宋体" pitchFamily="2" charset="-122"/>
              </a:rPr>
              <a:t>2500</a:t>
            </a:r>
            <a:r>
              <a:rPr lang="zh-CN" altLang="en-US" sz="1400" dirty="0" smtClean="0">
                <a:latin typeface="Calibri" pitchFamily="34" charset="0"/>
                <a:ea typeface="宋体" pitchFamily="2" charset="-122"/>
              </a:rPr>
              <a:t>多个漏洞中，</a:t>
            </a:r>
            <a:r>
              <a:rPr lang="en-US" altLang="zh-CN" sz="1400" dirty="0" smtClean="0">
                <a:latin typeface="Calibri" pitchFamily="34" charset="0"/>
                <a:ea typeface="宋体" pitchFamily="2" charset="-122"/>
              </a:rPr>
              <a:t>64%</a:t>
            </a:r>
            <a:r>
              <a:rPr lang="zh-CN" altLang="en-US" sz="1400" dirty="0" smtClean="0">
                <a:latin typeface="Calibri" pitchFamily="34" charset="0"/>
                <a:ea typeface="宋体" pitchFamily="2" charset="-122"/>
              </a:rPr>
              <a:t>的漏洞是由编程错误引起的</a:t>
            </a:r>
            <a:r>
              <a:rPr lang="en-US" altLang="zh-CN" sz="1400" dirty="0" smtClean="0">
                <a:latin typeface="Calibri" pitchFamily="34" charset="0"/>
                <a:ea typeface="宋体" pitchFamily="2" charset="-122"/>
              </a:rPr>
              <a:t>---Heffley 2004</a:t>
            </a:r>
            <a:r>
              <a:rPr lang="zh-CN" altLang="en-US" sz="1400" dirty="0" smtClean="0">
                <a:latin typeface="Calibri" pitchFamily="34" charset="0"/>
                <a:ea typeface="宋体" pitchFamily="2" charset="-122"/>
              </a:rPr>
              <a:t>）</a:t>
            </a:r>
            <a:endParaRPr lang="en-US" altLang="zh-CN" sz="1400" dirty="0" smtClean="0">
              <a:latin typeface="Calibri" pitchFamily="34" charset="0"/>
              <a:ea typeface="宋体" pitchFamily="2" charset="-122"/>
            </a:endParaRPr>
          </a:p>
          <a:p>
            <a:pPr>
              <a:lnSpc>
                <a:spcPct val="120000"/>
              </a:lnSpc>
              <a:buNone/>
            </a:pPr>
            <a:r>
              <a:rPr lang="zh-CN" altLang="en-US" sz="1600" b="0" dirty="0" smtClean="0">
                <a:latin typeface="Calibri" pitchFamily="34" charset="0"/>
                <a:ea typeface="宋体" pitchFamily="2" charset="-122"/>
              </a:rPr>
              <a:t>软件安全问题引入</a:t>
            </a:r>
            <a:endParaRPr lang="en-US" altLang="zh-CN" sz="1600" b="0" dirty="0" smtClean="0">
              <a:latin typeface="Calibri" pitchFamily="34" charset="0"/>
              <a:ea typeface="宋体" pitchFamily="2" charset="-122"/>
            </a:endParaRPr>
          </a:p>
          <a:p>
            <a:pPr marL="360363" lvl="1" indent="-182563">
              <a:lnSpc>
                <a:spcPct val="120000"/>
              </a:lnSpc>
            </a:pPr>
            <a:r>
              <a:rPr lang="zh-CN" altLang="en-US" sz="1400" dirty="0" smtClean="0">
                <a:latin typeface="Calibri" pitchFamily="34" charset="0"/>
                <a:ea typeface="宋体" pitchFamily="2" charset="-122"/>
              </a:rPr>
              <a:t>设计层面的缺陷：安全设计考虑不周，逻辑上的失误</a:t>
            </a:r>
            <a:endParaRPr lang="en-US" altLang="zh-CN" sz="1400" dirty="0" smtClean="0">
              <a:latin typeface="Calibri" pitchFamily="34" charset="0"/>
              <a:ea typeface="宋体" pitchFamily="2" charset="-122"/>
            </a:endParaRPr>
          </a:p>
          <a:p>
            <a:pPr marL="360363" lvl="1" indent="-182563">
              <a:lnSpc>
                <a:spcPct val="120000"/>
              </a:lnSpc>
            </a:pPr>
            <a:r>
              <a:rPr lang="zh-CN" altLang="en-US" sz="1400" dirty="0" smtClean="0">
                <a:latin typeface="Calibri" pitchFamily="34" charset="0"/>
                <a:ea typeface="宋体" pitchFamily="2" charset="-122"/>
              </a:rPr>
              <a:t>编码层面的缺陷：程序员缺乏安全意识，不谨慎的编</a:t>
            </a:r>
            <a:r>
              <a:rPr lang="zh-CN" altLang="en-US" sz="1400" dirty="0" smtClean="0">
                <a:latin typeface="Calibri" pitchFamily="34" charset="0"/>
                <a:ea typeface="宋体" pitchFamily="2" charset="-122"/>
              </a:rPr>
              <a:t>码</a:t>
            </a:r>
            <a:endParaRPr lang="en-US" altLang="zh-CN" sz="1400" dirty="0" smtClean="0">
              <a:latin typeface="Calibri" pitchFamily="34" charset="0"/>
              <a:ea typeface="宋体" pitchFamily="2" charset="-122"/>
            </a:endParaRPr>
          </a:p>
          <a:p>
            <a:pPr marL="360363" lvl="1" indent="-182563">
              <a:lnSpc>
                <a:spcPct val="120000"/>
              </a:lnSpc>
            </a:pPr>
            <a:r>
              <a:rPr lang="zh-CN" altLang="en-US" sz="1400" dirty="0" smtClean="0">
                <a:latin typeface="Calibri" pitchFamily="34" charset="0"/>
                <a:ea typeface="宋体" pitchFamily="2" charset="-122"/>
              </a:rPr>
              <a:t>部</a:t>
            </a:r>
            <a:r>
              <a:rPr lang="zh-CN" altLang="en-US" sz="1400" dirty="0" smtClean="0">
                <a:latin typeface="Calibri" pitchFamily="34" charset="0"/>
                <a:ea typeface="宋体" pitchFamily="2" charset="-122"/>
              </a:rPr>
              <a:t>署层面的缺陷：由于对系统不安全的配置与部署而引入</a:t>
            </a:r>
            <a:endParaRPr lang="zh-CN" altLang="en-US" sz="1400" dirty="0" smtClean="0">
              <a:latin typeface="Calibri" pitchFamily="34" charset="0"/>
              <a:ea typeface="宋体" pitchFamily="2" charset="-122"/>
            </a:endParaRPr>
          </a:p>
        </p:txBody>
      </p:sp>
      <p:pic>
        <p:nvPicPr>
          <p:cNvPr id="1027" name="Picture 3"/>
          <p:cNvPicPr>
            <a:picLocks noChangeAspect="1" noChangeArrowheads="1"/>
          </p:cNvPicPr>
          <p:nvPr/>
        </p:nvPicPr>
        <p:blipFill>
          <a:blip r:embed="rId3" cstate="print"/>
          <a:srcRect/>
          <a:stretch>
            <a:fillRect/>
          </a:stretch>
        </p:blipFill>
        <p:spPr bwMode="auto">
          <a:xfrm>
            <a:off x="1043608" y="3374796"/>
            <a:ext cx="3096344" cy="1242603"/>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4716016" y="3327661"/>
            <a:ext cx="3384302" cy="124260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1498" y="213710"/>
            <a:ext cx="8066635" cy="438553"/>
          </a:xfrm>
        </p:spPr>
        <p:txBody>
          <a:bodyPr lIns="68553" tIns="34276" rIns="68553" bIns="34276" anchor="ctr">
            <a:spAutoFit/>
          </a:bodyPr>
          <a:lstStyle/>
          <a:p>
            <a:r>
              <a:rPr lang="zh-CN" altLang="en-US" sz="2400" dirty="0" smtClean="0">
                <a:latin typeface="+mj-lt"/>
                <a:ea typeface="+mj-ea"/>
                <a:cs typeface="+mn-cs"/>
              </a:rPr>
              <a:t>安全目标</a:t>
            </a:r>
            <a:endParaRPr lang="zh-CN" altLang="en-US" sz="2400" dirty="0">
              <a:latin typeface="+mj-lt"/>
              <a:ea typeface="+mj-ea"/>
              <a:cs typeface="+mn-cs"/>
            </a:endParaRPr>
          </a:p>
        </p:txBody>
      </p:sp>
      <p:sp>
        <p:nvSpPr>
          <p:cNvPr id="24" name="任意多边形 23"/>
          <p:cNvSpPr/>
          <p:nvPr/>
        </p:nvSpPr>
        <p:spPr>
          <a:xfrm>
            <a:off x="4870905" y="1772285"/>
            <a:ext cx="3569402" cy="657734"/>
          </a:xfrm>
          <a:custGeom>
            <a:avLst/>
            <a:gdLst>
              <a:gd name="connsiteX0" fmla="*/ 109625 w 657734"/>
              <a:gd name="connsiteY0" fmla="*/ 0 h 3569402"/>
              <a:gd name="connsiteX1" fmla="*/ 548109 w 657734"/>
              <a:gd name="connsiteY1" fmla="*/ 0 h 3569402"/>
              <a:gd name="connsiteX2" fmla="*/ 625626 w 657734"/>
              <a:gd name="connsiteY2" fmla="*/ 32109 h 3569402"/>
              <a:gd name="connsiteX3" fmla="*/ 657734 w 657734"/>
              <a:gd name="connsiteY3" fmla="*/ 109626 h 3569402"/>
              <a:gd name="connsiteX4" fmla="*/ 657734 w 657734"/>
              <a:gd name="connsiteY4" fmla="*/ 3569402 h 3569402"/>
              <a:gd name="connsiteX5" fmla="*/ 657734 w 657734"/>
              <a:gd name="connsiteY5" fmla="*/ 3569402 h 3569402"/>
              <a:gd name="connsiteX6" fmla="*/ 657734 w 657734"/>
              <a:gd name="connsiteY6" fmla="*/ 3569402 h 3569402"/>
              <a:gd name="connsiteX7" fmla="*/ 0 w 657734"/>
              <a:gd name="connsiteY7" fmla="*/ 3569402 h 3569402"/>
              <a:gd name="connsiteX8" fmla="*/ 0 w 657734"/>
              <a:gd name="connsiteY8" fmla="*/ 3569402 h 3569402"/>
              <a:gd name="connsiteX9" fmla="*/ 0 w 657734"/>
              <a:gd name="connsiteY9" fmla="*/ 3569402 h 3569402"/>
              <a:gd name="connsiteX10" fmla="*/ 0 w 657734"/>
              <a:gd name="connsiteY10" fmla="*/ 109625 h 3569402"/>
              <a:gd name="connsiteX11" fmla="*/ 32109 w 657734"/>
              <a:gd name="connsiteY11" fmla="*/ 32108 h 3569402"/>
              <a:gd name="connsiteX12" fmla="*/ 109626 w 657734"/>
              <a:gd name="connsiteY12" fmla="*/ 0 h 3569402"/>
              <a:gd name="connsiteX13" fmla="*/ 109625 w 657734"/>
              <a:gd name="connsiteY13" fmla="*/ 0 h 3569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7734" h="3569402">
                <a:moveTo>
                  <a:pt x="657734" y="594915"/>
                </a:moveTo>
                <a:lnTo>
                  <a:pt x="657734" y="2974487"/>
                </a:lnTo>
                <a:cubicBezTo>
                  <a:pt x="657734" y="3132266"/>
                  <a:pt x="655606" y="3283588"/>
                  <a:pt x="651817" y="3395158"/>
                </a:cubicBezTo>
                <a:cubicBezTo>
                  <a:pt x="648029" y="3506728"/>
                  <a:pt x="642891" y="3569402"/>
                  <a:pt x="637533" y="3569402"/>
                </a:cubicBezTo>
                <a:lnTo>
                  <a:pt x="0" y="3569402"/>
                </a:lnTo>
                <a:lnTo>
                  <a:pt x="0" y="3569402"/>
                </a:lnTo>
                <a:lnTo>
                  <a:pt x="0" y="3569402"/>
                </a:lnTo>
                <a:lnTo>
                  <a:pt x="0" y="0"/>
                </a:lnTo>
                <a:lnTo>
                  <a:pt x="0" y="0"/>
                </a:lnTo>
                <a:lnTo>
                  <a:pt x="0" y="0"/>
                </a:lnTo>
                <a:lnTo>
                  <a:pt x="637533" y="0"/>
                </a:lnTo>
                <a:cubicBezTo>
                  <a:pt x="642891" y="0"/>
                  <a:pt x="648029" y="62680"/>
                  <a:pt x="651817" y="174250"/>
                </a:cubicBezTo>
                <a:cubicBezTo>
                  <a:pt x="655606" y="285820"/>
                  <a:pt x="657734" y="437136"/>
                  <a:pt x="657734" y="594920"/>
                </a:cubicBezTo>
                <a:lnTo>
                  <a:pt x="657734" y="594915"/>
                </a:lnTo>
                <a:close/>
              </a:path>
            </a:pathLst>
          </a:custGeom>
          <a:ln>
            <a:solidFill>
              <a:schemeClr val="bg1">
                <a:alpha val="90000"/>
              </a:schemeClr>
            </a:solidFill>
          </a:ln>
        </p:spPr>
        <p:style>
          <a:lnRef idx="2">
            <a:scrgbClr r="0" g="0" b="0"/>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5933" rIns="279758" bIns="155933"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t>确保数据不被非法访问与窃取</a:t>
            </a:r>
            <a:endParaRPr lang="zh-CN" altLang="en-US" sz="1600" kern="1200" dirty="0"/>
          </a:p>
        </p:txBody>
      </p:sp>
      <p:sp>
        <p:nvSpPr>
          <p:cNvPr id="25" name="任意多边形 24"/>
          <p:cNvSpPr/>
          <p:nvPr/>
        </p:nvSpPr>
        <p:spPr>
          <a:xfrm>
            <a:off x="2863117" y="1690067"/>
            <a:ext cx="2007788" cy="822168"/>
          </a:xfrm>
          <a:custGeom>
            <a:avLst/>
            <a:gdLst>
              <a:gd name="connsiteX0" fmla="*/ 0 w 2007788"/>
              <a:gd name="connsiteY0" fmla="*/ 137031 h 822168"/>
              <a:gd name="connsiteX1" fmla="*/ 40136 w 2007788"/>
              <a:gd name="connsiteY1" fmla="*/ 40135 h 822168"/>
              <a:gd name="connsiteX2" fmla="*/ 137032 w 2007788"/>
              <a:gd name="connsiteY2" fmla="*/ 0 h 822168"/>
              <a:gd name="connsiteX3" fmla="*/ 1870757 w 2007788"/>
              <a:gd name="connsiteY3" fmla="*/ 0 h 822168"/>
              <a:gd name="connsiteX4" fmla="*/ 1967653 w 2007788"/>
              <a:gd name="connsiteY4" fmla="*/ 40136 h 822168"/>
              <a:gd name="connsiteX5" fmla="*/ 2007788 w 2007788"/>
              <a:gd name="connsiteY5" fmla="*/ 137032 h 822168"/>
              <a:gd name="connsiteX6" fmla="*/ 2007788 w 2007788"/>
              <a:gd name="connsiteY6" fmla="*/ 685137 h 822168"/>
              <a:gd name="connsiteX7" fmla="*/ 1967653 w 2007788"/>
              <a:gd name="connsiteY7" fmla="*/ 782033 h 822168"/>
              <a:gd name="connsiteX8" fmla="*/ 1870757 w 2007788"/>
              <a:gd name="connsiteY8" fmla="*/ 822168 h 822168"/>
              <a:gd name="connsiteX9" fmla="*/ 137031 w 2007788"/>
              <a:gd name="connsiteY9" fmla="*/ 822168 h 822168"/>
              <a:gd name="connsiteX10" fmla="*/ 40135 w 2007788"/>
              <a:gd name="connsiteY10" fmla="*/ 782032 h 822168"/>
              <a:gd name="connsiteX11" fmla="*/ 0 w 2007788"/>
              <a:gd name="connsiteY11" fmla="*/ 685136 h 822168"/>
              <a:gd name="connsiteX12" fmla="*/ 0 w 2007788"/>
              <a:gd name="connsiteY12" fmla="*/ 137031 h 822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07788" h="822168">
                <a:moveTo>
                  <a:pt x="0" y="137031"/>
                </a:moveTo>
                <a:cubicBezTo>
                  <a:pt x="0" y="100688"/>
                  <a:pt x="14437" y="65834"/>
                  <a:pt x="40136" y="40135"/>
                </a:cubicBezTo>
                <a:cubicBezTo>
                  <a:pt x="65834" y="14437"/>
                  <a:pt x="100689" y="0"/>
                  <a:pt x="137032" y="0"/>
                </a:cubicBezTo>
                <a:lnTo>
                  <a:pt x="1870757" y="0"/>
                </a:lnTo>
                <a:cubicBezTo>
                  <a:pt x="1907100" y="0"/>
                  <a:pt x="1941954" y="14437"/>
                  <a:pt x="1967653" y="40136"/>
                </a:cubicBezTo>
                <a:cubicBezTo>
                  <a:pt x="1993351" y="65834"/>
                  <a:pt x="2007788" y="100689"/>
                  <a:pt x="2007788" y="137032"/>
                </a:cubicBezTo>
                <a:lnTo>
                  <a:pt x="2007788" y="685137"/>
                </a:lnTo>
                <a:cubicBezTo>
                  <a:pt x="2007788" y="721480"/>
                  <a:pt x="1993351" y="756334"/>
                  <a:pt x="1967653" y="782033"/>
                </a:cubicBezTo>
                <a:cubicBezTo>
                  <a:pt x="1941955" y="807731"/>
                  <a:pt x="1907100" y="822168"/>
                  <a:pt x="1870757" y="822168"/>
                </a:cubicBezTo>
                <a:lnTo>
                  <a:pt x="137031" y="822168"/>
                </a:lnTo>
                <a:cubicBezTo>
                  <a:pt x="100688" y="822168"/>
                  <a:pt x="65834" y="807731"/>
                  <a:pt x="40135" y="782032"/>
                </a:cubicBezTo>
                <a:cubicBezTo>
                  <a:pt x="14437" y="756334"/>
                  <a:pt x="0" y="721479"/>
                  <a:pt x="0" y="685136"/>
                </a:cubicBezTo>
                <a:lnTo>
                  <a:pt x="0" y="137031"/>
                </a:lnTo>
                <a:close/>
              </a:path>
            </a:pathLst>
          </a:custGeom>
          <a:blipFill rotWithShape="0">
            <a:blip r:embed="rId3" cstate="prin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01095" tIns="70615" rIns="101095" bIns="70615" numCol="1" spcCol="1270" anchor="ctr" anchorCtr="0">
            <a:noAutofit/>
          </a:bodyPr>
          <a:lstStyle/>
          <a:p>
            <a:pPr lvl="0" algn="ctr" defTabSz="711200">
              <a:lnSpc>
                <a:spcPct val="90000"/>
              </a:lnSpc>
              <a:spcBef>
                <a:spcPct val="0"/>
              </a:spcBef>
              <a:spcAft>
                <a:spcPct val="35000"/>
              </a:spcAft>
            </a:pPr>
            <a:r>
              <a:rPr lang="zh-CN" altLang="en-US" sz="1600" kern="1200" dirty="0" smtClean="0"/>
              <a:t>机密性</a:t>
            </a:r>
            <a:endParaRPr lang="en-US" altLang="zh-CN" sz="1600" kern="1200" dirty="0" smtClean="0"/>
          </a:p>
          <a:p>
            <a:pPr lvl="0" algn="ctr" defTabSz="711200">
              <a:lnSpc>
                <a:spcPct val="90000"/>
              </a:lnSpc>
              <a:spcBef>
                <a:spcPct val="0"/>
              </a:spcBef>
              <a:spcAft>
                <a:spcPct val="35000"/>
              </a:spcAft>
            </a:pPr>
            <a:r>
              <a:rPr lang="en-US" altLang="zh-CN" sz="1600" u="sng" kern="1200" baseline="0" dirty="0" smtClean="0"/>
              <a:t>C</a:t>
            </a:r>
            <a:r>
              <a:rPr lang="en-US" altLang="zh-CN" sz="1600" kern="1200" dirty="0" smtClean="0"/>
              <a:t>onfidentiality</a:t>
            </a:r>
            <a:endParaRPr lang="zh-CN" altLang="en-US" sz="1600" kern="1200" dirty="0"/>
          </a:p>
        </p:txBody>
      </p:sp>
      <p:sp>
        <p:nvSpPr>
          <p:cNvPr id="38" name="任意多边形 37"/>
          <p:cNvSpPr/>
          <p:nvPr/>
        </p:nvSpPr>
        <p:spPr>
          <a:xfrm>
            <a:off x="4870905" y="2635562"/>
            <a:ext cx="3569402" cy="657734"/>
          </a:xfrm>
          <a:custGeom>
            <a:avLst/>
            <a:gdLst>
              <a:gd name="connsiteX0" fmla="*/ 109625 w 657734"/>
              <a:gd name="connsiteY0" fmla="*/ 0 h 3569402"/>
              <a:gd name="connsiteX1" fmla="*/ 548109 w 657734"/>
              <a:gd name="connsiteY1" fmla="*/ 0 h 3569402"/>
              <a:gd name="connsiteX2" fmla="*/ 625626 w 657734"/>
              <a:gd name="connsiteY2" fmla="*/ 32109 h 3569402"/>
              <a:gd name="connsiteX3" fmla="*/ 657734 w 657734"/>
              <a:gd name="connsiteY3" fmla="*/ 109626 h 3569402"/>
              <a:gd name="connsiteX4" fmla="*/ 657734 w 657734"/>
              <a:gd name="connsiteY4" fmla="*/ 3569402 h 3569402"/>
              <a:gd name="connsiteX5" fmla="*/ 657734 w 657734"/>
              <a:gd name="connsiteY5" fmla="*/ 3569402 h 3569402"/>
              <a:gd name="connsiteX6" fmla="*/ 657734 w 657734"/>
              <a:gd name="connsiteY6" fmla="*/ 3569402 h 3569402"/>
              <a:gd name="connsiteX7" fmla="*/ 0 w 657734"/>
              <a:gd name="connsiteY7" fmla="*/ 3569402 h 3569402"/>
              <a:gd name="connsiteX8" fmla="*/ 0 w 657734"/>
              <a:gd name="connsiteY8" fmla="*/ 3569402 h 3569402"/>
              <a:gd name="connsiteX9" fmla="*/ 0 w 657734"/>
              <a:gd name="connsiteY9" fmla="*/ 3569402 h 3569402"/>
              <a:gd name="connsiteX10" fmla="*/ 0 w 657734"/>
              <a:gd name="connsiteY10" fmla="*/ 109625 h 3569402"/>
              <a:gd name="connsiteX11" fmla="*/ 32109 w 657734"/>
              <a:gd name="connsiteY11" fmla="*/ 32108 h 3569402"/>
              <a:gd name="connsiteX12" fmla="*/ 109626 w 657734"/>
              <a:gd name="connsiteY12" fmla="*/ 0 h 3569402"/>
              <a:gd name="connsiteX13" fmla="*/ 109625 w 657734"/>
              <a:gd name="connsiteY13" fmla="*/ 0 h 3569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7734" h="3569402">
                <a:moveTo>
                  <a:pt x="657734" y="594915"/>
                </a:moveTo>
                <a:lnTo>
                  <a:pt x="657734" y="2974487"/>
                </a:lnTo>
                <a:cubicBezTo>
                  <a:pt x="657734" y="3132266"/>
                  <a:pt x="655606" y="3283588"/>
                  <a:pt x="651817" y="3395158"/>
                </a:cubicBezTo>
                <a:cubicBezTo>
                  <a:pt x="648029" y="3506728"/>
                  <a:pt x="642891" y="3569402"/>
                  <a:pt x="637533" y="3569402"/>
                </a:cubicBezTo>
                <a:lnTo>
                  <a:pt x="0" y="3569402"/>
                </a:lnTo>
                <a:lnTo>
                  <a:pt x="0" y="3569402"/>
                </a:lnTo>
                <a:lnTo>
                  <a:pt x="0" y="3569402"/>
                </a:lnTo>
                <a:lnTo>
                  <a:pt x="0" y="0"/>
                </a:lnTo>
                <a:lnTo>
                  <a:pt x="0" y="0"/>
                </a:lnTo>
                <a:lnTo>
                  <a:pt x="0" y="0"/>
                </a:lnTo>
                <a:lnTo>
                  <a:pt x="637533" y="0"/>
                </a:lnTo>
                <a:cubicBezTo>
                  <a:pt x="642891" y="0"/>
                  <a:pt x="648029" y="62680"/>
                  <a:pt x="651817" y="174250"/>
                </a:cubicBezTo>
                <a:cubicBezTo>
                  <a:pt x="655606" y="285820"/>
                  <a:pt x="657734" y="437136"/>
                  <a:pt x="657734" y="594920"/>
                </a:cubicBezTo>
                <a:lnTo>
                  <a:pt x="657734" y="594915"/>
                </a:lnTo>
                <a:close/>
              </a:path>
            </a:pathLst>
          </a:custGeom>
          <a:ln>
            <a:solidFill>
              <a:schemeClr val="bg1">
                <a:alpha val="90000"/>
              </a:schemeClr>
            </a:solidFill>
          </a:ln>
        </p:spPr>
        <p:style>
          <a:lnRef idx="2">
            <a:scrgbClr r="0" g="0" b="0"/>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5933" rIns="279758" bIns="155933"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t>确保数据是完整的、未被篡改的</a:t>
            </a:r>
            <a:endParaRPr lang="zh-CN" altLang="en-US" sz="1600" kern="1200" dirty="0"/>
          </a:p>
        </p:txBody>
      </p:sp>
      <p:sp>
        <p:nvSpPr>
          <p:cNvPr id="40" name="任意多边形 39"/>
          <p:cNvSpPr/>
          <p:nvPr/>
        </p:nvSpPr>
        <p:spPr>
          <a:xfrm>
            <a:off x="2863117" y="2553344"/>
            <a:ext cx="2007788" cy="822168"/>
          </a:xfrm>
          <a:custGeom>
            <a:avLst/>
            <a:gdLst>
              <a:gd name="connsiteX0" fmla="*/ 0 w 2007788"/>
              <a:gd name="connsiteY0" fmla="*/ 137031 h 822168"/>
              <a:gd name="connsiteX1" fmla="*/ 40136 w 2007788"/>
              <a:gd name="connsiteY1" fmla="*/ 40135 h 822168"/>
              <a:gd name="connsiteX2" fmla="*/ 137032 w 2007788"/>
              <a:gd name="connsiteY2" fmla="*/ 0 h 822168"/>
              <a:gd name="connsiteX3" fmla="*/ 1870757 w 2007788"/>
              <a:gd name="connsiteY3" fmla="*/ 0 h 822168"/>
              <a:gd name="connsiteX4" fmla="*/ 1967653 w 2007788"/>
              <a:gd name="connsiteY4" fmla="*/ 40136 h 822168"/>
              <a:gd name="connsiteX5" fmla="*/ 2007788 w 2007788"/>
              <a:gd name="connsiteY5" fmla="*/ 137032 h 822168"/>
              <a:gd name="connsiteX6" fmla="*/ 2007788 w 2007788"/>
              <a:gd name="connsiteY6" fmla="*/ 685137 h 822168"/>
              <a:gd name="connsiteX7" fmla="*/ 1967653 w 2007788"/>
              <a:gd name="connsiteY7" fmla="*/ 782033 h 822168"/>
              <a:gd name="connsiteX8" fmla="*/ 1870757 w 2007788"/>
              <a:gd name="connsiteY8" fmla="*/ 822168 h 822168"/>
              <a:gd name="connsiteX9" fmla="*/ 137031 w 2007788"/>
              <a:gd name="connsiteY9" fmla="*/ 822168 h 822168"/>
              <a:gd name="connsiteX10" fmla="*/ 40135 w 2007788"/>
              <a:gd name="connsiteY10" fmla="*/ 782032 h 822168"/>
              <a:gd name="connsiteX11" fmla="*/ 0 w 2007788"/>
              <a:gd name="connsiteY11" fmla="*/ 685136 h 822168"/>
              <a:gd name="connsiteX12" fmla="*/ 0 w 2007788"/>
              <a:gd name="connsiteY12" fmla="*/ 137031 h 822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07788" h="822168">
                <a:moveTo>
                  <a:pt x="0" y="137031"/>
                </a:moveTo>
                <a:cubicBezTo>
                  <a:pt x="0" y="100688"/>
                  <a:pt x="14437" y="65834"/>
                  <a:pt x="40136" y="40135"/>
                </a:cubicBezTo>
                <a:cubicBezTo>
                  <a:pt x="65834" y="14437"/>
                  <a:pt x="100689" y="0"/>
                  <a:pt x="137032" y="0"/>
                </a:cubicBezTo>
                <a:lnTo>
                  <a:pt x="1870757" y="0"/>
                </a:lnTo>
                <a:cubicBezTo>
                  <a:pt x="1907100" y="0"/>
                  <a:pt x="1941954" y="14437"/>
                  <a:pt x="1967653" y="40136"/>
                </a:cubicBezTo>
                <a:cubicBezTo>
                  <a:pt x="1993351" y="65834"/>
                  <a:pt x="2007788" y="100689"/>
                  <a:pt x="2007788" y="137032"/>
                </a:cubicBezTo>
                <a:lnTo>
                  <a:pt x="2007788" y="685137"/>
                </a:lnTo>
                <a:cubicBezTo>
                  <a:pt x="2007788" y="721480"/>
                  <a:pt x="1993351" y="756334"/>
                  <a:pt x="1967653" y="782033"/>
                </a:cubicBezTo>
                <a:cubicBezTo>
                  <a:pt x="1941955" y="807731"/>
                  <a:pt x="1907100" y="822168"/>
                  <a:pt x="1870757" y="822168"/>
                </a:cubicBezTo>
                <a:lnTo>
                  <a:pt x="137031" y="822168"/>
                </a:lnTo>
                <a:cubicBezTo>
                  <a:pt x="100688" y="822168"/>
                  <a:pt x="65834" y="807731"/>
                  <a:pt x="40135" y="782032"/>
                </a:cubicBezTo>
                <a:cubicBezTo>
                  <a:pt x="14437" y="756334"/>
                  <a:pt x="0" y="721479"/>
                  <a:pt x="0" y="685136"/>
                </a:cubicBezTo>
                <a:lnTo>
                  <a:pt x="0" y="137031"/>
                </a:lnTo>
                <a:close/>
              </a:path>
            </a:pathLst>
          </a:custGeom>
          <a:blipFill rotWithShape="0">
            <a:blip r:embed="rId4" cstate="prin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01095" tIns="70615" rIns="101095" bIns="70615" numCol="1" spcCol="1270" anchor="ctr" anchorCtr="0">
            <a:noAutofit/>
          </a:bodyPr>
          <a:lstStyle/>
          <a:p>
            <a:pPr lvl="0" algn="ctr" defTabSz="711200">
              <a:lnSpc>
                <a:spcPct val="90000"/>
              </a:lnSpc>
              <a:spcBef>
                <a:spcPct val="0"/>
              </a:spcBef>
              <a:spcAft>
                <a:spcPct val="35000"/>
              </a:spcAft>
            </a:pPr>
            <a:r>
              <a:rPr lang="zh-CN" altLang="en-US" sz="1600" kern="1200" dirty="0" smtClean="0"/>
              <a:t>完整性</a:t>
            </a:r>
            <a:endParaRPr lang="en-US" altLang="zh-CN" sz="1600" kern="1200" dirty="0" smtClean="0"/>
          </a:p>
          <a:p>
            <a:pPr lvl="0" algn="ctr" defTabSz="711200">
              <a:lnSpc>
                <a:spcPct val="90000"/>
              </a:lnSpc>
              <a:spcBef>
                <a:spcPct val="0"/>
              </a:spcBef>
              <a:spcAft>
                <a:spcPct val="35000"/>
              </a:spcAft>
            </a:pPr>
            <a:r>
              <a:rPr lang="en-US" altLang="zh-CN" sz="1600" u="sng" kern="1200" baseline="0" dirty="0" smtClean="0"/>
              <a:t>I</a:t>
            </a:r>
            <a:r>
              <a:rPr lang="en-US" altLang="zh-CN" sz="1600" kern="1200" dirty="0" smtClean="0"/>
              <a:t>ntegrity</a:t>
            </a:r>
            <a:endParaRPr lang="zh-CN" altLang="en-US" sz="1600" kern="1200" dirty="0" smtClean="0"/>
          </a:p>
        </p:txBody>
      </p:sp>
      <p:sp>
        <p:nvSpPr>
          <p:cNvPr id="41" name="任意多边形 40"/>
          <p:cNvSpPr/>
          <p:nvPr/>
        </p:nvSpPr>
        <p:spPr>
          <a:xfrm>
            <a:off x="4870905" y="3498838"/>
            <a:ext cx="3569402" cy="657735"/>
          </a:xfrm>
          <a:custGeom>
            <a:avLst/>
            <a:gdLst>
              <a:gd name="connsiteX0" fmla="*/ 109625 w 657734"/>
              <a:gd name="connsiteY0" fmla="*/ 0 h 3569402"/>
              <a:gd name="connsiteX1" fmla="*/ 548109 w 657734"/>
              <a:gd name="connsiteY1" fmla="*/ 0 h 3569402"/>
              <a:gd name="connsiteX2" fmla="*/ 625626 w 657734"/>
              <a:gd name="connsiteY2" fmla="*/ 32109 h 3569402"/>
              <a:gd name="connsiteX3" fmla="*/ 657734 w 657734"/>
              <a:gd name="connsiteY3" fmla="*/ 109626 h 3569402"/>
              <a:gd name="connsiteX4" fmla="*/ 657734 w 657734"/>
              <a:gd name="connsiteY4" fmla="*/ 3569402 h 3569402"/>
              <a:gd name="connsiteX5" fmla="*/ 657734 w 657734"/>
              <a:gd name="connsiteY5" fmla="*/ 3569402 h 3569402"/>
              <a:gd name="connsiteX6" fmla="*/ 657734 w 657734"/>
              <a:gd name="connsiteY6" fmla="*/ 3569402 h 3569402"/>
              <a:gd name="connsiteX7" fmla="*/ 0 w 657734"/>
              <a:gd name="connsiteY7" fmla="*/ 3569402 h 3569402"/>
              <a:gd name="connsiteX8" fmla="*/ 0 w 657734"/>
              <a:gd name="connsiteY8" fmla="*/ 3569402 h 3569402"/>
              <a:gd name="connsiteX9" fmla="*/ 0 w 657734"/>
              <a:gd name="connsiteY9" fmla="*/ 3569402 h 3569402"/>
              <a:gd name="connsiteX10" fmla="*/ 0 w 657734"/>
              <a:gd name="connsiteY10" fmla="*/ 109625 h 3569402"/>
              <a:gd name="connsiteX11" fmla="*/ 32109 w 657734"/>
              <a:gd name="connsiteY11" fmla="*/ 32108 h 3569402"/>
              <a:gd name="connsiteX12" fmla="*/ 109626 w 657734"/>
              <a:gd name="connsiteY12" fmla="*/ 0 h 3569402"/>
              <a:gd name="connsiteX13" fmla="*/ 109625 w 657734"/>
              <a:gd name="connsiteY13" fmla="*/ 0 h 3569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7734" h="3569402">
                <a:moveTo>
                  <a:pt x="657734" y="594915"/>
                </a:moveTo>
                <a:lnTo>
                  <a:pt x="657734" y="2974487"/>
                </a:lnTo>
                <a:cubicBezTo>
                  <a:pt x="657734" y="3132266"/>
                  <a:pt x="655606" y="3283588"/>
                  <a:pt x="651817" y="3395158"/>
                </a:cubicBezTo>
                <a:cubicBezTo>
                  <a:pt x="648029" y="3506728"/>
                  <a:pt x="642891" y="3569402"/>
                  <a:pt x="637533" y="3569402"/>
                </a:cubicBezTo>
                <a:lnTo>
                  <a:pt x="0" y="3569402"/>
                </a:lnTo>
                <a:lnTo>
                  <a:pt x="0" y="3569402"/>
                </a:lnTo>
                <a:lnTo>
                  <a:pt x="0" y="3569402"/>
                </a:lnTo>
                <a:lnTo>
                  <a:pt x="0" y="0"/>
                </a:lnTo>
                <a:lnTo>
                  <a:pt x="0" y="0"/>
                </a:lnTo>
                <a:lnTo>
                  <a:pt x="0" y="0"/>
                </a:lnTo>
                <a:lnTo>
                  <a:pt x="637533" y="0"/>
                </a:lnTo>
                <a:cubicBezTo>
                  <a:pt x="642891" y="0"/>
                  <a:pt x="648029" y="62680"/>
                  <a:pt x="651817" y="174250"/>
                </a:cubicBezTo>
                <a:cubicBezTo>
                  <a:pt x="655606" y="285820"/>
                  <a:pt x="657734" y="437136"/>
                  <a:pt x="657734" y="594920"/>
                </a:cubicBezTo>
                <a:lnTo>
                  <a:pt x="657734" y="594915"/>
                </a:lnTo>
                <a:close/>
              </a:path>
            </a:pathLst>
          </a:custGeom>
          <a:ln>
            <a:solidFill>
              <a:schemeClr val="bg1">
                <a:alpha val="90000"/>
              </a:schemeClr>
            </a:solidFill>
          </a:ln>
        </p:spPr>
        <p:style>
          <a:lnRef idx="2">
            <a:scrgbClr r="0" g="0" b="0"/>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5933" rIns="279758" bIns="155934"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t>要求保护资源在需要时可访问</a:t>
            </a:r>
            <a:endParaRPr lang="zh-CN" altLang="en-US" sz="1600" kern="1200" dirty="0"/>
          </a:p>
        </p:txBody>
      </p:sp>
      <p:sp>
        <p:nvSpPr>
          <p:cNvPr id="43" name="任意多边形 42"/>
          <p:cNvSpPr/>
          <p:nvPr/>
        </p:nvSpPr>
        <p:spPr>
          <a:xfrm>
            <a:off x="2863117" y="3416621"/>
            <a:ext cx="2007788" cy="822168"/>
          </a:xfrm>
          <a:custGeom>
            <a:avLst/>
            <a:gdLst>
              <a:gd name="connsiteX0" fmla="*/ 0 w 2007788"/>
              <a:gd name="connsiteY0" fmla="*/ 137031 h 822168"/>
              <a:gd name="connsiteX1" fmla="*/ 40136 w 2007788"/>
              <a:gd name="connsiteY1" fmla="*/ 40135 h 822168"/>
              <a:gd name="connsiteX2" fmla="*/ 137032 w 2007788"/>
              <a:gd name="connsiteY2" fmla="*/ 0 h 822168"/>
              <a:gd name="connsiteX3" fmla="*/ 1870757 w 2007788"/>
              <a:gd name="connsiteY3" fmla="*/ 0 h 822168"/>
              <a:gd name="connsiteX4" fmla="*/ 1967653 w 2007788"/>
              <a:gd name="connsiteY4" fmla="*/ 40136 h 822168"/>
              <a:gd name="connsiteX5" fmla="*/ 2007788 w 2007788"/>
              <a:gd name="connsiteY5" fmla="*/ 137032 h 822168"/>
              <a:gd name="connsiteX6" fmla="*/ 2007788 w 2007788"/>
              <a:gd name="connsiteY6" fmla="*/ 685137 h 822168"/>
              <a:gd name="connsiteX7" fmla="*/ 1967653 w 2007788"/>
              <a:gd name="connsiteY7" fmla="*/ 782033 h 822168"/>
              <a:gd name="connsiteX8" fmla="*/ 1870757 w 2007788"/>
              <a:gd name="connsiteY8" fmla="*/ 822168 h 822168"/>
              <a:gd name="connsiteX9" fmla="*/ 137031 w 2007788"/>
              <a:gd name="connsiteY9" fmla="*/ 822168 h 822168"/>
              <a:gd name="connsiteX10" fmla="*/ 40135 w 2007788"/>
              <a:gd name="connsiteY10" fmla="*/ 782032 h 822168"/>
              <a:gd name="connsiteX11" fmla="*/ 0 w 2007788"/>
              <a:gd name="connsiteY11" fmla="*/ 685136 h 822168"/>
              <a:gd name="connsiteX12" fmla="*/ 0 w 2007788"/>
              <a:gd name="connsiteY12" fmla="*/ 137031 h 822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07788" h="822168">
                <a:moveTo>
                  <a:pt x="0" y="137031"/>
                </a:moveTo>
                <a:cubicBezTo>
                  <a:pt x="0" y="100688"/>
                  <a:pt x="14437" y="65834"/>
                  <a:pt x="40136" y="40135"/>
                </a:cubicBezTo>
                <a:cubicBezTo>
                  <a:pt x="65834" y="14437"/>
                  <a:pt x="100689" y="0"/>
                  <a:pt x="137032" y="0"/>
                </a:cubicBezTo>
                <a:lnTo>
                  <a:pt x="1870757" y="0"/>
                </a:lnTo>
                <a:cubicBezTo>
                  <a:pt x="1907100" y="0"/>
                  <a:pt x="1941954" y="14437"/>
                  <a:pt x="1967653" y="40136"/>
                </a:cubicBezTo>
                <a:cubicBezTo>
                  <a:pt x="1993351" y="65834"/>
                  <a:pt x="2007788" y="100689"/>
                  <a:pt x="2007788" y="137032"/>
                </a:cubicBezTo>
                <a:lnTo>
                  <a:pt x="2007788" y="685137"/>
                </a:lnTo>
                <a:cubicBezTo>
                  <a:pt x="2007788" y="721480"/>
                  <a:pt x="1993351" y="756334"/>
                  <a:pt x="1967653" y="782033"/>
                </a:cubicBezTo>
                <a:cubicBezTo>
                  <a:pt x="1941955" y="807731"/>
                  <a:pt x="1907100" y="822168"/>
                  <a:pt x="1870757" y="822168"/>
                </a:cubicBezTo>
                <a:lnTo>
                  <a:pt x="137031" y="822168"/>
                </a:lnTo>
                <a:cubicBezTo>
                  <a:pt x="100688" y="822168"/>
                  <a:pt x="65834" y="807731"/>
                  <a:pt x="40135" y="782032"/>
                </a:cubicBezTo>
                <a:cubicBezTo>
                  <a:pt x="14437" y="756334"/>
                  <a:pt x="0" y="721479"/>
                  <a:pt x="0" y="685136"/>
                </a:cubicBezTo>
                <a:lnTo>
                  <a:pt x="0" y="137031"/>
                </a:lnTo>
                <a:close/>
              </a:path>
            </a:pathLst>
          </a:custGeom>
          <a:blipFill rotWithShape="0">
            <a:blip r:embed="rId5" cstate="prin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01095" tIns="70615" rIns="101095" bIns="70615" numCol="1" spcCol="1270" anchor="ctr" anchorCtr="0">
            <a:noAutofit/>
          </a:bodyPr>
          <a:lstStyle/>
          <a:p>
            <a:pPr lvl="0" algn="ctr" defTabSz="711200">
              <a:lnSpc>
                <a:spcPct val="90000"/>
              </a:lnSpc>
              <a:spcBef>
                <a:spcPct val="0"/>
              </a:spcBef>
              <a:spcAft>
                <a:spcPct val="35000"/>
              </a:spcAft>
            </a:pPr>
            <a:r>
              <a:rPr lang="zh-CN" altLang="en-US" sz="1600" kern="1200" dirty="0" smtClean="0"/>
              <a:t>可用性</a:t>
            </a:r>
            <a:endParaRPr lang="en-US" altLang="zh-CN" sz="1600" kern="1200" dirty="0" smtClean="0"/>
          </a:p>
          <a:p>
            <a:pPr lvl="0" algn="ctr" defTabSz="711200">
              <a:lnSpc>
                <a:spcPct val="90000"/>
              </a:lnSpc>
              <a:spcBef>
                <a:spcPct val="0"/>
              </a:spcBef>
              <a:spcAft>
                <a:spcPct val="35000"/>
              </a:spcAft>
            </a:pPr>
            <a:r>
              <a:rPr lang="en-US" altLang="zh-CN" sz="1600" u="sng" kern="1200" baseline="0" dirty="0" smtClean="0"/>
              <a:t>A</a:t>
            </a:r>
            <a:r>
              <a:rPr lang="en-US" altLang="zh-CN" sz="1600" kern="1200" dirty="0" smtClean="0"/>
              <a:t>vailability</a:t>
            </a:r>
            <a:endParaRPr lang="zh-CN" altLang="en-US" sz="1600" kern="1200" dirty="0"/>
          </a:p>
        </p:txBody>
      </p:sp>
      <p:grpSp>
        <p:nvGrpSpPr>
          <p:cNvPr id="37" name="组合 36"/>
          <p:cNvGrpSpPr/>
          <p:nvPr/>
        </p:nvGrpSpPr>
        <p:grpSpPr>
          <a:xfrm>
            <a:off x="587737" y="2390489"/>
            <a:ext cx="1313793" cy="1319154"/>
            <a:chOff x="3563938" y="3619500"/>
            <a:chExt cx="2160587" cy="2160588"/>
          </a:xfrm>
        </p:grpSpPr>
        <p:sp>
          <p:nvSpPr>
            <p:cNvPr id="26" name="Oval 30"/>
            <p:cNvSpPr>
              <a:spLocks noChangeArrowheads="1"/>
            </p:cNvSpPr>
            <p:nvPr/>
          </p:nvSpPr>
          <p:spPr bwMode="gray">
            <a:xfrm>
              <a:off x="3563938" y="3619500"/>
              <a:ext cx="2160587" cy="2160588"/>
            </a:xfrm>
            <a:prstGeom prst="ellipse">
              <a:avLst/>
            </a:prstGeom>
            <a:gradFill rotWithShape="1">
              <a:gsLst>
                <a:gs pos="0">
                  <a:srgbClr val="FFFFFF"/>
                </a:gs>
                <a:gs pos="50000">
                  <a:srgbClr val="9FCAD3"/>
                </a:gs>
                <a:gs pos="100000">
                  <a:srgbClr val="FFFFFF"/>
                </a:gs>
              </a:gsLst>
              <a:lin ang="2700000" scaled="1"/>
            </a:gradFill>
            <a:ln w="38100" algn="ctr">
              <a:noFill/>
              <a:round/>
              <a:headEnd/>
              <a:tailEnd/>
            </a:ln>
          </p:spPr>
          <p:txBody>
            <a:bodyPr wrap="none" anchor="ctr">
              <a:spAutoFit/>
            </a:bodyPr>
            <a:lstStyle/>
            <a:p>
              <a:endParaRPr lang="zh-CN" altLang="en-US"/>
            </a:p>
          </p:txBody>
        </p:sp>
        <p:sp>
          <p:nvSpPr>
            <p:cNvPr id="27" name="Oval 31"/>
            <p:cNvSpPr>
              <a:spLocks noChangeArrowheads="1"/>
            </p:cNvSpPr>
            <p:nvPr/>
          </p:nvSpPr>
          <p:spPr bwMode="gray">
            <a:xfrm>
              <a:off x="3563938" y="3619500"/>
              <a:ext cx="2160587" cy="2160588"/>
            </a:xfrm>
            <a:prstGeom prst="ellipse">
              <a:avLst/>
            </a:prstGeom>
            <a:gradFill rotWithShape="1">
              <a:gsLst>
                <a:gs pos="0">
                  <a:srgbClr val="9FCAD3">
                    <a:alpha val="32001"/>
                  </a:srgbClr>
                </a:gs>
                <a:gs pos="100000">
                  <a:srgbClr val="4A5D62"/>
                </a:gs>
              </a:gsLst>
              <a:lin ang="2700000" scaled="1"/>
            </a:gradFill>
            <a:ln w="38100" algn="ctr">
              <a:noFill/>
              <a:round/>
              <a:headEnd/>
              <a:tailEnd/>
            </a:ln>
          </p:spPr>
          <p:txBody>
            <a:bodyPr wrap="none" anchor="ctr">
              <a:spAutoFit/>
            </a:bodyPr>
            <a:lstStyle/>
            <a:p>
              <a:endParaRPr lang="zh-CN" altLang="en-US"/>
            </a:p>
          </p:txBody>
        </p:sp>
        <p:sp>
          <p:nvSpPr>
            <p:cNvPr id="28" name="Oval 32"/>
            <p:cNvSpPr>
              <a:spLocks noChangeArrowheads="1"/>
            </p:cNvSpPr>
            <p:nvPr/>
          </p:nvSpPr>
          <p:spPr bwMode="gray">
            <a:xfrm>
              <a:off x="3705225" y="3760788"/>
              <a:ext cx="1878013" cy="1878012"/>
            </a:xfrm>
            <a:prstGeom prst="ellipse">
              <a:avLst/>
            </a:prstGeom>
            <a:gradFill rotWithShape="1">
              <a:gsLst>
                <a:gs pos="0">
                  <a:srgbClr val="566D72"/>
                </a:gs>
                <a:gs pos="50000">
                  <a:srgbClr val="9FCAD3"/>
                </a:gs>
                <a:gs pos="100000">
                  <a:srgbClr val="566D72"/>
                </a:gs>
              </a:gsLst>
              <a:lin ang="18900000" scaled="1"/>
            </a:gradFill>
            <a:ln w="38100" algn="ctr">
              <a:noFill/>
              <a:round/>
              <a:headEnd/>
              <a:tailEnd/>
            </a:ln>
          </p:spPr>
          <p:txBody>
            <a:bodyPr anchor="ctr">
              <a:spAutoFit/>
            </a:bodyPr>
            <a:lstStyle/>
            <a:p>
              <a:endParaRPr lang="zh-CN" altLang="en-US"/>
            </a:p>
          </p:txBody>
        </p:sp>
        <p:sp>
          <p:nvSpPr>
            <p:cNvPr id="29" name="Oval 33"/>
            <p:cNvSpPr>
              <a:spLocks noChangeArrowheads="1"/>
            </p:cNvSpPr>
            <p:nvPr/>
          </p:nvSpPr>
          <p:spPr bwMode="gray">
            <a:xfrm>
              <a:off x="3706813" y="3763963"/>
              <a:ext cx="1878012" cy="1878012"/>
            </a:xfrm>
            <a:prstGeom prst="ellipse">
              <a:avLst/>
            </a:prstGeom>
            <a:gradFill rotWithShape="1">
              <a:gsLst>
                <a:gs pos="0">
                  <a:srgbClr val="658086"/>
                </a:gs>
                <a:gs pos="100000">
                  <a:srgbClr val="9FCAD3">
                    <a:alpha val="0"/>
                  </a:srgbClr>
                </a:gs>
              </a:gsLst>
              <a:lin ang="2700000" scaled="1"/>
            </a:gradFill>
            <a:ln w="38100" algn="ctr">
              <a:noFill/>
              <a:round/>
              <a:headEnd/>
              <a:tailEnd/>
            </a:ln>
          </p:spPr>
          <p:txBody>
            <a:bodyPr anchor="ctr">
              <a:spAutoFit/>
            </a:bodyPr>
            <a:lstStyle/>
            <a:p>
              <a:endParaRPr lang="zh-CN" altLang="en-US"/>
            </a:p>
          </p:txBody>
        </p:sp>
        <p:sp>
          <p:nvSpPr>
            <p:cNvPr id="30" name="Oval 34"/>
            <p:cNvSpPr>
              <a:spLocks noChangeArrowheads="1"/>
            </p:cNvSpPr>
            <p:nvPr/>
          </p:nvSpPr>
          <p:spPr bwMode="gray">
            <a:xfrm>
              <a:off x="3798888" y="3854450"/>
              <a:ext cx="1690687" cy="1690688"/>
            </a:xfrm>
            <a:prstGeom prst="ellipse">
              <a:avLst/>
            </a:prstGeom>
            <a:solidFill>
              <a:srgbClr val="333333"/>
            </a:solidFill>
            <a:ln w="38100" algn="ctr">
              <a:noFill/>
              <a:round/>
              <a:headEnd/>
              <a:tailEnd/>
            </a:ln>
          </p:spPr>
          <p:txBody>
            <a:bodyPr anchor="ctr">
              <a:spAutoFit/>
            </a:bodyPr>
            <a:lstStyle/>
            <a:p>
              <a:endParaRPr lang="zh-CN" altLang="en-US"/>
            </a:p>
          </p:txBody>
        </p:sp>
        <p:grpSp>
          <p:nvGrpSpPr>
            <p:cNvPr id="31" name="Group 35"/>
            <p:cNvGrpSpPr>
              <a:grpSpLocks/>
            </p:cNvGrpSpPr>
            <p:nvPr/>
          </p:nvGrpSpPr>
          <p:grpSpPr bwMode="auto">
            <a:xfrm>
              <a:off x="3825875" y="3873500"/>
              <a:ext cx="1636713" cy="1636713"/>
              <a:chOff x="4166" y="1706"/>
              <a:chExt cx="1252" cy="1252"/>
            </a:xfrm>
          </p:grpSpPr>
          <p:sp>
            <p:nvSpPr>
              <p:cNvPr id="32" name="Oval 36"/>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en-US"/>
              </a:p>
            </p:txBody>
          </p:sp>
          <p:sp>
            <p:nvSpPr>
              <p:cNvPr id="33" name="Oval 37"/>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en-US"/>
              </a:p>
            </p:txBody>
          </p:sp>
          <p:sp>
            <p:nvSpPr>
              <p:cNvPr id="34" name="Oval 38"/>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en-US"/>
              </a:p>
            </p:txBody>
          </p:sp>
          <p:sp>
            <p:nvSpPr>
              <p:cNvPr id="35" name="Oval 39"/>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en-US"/>
              </a:p>
            </p:txBody>
          </p:sp>
        </p:grpSp>
        <p:sp>
          <p:nvSpPr>
            <p:cNvPr id="36" name="Text Box 46"/>
            <p:cNvSpPr txBox="1">
              <a:spLocks noChangeArrowheads="1"/>
            </p:cNvSpPr>
            <p:nvPr/>
          </p:nvSpPr>
          <p:spPr bwMode="gray">
            <a:xfrm>
              <a:off x="3821769" y="4478337"/>
              <a:ext cx="1663973" cy="554504"/>
            </a:xfrm>
            <a:prstGeom prst="rect">
              <a:avLst/>
            </a:prstGeom>
            <a:noFill/>
            <a:ln w="9525" algn="ctr">
              <a:noFill/>
              <a:miter lim="800000"/>
              <a:headEnd/>
              <a:tailEnd/>
            </a:ln>
          </p:spPr>
          <p:txBody>
            <a:bodyPr wrap="none">
              <a:spAutoFit/>
            </a:bodyPr>
            <a:lstStyle/>
            <a:p>
              <a:pPr algn="ctr" eaLnBrk="0" hangingPunct="0"/>
              <a:r>
                <a:rPr lang="zh-CN" altLang="en-US" sz="1600" b="1" dirty="0" smtClean="0">
                  <a:solidFill>
                    <a:srgbClr val="000000"/>
                  </a:solidFill>
                  <a:latin typeface="Arial" pitchFamily="34" charset="0"/>
                </a:rPr>
                <a:t>安全目标</a:t>
              </a:r>
              <a:endParaRPr lang="en-US" altLang="zh-CN" sz="1600" b="1" dirty="0">
                <a:solidFill>
                  <a:srgbClr val="000000"/>
                </a:solidFill>
                <a:latin typeface="Arial" pitchFamily="34" charset="0"/>
                <a:ea typeface="宋体" pitchFamily="2" charset="-122"/>
              </a:endParaRPr>
            </a:p>
          </p:txBody>
        </p:sp>
      </p:grpSp>
      <p:cxnSp>
        <p:nvCxnSpPr>
          <p:cNvPr id="39" name="直接箭头连接符 38"/>
          <p:cNvCxnSpPr/>
          <p:nvPr/>
        </p:nvCxnSpPr>
        <p:spPr bwMode="auto">
          <a:xfrm flipV="1">
            <a:off x="1901530" y="2068201"/>
            <a:ext cx="961587" cy="846654"/>
          </a:xfrm>
          <a:prstGeom prst="straightConnector1">
            <a:avLst/>
          </a:prstGeom>
          <a:noFill/>
          <a:ln>
            <a:solidFill>
              <a:schemeClr val="tx1"/>
            </a:solidFill>
            <a:tailEnd type="arrow"/>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2" name="直接箭头连接符 41"/>
          <p:cNvCxnSpPr>
            <a:stCxn id="27" idx="6"/>
          </p:cNvCxnSpPr>
          <p:nvPr/>
        </p:nvCxnSpPr>
        <p:spPr bwMode="auto">
          <a:xfrm>
            <a:off x="1901530" y="3050066"/>
            <a:ext cx="961587" cy="0"/>
          </a:xfrm>
          <a:prstGeom prst="straightConnector1">
            <a:avLst/>
          </a:prstGeom>
          <a:noFill/>
          <a:ln>
            <a:solidFill>
              <a:schemeClr val="tx1"/>
            </a:solidFill>
            <a:tailEnd type="arrow"/>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5" name="直接箭头连接符 44"/>
          <p:cNvCxnSpPr/>
          <p:nvPr/>
        </p:nvCxnSpPr>
        <p:spPr bwMode="auto">
          <a:xfrm>
            <a:off x="1901530" y="3200513"/>
            <a:ext cx="961587" cy="686760"/>
          </a:xfrm>
          <a:prstGeom prst="straightConnector1">
            <a:avLst/>
          </a:prstGeom>
          <a:noFill/>
          <a:ln>
            <a:solidFill>
              <a:schemeClr val="tx1"/>
            </a:solidFill>
            <a:tailEnd type="arrow"/>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1" name="TextBox 50"/>
          <p:cNvSpPr txBox="1"/>
          <p:nvPr/>
        </p:nvSpPr>
        <p:spPr>
          <a:xfrm>
            <a:off x="422313" y="886601"/>
            <a:ext cx="8216861" cy="584775"/>
          </a:xfrm>
          <a:prstGeom prst="rect">
            <a:avLst/>
          </a:prstGeom>
          <a:noFill/>
        </p:spPr>
        <p:txBody>
          <a:bodyPr wrap="square" rtlCol="0">
            <a:spAutoFit/>
          </a:bodyPr>
          <a:lstStyle/>
          <a:p>
            <a:r>
              <a:rPr lang="zh-CN" altLang="en-US" sz="1600" dirty="0" smtClean="0"/>
              <a:t>安全编码规范与安全编码培训旨在软件编码层面提高开发人员的安全编码意识与能力，帮助产品达成安全目标。</a:t>
            </a:r>
            <a:endParaRPr lang="zh-CN" alt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linds(horizontal)">
                                      <p:cBhvr>
                                        <p:cTn id="10" dur="500"/>
                                        <p:tgtEl>
                                          <p:spTgt spid="2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blinds(horizontal)">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blinds(horizontal)">
                                      <p:cBhvr>
                                        <p:cTn id="18" dur="500"/>
                                        <p:tgtEl>
                                          <p:spTgt spid="4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blinds(horizontal)">
                                      <p:cBhvr>
                                        <p:cTn id="21" dur="500"/>
                                        <p:tgtEl>
                                          <p:spTgt spid="4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blinds(horizontal)">
                                      <p:cBhvr>
                                        <p:cTn id="24" dur="500"/>
                                        <p:tgtEl>
                                          <p:spTgt spid="38"/>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blinds(horizontal)">
                                      <p:cBhvr>
                                        <p:cTn id="29" dur="500"/>
                                        <p:tgtEl>
                                          <p:spTgt spid="45"/>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blinds(horizontal)">
                                      <p:cBhvr>
                                        <p:cTn id="32" dur="500"/>
                                        <p:tgtEl>
                                          <p:spTgt spid="43"/>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blinds(horizontal)">
                                      <p:cBhvr>
                                        <p:cTn id="3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38" grpId="0" animBg="1"/>
      <p:bldP spid="40" grpId="0" animBg="1"/>
      <p:bldP spid="41" grpId="0" animBg="1"/>
      <p:bldP spid="4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6031150" y="2714386"/>
            <a:ext cx="2096592" cy="1739900"/>
            <a:chOff x="2193925" y="3389313"/>
            <a:chExt cx="1463675" cy="1594994"/>
          </a:xfrm>
        </p:grpSpPr>
        <p:sp>
          <p:nvSpPr>
            <p:cNvPr id="37" name="Freeform 3"/>
            <p:cNvSpPr>
              <a:spLocks/>
            </p:cNvSpPr>
            <p:nvPr/>
          </p:nvSpPr>
          <p:spPr bwMode="auto">
            <a:xfrm>
              <a:off x="2193925" y="3389313"/>
              <a:ext cx="1463675" cy="1104900"/>
            </a:xfrm>
            <a:custGeom>
              <a:avLst/>
              <a:gdLst/>
              <a:ahLst/>
              <a:cxnLst>
                <a:cxn ang="0">
                  <a:pos x="582" y="0"/>
                </a:cxn>
                <a:cxn ang="0">
                  <a:pos x="0" y="1020"/>
                </a:cxn>
                <a:cxn ang="0">
                  <a:pos x="1152" y="1020"/>
                </a:cxn>
                <a:cxn ang="0">
                  <a:pos x="582" y="0"/>
                </a:cxn>
              </a:cxnLst>
              <a:rect l="0" t="0" r="r" b="b"/>
              <a:pathLst>
                <a:path w="1152" h="1020">
                  <a:moveTo>
                    <a:pt x="582" y="0"/>
                  </a:moveTo>
                  <a:lnTo>
                    <a:pt x="0" y="1020"/>
                  </a:lnTo>
                  <a:lnTo>
                    <a:pt x="1152" y="1020"/>
                  </a:lnTo>
                  <a:lnTo>
                    <a:pt x="582" y="0"/>
                  </a:lnTo>
                  <a:close/>
                </a:path>
              </a:pathLst>
            </a:custGeom>
            <a:gradFill rotWithShape="0">
              <a:gsLst>
                <a:gs pos="0">
                  <a:srgbClr val="FFFFFF"/>
                </a:gs>
                <a:gs pos="100000">
                  <a:srgbClr val="FFFFFF">
                    <a:gamma/>
                    <a:shade val="46275"/>
                    <a:invGamma/>
                  </a:srgbClr>
                </a:gs>
              </a:gsLst>
              <a:lin ang="5400000" scaled="1"/>
            </a:gradFill>
            <a:ln w="6350" cap="flat" cmpd="sng">
              <a:noFill/>
              <a:prstDash val="solid"/>
              <a:round/>
              <a:headEnd type="none" w="med" len="med"/>
              <a:tailEnd type="none" w="med" len="med"/>
            </a:ln>
            <a:effectLst/>
          </p:spPr>
          <p:txBody>
            <a:bodyPr wrap="none" bIns="0" anchor="ctr"/>
            <a:lstStyle/>
            <a:p>
              <a:endParaRPr lang="zh-CN" altLang="en-US"/>
            </a:p>
          </p:txBody>
        </p:sp>
        <p:sp>
          <p:nvSpPr>
            <p:cNvPr id="38" name="Rectangle 14"/>
            <p:cNvSpPr>
              <a:spLocks noChangeArrowheads="1"/>
            </p:cNvSpPr>
            <p:nvPr/>
          </p:nvSpPr>
          <p:spPr bwMode="auto">
            <a:xfrm>
              <a:off x="2195513" y="4090544"/>
              <a:ext cx="1458912" cy="893763"/>
            </a:xfrm>
            <a:prstGeom prst="rect">
              <a:avLst/>
            </a:prstGeom>
            <a:gradFill rotWithShape="1">
              <a:gsLst>
                <a:gs pos="0">
                  <a:schemeClr val="bg1">
                    <a:gamma/>
                    <a:shade val="86275"/>
                    <a:invGamma/>
                  </a:schemeClr>
                </a:gs>
                <a:gs pos="50000">
                  <a:schemeClr val="bg1"/>
                </a:gs>
                <a:gs pos="100000">
                  <a:schemeClr val="bg1">
                    <a:gamma/>
                    <a:shade val="86275"/>
                    <a:invGamma/>
                  </a:schemeClr>
                </a:gs>
              </a:gsLst>
              <a:lin ang="5400000" scaled="1"/>
            </a:gradFill>
            <a:ln w="28575" algn="ctr">
              <a:solidFill>
                <a:srgbClr val="C0C0C0"/>
              </a:solidFill>
              <a:miter lim="800000"/>
              <a:headEnd/>
              <a:tailEnd/>
            </a:ln>
            <a:effectLst>
              <a:outerShdw dist="35921" dir="2700000" algn="ctr" rotWithShape="0">
                <a:schemeClr val="bg2"/>
              </a:outerShdw>
            </a:effectLst>
          </p:spPr>
          <p:txBody>
            <a:bodyPr wrap="square" anchor="t" anchorCtr="0"/>
            <a:lstStyle/>
            <a:p>
              <a:pPr eaLnBrk="0" hangingPunct="0">
                <a:lnSpc>
                  <a:spcPts val="1400"/>
                </a:lnSpc>
                <a:spcBef>
                  <a:spcPct val="50000"/>
                </a:spcBef>
              </a:pPr>
              <a:r>
                <a:rPr kumimoji="1" lang="zh-CN" altLang="en-US" sz="1200" dirty="0" smtClean="0">
                  <a:solidFill>
                    <a:srgbClr val="000000"/>
                  </a:solidFill>
                </a:rPr>
                <a:t>除了语言本身提供的特性与安全机制之外，还需要一套规范来杜绝一些不安全的编码实践导致代码易被攻击与利用</a:t>
              </a:r>
              <a:endParaRPr kumimoji="1" lang="de-DE" altLang="en-US" sz="1200" b="0" dirty="0">
                <a:solidFill>
                  <a:srgbClr val="000000"/>
                </a:solidFill>
              </a:endParaRPr>
            </a:p>
          </p:txBody>
        </p:sp>
      </p:grpSp>
      <p:grpSp>
        <p:nvGrpSpPr>
          <p:cNvPr id="33" name="组合 32"/>
          <p:cNvGrpSpPr/>
          <p:nvPr/>
        </p:nvGrpSpPr>
        <p:grpSpPr>
          <a:xfrm>
            <a:off x="3463636" y="2714386"/>
            <a:ext cx="2096592" cy="1739900"/>
            <a:chOff x="2193925" y="3389313"/>
            <a:chExt cx="1463675" cy="1594994"/>
          </a:xfrm>
        </p:grpSpPr>
        <p:sp>
          <p:nvSpPr>
            <p:cNvPr id="34" name="Freeform 3"/>
            <p:cNvSpPr>
              <a:spLocks/>
            </p:cNvSpPr>
            <p:nvPr/>
          </p:nvSpPr>
          <p:spPr bwMode="auto">
            <a:xfrm>
              <a:off x="2193925" y="3389313"/>
              <a:ext cx="1463675" cy="1104900"/>
            </a:xfrm>
            <a:custGeom>
              <a:avLst/>
              <a:gdLst/>
              <a:ahLst/>
              <a:cxnLst>
                <a:cxn ang="0">
                  <a:pos x="582" y="0"/>
                </a:cxn>
                <a:cxn ang="0">
                  <a:pos x="0" y="1020"/>
                </a:cxn>
                <a:cxn ang="0">
                  <a:pos x="1152" y="1020"/>
                </a:cxn>
                <a:cxn ang="0">
                  <a:pos x="582" y="0"/>
                </a:cxn>
              </a:cxnLst>
              <a:rect l="0" t="0" r="r" b="b"/>
              <a:pathLst>
                <a:path w="1152" h="1020">
                  <a:moveTo>
                    <a:pt x="582" y="0"/>
                  </a:moveTo>
                  <a:lnTo>
                    <a:pt x="0" y="1020"/>
                  </a:lnTo>
                  <a:lnTo>
                    <a:pt x="1152" y="1020"/>
                  </a:lnTo>
                  <a:lnTo>
                    <a:pt x="582" y="0"/>
                  </a:lnTo>
                  <a:close/>
                </a:path>
              </a:pathLst>
            </a:custGeom>
            <a:gradFill rotWithShape="0">
              <a:gsLst>
                <a:gs pos="0">
                  <a:srgbClr val="FFFFFF"/>
                </a:gs>
                <a:gs pos="100000">
                  <a:srgbClr val="FFFFFF">
                    <a:gamma/>
                    <a:shade val="46275"/>
                    <a:invGamma/>
                  </a:srgbClr>
                </a:gs>
              </a:gsLst>
              <a:lin ang="5400000" scaled="1"/>
            </a:gradFill>
            <a:ln w="6350" cap="flat" cmpd="sng">
              <a:noFill/>
              <a:prstDash val="solid"/>
              <a:round/>
              <a:headEnd type="none" w="med" len="med"/>
              <a:tailEnd type="none" w="med" len="med"/>
            </a:ln>
            <a:effectLst/>
          </p:spPr>
          <p:txBody>
            <a:bodyPr wrap="none" bIns="0" anchor="ctr"/>
            <a:lstStyle/>
            <a:p>
              <a:endParaRPr lang="zh-CN" altLang="en-US"/>
            </a:p>
          </p:txBody>
        </p:sp>
        <p:sp>
          <p:nvSpPr>
            <p:cNvPr id="35" name="Rectangle 14"/>
            <p:cNvSpPr>
              <a:spLocks noChangeArrowheads="1"/>
            </p:cNvSpPr>
            <p:nvPr/>
          </p:nvSpPr>
          <p:spPr bwMode="auto">
            <a:xfrm>
              <a:off x="2195513" y="4090544"/>
              <a:ext cx="1458912" cy="893763"/>
            </a:xfrm>
            <a:prstGeom prst="rect">
              <a:avLst/>
            </a:prstGeom>
            <a:gradFill rotWithShape="1">
              <a:gsLst>
                <a:gs pos="0">
                  <a:schemeClr val="bg1">
                    <a:gamma/>
                    <a:shade val="86275"/>
                    <a:invGamma/>
                  </a:schemeClr>
                </a:gs>
                <a:gs pos="50000">
                  <a:schemeClr val="bg1"/>
                </a:gs>
                <a:gs pos="100000">
                  <a:schemeClr val="bg1">
                    <a:gamma/>
                    <a:shade val="86275"/>
                    <a:invGamma/>
                  </a:schemeClr>
                </a:gs>
              </a:gsLst>
              <a:lin ang="5400000" scaled="1"/>
            </a:gradFill>
            <a:ln w="28575" algn="ctr">
              <a:solidFill>
                <a:srgbClr val="C0C0C0"/>
              </a:solidFill>
              <a:miter lim="800000"/>
              <a:headEnd/>
              <a:tailEnd/>
            </a:ln>
            <a:effectLst>
              <a:outerShdw dist="35921" dir="2700000" algn="ctr" rotWithShape="0">
                <a:schemeClr val="bg2"/>
              </a:outerShdw>
            </a:effectLst>
          </p:spPr>
          <p:txBody>
            <a:bodyPr wrap="square" anchor="t" anchorCtr="0"/>
            <a:lstStyle/>
            <a:p>
              <a:pPr eaLnBrk="0" hangingPunct="0">
                <a:lnSpc>
                  <a:spcPts val="1400"/>
                </a:lnSpc>
                <a:spcBef>
                  <a:spcPct val="50000"/>
                </a:spcBef>
              </a:pPr>
              <a:r>
                <a:rPr kumimoji="1" lang="en-US" altLang="zh-CN" sz="1200" dirty="0" smtClean="0">
                  <a:solidFill>
                    <a:srgbClr val="000000"/>
                  </a:solidFill>
                </a:rPr>
                <a:t>Java</a:t>
              </a:r>
              <a:r>
                <a:rPr kumimoji="1" lang="zh-CN" altLang="en-US" sz="1200" dirty="0" smtClean="0">
                  <a:solidFill>
                    <a:srgbClr val="000000"/>
                  </a:solidFill>
                </a:rPr>
                <a:t>平台提供了一套全面细致的安全机制来支持认证、加密、授权、访问控制的实现</a:t>
              </a:r>
              <a:endParaRPr kumimoji="1" lang="de-DE" altLang="en-US" sz="1200" b="0" dirty="0">
                <a:solidFill>
                  <a:srgbClr val="000000"/>
                </a:solidFill>
              </a:endParaRPr>
            </a:p>
          </p:txBody>
        </p:sp>
      </p:grpSp>
      <p:grpSp>
        <p:nvGrpSpPr>
          <p:cNvPr id="32" name="组合 31"/>
          <p:cNvGrpSpPr/>
          <p:nvPr/>
        </p:nvGrpSpPr>
        <p:grpSpPr>
          <a:xfrm>
            <a:off x="812123" y="2714386"/>
            <a:ext cx="2096592" cy="1739900"/>
            <a:chOff x="2193925" y="3389313"/>
            <a:chExt cx="1463675" cy="1594994"/>
          </a:xfrm>
        </p:grpSpPr>
        <p:sp>
          <p:nvSpPr>
            <p:cNvPr id="30" name="Freeform 3"/>
            <p:cNvSpPr>
              <a:spLocks/>
            </p:cNvSpPr>
            <p:nvPr/>
          </p:nvSpPr>
          <p:spPr bwMode="auto">
            <a:xfrm>
              <a:off x="2193925" y="3389313"/>
              <a:ext cx="1463675" cy="1104900"/>
            </a:xfrm>
            <a:custGeom>
              <a:avLst/>
              <a:gdLst/>
              <a:ahLst/>
              <a:cxnLst>
                <a:cxn ang="0">
                  <a:pos x="582" y="0"/>
                </a:cxn>
                <a:cxn ang="0">
                  <a:pos x="0" y="1020"/>
                </a:cxn>
                <a:cxn ang="0">
                  <a:pos x="1152" y="1020"/>
                </a:cxn>
                <a:cxn ang="0">
                  <a:pos x="582" y="0"/>
                </a:cxn>
              </a:cxnLst>
              <a:rect l="0" t="0" r="r" b="b"/>
              <a:pathLst>
                <a:path w="1152" h="1020">
                  <a:moveTo>
                    <a:pt x="582" y="0"/>
                  </a:moveTo>
                  <a:lnTo>
                    <a:pt x="0" y="1020"/>
                  </a:lnTo>
                  <a:lnTo>
                    <a:pt x="1152" y="1020"/>
                  </a:lnTo>
                  <a:lnTo>
                    <a:pt x="582" y="0"/>
                  </a:lnTo>
                  <a:close/>
                </a:path>
              </a:pathLst>
            </a:custGeom>
            <a:gradFill rotWithShape="0">
              <a:gsLst>
                <a:gs pos="0">
                  <a:srgbClr val="FFFFFF"/>
                </a:gs>
                <a:gs pos="100000">
                  <a:srgbClr val="FFFFFF">
                    <a:gamma/>
                    <a:shade val="46275"/>
                    <a:invGamma/>
                  </a:srgbClr>
                </a:gs>
              </a:gsLst>
              <a:lin ang="5400000" scaled="1"/>
            </a:gradFill>
            <a:ln w="6350" cap="flat" cmpd="sng">
              <a:noFill/>
              <a:prstDash val="solid"/>
              <a:round/>
              <a:headEnd type="none" w="med" len="med"/>
              <a:tailEnd type="none" w="med" len="med"/>
            </a:ln>
            <a:effectLst/>
          </p:spPr>
          <p:txBody>
            <a:bodyPr wrap="none" bIns="0" anchor="ctr"/>
            <a:lstStyle/>
            <a:p>
              <a:endParaRPr lang="zh-CN" altLang="en-US"/>
            </a:p>
          </p:txBody>
        </p:sp>
        <p:sp>
          <p:nvSpPr>
            <p:cNvPr id="31" name="Rectangle 14"/>
            <p:cNvSpPr>
              <a:spLocks noChangeArrowheads="1"/>
            </p:cNvSpPr>
            <p:nvPr/>
          </p:nvSpPr>
          <p:spPr bwMode="auto">
            <a:xfrm>
              <a:off x="2195513" y="4090544"/>
              <a:ext cx="1458912" cy="893763"/>
            </a:xfrm>
            <a:prstGeom prst="rect">
              <a:avLst/>
            </a:prstGeom>
            <a:gradFill rotWithShape="1">
              <a:gsLst>
                <a:gs pos="0">
                  <a:schemeClr val="bg1">
                    <a:gamma/>
                    <a:shade val="86275"/>
                    <a:invGamma/>
                  </a:schemeClr>
                </a:gs>
                <a:gs pos="50000">
                  <a:schemeClr val="bg1"/>
                </a:gs>
                <a:gs pos="100000">
                  <a:schemeClr val="bg1">
                    <a:gamma/>
                    <a:shade val="86275"/>
                    <a:invGamma/>
                  </a:schemeClr>
                </a:gs>
              </a:gsLst>
              <a:lin ang="5400000" scaled="1"/>
            </a:gradFill>
            <a:ln w="28575" algn="ctr">
              <a:solidFill>
                <a:srgbClr val="C0C0C0"/>
              </a:solidFill>
              <a:miter lim="800000"/>
              <a:headEnd/>
              <a:tailEnd/>
            </a:ln>
            <a:effectLst>
              <a:outerShdw dist="35921" dir="2700000" algn="ctr" rotWithShape="0">
                <a:schemeClr val="bg2"/>
              </a:outerShdw>
            </a:effectLst>
          </p:spPr>
          <p:txBody>
            <a:bodyPr wrap="square" anchor="t" anchorCtr="0"/>
            <a:lstStyle/>
            <a:p>
              <a:pPr eaLnBrk="0" hangingPunct="0">
                <a:lnSpc>
                  <a:spcPts val="1400"/>
                </a:lnSpc>
                <a:spcBef>
                  <a:spcPct val="50000"/>
                </a:spcBef>
              </a:pPr>
              <a:r>
                <a:rPr kumimoji="1" lang="en-US" altLang="en-US" sz="1200" dirty="0" smtClean="0">
                  <a:solidFill>
                    <a:srgbClr val="000000"/>
                  </a:solidFill>
                </a:rPr>
                <a:t>Java</a:t>
              </a:r>
              <a:r>
                <a:rPr kumimoji="1" lang="zh-CN" altLang="en-US" sz="1200" dirty="0" smtClean="0">
                  <a:solidFill>
                    <a:srgbClr val="000000"/>
                  </a:solidFill>
                </a:rPr>
                <a:t>语言以及</a:t>
              </a:r>
              <a:r>
                <a:rPr kumimoji="1" lang="en-US" altLang="zh-CN" sz="1200" dirty="0" smtClean="0">
                  <a:solidFill>
                    <a:srgbClr val="000000"/>
                  </a:solidFill>
                </a:rPr>
                <a:t>JVM</a:t>
              </a:r>
              <a:r>
                <a:rPr kumimoji="1" lang="zh-CN" altLang="en-US" sz="1200" dirty="0" smtClean="0">
                  <a:solidFill>
                    <a:srgbClr val="000000"/>
                  </a:solidFill>
                </a:rPr>
                <a:t>本身提供了一些特性，免除或减少了一些常见的编程错误的发生，如</a:t>
              </a:r>
              <a:r>
                <a:rPr kumimoji="1" lang="en-US" altLang="zh-CN" sz="1200" dirty="0" smtClean="0">
                  <a:solidFill>
                    <a:srgbClr val="000000"/>
                  </a:solidFill>
                </a:rPr>
                <a:t>Java</a:t>
              </a:r>
              <a:r>
                <a:rPr kumimoji="1" lang="zh-CN" altLang="en-US" sz="1200" dirty="0" smtClean="0">
                  <a:solidFill>
                    <a:srgbClr val="000000"/>
                  </a:solidFill>
                </a:rPr>
                <a:t>中没有缓冲区溢出的编码问题</a:t>
              </a:r>
              <a:endParaRPr kumimoji="1" lang="de-DE" altLang="en-US" sz="1200" b="0" dirty="0">
                <a:solidFill>
                  <a:srgbClr val="000000"/>
                </a:solidFill>
              </a:endParaRPr>
            </a:p>
          </p:txBody>
        </p:sp>
      </p:grpSp>
      <p:sp>
        <p:nvSpPr>
          <p:cNvPr id="2" name="标题 1"/>
          <p:cNvSpPr>
            <a:spLocks noGrp="1"/>
          </p:cNvSpPr>
          <p:nvPr>
            <p:ph type="title"/>
          </p:nvPr>
        </p:nvSpPr>
        <p:spPr>
          <a:xfrm>
            <a:off x="461226" y="223438"/>
            <a:ext cx="8066635" cy="438553"/>
          </a:xfrm>
        </p:spPr>
        <p:txBody>
          <a:bodyPr lIns="68553" tIns="34276" rIns="68553" bIns="34276" anchor="ctr">
            <a:spAutoFit/>
          </a:bodyPr>
          <a:lstStyle/>
          <a:p>
            <a:r>
              <a:rPr lang="en-US" altLang="zh-CN" sz="2400" dirty="0" smtClean="0">
                <a:latin typeface="+mj-lt"/>
                <a:ea typeface="+mj-ea"/>
                <a:cs typeface="+mn-cs"/>
              </a:rPr>
              <a:t>Java</a:t>
            </a:r>
            <a:r>
              <a:rPr lang="zh-CN" altLang="en-US" sz="2400" dirty="0" smtClean="0">
                <a:latin typeface="+mj-lt"/>
                <a:ea typeface="+mj-ea"/>
                <a:cs typeface="+mn-cs"/>
              </a:rPr>
              <a:t>代码安全如何保证</a:t>
            </a:r>
            <a:endParaRPr lang="zh-CN" altLang="en-US" sz="2400" dirty="0">
              <a:latin typeface="+mj-lt"/>
              <a:ea typeface="+mj-ea"/>
              <a:cs typeface="+mn-cs"/>
            </a:endParaRPr>
          </a:p>
        </p:txBody>
      </p:sp>
      <p:grpSp>
        <p:nvGrpSpPr>
          <p:cNvPr id="27" name="组合 26"/>
          <p:cNvGrpSpPr/>
          <p:nvPr/>
        </p:nvGrpSpPr>
        <p:grpSpPr>
          <a:xfrm>
            <a:off x="800136" y="1011717"/>
            <a:ext cx="2244616" cy="2295686"/>
            <a:chOff x="984969" y="1186821"/>
            <a:chExt cx="1473200" cy="1774180"/>
          </a:xfrm>
        </p:grpSpPr>
        <p:grpSp>
          <p:nvGrpSpPr>
            <p:cNvPr id="17" name="Group 20"/>
            <p:cNvGrpSpPr>
              <a:grpSpLocks/>
            </p:cNvGrpSpPr>
            <p:nvPr/>
          </p:nvGrpSpPr>
          <p:grpSpPr bwMode="auto">
            <a:xfrm>
              <a:off x="984969" y="1189996"/>
              <a:ext cx="1473200" cy="306387"/>
              <a:chOff x="1959" y="2069"/>
              <a:chExt cx="462" cy="362"/>
            </a:xfrm>
          </p:grpSpPr>
          <p:sp>
            <p:nvSpPr>
              <p:cNvPr id="18" name="AutoShape 21"/>
              <p:cNvSpPr>
                <a:spLocks noChangeArrowheads="1"/>
              </p:cNvSpPr>
              <p:nvPr/>
            </p:nvSpPr>
            <p:spPr bwMode="auto">
              <a:xfrm>
                <a:off x="1959" y="2069"/>
                <a:ext cx="452" cy="362"/>
              </a:xfrm>
              <a:prstGeom prst="roundRect">
                <a:avLst>
                  <a:gd name="adj" fmla="val 9667"/>
                </a:avLst>
              </a:prstGeom>
              <a:gradFill rotWithShape="0">
                <a:gsLst>
                  <a:gs pos="0">
                    <a:srgbClr val="8E0000"/>
                  </a:gs>
                  <a:gs pos="100000">
                    <a:srgbClr val="B80000"/>
                  </a:gs>
                </a:gsLst>
                <a:lin ang="2700000" scaled="1"/>
              </a:gradFill>
              <a:ln w="28575" algn="ctr">
                <a:solidFill>
                  <a:srgbClr val="805500"/>
                </a:solidFill>
                <a:round/>
                <a:headEnd/>
                <a:tailEnd/>
              </a:ln>
              <a:effectLst/>
            </p:spPr>
            <p:txBody>
              <a:bodyPr wrap="none" anchor="ctr"/>
              <a:lstStyle/>
              <a:p>
                <a:endParaRPr lang="zh-CN" altLang="en-US"/>
              </a:p>
            </p:txBody>
          </p:sp>
          <p:pic>
            <p:nvPicPr>
              <p:cNvPr id="19" name="Picture 22" descr="guang2"/>
              <p:cNvPicPr>
                <a:picLocks noChangeAspect="1" noChangeArrowheads="1"/>
              </p:cNvPicPr>
              <p:nvPr/>
            </p:nvPicPr>
            <p:blipFill>
              <a:blip r:embed="rId3" cstate="print"/>
              <a:srcRect/>
              <a:stretch>
                <a:fillRect/>
              </a:stretch>
            </p:blipFill>
            <p:spPr bwMode="auto">
              <a:xfrm>
                <a:off x="1973" y="2084"/>
                <a:ext cx="448" cy="233"/>
              </a:xfrm>
              <a:prstGeom prst="rect">
                <a:avLst/>
              </a:prstGeom>
              <a:noFill/>
              <a:ln w="9525">
                <a:noFill/>
                <a:miter lim="800000"/>
                <a:headEnd/>
                <a:tailEnd/>
              </a:ln>
              <a:effectLst/>
            </p:spPr>
          </p:pic>
          <p:pic>
            <p:nvPicPr>
              <p:cNvPr id="20" name="Picture 23" descr="guang2"/>
              <p:cNvPicPr>
                <a:picLocks noChangeAspect="1" noChangeArrowheads="1"/>
              </p:cNvPicPr>
              <p:nvPr/>
            </p:nvPicPr>
            <p:blipFill>
              <a:blip r:embed="rId4" cstate="print"/>
              <a:srcRect/>
              <a:stretch>
                <a:fillRect/>
              </a:stretch>
            </p:blipFill>
            <p:spPr bwMode="auto">
              <a:xfrm>
                <a:off x="1997" y="2277"/>
                <a:ext cx="396" cy="140"/>
              </a:xfrm>
              <a:prstGeom prst="rect">
                <a:avLst/>
              </a:prstGeom>
              <a:noFill/>
              <a:ln w="9525">
                <a:noFill/>
                <a:miter lim="800000"/>
                <a:headEnd/>
                <a:tailEnd/>
              </a:ln>
              <a:effectLst/>
            </p:spPr>
          </p:pic>
        </p:grpSp>
        <p:sp>
          <p:nvSpPr>
            <p:cNvPr id="21" name="AutoShape 24"/>
            <p:cNvSpPr>
              <a:spLocks noChangeArrowheads="1"/>
            </p:cNvSpPr>
            <p:nvPr/>
          </p:nvSpPr>
          <p:spPr bwMode="auto">
            <a:xfrm>
              <a:off x="1027831" y="1186821"/>
              <a:ext cx="1420813" cy="273050"/>
            </a:xfrm>
            <a:prstGeom prst="roundRect">
              <a:avLst>
                <a:gd name="adj" fmla="val 16667"/>
              </a:avLst>
            </a:prstGeom>
            <a:noFill/>
            <a:ln w="12700">
              <a:noFill/>
              <a:round/>
              <a:headEnd/>
              <a:tailEnd/>
            </a:ln>
            <a:effectLst/>
          </p:spPr>
          <p:txBody>
            <a:bodyPr wrap="none" anchor="ctr"/>
            <a:lstStyle/>
            <a:p>
              <a:pPr algn="ctr"/>
              <a:r>
                <a:rPr kumimoji="1" lang="en-US" altLang="zh-CN" sz="1400" dirty="0" smtClean="0">
                  <a:solidFill>
                    <a:schemeClr val="bg1"/>
                  </a:solidFill>
                </a:rPr>
                <a:t>Java</a:t>
              </a:r>
              <a:r>
                <a:rPr kumimoji="1" lang="zh-CN" altLang="en-US" sz="1400" dirty="0" smtClean="0">
                  <a:solidFill>
                    <a:schemeClr val="bg1"/>
                  </a:solidFill>
                </a:rPr>
                <a:t>平台特性</a:t>
              </a:r>
              <a:endParaRPr kumimoji="1" lang="en-US" altLang="zh-CN" sz="1400" dirty="0">
                <a:solidFill>
                  <a:schemeClr val="bg1"/>
                </a:solidFill>
              </a:endParaRPr>
            </a:p>
          </p:txBody>
        </p:sp>
        <p:sp>
          <p:nvSpPr>
            <p:cNvPr id="24" name="Text Box 29"/>
            <p:cNvSpPr txBox="1">
              <a:spLocks noChangeArrowheads="1"/>
            </p:cNvSpPr>
            <p:nvPr/>
          </p:nvSpPr>
          <p:spPr bwMode="auto">
            <a:xfrm>
              <a:off x="992836" y="1559883"/>
              <a:ext cx="1443038" cy="1401118"/>
            </a:xfrm>
            <a:prstGeom prst="rect">
              <a:avLst/>
            </a:prstGeom>
            <a:gradFill rotWithShape="1">
              <a:gsLst>
                <a:gs pos="0">
                  <a:srgbClr val="EAEAEA">
                    <a:alpha val="67999"/>
                  </a:srgbClr>
                </a:gs>
                <a:gs pos="100000">
                  <a:srgbClr val="999999">
                    <a:alpha val="67000"/>
                  </a:srgbClr>
                </a:gs>
              </a:gsLst>
              <a:path path="shape">
                <a:fillToRect l="50000" t="50000" r="50000" b="50000"/>
              </a:path>
            </a:gradFill>
            <a:ln w="19050" algn="ctr">
              <a:solidFill>
                <a:srgbClr val="003366"/>
              </a:solidFill>
              <a:miter lim="800000"/>
              <a:headEnd/>
              <a:tailEnd/>
            </a:ln>
            <a:effectLst/>
          </p:spPr>
          <p:txBody>
            <a:bodyPr/>
            <a:lstStyle/>
            <a:p>
              <a:pPr marL="0" lvl="1">
                <a:lnSpc>
                  <a:spcPct val="130000"/>
                </a:lnSpc>
                <a:buFont typeface="Wingdings" pitchFamily="2" charset="2"/>
                <a:buChar char="p"/>
              </a:pPr>
              <a:r>
                <a:rPr lang="zh-CN" altLang="en-US" sz="1400" dirty="0" smtClean="0"/>
                <a:t> 没有显示的指针操作</a:t>
              </a:r>
              <a:endParaRPr lang="en-US" altLang="zh-CN" sz="1400" dirty="0" smtClean="0"/>
            </a:p>
            <a:p>
              <a:pPr marL="0" lvl="1">
                <a:lnSpc>
                  <a:spcPct val="130000"/>
                </a:lnSpc>
                <a:buFont typeface="Wingdings" pitchFamily="2" charset="2"/>
                <a:buChar char="p"/>
              </a:pPr>
              <a:r>
                <a:rPr lang="zh-CN" altLang="en-US" sz="1400" dirty="0" smtClean="0"/>
                <a:t> 自动检查数组和字符串边界</a:t>
              </a:r>
              <a:endParaRPr lang="en-US" altLang="zh-CN" sz="1400" dirty="0" smtClean="0"/>
            </a:p>
            <a:p>
              <a:pPr marL="0" lvl="1">
                <a:lnSpc>
                  <a:spcPct val="130000"/>
                </a:lnSpc>
                <a:buFont typeface="Wingdings" pitchFamily="2" charset="2"/>
                <a:buChar char="p"/>
              </a:pPr>
              <a:r>
                <a:rPr lang="zh-CN" altLang="en-US" sz="1400" dirty="0" smtClean="0"/>
                <a:t> 类型安全与运行时检查</a:t>
              </a:r>
              <a:endParaRPr lang="en-US" altLang="zh-CN" sz="1400" dirty="0" smtClean="0"/>
            </a:p>
            <a:p>
              <a:pPr marL="0" lvl="1">
                <a:lnSpc>
                  <a:spcPct val="130000"/>
                </a:lnSpc>
                <a:buFont typeface="Wingdings" pitchFamily="2" charset="2"/>
                <a:buChar char="p"/>
              </a:pPr>
              <a:r>
                <a:rPr lang="en-US" altLang="zh-CN" sz="1400" dirty="0" smtClean="0"/>
                <a:t> JVM</a:t>
              </a:r>
              <a:r>
                <a:rPr lang="zh-CN" altLang="en-US" sz="1400" dirty="0" smtClean="0"/>
                <a:t>自动内存管理</a:t>
              </a:r>
              <a:endParaRPr lang="en-US" altLang="zh-CN" sz="1400" dirty="0" smtClean="0"/>
            </a:p>
            <a:p>
              <a:pPr marL="0" lvl="1">
                <a:lnSpc>
                  <a:spcPct val="130000"/>
                </a:lnSpc>
                <a:buFont typeface="Wingdings" pitchFamily="2" charset="2"/>
                <a:buChar char="p"/>
              </a:pPr>
              <a:r>
                <a:rPr lang="en-US" altLang="zh-CN" sz="1400" dirty="0" smtClean="0"/>
                <a:t> ……</a:t>
              </a:r>
            </a:p>
          </p:txBody>
        </p:sp>
      </p:grpSp>
      <p:grpSp>
        <p:nvGrpSpPr>
          <p:cNvPr id="28" name="组合 27"/>
          <p:cNvGrpSpPr/>
          <p:nvPr/>
        </p:nvGrpSpPr>
        <p:grpSpPr>
          <a:xfrm>
            <a:off x="3394953" y="1011717"/>
            <a:ext cx="2266545" cy="2295687"/>
            <a:chOff x="4052306" y="1159833"/>
            <a:chExt cx="1473200" cy="1781802"/>
          </a:xfrm>
        </p:grpSpPr>
        <p:grpSp>
          <p:nvGrpSpPr>
            <p:cNvPr id="13" name="Group 16"/>
            <p:cNvGrpSpPr>
              <a:grpSpLocks/>
            </p:cNvGrpSpPr>
            <p:nvPr/>
          </p:nvGrpSpPr>
          <p:grpSpPr bwMode="auto">
            <a:xfrm>
              <a:off x="4052306" y="1163008"/>
              <a:ext cx="1473200" cy="306388"/>
              <a:chOff x="2594" y="2069"/>
              <a:chExt cx="462" cy="362"/>
            </a:xfrm>
          </p:grpSpPr>
          <p:sp>
            <p:nvSpPr>
              <p:cNvPr id="14" name="AutoShape 17"/>
              <p:cNvSpPr>
                <a:spLocks noChangeArrowheads="1"/>
              </p:cNvSpPr>
              <p:nvPr/>
            </p:nvSpPr>
            <p:spPr bwMode="auto">
              <a:xfrm>
                <a:off x="2594" y="2069"/>
                <a:ext cx="452" cy="362"/>
              </a:xfrm>
              <a:prstGeom prst="roundRect">
                <a:avLst>
                  <a:gd name="adj" fmla="val 9667"/>
                </a:avLst>
              </a:prstGeom>
              <a:gradFill rotWithShape="0">
                <a:gsLst>
                  <a:gs pos="0">
                    <a:srgbClr val="C9E1BB">
                      <a:gamma/>
                      <a:shade val="63137"/>
                      <a:invGamma/>
                    </a:srgbClr>
                  </a:gs>
                  <a:gs pos="100000">
                    <a:srgbClr val="C9E1BB"/>
                  </a:gs>
                </a:gsLst>
                <a:lin ang="2700000" scaled="1"/>
              </a:gradFill>
              <a:ln w="28575" algn="ctr">
                <a:solidFill>
                  <a:srgbClr val="3C5374"/>
                </a:solidFill>
                <a:round/>
                <a:headEnd/>
                <a:tailEnd/>
              </a:ln>
              <a:effectLst/>
            </p:spPr>
            <p:txBody>
              <a:bodyPr anchor="ctr">
                <a:spAutoFit/>
              </a:bodyPr>
              <a:lstStyle/>
              <a:p>
                <a:endParaRPr lang="zh-CN" altLang="en-US"/>
              </a:p>
            </p:txBody>
          </p:sp>
          <p:pic>
            <p:nvPicPr>
              <p:cNvPr id="15" name="Picture 18" descr="guang2"/>
              <p:cNvPicPr>
                <a:picLocks noChangeAspect="1" noChangeArrowheads="1"/>
              </p:cNvPicPr>
              <p:nvPr/>
            </p:nvPicPr>
            <p:blipFill>
              <a:blip r:embed="rId3" cstate="print"/>
              <a:srcRect/>
              <a:stretch>
                <a:fillRect/>
              </a:stretch>
            </p:blipFill>
            <p:spPr bwMode="auto">
              <a:xfrm>
                <a:off x="2608" y="2084"/>
                <a:ext cx="448" cy="233"/>
              </a:xfrm>
              <a:prstGeom prst="rect">
                <a:avLst/>
              </a:prstGeom>
              <a:noFill/>
              <a:ln w="9525">
                <a:noFill/>
                <a:miter lim="800000"/>
                <a:headEnd/>
                <a:tailEnd/>
              </a:ln>
              <a:effectLst/>
            </p:spPr>
          </p:pic>
          <p:pic>
            <p:nvPicPr>
              <p:cNvPr id="16" name="Picture 19" descr="guang2"/>
              <p:cNvPicPr>
                <a:picLocks noChangeAspect="1" noChangeArrowheads="1"/>
              </p:cNvPicPr>
              <p:nvPr/>
            </p:nvPicPr>
            <p:blipFill>
              <a:blip r:embed="rId4" cstate="print"/>
              <a:srcRect/>
              <a:stretch>
                <a:fillRect/>
              </a:stretch>
            </p:blipFill>
            <p:spPr bwMode="auto">
              <a:xfrm>
                <a:off x="2630" y="2277"/>
                <a:ext cx="396" cy="140"/>
              </a:xfrm>
              <a:prstGeom prst="rect">
                <a:avLst/>
              </a:prstGeom>
              <a:noFill/>
              <a:ln w="9525">
                <a:noFill/>
                <a:miter lim="800000"/>
                <a:headEnd/>
                <a:tailEnd/>
              </a:ln>
              <a:effectLst/>
            </p:spPr>
          </p:pic>
        </p:grpSp>
        <p:sp>
          <p:nvSpPr>
            <p:cNvPr id="22" name="AutoShape 25"/>
            <p:cNvSpPr>
              <a:spLocks noChangeArrowheads="1"/>
            </p:cNvSpPr>
            <p:nvPr/>
          </p:nvSpPr>
          <p:spPr bwMode="auto">
            <a:xfrm>
              <a:off x="4072944" y="1159833"/>
              <a:ext cx="1333500" cy="284163"/>
            </a:xfrm>
            <a:prstGeom prst="roundRect">
              <a:avLst>
                <a:gd name="adj" fmla="val 16667"/>
              </a:avLst>
            </a:prstGeom>
            <a:noFill/>
            <a:ln w="12700">
              <a:noFill/>
              <a:round/>
              <a:headEnd/>
              <a:tailEnd/>
            </a:ln>
            <a:effectLst/>
          </p:spPr>
          <p:txBody>
            <a:bodyPr wrap="none" anchor="ctr"/>
            <a:lstStyle/>
            <a:p>
              <a:pPr algn="ctr"/>
              <a:r>
                <a:rPr kumimoji="1" lang="en-US" altLang="zh-CN" sz="1400" dirty="0" smtClean="0">
                  <a:solidFill>
                    <a:schemeClr val="bg1"/>
                  </a:solidFill>
                </a:rPr>
                <a:t>Java</a:t>
              </a:r>
              <a:r>
                <a:rPr kumimoji="1" lang="zh-CN" altLang="en-US" sz="1400" dirty="0" smtClean="0">
                  <a:solidFill>
                    <a:schemeClr val="bg1"/>
                  </a:solidFill>
                </a:rPr>
                <a:t>安全机制</a:t>
              </a:r>
              <a:endParaRPr kumimoji="1" lang="en-US" altLang="zh-CN" sz="1400" dirty="0">
                <a:solidFill>
                  <a:schemeClr val="bg1"/>
                </a:solidFill>
              </a:endParaRPr>
            </a:p>
          </p:txBody>
        </p:sp>
        <p:sp>
          <p:nvSpPr>
            <p:cNvPr id="25" name="Text Box 30"/>
            <p:cNvSpPr txBox="1">
              <a:spLocks noChangeArrowheads="1"/>
            </p:cNvSpPr>
            <p:nvPr/>
          </p:nvSpPr>
          <p:spPr bwMode="auto">
            <a:xfrm>
              <a:off x="4061831" y="1534499"/>
              <a:ext cx="1441450" cy="1407136"/>
            </a:xfrm>
            <a:prstGeom prst="rect">
              <a:avLst/>
            </a:prstGeom>
            <a:gradFill rotWithShape="1">
              <a:gsLst>
                <a:gs pos="0">
                  <a:srgbClr val="EAEAEA">
                    <a:alpha val="67999"/>
                  </a:srgbClr>
                </a:gs>
                <a:gs pos="100000">
                  <a:srgbClr val="999999">
                    <a:alpha val="67000"/>
                  </a:srgbClr>
                </a:gs>
              </a:gsLst>
              <a:path path="shape">
                <a:fillToRect l="50000" t="50000" r="50000" b="50000"/>
              </a:path>
            </a:gradFill>
            <a:ln w="19050" algn="ctr">
              <a:solidFill>
                <a:srgbClr val="003366"/>
              </a:solidFill>
              <a:miter lim="800000"/>
              <a:headEnd/>
              <a:tailEnd/>
            </a:ln>
            <a:effectLst/>
          </p:spPr>
          <p:txBody>
            <a:bodyPr/>
            <a:lstStyle/>
            <a:p>
              <a:pPr marL="0" lvl="1">
                <a:lnSpc>
                  <a:spcPct val="130000"/>
                </a:lnSpc>
                <a:buFont typeface="Wingdings" pitchFamily="2" charset="2"/>
                <a:buChar char="p"/>
              </a:pPr>
              <a:r>
                <a:rPr lang="en-US" altLang="zh-CN" sz="1400" dirty="0" smtClean="0"/>
                <a:t> </a:t>
              </a:r>
              <a:r>
                <a:rPr lang="zh-CN" altLang="en-US" sz="1400" dirty="0" smtClean="0"/>
                <a:t>安全类加载器</a:t>
              </a:r>
              <a:endParaRPr lang="en-US" altLang="zh-CN" sz="1400" dirty="0" smtClean="0"/>
            </a:p>
            <a:p>
              <a:pPr marL="0" lvl="1">
                <a:lnSpc>
                  <a:spcPct val="130000"/>
                </a:lnSpc>
                <a:buFont typeface="Wingdings" pitchFamily="2" charset="2"/>
                <a:buChar char="p"/>
              </a:pPr>
              <a:r>
                <a:rPr lang="zh-CN" altLang="en-US" sz="1400" dirty="0" smtClean="0"/>
                <a:t>字节码检查器</a:t>
              </a:r>
              <a:endParaRPr lang="en-US" altLang="zh-CN" sz="1400" dirty="0" smtClean="0"/>
            </a:p>
            <a:p>
              <a:pPr marL="0" lvl="1">
                <a:lnSpc>
                  <a:spcPct val="130000"/>
                </a:lnSpc>
                <a:buFont typeface="Wingdings" pitchFamily="2" charset="2"/>
                <a:buChar char="p"/>
              </a:pPr>
              <a:r>
                <a:rPr lang="en-US" altLang="zh-CN" sz="1400" dirty="0" smtClean="0"/>
                <a:t> </a:t>
              </a:r>
              <a:r>
                <a:rPr lang="zh-CN" altLang="en-US" sz="1400" dirty="0" smtClean="0"/>
                <a:t>安全管理器</a:t>
              </a:r>
              <a:endParaRPr lang="en-US" altLang="zh-CN" sz="1400" dirty="0" smtClean="0"/>
            </a:p>
            <a:p>
              <a:pPr marL="0" lvl="1">
                <a:lnSpc>
                  <a:spcPct val="130000"/>
                </a:lnSpc>
                <a:buFont typeface="Wingdings" pitchFamily="2" charset="2"/>
                <a:buChar char="p"/>
              </a:pPr>
              <a:r>
                <a:rPr lang="en-US" altLang="zh-CN" sz="1400" dirty="0" smtClean="0"/>
                <a:t>  </a:t>
              </a:r>
              <a:r>
                <a:rPr lang="en-US" altLang="zh-CN" sz="1400" dirty="0" smtClean="0"/>
                <a:t>JAAS</a:t>
              </a:r>
              <a:r>
                <a:rPr lang="zh-CN" altLang="en-US" sz="1400" dirty="0" smtClean="0"/>
                <a:t>、</a:t>
              </a:r>
              <a:r>
                <a:rPr lang="en-US" altLang="zh-CN" sz="1400" dirty="0" smtClean="0"/>
                <a:t>JCA</a:t>
              </a:r>
              <a:r>
                <a:rPr lang="en-US" altLang="zh-CN" sz="1400" dirty="0" smtClean="0"/>
                <a:t>/</a:t>
              </a:r>
              <a:r>
                <a:rPr lang="en-US" altLang="zh-CN" sz="1400" dirty="0" smtClean="0"/>
                <a:t>JCE</a:t>
              </a:r>
              <a:r>
                <a:rPr lang="zh-CN" altLang="en-US" sz="1400" dirty="0" smtClean="0"/>
                <a:t>、</a:t>
              </a:r>
              <a:r>
                <a:rPr lang="en-US" altLang="zh-CN" sz="1400" dirty="0" smtClean="0"/>
                <a:t>JSSE</a:t>
              </a:r>
            </a:p>
            <a:p>
              <a:pPr marL="0" lvl="1">
                <a:lnSpc>
                  <a:spcPct val="130000"/>
                </a:lnSpc>
              </a:pPr>
              <a:r>
                <a:rPr lang="en-US" altLang="zh-CN" sz="1400" dirty="0" smtClean="0"/>
                <a:t> </a:t>
              </a:r>
              <a:r>
                <a:rPr lang="en-US" altLang="zh-CN" sz="1400" dirty="0" smtClean="0"/>
                <a:t>……</a:t>
              </a:r>
              <a:endParaRPr lang="en-US" altLang="zh-CN" sz="1400" dirty="0" smtClean="0"/>
            </a:p>
          </p:txBody>
        </p:sp>
      </p:grpSp>
      <p:grpSp>
        <p:nvGrpSpPr>
          <p:cNvPr id="29" name="组合 28"/>
          <p:cNvGrpSpPr/>
          <p:nvPr/>
        </p:nvGrpSpPr>
        <p:grpSpPr>
          <a:xfrm>
            <a:off x="6024889" y="1001990"/>
            <a:ext cx="2127237" cy="2305413"/>
            <a:chOff x="5652506" y="1172533"/>
            <a:chExt cx="1473200" cy="1773137"/>
          </a:xfrm>
        </p:grpSpPr>
        <p:grpSp>
          <p:nvGrpSpPr>
            <p:cNvPr id="9" name="Group 12"/>
            <p:cNvGrpSpPr>
              <a:grpSpLocks/>
            </p:cNvGrpSpPr>
            <p:nvPr/>
          </p:nvGrpSpPr>
          <p:grpSpPr bwMode="auto">
            <a:xfrm>
              <a:off x="5652506" y="1172533"/>
              <a:ext cx="1473200" cy="306388"/>
              <a:chOff x="703" y="2074"/>
              <a:chExt cx="462" cy="362"/>
            </a:xfrm>
          </p:grpSpPr>
          <p:sp>
            <p:nvSpPr>
              <p:cNvPr id="10" name="AutoShape 13"/>
              <p:cNvSpPr>
                <a:spLocks noChangeArrowheads="1"/>
              </p:cNvSpPr>
              <p:nvPr/>
            </p:nvSpPr>
            <p:spPr bwMode="ltGray">
              <a:xfrm>
                <a:off x="703" y="2074"/>
                <a:ext cx="452" cy="362"/>
              </a:xfrm>
              <a:prstGeom prst="roundRect">
                <a:avLst>
                  <a:gd name="adj" fmla="val 9667"/>
                </a:avLst>
              </a:prstGeom>
              <a:gradFill rotWithShape="0">
                <a:gsLst>
                  <a:gs pos="0">
                    <a:srgbClr val="BBFFFC">
                      <a:gamma/>
                      <a:shade val="60000"/>
                      <a:invGamma/>
                    </a:srgbClr>
                  </a:gs>
                  <a:gs pos="100000">
                    <a:srgbClr val="BBFFFC"/>
                  </a:gs>
                </a:gsLst>
                <a:lin ang="2700000" scaled="1"/>
              </a:gradFill>
              <a:ln w="28575" cap="rnd" algn="ctr">
                <a:solidFill>
                  <a:srgbClr val="496685"/>
                </a:solidFill>
                <a:round/>
                <a:headEnd/>
                <a:tailEnd/>
              </a:ln>
              <a:effectLst/>
            </p:spPr>
            <p:txBody>
              <a:bodyPr lIns="22467" tIns="11234" rIns="22467" bIns="11234" anchor="ctr" anchorCtr="1">
                <a:spAutoFit/>
              </a:bodyPr>
              <a:lstStyle/>
              <a:p>
                <a:endParaRPr lang="zh-CN" altLang="en-US"/>
              </a:p>
            </p:txBody>
          </p:sp>
          <p:pic>
            <p:nvPicPr>
              <p:cNvPr id="11" name="Picture 14" descr="guang2"/>
              <p:cNvPicPr>
                <a:picLocks noChangeAspect="1" noChangeArrowheads="1"/>
              </p:cNvPicPr>
              <p:nvPr/>
            </p:nvPicPr>
            <p:blipFill>
              <a:blip r:embed="rId3" cstate="print"/>
              <a:srcRect/>
              <a:stretch>
                <a:fillRect/>
              </a:stretch>
            </p:blipFill>
            <p:spPr bwMode="auto">
              <a:xfrm>
                <a:off x="717" y="2089"/>
                <a:ext cx="448" cy="233"/>
              </a:xfrm>
              <a:prstGeom prst="rect">
                <a:avLst/>
              </a:prstGeom>
              <a:noFill/>
              <a:ln w="9525">
                <a:noFill/>
                <a:miter lim="800000"/>
                <a:headEnd/>
                <a:tailEnd/>
              </a:ln>
              <a:effectLst/>
            </p:spPr>
          </p:pic>
          <p:pic>
            <p:nvPicPr>
              <p:cNvPr id="12" name="Picture 15" descr="guang2"/>
              <p:cNvPicPr>
                <a:picLocks noChangeAspect="1" noChangeArrowheads="1"/>
              </p:cNvPicPr>
              <p:nvPr/>
            </p:nvPicPr>
            <p:blipFill>
              <a:blip r:embed="rId4" cstate="print"/>
              <a:srcRect/>
              <a:stretch>
                <a:fillRect/>
              </a:stretch>
            </p:blipFill>
            <p:spPr bwMode="auto">
              <a:xfrm>
                <a:off x="747" y="2290"/>
                <a:ext cx="396" cy="140"/>
              </a:xfrm>
              <a:prstGeom prst="rect">
                <a:avLst/>
              </a:prstGeom>
              <a:noFill/>
              <a:ln w="9525">
                <a:noFill/>
                <a:miter lim="800000"/>
                <a:headEnd/>
                <a:tailEnd/>
              </a:ln>
              <a:effectLst/>
            </p:spPr>
          </p:pic>
        </p:grpSp>
        <p:sp>
          <p:nvSpPr>
            <p:cNvPr id="23" name="AutoShape 26"/>
            <p:cNvSpPr>
              <a:spLocks noChangeArrowheads="1"/>
            </p:cNvSpPr>
            <p:nvPr/>
          </p:nvSpPr>
          <p:spPr bwMode="auto">
            <a:xfrm>
              <a:off x="5693781" y="1186821"/>
              <a:ext cx="1373188" cy="285750"/>
            </a:xfrm>
            <a:prstGeom prst="roundRect">
              <a:avLst>
                <a:gd name="adj" fmla="val 16667"/>
              </a:avLst>
            </a:prstGeom>
            <a:noFill/>
            <a:ln w="12700">
              <a:noFill/>
              <a:round/>
              <a:headEnd/>
              <a:tailEnd/>
            </a:ln>
            <a:effectLst/>
          </p:spPr>
          <p:txBody>
            <a:bodyPr wrap="none" anchor="ctr"/>
            <a:lstStyle/>
            <a:p>
              <a:pPr algn="ctr"/>
              <a:r>
                <a:rPr kumimoji="1" lang="en-US" altLang="zh-CN" sz="1400" dirty="0" smtClean="0">
                  <a:solidFill>
                    <a:schemeClr val="bg1"/>
                  </a:solidFill>
                </a:rPr>
                <a:t>Java</a:t>
              </a:r>
              <a:r>
                <a:rPr kumimoji="1" lang="zh-CN" altLang="en-US" sz="1400" dirty="0" smtClean="0">
                  <a:solidFill>
                    <a:schemeClr val="bg1"/>
                  </a:solidFill>
                </a:rPr>
                <a:t>安全编码规范</a:t>
              </a:r>
              <a:endParaRPr kumimoji="1" lang="en-US" altLang="zh-CN" sz="1400" dirty="0">
                <a:solidFill>
                  <a:schemeClr val="bg1"/>
                </a:solidFill>
              </a:endParaRPr>
            </a:p>
          </p:txBody>
        </p:sp>
        <p:sp>
          <p:nvSpPr>
            <p:cNvPr id="26" name="Text Box 31"/>
            <p:cNvSpPr txBox="1">
              <a:spLocks noChangeArrowheads="1"/>
            </p:cNvSpPr>
            <p:nvPr/>
          </p:nvSpPr>
          <p:spPr bwMode="auto">
            <a:xfrm>
              <a:off x="5656842" y="1537715"/>
              <a:ext cx="1439863" cy="1407955"/>
            </a:xfrm>
            <a:prstGeom prst="rect">
              <a:avLst/>
            </a:prstGeom>
            <a:gradFill rotWithShape="1">
              <a:gsLst>
                <a:gs pos="0">
                  <a:srgbClr val="EAEAEA">
                    <a:alpha val="67999"/>
                  </a:srgbClr>
                </a:gs>
                <a:gs pos="100000">
                  <a:srgbClr val="999999">
                    <a:alpha val="67000"/>
                  </a:srgbClr>
                </a:gs>
              </a:gsLst>
              <a:path path="shape">
                <a:fillToRect l="50000" t="50000" r="50000" b="50000"/>
              </a:path>
            </a:gradFill>
            <a:ln w="19050" algn="ctr">
              <a:solidFill>
                <a:srgbClr val="003366"/>
              </a:solidFill>
              <a:miter lim="800000"/>
              <a:headEnd/>
              <a:tailEnd/>
            </a:ln>
            <a:effectLst/>
          </p:spPr>
          <p:txBody>
            <a:bodyPr/>
            <a:lstStyle/>
            <a:p>
              <a:pPr marL="0" lvl="1">
                <a:lnSpc>
                  <a:spcPct val="130000"/>
                </a:lnSpc>
                <a:buFont typeface="Wingdings" pitchFamily="2" charset="2"/>
                <a:buChar char="p"/>
              </a:pPr>
              <a:r>
                <a:rPr lang="en-US" altLang="zh-CN" sz="1400" dirty="0" smtClean="0"/>
                <a:t> </a:t>
              </a:r>
              <a:r>
                <a:rPr lang="zh-CN" altLang="en-US" sz="1400" dirty="0" smtClean="0"/>
                <a:t>数据校验</a:t>
              </a:r>
              <a:endParaRPr lang="en-US" altLang="zh-CN" sz="1400" dirty="0" smtClean="0"/>
            </a:p>
            <a:p>
              <a:pPr marL="0" lvl="1">
                <a:lnSpc>
                  <a:spcPct val="130000"/>
                </a:lnSpc>
                <a:buFont typeface="Wingdings" pitchFamily="2" charset="2"/>
                <a:buChar char="p"/>
              </a:pPr>
              <a:r>
                <a:rPr lang="en-US" altLang="zh-CN" sz="1400" dirty="0" smtClean="0"/>
                <a:t> </a:t>
              </a:r>
              <a:r>
                <a:rPr lang="zh-CN" altLang="en-US" sz="1400" dirty="0" smtClean="0"/>
                <a:t>异常行为</a:t>
              </a:r>
              <a:endParaRPr lang="en-US" altLang="zh-CN" sz="1400" dirty="0" smtClean="0"/>
            </a:p>
            <a:p>
              <a:pPr marL="0" lvl="1">
                <a:lnSpc>
                  <a:spcPct val="130000"/>
                </a:lnSpc>
                <a:buFont typeface="Wingdings" pitchFamily="2" charset="2"/>
                <a:buChar char="p"/>
              </a:pPr>
              <a:r>
                <a:rPr lang="en-US" altLang="zh-CN" sz="1400" dirty="0" smtClean="0"/>
                <a:t>  IO</a:t>
              </a:r>
              <a:r>
                <a:rPr lang="zh-CN" altLang="en-US" sz="1400" dirty="0" smtClean="0"/>
                <a:t>操作</a:t>
              </a:r>
              <a:endParaRPr lang="en-US" altLang="zh-CN" sz="1400" dirty="0" smtClean="0"/>
            </a:p>
            <a:p>
              <a:pPr marL="0" lvl="1">
                <a:lnSpc>
                  <a:spcPct val="130000"/>
                </a:lnSpc>
                <a:buFont typeface="Wingdings" pitchFamily="2" charset="2"/>
                <a:buChar char="p"/>
              </a:pPr>
              <a:r>
                <a:rPr lang="en-US" altLang="zh-CN" sz="1400" dirty="0" smtClean="0"/>
                <a:t>  </a:t>
              </a:r>
              <a:r>
                <a:rPr lang="zh-CN" altLang="en-US" sz="1400" dirty="0" smtClean="0"/>
                <a:t>序列化</a:t>
              </a:r>
              <a:endParaRPr lang="en-US" altLang="zh-CN" sz="1400" dirty="0" smtClean="0"/>
            </a:p>
            <a:p>
              <a:pPr marL="0" lvl="1">
                <a:lnSpc>
                  <a:spcPct val="130000"/>
                </a:lnSpc>
                <a:buFont typeface="Wingdings" pitchFamily="2" charset="2"/>
                <a:buChar char="p"/>
              </a:pPr>
              <a:r>
                <a:rPr lang="en-US" altLang="zh-CN" sz="1400" dirty="0" smtClean="0"/>
                <a:t>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par>
                                <p:cTn id="8" presetID="3" presetClass="entr" presetSubtype="1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blinds(horizontal)">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blinds(horizontal)">
                                      <p:cBhvr>
                                        <p:cTn id="15" dur="500"/>
                                        <p:tgtEl>
                                          <p:spTgt spid="33"/>
                                        </p:tgtEl>
                                      </p:cBhvr>
                                    </p:animEffect>
                                  </p:childTnLst>
                                </p:cTn>
                              </p:par>
                              <p:par>
                                <p:cTn id="16" presetID="3" presetClass="entr" presetSubtype="10" fill="hold"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blinds(horizontal)">
                                      <p:cBhvr>
                                        <p:cTn id="18" dur="50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blinds(horizontal)">
                                      <p:cBhvr>
                                        <p:cTn id="23" dur="500"/>
                                        <p:tgtEl>
                                          <p:spTgt spid="36"/>
                                        </p:tgtEl>
                                      </p:cBhvr>
                                    </p:animEffect>
                                  </p:childTnLst>
                                </p:cTn>
                              </p:par>
                              <p:par>
                                <p:cTn id="24" presetID="3" presetClass="entr" presetSubtype="10" fill="hold"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blinds(horizontal)">
                                      <p:cBhvr>
                                        <p:cTn id="2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1498" y="233166"/>
            <a:ext cx="8066635" cy="438553"/>
          </a:xfrm>
        </p:spPr>
        <p:txBody>
          <a:bodyPr lIns="68553" tIns="34276" rIns="68553" bIns="34276" anchor="ctr">
            <a:spAutoFit/>
          </a:bodyPr>
          <a:lstStyle/>
          <a:p>
            <a:r>
              <a:rPr lang="en-US" altLang="zh-CN" sz="2400" dirty="0" smtClean="0">
                <a:latin typeface="+mj-lt"/>
                <a:ea typeface="+mj-ea"/>
                <a:cs typeface="+mn-cs"/>
              </a:rPr>
              <a:t>Java</a:t>
            </a:r>
            <a:r>
              <a:rPr lang="zh-CN" altLang="en-US" sz="2400" dirty="0" smtClean="0">
                <a:latin typeface="+mj-lt"/>
                <a:ea typeface="+mj-ea"/>
                <a:cs typeface="+mn-cs"/>
              </a:rPr>
              <a:t>编程常见安全问题</a:t>
            </a:r>
            <a:endParaRPr lang="zh-CN" altLang="en-US" sz="2400" dirty="0">
              <a:latin typeface="+mj-lt"/>
              <a:ea typeface="+mj-ea"/>
              <a:cs typeface="+mn-cs"/>
            </a:endParaRPr>
          </a:p>
        </p:txBody>
      </p:sp>
      <p:sp>
        <p:nvSpPr>
          <p:cNvPr id="3" name="内容占位符 2"/>
          <p:cNvSpPr>
            <a:spLocks noGrp="1"/>
          </p:cNvSpPr>
          <p:nvPr>
            <p:ph idx="1"/>
          </p:nvPr>
        </p:nvSpPr>
        <p:spPr>
          <a:xfrm>
            <a:off x="503238" y="925514"/>
            <a:ext cx="7632700" cy="2397434"/>
          </a:xfrm>
        </p:spPr>
        <p:txBody>
          <a:bodyPr>
            <a:spAutoFit/>
          </a:bodyPr>
          <a:lstStyle/>
          <a:p>
            <a:pPr marL="174625" indent="-174625">
              <a:lnSpc>
                <a:spcPct val="120000"/>
              </a:lnSpc>
            </a:pPr>
            <a:r>
              <a:rPr lang="zh-CN" altLang="en-US" sz="1800" b="0" dirty="0" smtClean="0">
                <a:latin typeface="Calibri" pitchFamily="34" charset="0"/>
                <a:ea typeface="宋体" pitchFamily="2" charset="-122"/>
              </a:rPr>
              <a:t>程序或系统与外部交互时未对外部输入进行正确校验，引起程序或系统拒绝服务、非法获取系统重要资源等安全问题</a:t>
            </a:r>
            <a:endParaRPr lang="en-US" altLang="zh-CN" sz="1800" b="0" dirty="0" smtClean="0">
              <a:latin typeface="Calibri" pitchFamily="34" charset="0"/>
              <a:ea typeface="宋体" pitchFamily="2" charset="-122"/>
            </a:endParaRPr>
          </a:p>
          <a:p>
            <a:pPr marL="174625" indent="-174625">
              <a:lnSpc>
                <a:spcPct val="120000"/>
              </a:lnSpc>
            </a:pPr>
            <a:r>
              <a:rPr lang="zh-CN" altLang="en-US" sz="1800" b="0" dirty="0" smtClean="0">
                <a:latin typeface="Calibri" pitchFamily="34" charset="0"/>
                <a:ea typeface="宋体" pitchFamily="2" charset="-122"/>
              </a:rPr>
              <a:t>程序对异常处理不当，暴露系统敏感信息</a:t>
            </a:r>
            <a:endParaRPr lang="en-US" altLang="zh-CN" sz="1800" b="0" dirty="0" smtClean="0">
              <a:latin typeface="Calibri" pitchFamily="34" charset="0"/>
              <a:ea typeface="宋体" pitchFamily="2" charset="-122"/>
            </a:endParaRPr>
          </a:p>
          <a:p>
            <a:pPr marL="174625" indent="-174625">
              <a:lnSpc>
                <a:spcPct val="120000"/>
              </a:lnSpc>
            </a:pPr>
            <a:r>
              <a:rPr lang="zh-CN" altLang="en-US" sz="1800" b="0" dirty="0" smtClean="0">
                <a:latin typeface="Calibri" pitchFamily="34" charset="0"/>
                <a:ea typeface="宋体" pitchFamily="2" charset="-122"/>
              </a:rPr>
              <a:t>程序对敏感数据处理不当，导致敏感数据被窃取或篡改</a:t>
            </a:r>
            <a:endParaRPr lang="en-US" altLang="zh-CN" sz="1800" b="0" dirty="0" smtClean="0">
              <a:latin typeface="Calibri" pitchFamily="34" charset="0"/>
              <a:ea typeface="宋体" pitchFamily="2" charset="-122"/>
            </a:endParaRPr>
          </a:p>
          <a:p>
            <a:pPr marL="174625" indent="-174625">
              <a:lnSpc>
                <a:spcPct val="120000"/>
              </a:lnSpc>
            </a:pPr>
            <a:r>
              <a:rPr lang="zh-CN" altLang="en-US" sz="1800" b="0" dirty="0" smtClean="0">
                <a:latin typeface="Calibri" pitchFamily="34" charset="0"/>
                <a:ea typeface="宋体" pitchFamily="2" charset="-122"/>
              </a:rPr>
              <a:t>程序没有正确的权限管理，引起非法访问</a:t>
            </a:r>
            <a:endParaRPr lang="en-US" altLang="zh-CN" sz="1800" b="0" dirty="0" smtClean="0">
              <a:latin typeface="Calibri" pitchFamily="34" charset="0"/>
              <a:ea typeface="宋体" pitchFamily="2" charset="-122"/>
            </a:endParaRPr>
          </a:p>
          <a:p>
            <a:pPr marL="174625" indent="-174625">
              <a:lnSpc>
                <a:spcPct val="120000"/>
              </a:lnSpc>
            </a:pPr>
            <a:r>
              <a:rPr lang="zh-CN" altLang="en-US" sz="1800" b="0" dirty="0" smtClean="0">
                <a:latin typeface="Calibri" pitchFamily="34" charset="0"/>
                <a:ea typeface="宋体" pitchFamily="2" charset="-122"/>
              </a:rPr>
              <a:t>安全相关特性中没有正确使用强随机</a:t>
            </a:r>
            <a:r>
              <a:rPr lang="zh-CN" altLang="en-US" sz="1800" b="0" dirty="0" smtClean="0">
                <a:latin typeface="Calibri" pitchFamily="34" charset="0"/>
                <a:ea typeface="宋体" pitchFamily="2" charset="-122"/>
              </a:rPr>
              <a:t>数、未选择安全的加密算法</a:t>
            </a:r>
            <a:endParaRPr lang="en-US" altLang="zh-CN" sz="1800" b="0" dirty="0" smtClean="0">
              <a:latin typeface="Calibri" pitchFamily="34" charset="0"/>
              <a:ea typeface="宋体" pitchFamily="2" charset="-122"/>
            </a:endParaRPr>
          </a:p>
          <a:p>
            <a:pPr marL="174625" indent="-174625">
              <a:lnSpc>
                <a:spcPct val="120000"/>
              </a:lnSpc>
            </a:pPr>
            <a:r>
              <a:rPr lang="en-US" altLang="zh-CN" sz="1800" b="0" dirty="0" smtClean="0">
                <a:latin typeface="Calibri" pitchFamily="34" charset="0"/>
                <a:ea typeface="宋体" pitchFamily="2" charset="-122"/>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7" name="Picture 9"/>
          <p:cNvPicPr>
            <a:picLocks noChangeAspect="1" noChangeArrowheads="1"/>
          </p:cNvPicPr>
          <p:nvPr/>
        </p:nvPicPr>
        <p:blipFill>
          <a:blip r:embed="rId3" cstate="print"/>
          <a:srcRect/>
          <a:stretch>
            <a:fillRect/>
          </a:stretch>
        </p:blipFill>
        <p:spPr bwMode="auto">
          <a:xfrm>
            <a:off x="5704672" y="3393576"/>
            <a:ext cx="1872208" cy="756084"/>
          </a:xfrm>
          <a:prstGeom prst="rect">
            <a:avLst/>
          </a:prstGeom>
          <a:noFill/>
          <a:ln w="9525">
            <a:noFill/>
            <a:miter lim="800000"/>
            <a:headEnd/>
            <a:tailEnd/>
          </a:ln>
        </p:spPr>
      </p:pic>
      <p:sp>
        <p:nvSpPr>
          <p:cNvPr id="2" name="标题 1"/>
          <p:cNvSpPr>
            <a:spLocks noGrp="1"/>
          </p:cNvSpPr>
          <p:nvPr>
            <p:ph type="title"/>
          </p:nvPr>
        </p:nvSpPr>
        <p:spPr>
          <a:xfrm>
            <a:off x="432042" y="223438"/>
            <a:ext cx="8066635" cy="438553"/>
          </a:xfrm>
        </p:spPr>
        <p:txBody>
          <a:bodyPr lIns="68553" tIns="34276" rIns="68553" bIns="34276" anchor="ctr">
            <a:spAutoFit/>
          </a:bodyPr>
          <a:lstStyle/>
          <a:p>
            <a:r>
              <a:rPr lang="zh-CN" altLang="en-US" sz="2400" dirty="0" smtClean="0">
                <a:latin typeface="+mj-lt"/>
                <a:ea typeface="+mj-ea"/>
                <a:cs typeface="+mn-cs"/>
              </a:rPr>
              <a:t>主要内容</a:t>
            </a:r>
            <a:endParaRPr lang="zh-CN" altLang="en-US" sz="2400" dirty="0">
              <a:latin typeface="+mj-lt"/>
              <a:ea typeface="+mj-ea"/>
              <a:cs typeface="+mn-cs"/>
            </a:endParaRPr>
          </a:p>
        </p:txBody>
      </p:sp>
      <p:sp>
        <p:nvSpPr>
          <p:cNvPr id="4" name="矩形 3"/>
          <p:cNvSpPr/>
          <p:nvPr/>
        </p:nvSpPr>
        <p:spPr bwMode="auto">
          <a:xfrm>
            <a:off x="1369984" y="2379476"/>
            <a:ext cx="2232248" cy="324036"/>
          </a:xfrm>
          <a:prstGeom prst="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lin ang="13500000" scaled="1"/>
            <a:tileRect/>
          </a:gradFill>
          <a:ln w="19050">
            <a:solidFill>
              <a:schemeClr val="tx1"/>
            </a:solidFill>
          </a:ln>
          <a:effectLst/>
          <a:scene3d>
            <a:camera prst="orthographicFront"/>
            <a:lightRig rig="threePt" dir="t"/>
          </a:scene3d>
          <a:sp3d>
            <a:bevelT/>
          </a:sp3d>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zh-CN" altLang="en-US" sz="1800" i="0" u="none" strike="noStrike" cap="none" normalizeH="0" baseline="0" dirty="0" smtClean="0">
                <a:ln>
                  <a:noFill/>
                </a:ln>
                <a:effectLst/>
                <a:latin typeface="微软雅黑" pitchFamily="34" charset="-122"/>
                <a:ea typeface="微软雅黑" pitchFamily="34" charset="-122"/>
              </a:rPr>
              <a:t>数据校验</a:t>
            </a:r>
          </a:p>
        </p:txBody>
      </p:sp>
      <p:sp>
        <p:nvSpPr>
          <p:cNvPr id="6" name="矩形 5"/>
          <p:cNvSpPr/>
          <p:nvPr/>
        </p:nvSpPr>
        <p:spPr bwMode="auto">
          <a:xfrm>
            <a:off x="1369984" y="2775520"/>
            <a:ext cx="2232248" cy="324036"/>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3500000" scaled="1"/>
            <a:tileRect/>
          </a:gradFill>
          <a:ln w="19050">
            <a:solidFill>
              <a:schemeClr val="tx1"/>
            </a:solidFill>
          </a:ln>
          <a:effectLst/>
          <a:scene3d>
            <a:camera prst="orthographicFront"/>
            <a:lightRig rig="threePt" dir="t"/>
          </a:scene3d>
          <a:sp3d>
            <a:bevelT/>
          </a:sp3d>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zh-CN" altLang="en-US" dirty="0" smtClean="0">
                <a:latin typeface="微软雅黑" pitchFamily="34" charset="-122"/>
                <a:ea typeface="微软雅黑" pitchFamily="34" charset="-122"/>
              </a:rPr>
              <a:t>敏感数据保护</a:t>
            </a:r>
            <a:endParaRPr kumimoji="0" lang="zh-CN" altLang="en-US" sz="1800" i="0" u="none" strike="noStrike" cap="none" normalizeH="0" baseline="0" dirty="0" smtClean="0">
              <a:ln>
                <a:noFill/>
              </a:ln>
              <a:effectLst/>
              <a:latin typeface="微软雅黑" pitchFamily="34" charset="-122"/>
              <a:ea typeface="微软雅黑" pitchFamily="34" charset="-122"/>
            </a:endParaRPr>
          </a:p>
        </p:txBody>
      </p:sp>
      <p:sp>
        <p:nvSpPr>
          <p:cNvPr id="7" name="矩形 6"/>
          <p:cNvSpPr/>
          <p:nvPr/>
        </p:nvSpPr>
        <p:spPr bwMode="auto">
          <a:xfrm>
            <a:off x="1369984" y="3170516"/>
            <a:ext cx="2232248" cy="324036"/>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3500000" scaled="1"/>
            <a:tileRect/>
          </a:gradFill>
          <a:ln w="19050">
            <a:solidFill>
              <a:schemeClr val="tx1"/>
            </a:solidFill>
          </a:ln>
          <a:effectLst/>
          <a:scene3d>
            <a:camera prst="orthographicFront"/>
            <a:lightRig rig="threePt" dir="t"/>
          </a:scene3d>
          <a:sp3d>
            <a:bevelT/>
          </a:sp3d>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zh-CN" altLang="en-US" sz="1800" i="0" u="none" strike="noStrike" cap="none" normalizeH="0" baseline="0" dirty="0" smtClean="0">
                <a:ln>
                  <a:noFill/>
                </a:ln>
                <a:effectLst/>
                <a:latin typeface="微软雅黑" pitchFamily="34" charset="-122"/>
                <a:ea typeface="微软雅黑" pitchFamily="34" charset="-122"/>
              </a:rPr>
              <a:t>平台安全</a:t>
            </a:r>
          </a:p>
        </p:txBody>
      </p:sp>
      <p:sp>
        <p:nvSpPr>
          <p:cNvPr id="9" name="矩形 8"/>
          <p:cNvSpPr/>
          <p:nvPr/>
        </p:nvSpPr>
        <p:spPr bwMode="auto">
          <a:xfrm>
            <a:off x="1369984" y="3565921"/>
            <a:ext cx="2232248" cy="324036"/>
          </a:xfrm>
          <a:prstGeom prst="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3500000" scaled="1"/>
            <a:tileRect/>
          </a:gradFill>
          <a:ln w="19050">
            <a:solidFill>
              <a:schemeClr val="tx1"/>
            </a:solidFill>
          </a:ln>
          <a:effectLst/>
          <a:scene3d>
            <a:camera prst="orthographicFront"/>
            <a:lightRig rig="threePt" dir="t"/>
          </a:scene3d>
          <a:sp3d>
            <a:bevelT/>
          </a:sp3d>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zh-CN" altLang="en-US" sz="1800" i="0" u="none" strike="noStrike" cap="none" normalizeH="0" baseline="0" dirty="0" smtClean="0">
                <a:ln>
                  <a:noFill/>
                </a:ln>
                <a:effectLst/>
                <a:latin typeface="微软雅黑" pitchFamily="34" charset="-122"/>
                <a:ea typeface="微软雅黑" pitchFamily="34" charset="-122"/>
              </a:rPr>
              <a:t>其他</a:t>
            </a:r>
          </a:p>
        </p:txBody>
      </p:sp>
      <p:pic>
        <p:nvPicPr>
          <p:cNvPr id="2050" name="Picture 2"/>
          <p:cNvPicPr>
            <a:picLocks noChangeAspect="1" noChangeArrowheads="1"/>
          </p:cNvPicPr>
          <p:nvPr/>
        </p:nvPicPr>
        <p:blipFill>
          <a:blip r:embed="rId4" cstate="print"/>
          <a:srcRect/>
          <a:stretch>
            <a:fillRect/>
          </a:stretch>
        </p:blipFill>
        <p:spPr bwMode="auto">
          <a:xfrm>
            <a:off x="5416640" y="963306"/>
            <a:ext cx="2376264" cy="378042"/>
          </a:xfrm>
          <a:prstGeom prst="rect">
            <a:avLst/>
          </a:prstGeom>
          <a:noFill/>
          <a:ln w="9525">
            <a:noFill/>
            <a:miter lim="800000"/>
            <a:headEnd/>
            <a:tailEnd/>
          </a:ln>
        </p:spPr>
      </p:pic>
      <p:sp>
        <p:nvSpPr>
          <p:cNvPr id="15" name="矩形 14"/>
          <p:cNvSpPr/>
          <p:nvPr/>
        </p:nvSpPr>
        <p:spPr bwMode="auto">
          <a:xfrm>
            <a:off x="5128608" y="1287342"/>
            <a:ext cx="2880320" cy="324036"/>
          </a:xfrm>
          <a:prstGeom prst="rect">
            <a:avLst/>
          </a:prstGeom>
          <a:noFill/>
          <a:ln w="19050">
            <a:noFill/>
          </a:ln>
          <a:effectLst/>
          <a:scene3d>
            <a:camera prst="orthographicFront"/>
            <a:lightRig rig="threePt" dir="t"/>
          </a:scene3d>
          <a:sp3d>
            <a:bevelT/>
          </a:sp3d>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zh-CN" altLang="en-US" dirty="0" smtClean="0">
                <a:latin typeface="微软雅黑" pitchFamily="34" charset="-122"/>
                <a:ea typeface="微软雅黑" pitchFamily="34" charset="-122"/>
              </a:rPr>
              <a:t>概念与问题分析</a:t>
            </a:r>
            <a:endParaRPr kumimoji="0" lang="zh-CN" altLang="en-US" sz="1800" i="0" u="none" strike="noStrike" cap="none" normalizeH="0" baseline="0" dirty="0" smtClean="0">
              <a:ln>
                <a:noFill/>
              </a:ln>
              <a:effectLst/>
              <a:latin typeface="微软雅黑" pitchFamily="34" charset="-122"/>
              <a:ea typeface="微软雅黑" pitchFamily="34" charset="-122"/>
            </a:endParaRPr>
          </a:p>
        </p:txBody>
      </p:sp>
      <p:pic>
        <p:nvPicPr>
          <p:cNvPr id="17" name="Picture 17" descr="232"/>
          <p:cNvPicPr>
            <a:picLocks noChangeAspect="1" noChangeArrowheads="1"/>
          </p:cNvPicPr>
          <p:nvPr/>
        </p:nvPicPr>
        <p:blipFill>
          <a:blip r:embed="rId5" cstate="print"/>
          <a:srcRect/>
          <a:stretch>
            <a:fillRect/>
          </a:stretch>
        </p:blipFill>
        <p:spPr bwMode="auto">
          <a:xfrm>
            <a:off x="5560656" y="1611378"/>
            <a:ext cx="986662" cy="648072"/>
          </a:xfrm>
          <a:prstGeom prst="rect">
            <a:avLst/>
          </a:prstGeom>
          <a:noFill/>
          <a:ln w="9525">
            <a:noFill/>
            <a:miter lim="800000"/>
            <a:headEnd/>
            <a:tailEnd/>
          </a:ln>
        </p:spPr>
      </p:pic>
      <p:pic>
        <p:nvPicPr>
          <p:cNvPr id="2051" name="Picture 3"/>
          <p:cNvPicPr>
            <a:picLocks noChangeAspect="1" noChangeArrowheads="1"/>
          </p:cNvPicPr>
          <p:nvPr/>
        </p:nvPicPr>
        <p:blipFill>
          <a:blip r:embed="rId6" cstate="print"/>
          <a:srcRect/>
          <a:stretch>
            <a:fillRect/>
          </a:stretch>
        </p:blipFill>
        <p:spPr bwMode="auto">
          <a:xfrm rot="20765517">
            <a:off x="5692809" y="1678605"/>
            <a:ext cx="449350" cy="291877"/>
          </a:xfrm>
          <a:prstGeom prst="rect">
            <a:avLst/>
          </a:prstGeom>
          <a:noFill/>
          <a:ln w="9525">
            <a:noFill/>
            <a:miter lim="800000"/>
            <a:headEnd/>
            <a:tailEnd/>
          </a:ln>
        </p:spPr>
      </p:pic>
      <p:sp>
        <p:nvSpPr>
          <p:cNvPr id="19" name="矩形 18"/>
          <p:cNvSpPr/>
          <p:nvPr/>
        </p:nvSpPr>
        <p:spPr bwMode="auto">
          <a:xfrm>
            <a:off x="5128608" y="2205444"/>
            <a:ext cx="2880320" cy="324036"/>
          </a:xfrm>
          <a:prstGeom prst="rect">
            <a:avLst/>
          </a:prstGeom>
          <a:noFill/>
          <a:ln w="19050">
            <a:noFill/>
          </a:ln>
          <a:effectLst/>
          <a:scene3d>
            <a:camera prst="orthographicFront"/>
            <a:lightRig rig="threePt" dir="t"/>
          </a:scene3d>
          <a:sp3d>
            <a:bevelT/>
          </a:sp3d>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zh-CN" altLang="en-US" dirty="0" smtClean="0">
                <a:latin typeface="微软雅黑" pitchFamily="34" charset="-122"/>
                <a:ea typeface="微软雅黑" pitchFamily="34" charset="-122"/>
              </a:rPr>
              <a:t>业界案例介绍</a:t>
            </a:r>
            <a:endParaRPr kumimoji="0" lang="zh-CN" altLang="en-US" sz="1800" i="0" u="none" strike="noStrike" cap="none" normalizeH="0" baseline="0" dirty="0" smtClean="0">
              <a:ln>
                <a:noFill/>
              </a:ln>
              <a:effectLst/>
              <a:latin typeface="微软雅黑" pitchFamily="34" charset="-122"/>
              <a:ea typeface="微软雅黑" pitchFamily="34" charset="-122"/>
            </a:endParaRPr>
          </a:p>
        </p:txBody>
      </p:sp>
      <p:pic>
        <p:nvPicPr>
          <p:cNvPr id="2053" name="Picture 5"/>
          <p:cNvPicPr>
            <a:picLocks noChangeAspect="1" noChangeArrowheads="1"/>
          </p:cNvPicPr>
          <p:nvPr/>
        </p:nvPicPr>
        <p:blipFill>
          <a:blip r:embed="rId7" cstate="print"/>
          <a:srcRect/>
          <a:stretch>
            <a:fillRect/>
          </a:stretch>
        </p:blipFill>
        <p:spPr bwMode="auto">
          <a:xfrm>
            <a:off x="6640776" y="1557372"/>
            <a:ext cx="970774" cy="702078"/>
          </a:xfrm>
          <a:prstGeom prst="rect">
            <a:avLst/>
          </a:prstGeom>
          <a:noFill/>
          <a:ln w="9525">
            <a:noFill/>
            <a:miter lim="800000"/>
            <a:headEnd/>
            <a:tailEnd/>
          </a:ln>
        </p:spPr>
      </p:pic>
      <p:pic>
        <p:nvPicPr>
          <p:cNvPr id="2054" name="Picture 6"/>
          <p:cNvPicPr>
            <a:picLocks noChangeAspect="1" noChangeArrowheads="1"/>
          </p:cNvPicPr>
          <p:nvPr/>
        </p:nvPicPr>
        <p:blipFill>
          <a:blip r:embed="rId8" cstate="print"/>
          <a:srcRect/>
          <a:stretch>
            <a:fillRect/>
          </a:stretch>
        </p:blipFill>
        <p:spPr bwMode="auto">
          <a:xfrm>
            <a:off x="5421924" y="2475474"/>
            <a:ext cx="1074837" cy="667879"/>
          </a:xfrm>
          <a:prstGeom prst="rect">
            <a:avLst/>
          </a:prstGeom>
          <a:noFill/>
          <a:ln w="9525">
            <a:noFill/>
            <a:miter lim="800000"/>
            <a:headEnd/>
            <a:tailEnd/>
          </a:ln>
        </p:spPr>
      </p:pic>
      <p:pic>
        <p:nvPicPr>
          <p:cNvPr id="2055" name="Picture 7"/>
          <p:cNvPicPr>
            <a:picLocks noChangeAspect="1" noChangeArrowheads="1"/>
          </p:cNvPicPr>
          <p:nvPr/>
        </p:nvPicPr>
        <p:blipFill>
          <a:blip r:embed="rId9" cstate="print"/>
          <a:srcRect/>
          <a:stretch>
            <a:fillRect/>
          </a:stretch>
        </p:blipFill>
        <p:spPr bwMode="auto">
          <a:xfrm>
            <a:off x="6712785" y="2463507"/>
            <a:ext cx="1008111" cy="660040"/>
          </a:xfrm>
          <a:prstGeom prst="rect">
            <a:avLst/>
          </a:prstGeom>
          <a:noFill/>
          <a:ln w="9525">
            <a:noFill/>
            <a:miter lim="800000"/>
            <a:headEnd/>
            <a:tailEnd/>
          </a:ln>
        </p:spPr>
      </p:pic>
      <p:sp>
        <p:nvSpPr>
          <p:cNvPr id="25" name="矩形 24"/>
          <p:cNvSpPr/>
          <p:nvPr/>
        </p:nvSpPr>
        <p:spPr bwMode="auto">
          <a:xfrm>
            <a:off x="5128608" y="3069540"/>
            <a:ext cx="2880320" cy="324036"/>
          </a:xfrm>
          <a:prstGeom prst="rect">
            <a:avLst/>
          </a:prstGeom>
          <a:noFill/>
          <a:ln w="19050">
            <a:noFill/>
          </a:ln>
          <a:effectLst/>
          <a:scene3d>
            <a:camera prst="orthographicFront"/>
            <a:lightRig rig="threePt" dir="t"/>
          </a:scene3d>
          <a:sp3d>
            <a:bevelT/>
          </a:sp3d>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zh-CN" altLang="en-US" sz="1800" i="0" u="none" strike="noStrike" cap="none" normalizeH="0" baseline="0" dirty="0" smtClean="0">
                <a:ln>
                  <a:noFill/>
                </a:ln>
                <a:effectLst/>
                <a:latin typeface="微软雅黑" pitchFamily="34" charset="-122"/>
                <a:ea typeface="微软雅黑" pitchFamily="34" charset="-122"/>
              </a:rPr>
              <a:t>漏</a:t>
            </a:r>
            <a:r>
              <a:rPr kumimoji="0" lang="zh-CN" altLang="en-US" sz="1800" i="0" u="none" strike="noStrike" cap="none" normalizeH="0" baseline="0" dirty="0" smtClean="0">
                <a:ln>
                  <a:noFill/>
                </a:ln>
                <a:effectLst/>
                <a:latin typeface="微软雅黑" pitchFamily="34" charset="-122"/>
                <a:ea typeface="微软雅黑" pitchFamily="34" charset="-122"/>
              </a:rPr>
              <a:t>洞演</a:t>
            </a:r>
            <a:r>
              <a:rPr kumimoji="0" lang="zh-CN" altLang="en-US" sz="1800" i="0" u="none" strike="noStrike" cap="none" normalizeH="0" baseline="0" dirty="0" smtClean="0">
                <a:ln>
                  <a:noFill/>
                </a:ln>
                <a:effectLst/>
                <a:latin typeface="微软雅黑" pitchFamily="34" charset="-122"/>
                <a:ea typeface="微软雅黑" pitchFamily="34" charset="-122"/>
              </a:rPr>
              <a:t>示</a:t>
            </a:r>
          </a:p>
        </p:txBody>
      </p:sp>
      <p:sp>
        <p:nvSpPr>
          <p:cNvPr id="28" name="矩形 27"/>
          <p:cNvSpPr/>
          <p:nvPr/>
        </p:nvSpPr>
        <p:spPr bwMode="auto">
          <a:xfrm>
            <a:off x="5200616" y="4095654"/>
            <a:ext cx="2880320" cy="324036"/>
          </a:xfrm>
          <a:prstGeom prst="rect">
            <a:avLst/>
          </a:prstGeom>
          <a:noFill/>
          <a:ln w="19050">
            <a:noFill/>
          </a:ln>
          <a:effectLst/>
          <a:scene3d>
            <a:camera prst="orthographicFront"/>
            <a:lightRig rig="threePt" dir="t"/>
          </a:scene3d>
          <a:sp3d>
            <a:bevelT/>
          </a:sp3d>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zh-CN" altLang="en-US" dirty="0" smtClean="0">
                <a:latin typeface="微软雅黑" pitchFamily="34" charset="-122"/>
                <a:ea typeface="微软雅黑" pitchFamily="34" charset="-122"/>
              </a:rPr>
              <a:t>正反示</a:t>
            </a:r>
            <a:r>
              <a:rPr lang="zh-CN" altLang="en-US" dirty="0" smtClean="0">
                <a:latin typeface="微软雅黑" pitchFamily="34" charset="-122"/>
                <a:ea typeface="微软雅黑" pitchFamily="34" charset="-122"/>
              </a:rPr>
              <a:t>例代码分</a:t>
            </a:r>
            <a:r>
              <a:rPr lang="zh-CN" altLang="en-US" dirty="0" smtClean="0">
                <a:latin typeface="微软雅黑" pitchFamily="34" charset="-122"/>
                <a:ea typeface="微软雅黑" pitchFamily="34" charset="-122"/>
              </a:rPr>
              <a:t>析</a:t>
            </a:r>
            <a:endParaRPr kumimoji="0" lang="zh-CN" altLang="en-US" sz="1800" i="0" u="none" strike="noStrike" cap="none" normalizeH="0" baseline="0" dirty="0" smtClean="0">
              <a:ln>
                <a:noFill/>
              </a:ln>
              <a:effectLst/>
              <a:latin typeface="微软雅黑" pitchFamily="34" charset="-122"/>
              <a:ea typeface="微软雅黑" pitchFamily="34" charset="-122"/>
            </a:endParaRPr>
          </a:p>
        </p:txBody>
      </p:sp>
      <p:sp>
        <p:nvSpPr>
          <p:cNvPr id="29" name="矩形 28"/>
          <p:cNvSpPr/>
          <p:nvPr/>
        </p:nvSpPr>
        <p:spPr>
          <a:xfrm>
            <a:off x="1024152" y="1541871"/>
            <a:ext cx="2880320" cy="707886"/>
          </a:xfrm>
          <a:prstGeom prst="rect">
            <a:avLst/>
          </a:prstGeom>
          <a:noFill/>
        </p:spPr>
        <p:txBody>
          <a:bodyPr wrap="square" lIns="91440" tIns="45720" rIns="91440" bIns="45720">
            <a:spAutoFit/>
          </a:bodyPr>
          <a:lstStyle/>
          <a:p>
            <a:pPr algn="ctr"/>
            <a:r>
              <a:rPr lang="en-US" altLang="zh-CN" sz="40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微软雅黑" pitchFamily="34" charset="-122"/>
                <a:ea typeface="微软雅黑" pitchFamily="34" charset="-122"/>
              </a:rPr>
              <a:t>content</a:t>
            </a:r>
            <a:endParaRPr lang="zh-CN" altLang="en-US" sz="40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微软雅黑" pitchFamily="34" charset="-122"/>
              <a:ea typeface="微软雅黑" pitchFamily="34" charset="-122"/>
            </a:endParaRPr>
          </a:p>
        </p:txBody>
      </p:sp>
      <p:grpSp>
        <p:nvGrpSpPr>
          <p:cNvPr id="3" name="Group 12"/>
          <p:cNvGrpSpPr>
            <a:grpSpLocks/>
          </p:cNvGrpSpPr>
          <p:nvPr/>
        </p:nvGrpSpPr>
        <p:grpSpPr bwMode="auto">
          <a:xfrm>
            <a:off x="4048489" y="1503367"/>
            <a:ext cx="1008111" cy="2700300"/>
            <a:chOff x="1438" y="1007"/>
            <a:chExt cx="2280" cy="2928"/>
          </a:xfrm>
        </p:grpSpPr>
        <p:sp>
          <p:nvSpPr>
            <p:cNvPr id="24" name="Freeform 8"/>
            <p:cNvSpPr>
              <a:spLocks/>
            </p:cNvSpPr>
            <p:nvPr/>
          </p:nvSpPr>
          <p:spPr bwMode="auto">
            <a:xfrm rot="5400000">
              <a:off x="1387" y="2239"/>
              <a:ext cx="1747" cy="1645"/>
            </a:xfrm>
            <a:custGeom>
              <a:avLst/>
              <a:gdLst/>
              <a:ahLst/>
              <a:cxnLst>
                <a:cxn ang="0">
                  <a:pos x="923" y="56"/>
                </a:cxn>
                <a:cxn ang="0">
                  <a:pos x="992" y="169"/>
                </a:cxn>
                <a:cxn ang="0">
                  <a:pos x="1070" y="284"/>
                </a:cxn>
                <a:cxn ang="0">
                  <a:pos x="1158" y="401"/>
                </a:cxn>
                <a:cxn ang="0">
                  <a:pos x="1255" y="520"/>
                </a:cxn>
                <a:cxn ang="0">
                  <a:pos x="1359" y="638"/>
                </a:cxn>
                <a:cxn ang="0">
                  <a:pos x="1471" y="756"/>
                </a:cxn>
                <a:cxn ang="0">
                  <a:pos x="1588" y="873"/>
                </a:cxn>
                <a:cxn ang="0">
                  <a:pos x="1712" y="988"/>
                </a:cxn>
                <a:cxn ang="0">
                  <a:pos x="1841" y="1101"/>
                </a:cxn>
                <a:cxn ang="0">
                  <a:pos x="1974" y="1211"/>
                </a:cxn>
                <a:cxn ang="0">
                  <a:pos x="2110" y="1317"/>
                </a:cxn>
                <a:cxn ang="0">
                  <a:pos x="2250" y="1419"/>
                </a:cxn>
                <a:cxn ang="0">
                  <a:pos x="2391" y="1516"/>
                </a:cxn>
                <a:cxn ang="0">
                  <a:pos x="2534" y="1608"/>
                </a:cxn>
                <a:cxn ang="0">
                  <a:pos x="2678" y="1693"/>
                </a:cxn>
                <a:cxn ang="0">
                  <a:pos x="838" y="1733"/>
                </a:cxn>
                <a:cxn ang="0">
                  <a:pos x="771" y="1640"/>
                </a:cxn>
                <a:cxn ang="0">
                  <a:pos x="705" y="1542"/>
                </a:cxn>
                <a:cxn ang="0">
                  <a:pos x="640" y="1441"/>
                </a:cxn>
                <a:cxn ang="0">
                  <a:pos x="576" y="1336"/>
                </a:cxn>
                <a:cxn ang="0">
                  <a:pos x="514" y="1227"/>
                </a:cxn>
                <a:cxn ang="0">
                  <a:pos x="453" y="1117"/>
                </a:cxn>
                <a:cxn ang="0">
                  <a:pos x="421" y="1004"/>
                </a:cxn>
                <a:cxn ang="0">
                  <a:pos x="355" y="890"/>
                </a:cxn>
                <a:cxn ang="0">
                  <a:pos x="301" y="779"/>
                </a:cxn>
                <a:cxn ang="0">
                  <a:pos x="254" y="661"/>
                </a:cxn>
                <a:cxn ang="0">
                  <a:pos x="205" y="551"/>
                </a:cxn>
                <a:cxn ang="0">
                  <a:pos x="163" y="437"/>
                </a:cxn>
                <a:cxn ang="0">
                  <a:pos x="116" y="320"/>
                </a:cxn>
                <a:cxn ang="0">
                  <a:pos x="76" y="211"/>
                </a:cxn>
                <a:cxn ang="0">
                  <a:pos x="40" y="106"/>
                </a:cxn>
                <a:cxn ang="0">
                  <a:pos x="0" y="0"/>
                </a:cxn>
              </a:cxnLst>
              <a:rect l="0" t="0" r="r" b="b"/>
              <a:pathLst>
                <a:path w="2750" h="1733">
                  <a:moveTo>
                    <a:pt x="892" y="0"/>
                  </a:moveTo>
                  <a:lnTo>
                    <a:pt x="923" y="56"/>
                  </a:lnTo>
                  <a:lnTo>
                    <a:pt x="956" y="112"/>
                  </a:lnTo>
                  <a:lnTo>
                    <a:pt x="992" y="169"/>
                  </a:lnTo>
                  <a:lnTo>
                    <a:pt x="1030" y="226"/>
                  </a:lnTo>
                  <a:lnTo>
                    <a:pt x="1070" y="284"/>
                  </a:lnTo>
                  <a:lnTo>
                    <a:pt x="1113" y="343"/>
                  </a:lnTo>
                  <a:lnTo>
                    <a:pt x="1158" y="401"/>
                  </a:lnTo>
                  <a:lnTo>
                    <a:pt x="1206" y="461"/>
                  </a:lnTo>
                  <a:lnTo>
                    <a:pt x="1255" y="520"/>
                  </a:lnTo>
                  <a:lnTo>
                    <a:pt x="1306" y="579"/>
                  </a:lnTo>
                  <a:lnTo>
                    <a:pt x="1359" y="638"/>
                  </a:lnTo>
                  <a:lnTo>
                    <a:pt x="1414" y="697"/>
                  </a:lnTo>
                  <a:lnTo>
                    <a:pt x="1471" y="756"/>
                  </a:lnTo>
                  <a:lnTo>
                    <a:pt x="1529" y="815"/>
                  </a:lnTo>
                  <a:lnTo>
                    <a:pt x="1588" y="873"/>
                  </a:lnTo>
                  <a:lnTo>
                    <a:pt x="1650" y="931"/>
                  </a:lnTo>
                  <a:lnTo>
                    <a:pt x="1712" y="988"/>
                  </a:lnTo>
                  <a:lnTo>
                    <a:pt x="1776" y="1045"/>
                  </a:lnTo>
                  <a:lnTo>
                    <a:pt x="1841" y="1101"/>
                  </a:lnTo>
                  <a:lnTo>
                    <a:pt x="1907" y="1157"/>
                  </a:lnTo>
                  <a:lnTo>
                    <a:pt x="1974" y="1211"/>
                  </a:lnTo>
                  <a:lnTo>
                    <a:pt x="2041" y="1265"/>
                  </a:lnTo>
                  <a:lnTo>
                    <a:pt x="2110" y="1317"/>
                  </a:lnTo>
                  <a:lnTo>
                    <a:pt x="2180" y="1369"/>
                  </a:lnTo>
                  <a:lnTo>
                    <a:pt x="2250" y="1419"/>
                  </a:lnTo>
                  <a:lnTo>
                    <a:pt x="2320" y="1469"/>
                  </a:lnTo>
                  <a:lnTo>
                    <a:pt x="2391" y="1516"/>
                  </a:lnTo>
                  <a:lnTo>
                    <a:pt x="2462" y="1563"/>
                  </a:lnTo>
                  <a:lnTo>
                    <a:pt x="2534" y="1608"/>
                  </a:lnTo>
                  <a:lnTo>
                    <a:pt x="2606" y="1651"/>
                  </a:lnTo>
                  <a:lnTo>
                    <a:pt x="2678" y="1693"/>
                  </a:lnTo>
                  <a:lnTo>
                    <a:pt x="2750" y="1733"/>
                  </a:lnTo>
                  <a:lnTo>
                    <a:pt x="838" y="1733"/>
                  </a:lnTo>
                  <a:lnTo>
                    <a:pt x="805" y="1687"/>
                  </a:lnTo>
                  <a:lnTo>
                    <a:pt x="771" y="1640"/>
                  </a:lnTo>
                  <a:lnTo>
                    <a:pt x="738" y="1592"/>
                  </a:lnTo>
                  <a:lnTo>
                    <a:pt x="705" y="1542"/>
                  </a:lnTo>
                  <a:lnTo>
                    <a:pt x="672" y="1492"/>
                  </a:lnTo>
                  <a:lnTo>
                    <a:pt x="640" y="1441"/>
                  </a:lnTo>
                  <a:lnTo>
                    <a:pt x="608" y="1389"/>
                  </a:lnTo>
                  <a:lnTo>
                    <a:pt x="576" y="1336"/>
                  </a:lnTo>
                  <a:lnTo>
                    <a:pt x="545" y="1282"/>
                  </a:lnTo>
                  <a:lnTo>
                    <a:pt x="514" y="1227"/>
                  </a:lnTo>
                  <a:lnTo>
                    <a:pt x="483" y="1172"/>
                  </a:lnTo>
                  <a:lnTo>
                    <a:pt x="453" y="1117"/>
                  </a:lnTo>
                  <a:lnTo>
                    <a:pt x="427" y="1057"/>
                  </a:lnTo>
                  <a:lnTo>
                    <a:pt x="421" y="1004"/>
                  </a:lnTo>
                  <a:lnTo>
                    <a:pt x="386" y="947"/>
                  </a:lnTo>
                  <a:lnTo>
                    <a:pt x="355" y="890"/>
                  </a:lnTo>
                  <a:lnTo>
                    <a:pt x="329" y="832"/>
                  </a:lnTo>
                  <a:lnTo>
                    <a:pt x="301" y="779"/>
                  </a:lnTo>
                  <a:lnTo>
                    <a:pt x="277" y="719"/>
                  </a:lnTo>
                  <a:lnTo>
                    <a:pt x="254" y="661"/>
                  </a:lnTo>
                  <a:lnTo>
                    <a:pt x="227" y="607"/>
                  </a:lnTo>
                  <a:lnTo>
                    <a:pt x="205" y="551"/>
                  </a:lnTo>
                  <a:lnTo>
                    <a:pt x="182" y="491"/>
                  </a:lnTo>
                  <a:lnTo>
                    <a:pt x="163" y="437"/>
                  </a:lnTo>
                  <a:lnTo>
                    <a:pt x="140" y="380"/>
                  </a:lnTo>
                  <a:lnTo>
                    <a:pt x="116" y="320"/>
                  </a:lnTo>
                  <a:lnTo>
                    <a:pt x="94" y="268"/>
                  </a:lnTo>
                  <a:lnTo>
                    <a:pt x="76" y="211"/>
                  </a:lnTo>
                  <a:lnTo>
                    <a:pt x="55" y="158"/>
                  </a:lnTo>
                  <a:lnTo>
                    <a:pt x="40" y="106"/>
                  </a:lnTo>
                  <a:lnTo>
                    <a:pt x="25" y="50"/>
                  </a:lnTo>
                  <a:lnTo>
                    <a:pt x="0" y="0"/>
                  </a:lnTo>
                  <a:lnTo>
                    <a:pt x="892" y="0"/>
                  </a:lnTo>
                  <a:close/>
                </a:path>
              </a:pathLst>
            </a:custGeom>
            <a:gradFill rotWithShape="0">
              <a:gsLst>
                <a:gs pos="0">
                  <a:srgbClr val="26CA74"/>
                </a:gs>
                <a:gs pos="100000">
                  <a:srgbClr val="26CA74">
                    <a:gamma/>
                    <a:tint val="0"/>
                    <a:invGamma/>
                  </a:srgbClr>
                </a:gs>
              </a:gsLst>
              <a:lin ang="5400000" scaled="1"/>
            </a:gradFill>
            <a:ln w="9525" cap="flat" cmpd="sng">
              <a:noFill/>
              <a:prstDash val="solid"/>
              <a:round/>
              <a:headEnd type="none" w="med" len="med"/>
              <a:tailEnd type="none" w="med" len="med"/>
            </a:ln>
            <a:effectLst/>
          </p:spPr>
          <p:txBody>
            <a:bodyPr/>
            <a:lstStyle/>
            <a:p>
              <a:endParaRPr lang="zh-CN" altLang="en-US"/>
            </a:p>
          </p:txBody>
        </p:sp>
        <p:sp>
          <p:nvSpPr>
            <p:cNvPr id="26" name="Freeform 9"/>
            <p:cNvSpPr>
              <a:spLocks/>
            </p:cNvSpPr>
            <p:nvPr/>
          </p:nvSpPr>
          <p:spPr bwMode="auto">
            <a:xfrm rot="5400000">
              <a:off x="2887" y="2153"/>
              <a:ext cx="1028" cy="635"/>
            </a:xfrm>
            <a:custGeom>
              <a:avLst/>
              <a:gdLst/>
              <a:ahLst/>
              <a:cxnLst>
                <a:cxn ang="0">
                  <a:pos x="0" y="2485"/>
                </a:cxn>
                <a:cxn ang="0">
                  <a:pos x="6472" y="2485"/>
                </a:cxn>
                <a:cxn ang="0">
                  <a:pos x="3236" y="0"/>
                </a:cxn>
                <a:cxn ang="0">
                  <a:pos x="0" y="2485"/>
                </a:cxn>
              </a:cxnLst>
              <a:rect l="0" t="0" r="r" b="b"/>
              <a:pathLst>
                <a:path w="6472" h="2485">
                  <a:moveTo>
                    <a:pt x="0" y="2485"/>
                  </a:moveTo>
                  <a:lnTo>
                    <a:pt x="6472" y="2485"/>
                  </a:lnTo>
                  <a:lnTo>
                    <a:pt x="3236" y="0"/>
                  </a:lnTo>
                  <a:lnTo>
                    <a:pt x="0" y="2485"/>
                  </a:lnTo>
                  <a:close/>
                </a:path>
              </a:pathLst>
            </a:custGeom>
            <a:gradFill rotWithShape="0">
              <a:gsLst>
                <a:gs pos="0">
                  <a:srgbClr val="006666"/>
                </a:gs>
                <a:gs pos="100000">
                  <a:srgbClr val="006666">
                    <a:gamma/>
                    <a:tint val="33725"/>
                    <a:invGamma/>
                  </a:srgbClr>
                </a:gs>
              </a:gsLst>
              <a:lin ang="0" scaled="1"/>
            </a:gradFill>
            <a:ln w="9525" cap="flat" cmpd="sng">
              <a:noFill/>
              <a:prstDash val="solid"/>
              <a:round/>
              <a:headEnd type="none" w="med" len="med"/>
              <a:tailEnd type="none" w="med" len="med"/>
            </a:ln>
            <a:effectLst/>
          </p:spPr>
          <p:txBody>
            <a:bodyPr/>
            <a:lstStyle/>
            <a:p>
              <a:endParaRPr lang="zh-CN" altLang="en-US"/>
            </a:p>
          </p:txBody>
        </p:sp>
        <p:sp>
          <p:nvSpPr>
            <p:cNvPr id="27" name="Freeform 10"/>
            <p:cNvSpPr>
              <a:spLocks/>
            </p:cNvSpPr>
            <p:nvPr/>
          </p:nvSpPr>
          <p:spPr bwMode="auto">
            <a:xfrm rot="5400000">
              <a:off x="1387" y="1058"/>
              <a:ext cx="1747" cy="1645"/>
            </a:xfrm>
            <a:custGeom>
              <a:avLst/>
              <a:gdLst/>
              <a:ahLst/>
              <a:cxnLst>
                <a:cxn ang="0">
                  <a:pos x="7309" y="222"/>
                </a:cxn>
                <a:cxn ang="0">
                  <a:pos x="7034" y="675"/>
                </a:cxn>
                <a:cxn ang="0">
                  <a:pos x="6720" y="1137"/>
                </a:cxn>
                <a:cxn ang="0">
                  <a:pos x="6367" y="1605"/>
                </a:cxn>
                <a:cxn ang="0">
                  <a:pos x="5981" y="2078"/>
                </a:cxn>
                <a:cxn ang="0">
                  <a:pos x="5564" y="2551"/>
                </a:cxn>
                <a:cxn ang="0">
                  <a:pos x="5118" y="3023"/>
                </a:cxn>
                <a:cxn ang="0">
                  <a:pos x="4647" y="3491"/>
                </a:cxn>
                <a:cxn ang="0">
                  <a:pos x="4152" y="3953"/>
                </a:cxn>
                <a:cxn ang="0">
                  <a:pos x="3638" y="4405"/>
                </a:cxn>
                <a:cxn ang="0">
                  <a:pos x="3106" y="4844"/>
                </a:cxn>
                <a:cxn ang="0">
                  <a:pos x="2560" y="5269"/>
                </a:cxn>
                <a:cxn ang="0">
                  <a:pos x="2002" y="5677"/>
                </a:cxn>
                <a:cxn ang="0">
                  <a:pos x="1437" y="6065"/>
                </a:cxn>
                <a:cxn ang="0">
                  <a:pos x="864" y="6431"/>
                </a:cxn>
                <a:cxn ang="0">
                  <a:pos x="288" y="6771"/>
                </a:cxn>
                <a:cxn ang="0">
                  <a:pos x="7647" y="6931"/>
                </a:cxn>
                <a:cxn ang="0">
                  <a:pos x="7915" y="6560"/>
                </a:cxn>
                <a:cxn ang="0">
                  <a:pos x="8180" y="6169"/>
                </a:cxn>
                <a:cxn ang="0">
                  <a:pos x="8442" y="5762"/>
                </a:cxn>
                <a:cxn ang="0">
                  <a:pos x="8696" y="5342"/>
                </a:cxn>
                <a:cxn ang="0">
                  <a:pos x="8946" y="4909"/>
                </a:cxn>
                <a:cxn ang="0">
                  <a:pos x="9188" y="4468"/>
                </a:cxn>
                <a:cxn ang="0">
                  <a:pos x="9422" y="4019"/>
                </a:cxn>
                <a:cxn ang="0">
                  <a:pos x="9647" y="3563"/>
                </a:cxn>
                <a:cxn ang="0">
                  <a:pos x="9862" y="3106"/>
                </a:cxn>
                <a:cxn ang="0">
                  <a:pos x="10066" y="2647"/>
                </a:cxn>
                <a:cxn ang="0">
                  <a:pos x="10257" y="2190"/>
                </a:cxn>
                <a:cxn ang="0">
                  <a:pos x="10436" y="1735"/>
                </a:cxn>
                <a:cxn ang="0">
                  <a:pos x="10601" y="1287"/>
                </a:cxn>
                <a:cxn ang="0">
                  <a:pos x="10750" y="847"/>
                </a:cxn>
                <a:cxn ang="0">
                  <a:pos x="10884" y="417"/>
                </a:cxn>
                <a:cxn ang="0">
                  <a:pos x="11000" y="0"/>
                </a:cxn>
              </a:cxnLst>
              <a:rect l="0" t="0" r="r" b="b"/>
              <a:pathLst>
                <a:path w="11000" h="6931">
                  <a:moveTo>
                    <a:pt x="7432" y="0"/>
                  </a:moveTo>
                  <a:lnTo>
                    <a:pt x="7309" y="222"/>
                  </a:lnTo>
                  <a:lnTo>
                    <a:pt x="7177" y="447"/>
                  </a:lnTo>
                  <a:lnTo>
                    <a:pt x="7034" y="675"/>
                  </a:lnTo>
                  <a:lnTo>
                    <a:pt x="6882" y="905"/>
                  </a:lnTo>
                  <a:lnTo>
                    <a:pt x="6720" y="1137"/>
                  </a:lnTo>
                  <a:lnTo>
                    <a:pt x="6548" y="1370"/>
                  </a:lnTo>
                  <a:lnTo>
                    <a:pt x="6367" y="1605"/>
                  </a:lnTo>
                  <a:lnTo>
                    <a:pt x="6178" y="1842"/>
                  </a:lnTo>
                  <a:lnTo>
                    <a:pt x="5981" y="2078"/>
                  </a:lnTo>
                  <a:lnTo>
                    <a:pt x="5776" y="2315"/>
                  </a:lnTo>
                  <a:lnTo>
                    <a:pt x="5564" y="2551"/>
                  </a:lnTo>
                  <a:lnTo>
                    <a:pt x="5344" y="2788"/>
                  </a:lnTo>
                  <a:lnTo>
                    <a:pt x="5118" y="3023"/>
                  </a:lnTo>
                  <a:lnTo>
                    <a:pt x="4886" y="3258"/>
                  </a:lnTo>
                  <a:lnTo>
                    <a:pt x="4647" y="3491"/>
                  </a:lnTo>
                  <a:lnTo>
                    <a:pt x="4402" y="3722"/>
                  </a:lnTo>
                  <a:lnTo>
                    <a:pt x="4152" y="3953"/>
                  </a:lnTo>
                  <a:lnTo>
                    <a:pt x="3897" y="4180"/>
                  </a:lnTo>
                  <a:lnTo>
                    <a:pt x="3638" y="4405"/>
                  </a:lnTo>
                  <a:lnTo>
                    <a:pt x="3374" y="4626"/>
                  </a:lnTo>
                  <a:lnTo>
                    <a:pt x="3106" y="4844"/>
                  </a:lnTo>
                  <a:lnTo>
                    <a:pt x="2835" y="5058"/>
                  </a:lnTo>
                  <a:lnTo>
                    <a:pt x="2560" y="5269"/>
                  </a:lnTo>
                  <a:lnTo>
                    <a:pt x="2282" y="5475"/>
                  </a:lnTo>
                  <a:lnTo>
                    <a:pt x="2002" y="5677"/>
                  </a:lnTo>
                  <a:lnTo>
                    <a:pt x="1720" y="5874"/>
                  </a:lnTo>
                  <a:lnTo>
                    <a:pt x="1437" y="6065"/>
                  </a:lnTo>
                  <a:lnTo>
                    <a:pt x="1151" y="6251"/>
                  </a:lnTo>
                  <a:lnTo>
                    <a:pt x="864" y="6431"/>
                  </a:lnTo>
                  <a:lnTo>
                    <a:pt x="576" y="6604"/>
                  </a:lnTo>
                  <a:lnTo>
                    <a:pt x="288" y="6771"/>
                  </a:lnTo>
                  <a:lnTo>
                    <a:pt x="0" y="6931"/>
                  </a:lnTo>
                  <a:lnTo>
                    <a:pt x="7647" y="6931"/>
                  </a:lnTo>
                  <a:lnTo>
                    <a:pt x="7782" y="6748"/>
                  </a:lnTo>
                  <a:lnTo>
                    <a:pt x="7915" y="6560"/>
                  </a:lnTo>
                  <a:lnTo>
                    <a:pt x="8049" y="6366"/>
                  </a:lnTo>
                  <a:lnTo>
                    <a:pt x="8180" y="6169"/>
                  </a:lnTo>
                  <a:lnTo>
                    <a:pt x="8312" y="5968"/>
                  </a:lnTo>
                  <a:lnTo>
                    <a:pt x="8442" y="5762"/>
                  </a:lnTo>
                  <a:lnTo>
                    <a:pt x="8570" y="5554"/>
                  </a:lnTo>
                  <a:lnTo>
                    <a:pt x="8696" y="5342"/>
                  </a:lnTo>
                  <a:lnTo>
                    <a:pt x="8822" y="5127"/>
                  </a:lnTo>
                  <a:lnTo>
                    <a:pt x="8946" y="4909"/>
                  </a:lnTo>
                  <a:lnTo>
                    <a:pt x="9069" y="4689"/>
                  </a:lnTo>
                  <a:lnTo>
                    <a:pt x="9188" y="4468"/>
                  </a:lnTo>
                  <a:lnTo>
                    <a:pt x="9307" y="4243"/>
                  </a:lnTo>
                  <a:lnTo>
                    <a:pt x="9422" y="4019"/>
                  </a:lnTo>
                  <a:lnTo>
                    <a:pt x="9536" y="3792"/>
                  </a:lnTo>
                  <a:lnTo>
                    <a:pt x="9647" y="3563"/>
                  </a:lnTo>
                  <a:lnTo>
                    <a:pt x="9756" y="3335"/>
                  </a:lnTo>
                  <a:lnTo>
                    <a:pt x="9862" y="3106"/>
                  </a:lnTo>
                  <a:lnTo>
                    <a:pt x="9966" y="2876"/>
                  </a:lnTo>
                  <a:lnTo>
                    <a:pt x="10066" y="2647"/>
                  </a:lnTo>
                  <a:lnTo>
                    <a:pt x="10163" y="2418"/>
                  </a:lnTo>
                  <a:lnTo>
                    <a:pt x="10257" y="2190"/>
                  </a:lnTo>
                  <a:lnTo>
                    <a:pt x="10348" y="1963"/>
                  </a:lnTo>
                  <a:lnTo>
                    <a:pt x="10436" y="1735"/>
                  </a:lnTo>
                  <a:lnTo>
                    <a:pt x="10520" y="1511"/>
                  </a:lnTo>
                  <a:lnTo>
                    <a:pt x="10601" y="1287"/>
                  </a:lnTo>
                  <a:lnTo>
                    <a:pt x="10677" y="1066"/>
                  </a:lnTo>
                  <a:lnTo>
                    <a:pt x="10750" y="847"/>
                  </a:lnTo>
                  <a:lnTo>
                    <a:pt x="10818" y="631"/>
                  </a:lnTo>
                  <a:lnTo>
                    <a:pt x="10884" y="417"/>
                  </a:lnTo>
                  <a:lnTo>
                    <a:pt x="10944" y="207"/>
                  </a:lnTo>
                  <a:lnTo>
                    <a:pt x="11000" y="0"/>
                  </a:lnTo>
                  <a:lnTo>
                    <a:pt x="7432" y="0"/>
                  </a:lnTo>
                  <a:close/>
                </a:path>
              </a:pathLst>
            </a:custGeom>
            <a:gradFill rotWithShape="0">
              <a:gsLst>
                <a:gs pos="0">
                  <a:schemeClr val="accent1">
                    <a:gamma/>
                    <a:tint val="0"/>
                    <a:invGamma/>
                  </a:schemeClr>
                </a:gs>
                <a:gs pos="100000">
                  <a:schemeClr val="accent1"/>
                </a:gs>
              </a:gsLst>
              <a:lin ang="5400000" scaled="1"/>
            </a:gradFill>
            <a:ln w="9525" cap="flat" cmpd="sng">
              <a:noFill/>
              <a:prstDash val="solid"/>
              <a:round/>
              <a:headEnd type="none" w="med" len="med"/>
              <a:tailEnd type="none" w="med" len="med"/>
            </a:ln>
            <a:effectLst/>
          </p:spPr>
          <p:txBody>
            <a:bodyPr/>
            <a:lstStyle/>
            <a:p>
              <a:endParaRPr lang="zh-CN" altLang="en-US"/>
            </a:p>
          </p:txBody>
        </p:sp>
        <p:sp>
          <p:nvSpPr>
            <p:cNvPr id="30" name="Freeform 11"/>
            <p:cNvSpPr>
              <a:spLocks/>
            </p:cNvSpPr>
            <p:nvPr/>
          </p:nvSpPr>
          <p:spPr bwMode="auto">
            <a:xfrm rot="5400000">
              <a:off x="2277" y="1947"/>
              <a:ext cx="566" cy="1048"/>
            </a:xfrm>
            <a:custGeom>
              <a:avLst/>
              <a:gdLst/>
              <a:ahLst/>
              <a:cxnLst>
                <a:cxn ang="0">
                  <a:pos x="34" y="128"/>
                </a:cxn>
                <a:cxn ang="0">
                  <a:pos x="107" y="386"/>
                </a:cxn>
                <a:cxn ang="0">
                  <a:pos x="187" y="650"/>
                </a:cxn>
                <a:cxn ang="0">
                  <a:pos x="273" y="918"/>
                </a:cxn>
                <a:cxn ang="0">
                  <a:pos x="365" y="1190"/>
                </a:cxn>
                <a:cxn ang="0">
                  <a:pos x="463" y="1465"/>
                </a:cxn>
                <a:cxn ang="0">
                  <a:pos x="566" y="1742"/>
                </a:cxn>
                <a:cxn ang="0">
                  <a:pos x="676" y="2022"/>
                </a:cxn>
                <a:cxn ang="0">
                  <a:pos x="790" y="2304"/>
                </a:cxn>
                <a:cxn ang="0">
                  <a:pos x="908" y="2586"/>
                </a:cxn>
                <a:cxn ang="0">
                  <a:pos x="1032" y="2870"/>
                </a:cxn>
                <a:cxn ang="0">
                  <a:pos x="1160" y="3153"/>
                </a:cxn>
                <a:cxn ang="0">
                  <a:pos x="1292" y="3437"/>
                </a:cxn>
                <a:cxn ang="0">
                  <a:pos x="1428" y="3718"/>
                </a:cxn>
                <a:cxn ang="0">
                  <a:pos x="1567" y="3999"/>
                </a:cxn>
                <a:cxn ang="0">
                  <a:pos x="1711" y="4277"/>
                </a:cxn>
                <a:cxn ang="0">
                  <a:pos x="1857" y="4277"/>
                </a:cxn>
                <a:cxn ang="0">
                  <a:pos x="2001" y="3999"/>
                </a:cxn>
                <a:cxn ang="0">
                  <a:pos x="2140" y="3718"/>
                </a:cxn>
                <a:cxn ang="0">
                  <a:pos x="2276" y="3437"/>
                </a:cxn>
                <a:cxn ang="0">
                  <a:pos x="2408" y="3153"/>
                </a:cxn>
                <a:cxn ang="0">
                  <a:pos x="2536" y="2870"/>
                </a:cxn>
                <a:cxn ang="0">
                  <a:pos x="2660" y="2586"/>
                </a:cxn>
                <a:cxn ang="0">
                  <a:pos x="2778" y="2304"/>
                </a:cxn>
                <a:cxn ang="0">
                  <a:pos x="2892" y="2022"/>
                </a:cxn>
                <a:cxn ang="0">
                  <a:pos x="3002" y="1742"/>
                </a:cxn>
                <a:cxn ang="0">
                  <a:pos x="3105" y="1465"/>
                </a:cxn>
                <a:cxn ang="0">
                  <a:pos x="3203" y="1190"/>
                </a:cxn>
                <a:cxn ang="0">
                  <a:pos x="3295" y="918"/>
                </a:cxn>
                <a:cxn ang="0">
                  <a:pos x="3381" y="650"/>
                </a:cxn>
                <a:cxn ang="0">
                  <a:pos x="3461" y="386"/>
                </a:cxn>
                <a:cxn ang="0">
                  <a:pos x="3534" y="128"/>
                </a:cxn>
                <a:cxn ang="0">
                  <a:pos x="0" y="0"/>
                </a:cxn>
              </a:cxnLst>
              <a:rect l="0" t="0" r="r" b="b"/>
              <a:pathLst>
                <a:path w="3568" h="4416">
                  <a:moveTo>
                    <a:pt x="0" y="0"/>
                  </a:moveTo>
                  <a:lnTo>
                    <a:pt x="34" y="128"/>
                  </a:lnTo>
                  <a:lnTo>
                    <a:pt x="70" y="256"/>
                  </a:lnTo>
                  <a:lnTo>
                    <a:pt x="107" y="386"/>
                  </a:lnTo>
                  <a:lnTo>
                    <a:pt x="146" y="517"/>
                  </a:lnTo>
                  <a:lnTo>
                    <a:pt x="187" y="650"/>
                  </a:lnTo>
                  <a:lnTo>
                    <a:pt x="229" y="784"/>
                  </a:lnTo>
                  <a:lnTo>
                    <a:pt x="273" y="918"/>
                  </a:lnTo>
                  <a:lnTo>
                    <a:pt x="319" y="1053"/>
                  </a:lnTo>
                  <a:lnTo>
                    <a:pt x="365" y="1190"/>
                  </a:lnTo>
                  <a:lnTo>
                    <a:pt x="413" y="1328"/>
                  </a:lnTo>
                  <a:lnTo>
                    <a:pt x="463" y="1465"/>
                  </a:lnTo>
                  <a:lnTo>
                    <a:pt x="514" y="1603"/>
                  </a:lnTo>
                  <a:lnTo>
                    <a:pt x="566" y="1742"/>
                  </a:lnTo>
                  <a:lnTo>
                    <a:pt x="620" y="1882"/>
                  </a:lnTo>
                  <a:lnTo>
                    <a:pt x="676" y="2022"/>
                  </a:lnTo>
                  <a:lnTo>
                    <a:pt x="732" y="2163"/>
                  </a:lnTo>
                  <a:lnTo>
                    <a:pt x="790" y="2304"/>
                  </a:lnTo>
                  <a:lnTo>
                    <a:pt x="849" y="2445"/>
                  </a:lnTo>
                  <a:lnTo>
                    <a:pt x="908" y="2586"/>
                  </a:lnTo>
                  <a:lnTo>
                    <a:pt x="970" y="2728"/>
                  </a:lnTo>
                  <a:lnTo>
                    <a:pt x="1032" y="2870"/>
                  </a:lnTo>
                  <a:lnTo>
                    <a:pt x="1095" y="3011"/>
                  </a:lnTo>
                  <a:lnTo>
                    <a:pt x="1160" y="3153"/>
                  </a:lnTo>
                  <a:lnTo>
                    <a:pt x="1225" y="3295"/>
                  </a:lnTo>
                  <a:lnTo>
                    <a:pt x="1292" y="3437"/>
                  </a:lnTo>
                  <a:lnTo>
                    <a:pt x="1359" y="3577"/>
                  </a:lnTo>
                  <a:lnTo>
                    <a:pt x="1428" y="3718"/>
                  </a:lnTo>
                  <a:lnTo>
                    <a:pt x="1497" y="3858"/>
                  </a:lnTo>
                  <a:lnTo>
                    <a:pt x="1567" y="3999"/>
                  </a:lnTo>
                  <a:lnTo>
                    <a:pt x="1639" y="4138"/>
                  </a:lnTo>
                  <a:lnTo>
                    <a:pt x="1711" y="4277"/>
                  </a:lnTo>
                  <a:lnTo>
                    <a:pt x="1784" y="4416"/>
                  </a:lnTo>
                  <a:lnTo>
                    <a:pt x="1857" y="4277"/>
                  </a:lnTo>
                  <a:lnTo>
                    <a:pt x="1929" y="4138"/>
                  </a:lnTo>
                  <a:lnTo>
                    <a:pt x="2001" y="3999"/>
                  </a:lnTo>
                  <a:lnTo>
                    <a:pt x="2071" y="3858"/>
                  </a:lnTo>
                  <a:lnTo>
                    <a:pt x="2140" y="3718"/>
                  </a:lnTo>
                  <a:lnTo>
                    <a:pt x="2208" y="3577"/>
                  </a:lnTo>
                  <a:lnTo>
                    <a:pt x="2276" y="3437"/>
                  </a:lnTo>
                  <a:lnTo>
                    <a:pt x="2343" y="3295"/>
                  </a:lnTo>
                  <a:lnTo>
                    <a:pt x="2408" y="3153"/>
                  </a:lnTo>
                  <a:lnTo>
                    <a:pt x="2473" y="3011"/>
                  </a:lnTo>
                  <a:lnTo>
                    <a:pt x="2536" y="2870"/>
                  </a:lnTo>
                  <a:lnTo>
                    <a:pt x="2598" y="2728"/>
                  </a:lnTo>
                  <a:lnTo>
                    <a:pt x="2660" y="2586"/>
                  </a:lnTo>
                  <a:lnTo>
                    <a:pt x="2719" y="2445"/>
                  </a:lnTo>
                  <a:lnTo>
                    <a:pt x="2778" y="2304"/>
                  </a:lnTo>
                  <a:lnTo>
                    <a:pt x="2836" y="2163"/>
                  </a:lnTo>
                  <a:lnTo>
                    <a:pt x="2892" y="2022"/>
                  </a:lnTo>
                  <a:lnTo>
                    <a:pt x="2948" y="1882"/>
                  </a:lnTo>
                  <a:lnTo>
                    <a:pt x="3002" y="1742"/>
                  </a:lnTo>
                  <a:lnTo>
                    <a:pt x="3054" y="1603"/>
                  </a:lnTo>
                  <a:lnTo>
                    <a:pt x="3105" y="1465"/>
                  </a:lnTo>
                  <a:lnTo>
                    <a:pt x="3155" y="1328"/>
                  </a:lnTo>
                  <a:lnTo>
                    <a:pt x="3203" y="1190"/>
                  </a:lnTo>
                  <a:lnTo>
                    <a:pt x="3249" y="1053"/>
                  </a:lnTo>
                  <a:lnTo>
                    <a:pt x="3295" y="918"/>
                  </a:lnTo>
                  <a:lnTo>
                    <a:pt x="3339" y="784"/>
                  </a:lnTo>
                  <a:lnTo>
                    <a:pt x="3381" y="650"/>
                  </a:lnTo>
                  <a:lnTo>
                    <a:pt x="3422" y="517"/>
                  </a:lnTo>
                  <a:lnTo>
                    <a:pt x="3461" y="386"/>
                  </a:lnTo>
                  <a:lnTo>
                    <a:pt x="3498" y="256"/>
                  </a:lnTo>
                  <a:lnTo>
                    <a:pt x="3534" y="128"/>
                  </a:lnTo>
                  <a:lnTo>
                    <a:pt x="3568" y="0"/>
                  </a:lnTo>
                  <a:lnTo>
                    <a:pt x="0" y="0"/>
                  </a:lnTo>
                  <a:close/>
                </a:path>
              </a:pathLst>
            </a:custGeom>
            <a:gradFill rotWithShape="0">
              <a:gsLst>
                <a:gs pos="0">
                  <a:srgbClr val="336699"/>
                </a:gs>
                <a:gs pos="100000">
                  <a:srgbClr val="339966"/>
                </a:gs>
              </a:gsLst>
              <a:lin ang="5400000" scaled="1"/>
            </a:gradFill>
            <a:ln w="9525" cap="flat" cmpd="sng">
              <a:noFill/>
              <a:prstDash val="solid"/>
              <a:round/>
              <a:headEnd type="none" w="med" len="med"/>
              <a:tailEnd type="none" w="med" len="med"/>
            </a:ln>
            <a:effectLst/>
          </p:spPr>
          <p:txBody>
            <a:bodyPr/>
            <a:lstStyle/>
            <a:p>
              <a:endParaRPr lang="zh-CN" altLang="en-US"/>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自定义 4">
      <a:majorFont>
        <a:latin typeface="Arial"/>
        <a:ea typeface="黑体"/>
        <a:cs typeface="宋体"/>
      </a:majorFont>
      <a:minorFont>
        <a:latin typeface="Arial"/>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自定义 4">
      <a:majorFont>
        <a:latin typeface="Arial"/>
        <a:ea typeface="黑体"/>
        <a:cs typeface="宋体"/>
      </a:majorFont>
      <a:minorFont>
        <a:latin typeface="Arial"/>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自定义 4">
      <a:majorFont>
        <a:latin typeface="Arial"/>
        <a:ea typeface="黑体"/>
        <a:cs typeface="宋体"/>
      </a:majorFont>
      <a:minorFont>
        <a:latin typeface="Arial"/>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自定义设计方案">
  <a:themeElements>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自定义 4">
      <a:majorFont>
        <a:latin typeface="Arial"/>
        <a:ea typeface="黑体"/>
        <a:cs typeface="宋体"/>
      </a:majorFont>
      <a:minorFont>
        <a:latin typeface="Arial"/>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themeOverride>
</file>

<file path=ppt/theme/themeOverride2.xml><?xml version="1.0" encoding="utf-8"?>
<a:themeOverride xmlns:a="http://schemas.openxmlformats.org/drawingml/2006/main">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themeOverride>
</file>

<file path=ppt/theme/themeOverride3.xml><?xml version="1.0" encoding="utf-8"?>
<a:themeOverride xmlns:a="http://schemas.openxmlformats.org/drawingml/2006/main">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themeOverride>
</file>

<file path=docProps/app.xml><?xml version="1.0" encoding="utf-8"?>
<Properties xmlns="http://schemas.openxmlformats.org/officeDocument/2006/extended-properties" xmlns:vt="http://schemas.openxmlformats.org/officeDocument/2006/docPropsVTypes">
  <TotalTime>20443</TotalTime>
  <Words>1348</Words>
  <Application>Microsoft Office PowerPoint</Application>
  <PresentationFormat>全屏显示(16:9)</PresentationFormat>
  <Paragraphs>85</Paragraphs>
  <Slides>6</Slides>
  <Notes>6</Notes>
  <HiddenSlides>0</HiddenSlides>
  <MMClips>0</MMClips>
  <ScaleCrop>false</ScaleCrop>
  <HeadingPairs>
    <vt:vector size="4" baseType="variant">
      <vt:variant>
        <vt:lpstr>主题</vt:lpstr>
      </vt:variant>
      <vt:variant>
        <vt:i4>4</vt:i4>
      </vt:variant>
      <vt:variant>
        <vt:lpstr>幻灯片标题</vt:lpstr>
      </vt:variant>
      <vt:variant>
        <vt:i4>6</vt:i4>
      </vt:variant>
    </vt:vector>
  </HeadingPairs>
  <TitlesOfParts>
    <vt:vector size="10" baseType="lpstr">
      <vt:lpstr>1_主题1</vt:lpstr>
      <vt:lpstr>8_主题1</vt:lpstr>
      <vt:lpstr>9_主题1</vt:lpstr>
      <vt:lpstr>2_自定义设计方案</vt:lpstr>
      <vt:lpstr>Java安全编码           --引言</vt:lpstr>
      <vt:lpstr>背景</vt:lpstr>
      <vt:lpstr>安全目标</vt:lpstr>
      <vt:lpstr>Java代码安全如何保证</vt:lpstr>
      <vt:lpstr>Java编程常见安全问题</vt:lpstr>
      <vt:lpstr>主要内容</vt:lpstr>
    </vt:vector>
  </TitlesOfParts>
  <Manager>吴墨</Manager>
  <Company>Huawei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UC&amp;C产品线主打胶片V5.2</dc:title>
  <dc:subject>UC&amp;C统一通信与写作解决方案概览</dc:subject>
  <dc:creator>吴墨</dc:creator>
  <cp:keywords>V5.2</cp:keywords>
  <cp:lastModifiedBy>dufeiyang</cp:lastModifiedBy>
  <cp:revision>882</cp:revision>
  <cp:lastPrinted>2011-04-14T06:54:53Z</cp:lastPrinted>
  <dcterms:created xsi:type="dcterms:W3CDTF">2010-09-30T06:00:50Z</dcterms:created>
  <dcterms:modified xsi:type="dcterms:W3CDTF">2013-12-05T07:48:38Z</dcterms:modified>
  <cp:category>主打胶片</cp:category>
  <cp:contentStatus>中文发布版第二稿</cp:contentStatus>
  <dc:language>中文</dc:language>
  <cp:version>V5.2</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(4)TY2V0hn4uZyhnbE2FVODxUKefg+XX6DugoniY04WZj3S+VHe8U1ON/pUipxr0GWsiFdnMt1y_x000d_
uA0p70gyTzgXJ+W8aWMh9FuWFLrZS7QIz047JeGULqM5eeJ7AhDBv7UtRPw986pGCupRizI9_x000d_
b6MmM+mIYAkpZVRIZcZxkaAUHhz4LHQxIwE4bVzlIvmKSewOLYPsIsKldbpmWtSw0ddrwLuJ_x000d_
ZQPgnmpa+MkP5gme4w</vt:lpwstr>
  </property>
  <property fmtid="{D5CDD505-2E9C-101B-9397-08002B2CF9AE}" pid="3" name="_ms_pID_7253431">
    <vt:lpwstr>9d+p4qtK45HOGU1UtqvFuU8CsCpHl7+QODlOYQtN7XhnjPAz6D/NhV_x000d_
gHQ5xY7fQinZ+nH2FjqDtz407xDHOvBw7SKoNSlw2yFCOZwBlLmVLheBPLU27YgNl6TOyAgx_x000d_
Unfk48aSVD8moM5kdXOXTAMZ73UBRlqOKnsv+nXV4USi0bYMSSTkV77xTKuQ8oyZ4Ut+Z+Wm_x000d_
LrNFeeodI6ZQLOt2JOZCF+miJz5DtkXq7uW5</vt:lpwstr>
  </property>
  <property fmtid="{D5CDD505-2E9C-101B-9397-08002B2CF9AE}" pid="4" name="_ms_pID_7253432">
    <vt:lpwstr>HGZHh3UY3qZkr3I8EhwCP6mbewktO6y8Qvcu_x000d_
8aXdYXlopJI+zjgjyCGFa5Wn7q/GJc6lwg7rdGqb9djIvEXda7I7y6L15q/+V0JpNlTCK2wW_x000d_
oko3AcgzqGFBmx3A/g4n4B3WjywjxEM4ixnuPrBzZHLD5bScv/sAlv5b8ikX6FZhUt8voyvz_x000d_
BJ1/VY7901swofQrzy7ZMy11y8cIJIEtyJIfbsTgVoUO4hkQrucjGX</vt:lpwstr>
  </property>
  <property fmtid="{D5CDD505-2E9C-101B-9397-08002B2CF9AE}" pid="5" name="_ms_pID_7253433">
    <vt:lpwstr>xA5cWaLZs2XfvuCuDG_x000d_
fsyTviRfrf03RpsygR5e1zsWMLvJGKPLDbSyyDDKOlDFZli0</vt:lpwstr>
  </property>
  <property fmtid="{D5CDD505-2E9C-101B-9397-08002B2CF9AE}" pid="6" name="sflag">
    <vt:lpwstr>1386226803</vt:lpwstr>
  </property>
</Properties>
</file>